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8" r:id="rId3"/>
    <p:sldId id="332" r:id="rId4"/>
    <p:sldId id="357" r:id="rId5"/>
    <p:sldId id="355" r:id="rId6"/>
    <p:sldId id="330" r:id="rId7"/>
    <p:sldId id="356" r:id="rId8"/>
    <p:sldId id="337" r:id="rId9"/>
    <p:sldId id="358" r:id="rId10"/>
    <p:sldId id="331" r:id="rId11"/>
    <p:sldId id="333" r:id="rId12"/>
    <p:sldId id="359" r:id="rId13"/>
    <p:sldId id="34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9" autoAdjust="0"/>
    <p:restoredTop sz="86802" autoAdjust="0"/>
  </p:normalViewPr>
  <p:slideViewPr>
    <p:cSldViewPr>
      <p:cViewPr varScale="1">
        <p:scale>
          <a:sx n="90" d="100"/>
          <a:sy n="90" d="100"/>
        </p:scale>
        <p:origin x="2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2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3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  <a:r>
              <a:rPr lang="en-US" baseline="0" dirty="0"/>
              <a:t> length of programs, how many times each line is executed (0 or 1) -&gt; what about big code bases</a:t>
            </a:r>
          </a:p>
          <a:p>
            <a:r>
              <a:rPr lang="en-US" baseline="0" dirty="0"/>
              <a:t>Example: print the squares of numbers 1</a:t>
            </a:r>
            <a:r>
              <a:rPr lang="mr-IN" baseline="0" dirty="0"/>
              <a:t>…</a:t>
            </a:r>
            <a:r>
              <a:rPr lang="en-US" baseline="0" dirty="0"/>
              <a:t> 5 (demo) -&gt; what if that number were much bigger?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8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printing sequence of squares (on board)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20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79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9/9/19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0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Eleanor Birrell 		       	     September 11,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3: Conditionals and Loops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6AD24-6F62-6447-86AB-9E9526A9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8096D-D333-294C-9863-C1B88F36D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167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Write a program that prompts user for a password, repeating until the correct password is entered, then prints "got it!"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that the correct password is "123456"</a:t>
            </a:r>
          </a:p>
        </p:txBody>
      </p:sp>
    </p:spTree>
    <p:extLst>
      <p:ext uri="{BB962C8B-B14F-4D97-AF65-F5344CB8AC3E}">
        <p14:creationId xmlns:p14="http://schemas.microsoft.com/office/powerpoint/2010/main" val="167681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AA45-DBFF-6C4B-8CA0-EB8A4FFF7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2128E-3699-014A-9BFA-413EA8477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Write a program that asks the user for a positive number and keeps asking until the user enters a positive </a:t>
            </a:r>
            <a:r>
              <a:rPr lang="en-US" dirty="0" err="1"/>
              <a:t>int</a:t>
            </a:r>
            <a:r>
              <a:rPr lang="en-US" dirty="0"/>
              <a:t>, then prints "Thanks!"</a:t>
            </a:r>
          </a:p>
          <a:p>
            <a:endParaRPr lang="en-US" dirty="0"/>
          </a:p>
          <a:p>
            <a:r>
              <a:rPr lang="en-US" dirty="0"/>
              <a:t>Example run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C709B-41DA-C04A-9DEB-1EC0D6CAF408}"/>
              </a:ext>
            </a:extLst>
          </p:cNvPr>
          <p:cNvSpPr txBox="1">
            <a:spLocks/>
          </p:cNvSpPr>
          <p:nvPr/>
        </p:nvSpPr>
        <p:spPr>
          <a:xfrm>
            <a:off x="952500" y="3396712"/>
            <a:ext cx="7239000" cy="3352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Enter a positive integer: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-10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That's not a positive integer! Try again: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hello</a:t>
            </a:r>
          </a:p>
          <a:p>
            <a:pPr marL="0" indent="0"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That's not a positive integer! Try again: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13</a:t>
            </a:r>
          </a:p>
          <a:p>
            <a:pPr marL="0" indent="0">
              <a:buFont typeface="Arial"/>
              <a:buNone/>
            </a:pP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Thanks!</a:t>
            </a:r>
          </a:p>
          <a:p>
            <a:pPr marL="0" indent="0">
              <a:buFont typeface="Arial"/>
              <a:buNone/>
            </a:pPr>
            <a:endParaRPr 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0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8B30-C037-AB46-91DA-5116D333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	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354F8C-3D34-8243-91EB-A898A9646DBE}"/>
              </a:ext>
            </a:extLst>
          </p:cNvPr>
          <p:cNvSpPr txBox="1">
            <a:spLocks/>
          </p:cNvSpPr>
          <p:nvPr/>
        </p:nvSpPr>
        <p:spPr>
          <a:xfrm>
            <a:off x="457200" y="5274391"/>
            <a:ext cx="8229600" cy="164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FF1301-7C7F-4D4A-A49C-AD7EC835120F}"/>
              </a:ext>
            </a:extLst>
          </p:cNvPr>
          <p:cNvSpPr txBox="1">
            <a:spLocks/>
          </p:cNvSpPr>
          <p:nvPr/>
        </p:nvSpPr>
        <p:spPr>
          <a:xfrm>
            <a:off x="476250" y="1547812"/>
            <a:ext cx="8229600" cy="2667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Write a program that asks the user for a positive integer and then counts down from that value to </a:t>
            </a:r>
            <a:r>
              <a:rPr lang="en-US" sz="2400" dirty="0">
                <a:latin typeface="Courier" pitchFamily="2" charset="0"/>
              </a:rPr>
              <a:t>1</a:t>
            </a:r>
            <a:r>
              <a:rPr lang="en-US" sz="2400" dirty="0"/>
              <a:t> (all on one line!) and then prints "GO!" on the next line.  For example, if the user enters 5, it should print: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5, 4, 3, 2, 1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GO!</a:t>
            </a:r>
          </a:p>
        </p:txBody>
      </p:sp>
    </p:spTree>
    <p:extLst>
      <p:ext uri="{BB962C8B-B14F-4D97-AF65-F5344CB8AC3E}">
        <p14:creationId xmlns:p14="http://schemas.microsoft.com/office/powerpoint/2010/main" val="320251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C7D5-0905-B048-B9BD-A24116F9F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en-US"/>
              <a:t>(try this at home!)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8EABC-CA34-A040-8419-F58F59B031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Write a program that asks the user for a positive integer and then prints the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example, if the user enters 5, it would print 55 (since 1+4+9+16+25 == 55)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98EABC-CA34-A040-8419-F58F59B031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5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87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/>
              <a:t>if statement syntax</a:t>
            </a:r>
          </a:p>
          <a:p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if-else statement syntax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condition must be an expression that evaluates to True or False (type bool)</a:t>
            </a:r>
          </a:p>
          <a:p>
            <a:pPr lvl="1"/>
            <a:r>
              <a:rPr lang="en-US" dirty="0"/>
              <a:t>Booleans: True, False</a:t>
            </a:r>
          </a:p>
          <a:p>
            <a:pPr lvl="1"/>
            <a:r>
              <a:rPr lang="en-US" dirty="0"/>
              <a:t>relational operators: ==, !=, &gt;, &lt;, 							&gt;=, &lt;=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064603"/>
            <a:ext cx="84455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if x == 13 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print("that's my favorite number too!")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11BBA99-955D-3E4C-83DE-B5F81F1264CC}"/>
              </a:ext>
            </a:extLst>
          </p:cNvPr>
          <p:cNvGrpSpPr/>
          <p:nvPr/>
        </p:nvGrpSpPr>
        <p:grpSpPr>
          <a:xfrm>
            <a:off x="1085850" y="1280825"/>
            <a:ext cx="4229096" cy="1278040"/>
            <a:chOff x="2546350" y="1628091"/>
            <a:chExt cx="4229096" cy="1278040"/>
          </a:xfrm>
        </p:grpSpPr>
        <p:sp>
          <p:nvSpPr>
            <p:cNvPr id="5" name="Oval 4"/>
            <p:cNvSpPr/>
            <p:nvPr/>
          </p:nvSpPr>
          <p:spPr>
            <a:xfrm>
              <a:off x="2546350" y="2348347"/>
              <a:ext cx="1568450" cy="557784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1628091"/>
              <a:ext cx="13652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condition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3718133" y="1926357"/>
              <a:ext cx="1707734" cy="478856"/>
            </a:xfrm>
            <a:prstGeom prst="straightConnector1">
              <a:avLst/>
            </a:prstGeom>
            <a:ln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B5437F8-9CA8-B646-B5A0-696344ECF755}"/>
              </a:ext>
            </a:extLst>
          </p:cNvPr>
          <p:cNvSpPr txBox="1"/>
          <p:nvPr/>
        </p:nvSpPr>
        <p:spPr>
          <a:xfrm>
            <a:off x="609600" y="3310920"/>
            <a:ext cx="82296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if x == 13: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print("that's my favorite number too!")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else: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print("mine is 13")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ECC3015-9256-DB48-A5DA-643F59C1D56D}"/>
              </a:ext>
            </a:extLst>
          </p:cNvPr>
          <p:cNvSpPr txBox="1">
            <a:spLocks/>
          </p:cNvSpPr>
          <p:nvPr/>
        </p:nvSpPr>
        <p:spPr>
          <a:xfrm>
            <a:off x="4541520" y="5791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logical operators: and, or, not</a:t>
            </a:r>
          </a:p>
          <a:p>
            <a:pPr lvl="1"/>
            <a:r>
              <a:rPr lang="en-US" dirty="0"/>
              <a:t>functions that evaluate to type bool</a:t>
            </a:r>
          </a:p>
        </p:txBody>
      </p:sp>
    </p:spTree>
    <p:extLst>
      <p:ext uri="{BB962C8B-B14F-4D97-AF65-F5344CB8AC3E}">
        <p14:creationId xmlns:p14="http://schemas.microsoft.com/office/powerpoint/2010/main" val="34089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3C77-9F50-084E-A8E5-F08EB371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752600"/>
            <a:ext cx="7162800" cy="120032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what's your favorite positive integer?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13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that's my favorite number too!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276600"/>
            <a:ext cx="7162800" cy="120032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what's your favorite positive integer?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20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my favorite number is less than that.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0BD967-DE74-5D44-97CD-D20621D8525A}"/>
              </a:ext>
            </a:extLst>
          </p:cNvPr>
          <p:cNvSpPr txBox="1"/>
          <p:nvPr/>
        </p:nvSpPr>
        <p:spPr>
          <a:xfrm>
            <a:off x="990600" y="4800600"/>
            <a:ext cx="7162800" cy="120032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what's your favorite positive integer?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10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my favorite number is more than that.</a:t>
            </a:r>
          </a:p>
        </p:txBody>
      </p:sp>
    </p:spTree>
    <p:extLst>
      <p:ext uri="{BB962C8B-B14F-4D97-AF65-F5344CB8AC3E}">
        <p14:creationId xmlns:p14="http://schemas.microsoft.com/office/powerpoint/2010/main" val="18734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8EE7-52AF-B745-9451-D3822AE9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#1: If statements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3889FF-7EDB-444B-8E79-48AA03BFAD3A}"/>
              </a:ext>
            </a:extLst>
          </p:cNvPr>
          <p:cNvSpPr txBox="1"/>
          <p:nvPr/>
        </p:nvSpPr>
        <p:spPr>
          <a:xfrm>
            <a:off x="838200" y="2099608"/>
            <a:ext cx="784735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if x ==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print("that's my favorite number too!")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if x &gt;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print("my favorite number is less than that.")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if x &lt;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print("my favorite number is more than that.")</a:t>
            </a:r>
          </a:p>
        </p:txBody>
      </p:sp>
    </p:spTree>
    <p:extLst>
      <p:ext uri="{BB962C8B-B14F-4D97-AF65-F5344CB8AC3E}">
        <p14:creationId xmlns:p14="http://schemas.microsoft.com/office/powerpoint/2010/main" val="64215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0B1-ED6F-D54C-8FCE-1FC519F6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#2: nested if-statements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E0FFE-1296-D040-BF3E-FE9068E4AC80}"/>
              </a:ext>
            </a:extLst>
          </p:cNvPr>
          <p:cNvSpPr txBox="1"/>
          <p:nvPr/>
        </p:nvSpPr>
        <p:spPr>
          <a:xfrm>
            <a:off x="342900" y="2020431"/>
            <a:ext cx="85725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if x ==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print("that's my favorite number too!")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else: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if x &lt;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	   print("my favorite number is less than that.")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else: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    print("my favorite number is more than that.")</a:t>
            </a:r>
          </a:p>
        </p:txBody>
      </p:sp>
    </p:spTree>
    <p:extLst>
      <p:ext uri="{BB962C8B-B14F-4D97-AF65-F5344CB8AC3E}">
        <p14:creationId xmlns:p14="http://schemas.microsoft.com/office/powerpoint/2010/main" val="76272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#3: using </a:t>
            </a:r>
            <a:r>
              <a:rPr lang="en-US" dirty="0" err="1"/>
              <a:t>elif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0D6312-9DB7-BD4C-9070-69BF73A64BC0}"/>
              </a:ext>
            </a:extLst>
          </p:cNvPr>
          <p:cNvSpPr txBox="1"/>
          <p:nvPr/>
        </p:nvSpPr>
        <p:spPr>
          <a:xfrm>
            <a:off x="648324" y="2057400"/>
            <a:ext cx="784735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if x ==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print("that's my favorite number too!")</a:t>
            </a:r>
          </a:p>
          <a:p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elif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x &gt; 13: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print("my favorite number is less than that.")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else:</a:t>
            </a:r>
          </a:p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   print("my favorite number is more than that.")</a:t>
            </a:r>
          </a:p>
        </p:txBody>
      </p:sp>
    </p:spTree>
    <p:extLst>
      <p:ext uri="{BB962C8B-B14F-4D97-AF65-F5344CB8AC3E}">
        <p14:creationId xmlns:p14="http://schemas.microsoft.com/office/powerpoint/2010/main" val="149572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2257485"/>
            <a:ext cx="633084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x = int(input("pos int?\n\t"))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if x == 13: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print("mine too!")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else:</a:t>
            </a:r>
          </a:p>
          <a:p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    if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x &gt; 30 or x &lt; 10: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 print("mine is 13")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else: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   if x == 19: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            print("19!")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   else: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	  print("?")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print("!")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AF7FD2-DBC0-8248-9F44-B1172A9C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3497-304E-0F42-B0BA-C5FB68F4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Convert the following program to a program with the same behavior that doesn't use nested if-statements</a:t>
            </a:r>
          </a:p>
        </p:txBody>
      </p:sp>
    </p:spTree>
    <p:extLst>
      <p:ext uri="{BB962C8B-B14F-4D97-AF65-F5344CB8AC3E}">
        <p14:creationId xmlns:p14="http://schemas.microsoft.com/office/powerpoint/2010/main" val="2452757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3C77-9F50-084E-A8E5-F08EB371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4108DB-8F59-2A4A-97CC-E8474CC5D725}"/>
              </a:ext>
            </a:extLst>
          </p:cNvPr>
          <p:cNvSpPr txBox="1"/>
          <p:nvPr/>
        </p:nvSpPr>
        <p:spPr>
          <a:xfrm>
            <a:off x="977900" y="1828800"/>
            <a:ext cx="7188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what's your favorite positive integer?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absdfa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that's not good input!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553E96-7D11-9349-B734-851DD8618CA5}"/>
              </a:ext>
            </a:extLst>
          </p:cNvPr>
          <p:cNvSpPr txBox="1"/>
          <p:nvPr/>
        </p:nvSpPr>
        <p:spPr>
          <a:xfrm>
            <a:off x="977900" y="3352800"/>
            <a:ext cx="7188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x = input("what's your favorite " + 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	"positive integer?")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if not </a:t>
            </a:r>
            <a:r>
              <a:rPr lang="en-US" sz="2400" dirty="0" err="1">
                <a:latin typeface="Courier" charset="0"/>
                <a:ea typeface="Courier" charset="0"/>
                <a:cs typeface="Courier" charset="0"/>
              </a:rPr>
              <a:t>str.isdigit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(x):</a:t>
            </a:r>
          </a:p>
          <a:p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	print("that's not good input")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76903A-B04E-6140-B416-317CE679BB95}"/>
              </a:ext>
            </a:extLst>
          </p:cNvPr>
          <p:cNvSpPr txBox="1">
            <a:spLocks/>
          </p:cNvSpPr>
          <p:nvPr/>
        </p:nvSpPr>
        <p:spPr>
          <a:xfrm>
            <a:off x="429491" y="5067300"/>
            <a:ext cx="8229600" cy="14859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condition can be any expression that evaluates to a Boolean value</a:t>
            </a:r>
          </a:p>
          <a:p>
            <a:pPr lvl="1"/>
            <a:r>
              <a:rPr lang="en-US" dirty="0"/>
              <a:t>Boolean values (e.g., True), expressions with relational operators (e.g., x &lt; 5), expressions with logical operators (e.g., True or False), or functions that return a Boolean value</a:t>
            </a:r>
          </a:p>
        </p:txBody>
      </p:sp>
    </p:spTree>
    <p:extLst>
      <p:ext uri="{BB962C8B-B14F-4D97-AF65-F5344CB8AC3E}">
        <p14:creationId xmlns:p14="http://schemas.microsoft.com/office/powerpoint/2010/main" val="42541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19AE-B199-9C47-A62E-486AD27D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7A80C-B4F7-E243-B54E-BAD224CE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some set of statements to execute repeatedly . . . until some stopping criteria is met.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92206F-295D-7E4D-886B-0913B9A205B5}"/>
              </a:ext>
            </a:extLst>
          </p:cNvPr>
          <p:cNvGrpSpPr/>
          <p:nvPr/>
        </p:nvGrpSpPr>
        <p:grpSpPr>
          <a:xfrm>
            <a:off x="457200" y="3048000"/>
            <a:ext cx="8229600" cy="1981200"/>
            <a:chOff x="457200" y="3048000"/>
            <a:chExt cx="8229600" cy="1981200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7D079521-5C64-F840-8B43-78D50D5B2A7B}"/>
                </a:ext>
              </a:extLst>
            </p:cNvPr>
            <p:cNvSpPr txBox="1">
              <a:spLocks/>
            </p:cNvSpPr>
            <p:nvPr/>
          </p:nvSpPr>
          <p:spPr>
            <a:xfrm>
              <a:off x="457200" y="3048000"/>
              <a:ext cx="8229600" cy="19812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while &lt;</a:t>
              </a:r>
              <a:r>
                <a:rPr lang="en-US" dirty="0" err="1">
                  <a:latin typeface="Consolas" charset="0"/>
                  <a:ea typeface="Consolas" charset="0"/>
                  <a:cs typeface="Consolas" charset="0"/>
                </a:rPr>
                <a:t>boolean</a:t>
              </a: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 expression&gt;:</a:t>
              </a: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endParaRPr lang="en-US" dirty="0">
                <a:latin typeface="Consolas" charset="0"/>
                <a:ea typeface="Consolas" charset="0"/>
                <a:cs typeface="Consolas" charset="0"/>
              </a:endParaRP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   </a:t>
              </a: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endParaRPr lang="en-US" dirty="0">
                <a:latin typeface="Consolas" charset="0"/>
                <a:ea typeface="Consolas" charset="0"/>
                <a:cs typeface="Consolas" charset="0"/>
              </a:endParaRPr>
            </a:p>
            <a:p>
              <a:pPr marL="0" indent="0">
                <a:spcBef>
                  <a:spcPts val="0"/>
                </a:spcBef>
                <a:buClrTx/>
                <a:buSzTx/>
                <a:buFontTx/>
                <a:buNone/>
                <a:defRPr/>
              </a:pPr>
              <a:endParaRPr 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A68F9D1-7CA6-C841-926C-4D37DC9AFA09}"/>
                </a:ext>
              </a:extLst>
            </p:cNvPr>
            <p:cNvSpPr/>
            <p:nvPr/>
          </p:nvSpPr>
          <p:spPr>
            <a:xfrm>
              <a:off x="1066800" y="3505200"/>
              <a:ext cx="3581400" cy="9906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B5C48C0-117A-FB4D-A245-47DD1E71F097}"/>
              </a:ext>
            </a:extLst>
          </p:cNvPr>
          <p:cNvGrpSpPr/>
          <p:nvPr/>
        </p:nvGrpSpPr>
        <p:grpSpPr>
          <a:xfrm>
            <a:off x="1600200" y="3429000"/>
            <a:ext cx="6809238" cy="1269155"/>
            <a:chOff x="1600200" y="1981200"/>
            <a:chExt cx="6809238" cy="12691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72097F-7072-B145-A13F-5C0EB3EA1917}"/>
                </a:ext>
              </a:extLst>
            </p:cNvPr>
            <p:cNvSpPr txBox="1"/>
            <p:nvPr/>
          </p:nvSpPr>
          <p:spPr>
            <a:xfrm>
              <a:off x="5801032" y="2050026"/>
              <a:ext cx="2608406" cy="120032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True</a:t>
              </a:r>
            </a:p>
            <a:p>
              <a:r>
                <a:rPr lang="en-US" dirty="0"/>
                <a:t>x &lt; 5</a:t>
              </a:r>
            </a:p>
            <a:p>
              <a:r>
                <a:rPr lang="en-US" dirty="0"/>
                <a:t>(x &lt; 0) or (x &gt; 1000000)</a:t>
              </a:r>
            </a:p>
            <a:p>
              <a:r>
                <a:rPr lang="en-US" dirty="0"/>
                <a:t>not(</a:t>
              </a:r>
              <a:r>
                <a:rPr lang="en-US" dirty="0" err="1"/>
                <a:t>str.isdigit</a:t>
              </a:r>
              <a:r>
                <a:rPr lang="en-US" dirty="0"/>
                <a:t>(x))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E5B2A35-A3D4-F548-9B0C-994936ED0294}"/>
                </a:ext>
              </a:extLst>
            </p:cNvPr>
            <p:cNvCxnSpPr/>
            <p:nvPr/>
          </p:nvCxnSpPr>
          <p:spPr>
            <a:xfrm>
              <a:off x="1600200" y="1981200"/>
              <a:ext cx="32766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07CBF9-C5FC-DB4D-BFDD-9DFFBA39EC6E}"/>
                </a:ext>
              </a:extLst>
            </p:cNvPr>
            <p:cNvCxnSpPr/>
            <p:nvPr/>
          </p:nvCxnSpPr>
          <p:spPr>
            <a:xfrm>
              <a:off x="3124200" y="1981200"/>
              <a:ext cx="2667000" cy="5715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852A181-6112-064B-BB7E-9CD0F543A42A}"/>
              </a:ext>
            </a:extLst>
          </p:cNvPr>
          <p:cNvGrpSpPr/>
          <p:nvPr/>
        </p:nvGrpSpPr>
        <p:grpSpPr>
          <a:xfrm>
            <a:off x="130686" y="4572000"/>
            <a:ext cx="1338828" cy="841713"/>
            <a:chOff x="130686" y="4572000"/>
            <a:chExt cx="1338828" cy="841713"/>
          </a:xfrm>
        </p:grpSpPr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75B9710C-600D-F841-925A-4CCB2D9E5B67}"/>
                </a:ext>
              </a:extLst>
            </p:cNvPr>
            <p:cNvSpPr/>
            <p:nvPr/>
          </p:nvSpPr>
          <p:spPr>
            <a:xfrm rot="16200000">
              <a:off x="685800" y="4419600"/>
              <a:ext cx="228600" cy="533400"/>
            </a:xfrm>
            <a:prstGeom prst="lef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678132-66EA-C941-86B1-22CFF3BE12FA}"/>
                </a:ext>
              </a:extLst>
            </p:cNvPr>
            <p:cNvSpPr txBox="1"/>
            <p:nvPr/>
          </p:nvSpPr>
          <p:spPr>
            <a:xfrm>
              <a:off x="130686" y="4767382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whitespace</a:t>
              </a:r>
            </a:p>
            <a:p>
              <a:pPr algn="ctr"/>
              <a:r>
                <a:rPr lang="en-US" dirty="0"/>
                <a:t>matters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7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4066</TotalTime>
  <Words>668</Words>
  <Application>Microsoft Macintosh PowerPoint</Application>
  <PresentationFormat>On-screen Show (4:3)</PresentationFormat>
  <Paragraphs>127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Consolas</vt:lpstr>
      <vt:lpstr>Courier</vt:lpstr>
      <vt:lpstr>Mangal</vt:lpstr>
      <vt:lpstr>Clarity</vt:lpstr>
      <vt:lpstr>Lecture 3: Conditionals and Loops</vt:lpstr>
      <vt:lpstr>Review: Conditional Statements</vt:lpstr>
      <vt:lpstr>What about?</vt:lpstr>
      <vt:lpstr>Attempt #1: If statements</vt:lpstr>
      <vt:lpstr>Attempt #2: nested if-statements</vt:lpstr>
      <vt:lpstr>Attempt #3: using elif</vt:lpstr>
      <vt:lpstr>Exercise</vt:lpstr>
      <vt:lpstr>What about…</vt:lpstr>
      <vt:lpstr>while loops</vt:lpstr>
      <vt:lpstr>Example</vt:lpstr>
      <vt:lpstr>Exercise</vt:lpstr>
      <vt:lpstr>Example </vt:lpstr>
      <vt:lpstr>Exercise (try this at home!)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Birrell</dc:creator>
  <cp:lastModifiedBy>Eleanor Birrell</cp:lastModifiedBy>
  <cp:revision>47</cp:revision>
  <cp:lastPrinted>2019-09-11T20:47:48Z</cp:lastPrinted>
  <dcterms:created xsi:type="dcterms:W3CDTF">2019-09-08T23:14:20Z</dcterms:created>
  <dcterms:modified xsi:type="dcterms:W3CDTF">2019-09-11T23:38:13Z</dcterms:modified>
</cp:coreProperties>
</file>