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307" r:id="rId3"/>
    <p:sldId id="308" r:id="rId4"/>
    <p:sldId id="298" r:id="rId5"/>
    <p:sldId id="302" r:id="rId6"/>
    <p:sldId id="303" r:id="rId7"/>
    <p:sldId id="30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D8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0" autoAdjust="0"/>
    <p:restoredTop sz="94607"/>
  </p:normalViewPr>
  <p:slideViewPr>
    <p:cSldViewPr snapToGrid="0" snapToObjects="1">
      <p:cViewPr varScale="1">
        <p:scale>
          <a:sx n="106" d="100"/>
          <a:sy n="106" d="100"/>
        </p:scale>
        <p:origin x="15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4E202-30A2-644E-A251-74A7FB8AE6DE}" type="datetimeFigureOut">
              <a:rPr lang="en-US" smtClean="0"/>
              <a:t>5/6/19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A685A-9428-234D-BF24-4512BE1A9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10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5/6/19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5/6/19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5/6/19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5/6/19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5/6/19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5/6/19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5/6/19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/>
              <a:t>Presentation guide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159 – Spring 2019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32C15-90BC-C645-AD47-F8C72DB3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A9C1A-80CE-2B41-9B20-C6929500BEE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 office hours today</a:t>
            </a:r>
          </a:p>
        </p:txBody>
      </p:sp>
    </p:spTree>
    <p:extLst>
      <p:ext uri="{BB962C8B-B14F-4D97-AF65-F5344CB8AC3E}">
        <p14:creationId xmlns:p14="http://schemas.microsoft.com/office/powerpoint/2010/main" val="121213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A9BBB-2FA0-9D43-9137-E5DE610AF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48713-77DC-0443-AF0B-A1848AA47CA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5 minutes per team, 1 minute for questions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Show up on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want to use my laptop:</a:t>
            </a:r>
          </a:p>
          <a:p>
            <a:pPr marL="0" indent="0">
              <a:buNone/>
            </a:pPr>
            <a:r>
              <a:rPr lang="en-US" dirty="0"/>
              <a:t>	E-mail me your slides, etc. by 10am on  	Wednesday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want to use your own:</a:t>
            </a:r>
          </a:p>
          <a:p>
            <a:pPr marL="0" indent="0">
              <a:buNone/>
            </a:pPr>
            <a:r>
              <a:rPr lang="en-US" dirty="0"/>
              <a:t>	Come by and hook it up in the classroom </a:t>
            </a:r>
            <a:r>
              <a:rPr lang="en-US" i="1" dirty="0"/>
              <a:t>sometime 	before class </a:t>
            </a:r>
            <a:r>
              <a:rPr lang="en-US" dirty="0"/>
              <a:t>(there’s a class in this room until 10:50am)</a:t>
            </a:r>
          </a:p>
        </p:txBody>
      </p:sp>
    </p:spTree>
    <p:extLst>
      <p:ext uri="{BB962C8B-B14F-4D97-AF65-F5344CB8AC3E}">
        <p14:creationId xmlns:p14="http://schemas.microsoft.com/office/powerpoint/2010/main" val="2492951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makes a good presentation?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makes a bad presentation?</a:t>
            </a:r>
          </a:p>
        </p:txBody>
      </p:sp>
    </p:spTree>
    <p:extLst>
      <p:ext uri="{BB962C8B-B14F-4D97-AF65-F5344CB8AC3E}">
        <p14:creationId xmlns:p14="http://schemas.microsoft.com/office/powerpoint/2010/main" val="137674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What problem are you trying to solve?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should we care about this problem?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Approach/algorithm description/analysis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Experimental setup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Conclusion/future 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091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 and Don</a:t>
            </a:r>
            <a:r>
              <a:rPr lang="fr-FR" dirty="0"/>
              <a:t>’</a:t>
            </a:r>
            <a:r>
              <a:rPr lang="en-US" dirty="0" err="1"/>
              <a:t>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Don’t:</a:t>
            </a:r>
          </a:p>
          <a:p>
            <a:pPr lvl="1"/>
            <a:r>
              <a:rPr lang="en-US" dirty="0"/>
              <a:t>Put too much information on one slide</a:t>
            </a:r>
          </a:p>
          <a:p>
            <a:pPr lvl="1"/>
            <a:r>
              <a:rPr lang="en-US" dirty="0"/>
              <a:t>Put too much text on one slide</a:t>
            </a:r>
          </a:p>
          <a:p>
            <a:pPr lvl="1"/>
            <a:r>
              <a:rPr lang="en-US" dirty="0"/>
              <a:t>Only use text and bullet points (ignore this presentation </a:t>
            </a:r>
            <a:r>
              <a:rPr lang="en-US" dirty="0">
                <a:sym typeface="Wingdings"/>
              </a:rPr>
              <a:t>)</a:t>
            </a:r>
          </a:p>
          <a:p>
            <a:pPr lvl="1"/>
            <a:r>
              <a:rPr lang="en-US" dirty="0">
                <a:sym typeface="Wingdings"/>
              </a:rPr>
              <a:t>Procrastinate on preparing the presentation!</a:t>
            </a:r>
          </a:p>
          <a:p>
            <a:pPr lvl="1"/>
            <a:endParaRPr lang="en-US" dirty="0">
              <a:sym typeface="Wingdings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62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 and Don</a:t>
            </a:r>
            <a:r>
              <a:rPr lang="fr-FR" dirty="0"/>
              <a:t>’</a:t>
            </a:r>
            <a:r>
              <a:rPr lang="en-US" dirty="0" err="1"/>
              <a:t>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</a:t>
            </a:r>
          </a:p>
          <a:p>
            <a:pPr lvl="1"/>
            <a:r>
              <a:rPr lang="en-US" dirty="0"/>
              <a:t>Use figures, diagrams and other visual aids</a:t>
            </a:r>
          </a:p>
          <a:p>
            <a:pPr lvl="1"/>
            <a:r>
              <a:rPr lang="en-US" dirty="0">
                <a:sym typeface="Wingdings"/>
              </a:rPr>
              <a:t>Plan on roughly 1 slide per minute</a:t>
            </a:r>
          </a:p>
          <a:p>
            <a:pPr lvl="1"/>
            <a:r>
              <a:rPr lang="en-US" dirty="0">
                <a:sym typeface="Wingdings"/>
              </a:rPr>
              <a:t>Use large fonts</a:t>
            </a:r>
          </a:p>
          <a:p>
            <a:pPr lvl="1"/>
            <a:r>
              <a:rPr lang="en-US" dirty="0">
                <a:sym typeface="Wingdings"/>
              </a:rPr>
              <a:t>Think about what things you’ve liked/disliked in other presentations</a:t>
            </a:r>
          </a:p>
          <a:p>
            <a:pPr lvl="1"/>
            <a:r>
              <a:rPr lang="en-US" dirty="0">
                <a:sym typeface="Wingdings"/>
              </a:rPr>
              <a:t>Make sure you annotate your figures, equations, etc.</a:t>
            </a:r>
          </a:p>
          <a:p>
            <a:pPr lvl="1"/>
            <a:r>
              <a:rPr lang="en-US" b="1" dirty="0">
                <a:sym typeface="Wingdings"/>
              </a:rPr>
              <a:t>Practice, revise and reiterate</a:t>
            </a:r>
          </a:p>
          <a:p>
            <a:pPr lvl="1"/>
            <a:endParaRPr lang="en-US" dirty="0">
              <a:sym typeface="Wingdings"/>
            </a:endParaRPr>
          </a:p>
          <a:p>
            <a:pPr lvl="1"/>
            <a:endParaRPr lang="en-US" dirty="0">
              <a:sym typeface="Wingdings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5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10039</TotalTime>
  <Words>164</Words>
  <Application>Microsoft Macintosh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Wingdings</vt:lpstr>
      <vt:lpstr>Wingdings 2</vt:lpstr>
      <vt:lpstr>Median</vt:lpstr>
      <vt:lpstr>Presentation guide</vt:lpstr>
      <vt:lpstr>Admin</vt:lpstr>
      <vt:lpstr>Presentations</vt:lpstr>
      <vt:lpstr>Presentations</vt:lpstr>
      <vt:lpstr>Organization</vt:lpstr>
      <vt:lpstr>Dos and Don’ts</vt:lpstr>
      <vt:lpstr>Dos and Don’ts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1907</cp:revision>
  <cp:lastPrinted>2016-09-01T21:22:18Z</cp:lastPrinted>
  <dcterms:created xsi:type="dcterms:W3CDTF">2013-09-08T20:10:23Z</dcterms:created>
  <dcterms:modified xsi:type="dcterms:W3CDTF">2019-05-06T17:23:37Z</dcterms:modified>
</cp:coreProperties>
</file>