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508" r:id="rId3"/>
    <p:sldId id="678" r:id="rId4"/>
    <p:sldId id="679" r:id="rId5"/>
    <p:sldId id="680" r:id="rId6"/>
    <p:sldId id="681" r:id="rId7"/>
    <p:sldId id="682" r:id="rId8"/>
    <p:sldId id="683" r:id="rId9"/>
    <p:sldId id="684" r:id="rId10"/>
    <p:sldId id="68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B8A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32" autoAdjust="0"/>
    <p:restoredTop sz="88614" autoAdjust="0"/>
  </p:normalViewPr>
  <p:slideViewPr>
    <p:cSldViewPr snapToObjects="1">
      <p:cViewPr>
        <p:scale>
          <a:sx n="95" d="100"/>
          <a:sy n="95" d="100"/>
        </p:scale>
        <p:origin x="-1136" y="-5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EA8CC-ED10-6C4B-A27F-337266596776}" type="datetimeFigureOut">
              <a:rPr lang="en-US" smtClean="0"/>
              <a:t>4/3/17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60157-9BA7-1C49-B285-EFD360B82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220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4/3/17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32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4/3/17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4/3/17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4/3/17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4/3/17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4/3/17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4/3/17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4/3/17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4/3/17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4/3/17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mastermind </a:t>
            </a:r>
            <a:r>
              <a:rPr lang="en-US" dirty="0" smtClean="0"/>
              <a:t>Implemented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David Kauchak</a:t>
            </a:r>
          </a:p>
          <a:p>
            <a:r>
              <a:rPr lang="en-US" dirty="0" smtClean="0"/>
              <a:t>CS52 – Spring 2017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3 revisited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676400"/>
            <a:ext cx="6654800" cy="2349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4074" y="4800600"/>
            <a:ext cx="7200900" cy="6731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9974" y="3810000"/>
            <a:ext cx="7099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smtClean="0"/>
              <a:t>new type equivalence: code -&gt; </a:t>
            </a:r>
            <a:r>
              <a:rPr lang="en-US" sz="2000" dirty="0" err="1" smtClean="0"/>
              <a:t>codemaker</a:t>
            </a:r>
            <a:r>
              <a:rPr lang="en-US" sz="2000" dirty="0" smtClean="0"/>
              <a:t> -&gt; code list -&gt; </a:t>
            </a:r>
            <a:r>
              <a:rPr lang="en-US" sz="2000" smtClean="0"/>
              <a:t>code list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42026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 smtClean="0"/>
              <a:t>Assignment </a:t>
            </a:r>
            <a:r>
              <a:rPr lang="en-US" dirty="0" smtClean="0"/>
              <a:t>7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CS lunch today in Frank Blue Room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4752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 SML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660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3 revisited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727200"/>
            <a:ext cx="6781800" cy="1701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4419600"/>
            <a:ext cx="6863214" cy="13843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8365" y="3276600"/>
            <a:ext cx="4705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smtClean="0"/>
              <a:t>new type equivalence: code -&gt; code -&gt; </a:t>
            </a:r>
            <a:r>
              <a:rPr lang="en-US" sz="2000" dirty="0" err="1" smtClean="0"/>
              <a:t>int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85896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3 revisited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765300"/>
            <a:ext cx="6451600" cy="1968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4211" y="4648200"/>
            <a:ext cx="5257800" cy="14097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38200" y="3581400"/>
            <a:ext cx="4079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smtClean="0"/>
              <a:t>new type equivalence: code -&gt; </a:t>
            </a:r>
            <a:r>
              <a:rPr lang="en-US" sz="2000" dirty="0" err="1" smtClean="0"/>
              <a:t>int</a:t>
            </a:r>
            <a:r>
              <a:rPr lang="en-US" sz="2000" dirty="0" smtClean="0"/>
              <a:t> list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45347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3 revisited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676400"/>
            <a:ext cx="6692900" cy="1168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3505200"/>
            <a:ext cx="4224131" cy="1905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200" y="2647890"/>
            <a:ext cx="4705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smtClean="0"/>
              <a:t>new type equivalence: code -&gt; code -&gt; </a:t>
            </a:r>
            <a:r>
              <a:rPr lang="en-US" sz="2000" dirty="0" err="1" smtClean="0"/>
              <a:t>int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09729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3 revisited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676400"/>
            <a:ext cx="6692900" cy="1168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900" y="3733800"/>
            <a:ext cx="8699500" cy="1714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200" y="2647890"/>
            <a:ext cx="4705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smtClean="0"/>
              <a:t>new type equivalence: code -&gt; code -&gt; </a:t>
            </a:r>
            <a:r>
              <a:rPr lang="en-US" sz="2000" dirty="0" err="1" smtClean="0"/>
              <a:t>int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45764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3 revisited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7600" y="1701800"/>
            <a:ext cx="6896100" cy="1727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6684" y="4191000"/>
            <a:ext cx="6591300" cy="19431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3565" y="3276600"/>
            <a:ext cx="52928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smtClean="0"/>
              <a:t>new type equivalence: code -&gt; code -&gt; response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48775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3 revisited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300" y="1752600"/>
            <a:ext cx="6883400" cy="14351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7305" y="4419600"/>
            <a:ext cx="5638800" cy="4064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38200" y="3105090"/>
            <a:ext cx="60888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smtClean="0"/>
              <a:t>new type equivalence: code -&gt; response -&gt; code -&gt; </a:t>
            </a:r>
            <a:r>
              <a:rPr lang="en-US" sz="2000" dirty="0" err="1" smtClean="0"/>
              <a:t>bool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95478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17020</TotalTime>
  <Words>131</Words>
  <Application>Microsoft Macintosh PowerPoint</Application>
  <PresentationFormat>On-screen Show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Median</vt:lpstr>
      <vt:lpstr>mastermind Implemented</vt:lpstr>
      <vt:lpstr>Admin</vt:lpstr>
      <vt:lpstr>Miscellaneous SML</vt:lpstr>
      <vt:lpstr>Assignment 3 revisited</vt:lpstr>
      <vt:lpstr>Assignment 3 revisited</vt:lpstr>
      <vt:lpstr>Assignment 3 revisited</vt:lpstr>
      <vt:lpstr>Assignment 3 revisited</vt:lpstr>
      <vt:lpstr>Assignment 3 revisited</vt:lpstr>
      <vt:lpstr>Assignment 3 revisited</vt:lpstr>
      <vt:lpstr>Assignment 3 revisited</vt:lpstr>
    </vt:vector>
  </TitlesOfParts>
  <Company>Pomona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Kauchak</cp:lastModifiedBy>
  <cp:revision>2097</cp:revision>
  <cp:lastPrinted>2017-03-27T18:20:00Z</cp:lastPrinted>
  <dcterms:created xsi:type="dcterms:W3CDTF">2011-02-02T19:47:14Z</dcterms:created>
  <dcterms:modified xsi:type="dcterms:W3CDTF">2017-04-04T22:35:18Z</dcterms:modified>
</cp:coreProperties>
</file>