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8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9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0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11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12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13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notesSlides/notesSlide14.xml" ContentType="application/vnd.openxmlformats-officedocument.presentationml.notesSlide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notesSlides/notesSlide15.xml" ContentType="application/vnd.openxmlformats-officedocument.presentationml.notesSlide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notesSlides/notesSlide16.xml" ContentType="application/vnd.openxmlformats-officedocument.presentationml.notesSlide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notesSlides/notesSlide17.xml" ContentType="application/vnd.openxmlformats-officedocument.presentationml.notesSlide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notesSlides/notesSlide18.xml" ContentType="application/vnd.openxmlformats-officedocument.presentationml.notesSlide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notesSlides/notesSlide19.xml" ContentType="application/vnd.openxmlformats-officedocument.presentationml.notesSlide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notesSlides/notesSlide20.xml" ContentType="application/vnd.openxmlformats-officedocument.presentationml.notesSlide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notesSlides/notesSlide21.xml" ContentType="application/vnd.openxmlformats-officedocument.presentationml.notesSlide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notesSlides/notesSlide22.xml" ContentType="application/vnd.openxmlformats-officedocument.presentationml.notesSlide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notesSlides/notesSlide23.xml" ContentType="application/vnd.openxmlformats-officedocument.presentationml.notesSlide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508" r:id="rId3"/>
    <p:sldId id="537" r:id="rId4"/>
    <p:sldId id="616" r:id="rId5"/>
    <p:sldId id="617" r:id="rId6"/>
    <p:sldId id="538" r:id="rId7"/>
    <p:sldId id="540" r:id="rId8"/>
    <p:sldId id="539" r:id="rId9"/>
    <p:sldId id="583" r:id="rId10"/>
    <p:sldId id="541" r:id="rId11"/>
    <p:sldId id="584" r:id="rId12"/>
    <p:sldId id="542" r:id="rId13"/>
    <p:sldId id="586" r:id="rId14"/>
    <p:sldId id="543" r:id="rId15"/>
    <p:sldId id="587" r:id="rId16"/>
    <p:sldId id="588" r:id="rId17"/>
    <p:sldId id="589" r:id="rId18"/>
    <p:sldId id="544" r:id="rId19"/>
    <p:sldId id="545" r:id="rId20"/>
    <p:sldId id="546" r:id="rId21"/>
    <p:sldId id="547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90" r:id="rId52"/>
    <p:sldId id="591" r:id="rId53"/>
    <p:sldId id="592" r:id="rId54"/>
    <p:sldId id="579" r:id="rId55"/>
    <p:sldId id="593" r:id="rId56"/>
    <p:sldId id="594" r:id="rId57"/>
    <p:sldId id="509" r:id="rId58"/>
    <p:sldId id="532" r:id="rId59"/>
    <p:sldId id="513" r:id="rId60"/>
    <p:sldId id="514" r:id="rId61"/>
    <p:sldId id="515" r:id="rId62"/>
    <p:sldId id="516" r:id="rId63"/>
    <p:sldId id="517" r:id="rId64"/>
    <p:sldId id="518" r:id="rId65"/>
    <p:sldId id="519" r:id="rId66"/>
    <p:sldId id="521" r:id="rId67"/>
    <p:sldId id="522" r:id="rId68"/>
    <p:sldId id="523" r:id="rId69"/>
    <p:sldId id="525" r:id="rId70"/>
    <p:sldId id="526" r:id="rId71"/>
    <p:sldId id="527" r:id="rId72"/>
    <p:sldId id="528" r:id="rId73"/>
    <p:sldId id="529" r:id="rId74"/>
    <p:sldId id="530" r:id="rId75"/>
    <p:sldId id="531" r:id="rId76"/>
    <p:sldId id="598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B8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2" autoAdjust="0"/>
    <p:restoredTop sz="88614" autoAdjust="0"/>
  </p:normalViewPr>
  <p:slideViewPr>
    <p:cSldViewPr snapToObjects="1">
      <p:cViewPr>
        <p:scale>
          <a:sx n="95" d="100"/>
          <a:sy n="95" d="100"/>
        </p:scale>
        <p:origin x="-288" y="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A8CC-ED10-6C4B-A27F-337266596776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0157-9BA7-1C49-B285-EFD360B82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2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No matter what choice O makes at this stage, we still have a choice where we can win.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1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40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6CED8-C8E1-D74C-BD4B-62EA1759E1BB}" type="slidenum">
              <a:rPr lang="en-US"/>
              <a:pPr/>
              <a:t>41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FC0B9-1056-B545-9B30-F62251DFDA8A}" type="slidenum">
              <a:rPr lang="en-US"/>
              <a:pPr/>
              <a:t>45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46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we get to choose at this stage AND</a:t>
            </a:r>
            <a:r>
              <a:rPr lang="en-US" baseline="0" dirty="0" smtClean="0"/>
              <a:t> if we choose to place an X in the lower left we win, this state is a win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83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7E185-8C82-A94A-9610-3DA6E27A5943}" type="slidenum">
              <a:rPr lang="en-US"/>
              <a:pPr/>
              <a:t>47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50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CD086-6781-834F-9A1E-2A3929DBC97F}" type="slidenum">
              <a:rPr lang="en-US"/>
              <a:pPr/>
              <a:t>51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7C369-9A90-1844-A8C5-DC9CC57DE20F}" type="slidenum">
              <a:rPr lang="en-US"/>
              <a:pPr/>
              <a:t>55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EEDED-3C61-9240-A859-A30F2823911D}" type="slidenum">
              <a:rPr lang="en-US"/>
              <a:pPr/>
              <a:t>32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03659-C9AA-7E4B-9364-834A54F1538C}" type="slidenum">
              <a:rPr lang="en-US"/>
              <a:pPr/>
              <a:t>34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35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552AA-6A02-1C46-AF68-F41D7EDD232C}" type="slidenum">
              <a:rPr lang="en-US"/>
              <a:pPr/>
              <a:t>36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3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20" Type="http://schemas.openxmlformats.org/officeDocument/2006/relationships/tags" Target="../tags/tag26.xml"/><Relationship Id="rId21" Type="http://schemas.openxmlformats.org/officeDocument/2006/relationships/tags" Target="../tags/tag27.xml"/><Relationship Id="rId22" Type="http://schemas.openxmlformats.org/officeDocument/2006/relationships/tags" Target="../tags/tag28.xml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6.xml"/><Relationship Id="rId10" Type="http://schemas.openxmlformats.org/officeDocument/2006/relationships/tags" Target="../tags/tag16.xml"/><Relationship Id="rId11" Type="http://schemas.openxmlformats.org/officeDocument/2006/relationships/tags" Target="../tags/tag17.xml"/><Relationship Id="rId12" Type="http://schemas.openxmlformats.org/officeDocument/2006/relationships/tags" Target="../tags/tag18.xml"/><Relationship Id="rId13" Type="http://schemas.openxmlformats.org/officeDocument/2006/relationships/tags" Target="../tags/tag19.xml"/><Relationship Id="rId14" Type="http://schemas.openxmlformats.org/officeDocument/2006/relationships/tags" Target="../tags/tag20.xml"/><Relationship Id="rId15" Type="http://schemas.openxmlformats.org/officeDocument/2006/relationships/tags" Target="../tags/tag21.xml"/><Relationship Id="rId16" Type="http://schemas.openxmlformats.org/officeDocument/2006/relationships/tags" Target="../tags/tag22.xml"/><Relationship Id="rId17" Type="http://schemas.openxmlformats.org/officeDocument/2006/relationships/tags" Target="../tags/tag23.xml"/><Relationship Id="rId18" Type="http://schemas.openxmlformats.org/officeDocument/2006/relationships/tags" Target="../tags/tag24.xml"/><Relationship Id="rId19" Type="http://schemas.openxmlformats.org/officeDocument/2006/relationships/tags" Target="../tags/tag25.xml"/><Relationship Id="rId1" Type="http://schemas.openxmlformats.org/officeDocument/2006/relationships/tags" Target="../tags/tag7.xml"/><Relationship Id="rId2" Type="http://schemas.openxmlformats.org/officeDocument/2006/relationships/tags" Target="../tags/tag8.xml"/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tags" Target="../tags/tag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tags" Target="../tags/tag37.xml"/><Relationship Id="rId10" Type="http://schemas.openxmlformats.org/officeDocument/2006/relationships/tags" Target="../tags/tag38.xml"/><Relationship Id="rId11" Type="http://schemas.openxmlformats.org/officeDocument/2006/relationships/tags" Target="../tags/tag39.xml"/><Relationship Id="rId12" Type="http://schemas.openxmlformats.org/officeDocument/2006/relationships/tags" Target="../tags/tag40.xml"/><Relationship Id="rId13" Type="http://schemas.openxmlformats.org/officeDocument/2006/relationships/tags" Target="../tags/tag41.xml"/><Relationship Id="rId14" Type="http://schemas.openxmlformats.org/officeDocument/2006/relationships/tags" Target="../tags/tag42.xml"/><Relationship Id="rId15" Type="http://schemas.openxmlformats.org/officeDocument/2006/relationships/tags" Target="../tags/tag43.xml"/><Relationship Id="rId16" Type="http://schemas.openxmlformats.org/officeDocument/2006/relationships/tags" Target="../tags/tag44.xml"/><Relationship Id="rId17" Type="http://schemas.openxmlformats.org/officeDocument/2006/relationships/tags" Target="../tags/tag45.xml"/><Relationship Id="rId18" Type="http://schemas.openxmlformats.org/officeDocument/2006/relationships/tags" Target="../tags/tag46.xml"/><Relationship Id="rId19" Type="http://schemas.openxmlformats.org/officeDocument/2006/relationships/tags" Target="../tags/tag47.xml"/><Relationship Id="rId30" Type="http://schemas.openxmlformats.org/officeDocument/2006/relationships/tags" Target="../tags/tag58.xml"/><Relationship Id="rId31" Type="http://schemas.openxmlformats.org/officeDocument/2006/relationships/tags" Target="../tags/tag59.xml"/><Relationship Id="rId32" Type="http://schemas.openxmlformats.org/officeDocument/2006/relationships/tags" Target="../tags/tag60.xml"/><Relationship Id="rId33" Type="http://schemas.openxmlformats.org/officeDocument/2006/relationships/tags" Target="../tags/tag61.xml"/><Relationship Id="rId34" Type="http://schemas.openxmlformats.org/officeDocument/2006/relationships/tags" Target="../tags/tag62.xml"/><Relationship Id="rId35" Type="http://schemas.openxmlformats.org/officeDocument/2006/relationships/tags" Target="../tags/tag63.xml"/><Relationship Id="rId36" Type="http://schemas.openxmlformats.org/officeDocument/2006/relationships/tags" Target="../tags/tag64.xml"/><Relationship Id="rId37" Type="http://schemas.openxmlformats.org/officeDocument/2006/relationships/tags" Target="../tags/tag65.xml"/><Relationship Id="rId38" Type="http://schemas.openxmlformats.org/officeDocument/2006/relationships/tags" Target="../tags/tag66.xml"/><Relationship Id="rId39" Type="http://schemas.openxmlformats.org/officeDocument/2006/relationships/tags" Target="../tags/tag67.xml"/><Relationship Id="rId50" Type="http://schemas.openxmlformats.org/officeDocument/2006/relationships/tags" Target="../tags/tag78.xml"/><Relationship Id="rId51" Type="http://schemas.openxmlformats.org/officeDocument/2006/relationships/tags" Target="../tags/tag79.xml"/><Relationship Id="rId52" Type="http://schemas.openxmlformats.org/officeDocument/2006/relationships/tags" Target="../tags/tag80.xml"/><Relationship Id="rId53" Type="http://schemas.openxmlformats.org/officeDocument/2006/relationships/tags" Target="../tags/tag81.xml"/><Relationship Id="rId54" Type="http://schemas.openxmlformats.org/officeDocument/2006/relationships/tags" Target="../tags/tag82.xml"/><Relationship Id="rId55" Type="http://schemas.openxmlformats.org/officeDocument/2006/relationships/tags" Target="../tags/tag83.xml"/><Relationship Id="rId56" Type="http://schemas.openxmlformats.org/officeDocument/2006/relationships/tags" Target="../tags/tag84.xml"/><Relationship Id="rId57" Type="http://schemas.openxmlformats.org/officeDocument/2006/relationships/tags" Target="../tags/tag85.xml"/><Relationship Id="rId58" Type="http://schemas.openxmlformats.org/officeDocument/2006/relationships/tags" Target="../tags/tag86.xml"/><Relationship Id="rId59" Type="http://schemas.openxmlformats.org/officeDocument/2006/relationships/tags" Target="../tags/tag87.xml"/><Relationship Id="rId70" Type="http://schemas.openxmlformats.org/officeDocument/2006/relationships/tags" Target="../tags/tag98.xml"/><Relationship Id="rId71" Type="http://schemas.openxmlformats.org/officeDocument/2006/relationships/tags" Target="../tags/tag99.xml"/><Relationship Id="rId72" Type="http://schemas.openxmlformats.org/officeDocument/2006/relationships/tags" Target="../tags/tag100.xml"/><Relationship Id="rId73" Type="http://schemas.openxmlformats.org/officeDocument/2006/relationships/tags" Target="../tags/tag101.xml"/><Relationship Id="rId74" Type="http://schemas.openxmlformats.org/officeDocument/2006/relationships/tags" Target="../tags/tag102.xml"/><Relationship Id="rId75" Type="http://schemas.openxmlformats.org/officeDocument/2006/relationships/tags" Target="../tags/tag103.xml"/><Relationship Id="rId76" Type="http://schemas.openxmlformats.org/officeDocument/2006/relationships/tags" Target="../tags/tag104.xml"/><Relationship Id="rId77" Type="http://schemas.openxmlformats.org/officeDocument/2006/relationships/tags" Target="../tags/tag105.xml"/><Relationship Id="rId78" Type="http://schemas.openxmlformats.org/officeDocument/2006/relationships/tags" Target="../tags/tag106.xml"/><Relationship Id="rId79" Type="http://schemas.openxmlformats.org/officeDocument/2006/relationships/tags" Target="../tags/tag107.xml"/><Relationship Id="rId90" Type="http://schemas.openxmlformats.org/officeDocument/2006/relationships/tags" Target="../tags/tag11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7.xml"/><Relationship Id="rId20" Type="http://schemas.openxmlformats.org/officeDocument/2006/relationships/tags" Target="../tags/tag48.xml"/><Relationship Id="rId21" Type="http://schemas.openxmlformats.org/officeDocument/2006/relationships/tags" Target="../tags/tag49.xml"/><Relationship Id="rId22" Type="http://schemas.openxmlformats.org/officeDocument/2006/relationships/tags" Target="../tags/tag50.xml"/><Relationship Id="rId23" Type="http://schemas.openxmlformats.org/officeDocument/2006/relationships/tags" Target="../tags/tag51.xml"/><Relationship Id="rId24" Type="http://schemas.openxmlformats.org/officeDocument/2006/relationships/tags" Target="../tags/tag52.xml"/><Relationship Id="rId25" Type="http://schemas.openxmlformats.org/officeDocument/2006/relationships/tags" Target="../tags/tag53.xml"/><Relationship Id="rId26" Type="http://schemas.openxmlformats.org/officeDocument/2006/relationships/tags" Target="../tags/tag54.xml"/><Relationship Id="rId27" Type="http://schemas.openxmlformats.org/officeDocument/2006/relationships/tags" Target="../tags/tag55.xml"/><Relationship Id="rId28" Type="http://schemas.openxmlformats.org/officeDocument/2006/relationships/tags" Target="../tags/tag56.xml"/><Relationship Id="rId29" Type="http://schemas.openxmlformats.org/officeDocument/2006/relationships/tags" Target="../tags/tag57.xml"/><Relationship Id="rId40" Type="http://schemas.openxmlformats.org/officeDocument/2006/relationships/tags" Target="../tags/tag68.xml"/><Relationship Id="rId41" Type="http://schemas.openxmlformats.org/officeDocument/2006/relationships/tags" Target="../tags/tag69.xml"/><Relationship Id="rId42" Type="http://schemas.openxmlformats.org/officeDocument/2006/relationships/tags" Target="../tags/tag70.xml"/><Relationship Id="rId43" Type="http://schemas.openxmlformats.org/officeDocument/2006/relationships/tags" Target="../tags/tag71.xml"/><Relationship Id="rId44" Type="http://schemas.openxmlformats.org/officeDocument/2006/relationships/tags" Target="../tags/tag72.xml"/><Relationship Id="rId45" Type="http://schemas.openxmlformats.org/officeDocument/2006/relationships/tags" Target="../tags/tag73.xml"/><Relationship Id="rId46" Type="http://schemas.openxmlformats.org/officeDocument/2006/relationships/tags" Target="../tags/tag74.xml"/><Relationship Id="rId47" Type="http://schemas.openxmlformats.org/officeDocument/2006/relationships/tags" Target="../tags/tag75.xml"/><Relationship Id="rId48" Type="http://schemas.openxmlformats.org/officeDocument/2006/relationships/tags" Target="../tags/tag76.xml"/><Relationship Id="rId49" Type="http://schemas.openxmlformats.org/officeDocument/2006/relationships/tags" Target="../tags/tag77.xml"/><Relationship Id="rId60" Type="http://schemas.openxmlformats.org/officeDocument/2006/relationships/tags" Target="../tags/tag88.xml"/><Relationship Id="rId61" Type="http://schemas.openxmlformats.org/officeDocument/2006/relationships/tags" Target="../tags/tag89.xml"/><Relationship Id="rId62" Type="http://schemas.openxmlformats.org/officeDocument/2006/relationships/tags" Target="../tags/tag90.xml"/><Relationship Id="rId63" Type="http://schemas.openxmlformats.org/officeDocument/2006/relationships/tags" Target="../tags/tag91.xml"/><Relationship Id="rId64" Type="http://schemas.openxmlformats.org/officeDocument/2006/relationships/tags" Target="../tags/tag92.xml"/><Relationship Id="rId65" Type="http://schemas.openxmlformats.org/officeDocument/2006/relationships/tags" Target="../tags/tag93.xml"/><Relationship Id="rId66" Type="http://schemas.openxmlformats.org/officeDocument/2006/relationships/tags" Target="../tags/tag94.xml"/><Relationship Id="rId67" Type="http://schemas.openxmlformats.org/officeDocument/2006/relationships/tags" Target="../tags/tag95.xml"/><Relationship Id="rId68" Type="http://schemas.openxmlformats.org/officeDocument/2006/relationships/tags" Target="../tags/tag96.xml"/><Relationship Id="rId69" Type="http://schemas.openxmlformats.org/officeDocument/2006/relationships/tags" Target="../tags/tag97.xml"/><Relationship Id="rId80" Type="http://schemas.openxmlformats.org/officeDocument/2006/relationships/tags" Target="../tags/tag108.xml"/><Relationship Id="rId81" Type="http://schemas.openxmlformats.org/officeDocument/2006/relationships/tags" Target="../tags/tag109.xml"/><Relationship Id="rId82" Type="http://schemas.openxmlformats.org/officeDocument/2006/relationships/tags" Target="../tags/tag110.xml"/><Relationship Id="rId83" Type="http://schemas.openxmlformats.org/officeDocument/2006/relationships/tags" Target="../tags/tag111.xml"/><Relationship Id="rId84" Type="http://schemas.openxmlformats.org/officeDocument/2006/relationships/tags" Target="../tags/tag112.xml"/><Relationship Id="rId85" Type="http://schemas.openxmlformats.org/officeDocument/2006/relationships/tags" Target="../tags/tag113.xml"/><Relationship Id="rId86" Type="http://schemas.openxmlformats.org/officeDocument/2006/relationships/tags" Target="../tags/tag114.xml"/><Relationship Id="rId87" Type="http://schemas.openxmlformats.org/officeDocument/2006/relationships/tags" Target="../tags/tag115.xml"/><Relationship Id="rId88" Type="http://schemas.openxmlformats.org/officeDocument/2006/relationships/tags" Target="../tags/tag116.xml"/><Relationship Id="rId89" Type="http://schemas.openxmlformats.org/officeDocument/2006/relationships/tags" Target="../tags/tag1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19.xml"/><Relationship Id="rId2" Type="http://schemas.openxmlformats.org/officeDocument/2006/relationships/tags" Target="../tags/tag120.xml"/><Relationship Id="rId3" Type="http://schemas.openxmlformats.org/officeDocument/2006/relationships/tags" Target="../tags/tag121.xml"/><Relationship Id="rId4" Type="http://schemas.openxmlformats.org/officeDocument/2006/relationships/tags" Target="../tags/tag122.xml"/><Relationship Id="rId5" Type="http://schemas.openxmlformats.org/officeDocument/2006/relationships/tags" Target="../tags/tag123.xml"/><Relationship Id="rId6" Type="http://schemas.openxmlformats.org/officeDocument/2006/relationships/tags" Target="../tags/tag124.xml"/><Relationship Id="rId7" Type="http://schemas.openxmlformats.org/officeDocument/2006/relationships/tags" Target="../tags/tag125.xml"/><Relationship Id="rId8" Type="http://schemas.openxmlformats.org/officeDocument/2006/relationships/tags" Target="../tags/tag126.xml"/><Relationship Id="rId9" Type="http://schemas.openxmlformats.org/officeDocument/2006/relationships/tags" Target="../tags/tag127.xml"/><Relationship Id="rId10" Type="http://schemas.openxmlformats.org/officeDocument/2006/relationships/tags" Target="../tags/tag128.xml"/><Relationship Id="rId11" Type="http://schemas.openxmlformats.org/officeDocument/2006/relationships/tags" Target="../tags/tag129.xml"/><Relationship Id="rId12" Type="http://schemas.openxmlformats.org/officeDocument/2006/relationships/tags" Target="../tags/tag130.xml"/><Relationship Id="rId13" Type="http://schemas.openxmlformats.org/officeDocument/2006/relationships/tags" Target="../tags/tag131.xml"/><Relationship Id="rId14" Type="http://schemas.openxmlformats.org/officeDocument/2006/relationships/tags" Target="../tags/tag132.xml"/><Relationship Id="rId15" Type="http://schemas.openxmlformats.org/officeDocument/2006/relationships/tags" Target="../tags/tag133.xml"/><Relationship Id="rId16" Type="http://schemas.openxmlformats.org/officeDocument/2006/relationships/tags" Target="../tags/tag134.xml"/><Relationship Id="rId17" Type="http://schemas.openxmlformats.org/officeDocument/2006/relationships/tags" Target="../tags/tag135.xml"/><Relationship Id="rId18" Type="http://schemas.openxmlformats.org/officeDocument/2006/relationships/tags" Target="../tags/tag136.xml"/><Relationship Id="rId19" Type="http://schemas.openxmlformats.org/officeDocument/2006/relationships/tags" Target="../tags/tag137.xml"/><Relationship Id="rId30" Type="http://schemas.openxmlformats.org/officeDocument/2006/relationships/tags" Target="../tags/tag148.xml"/><Relationship Id="rId31" Type="http://schemas.openxmlformats.org/officeDocument/2006/relationships/tags" Target="../tags/tag149.xml"/><Relationship Id="rId32" Type="http://schemas.openxmlformats.org/officeDocument/2006/relationships/tags" Target="../tags/tag150.xml"/><Relationship Id="rId33" Type="http://schemas.openxmlformats.org/officeDocument/2006/relationships/tags" Target="../tags/tag151.xml"/><Relationship Id="rId34" Type="http://schemas.openxmlformats.org/officeDocument/2006/relationships/tags" Target="../tags/tag152.xml"/><Relationship Id="rId35" Type="http://schemas.openxmlformats.org/officeDocument/2006/relationships/tags" Target="../tags/tag153.xml"/><Relationship Id="rId36" Type="http://schemas.openxmlformats.org/officeDocument/2006/relationships/tags" Target="../tags/tag154.xml"/><Relationship Id="rId37" Type="http://schemas.openxmlformats.org/officeDocument/2006/relationships/tags" Target="../tags/tag155.xml"/><Relationship Id="rId38" Type="http://schemas.openxmlformats.org/officeDocument/2006/relationships/tags" Target="../tags/tag156.xml"/><Relationship Id="rId39" Type="http://schemas.openxmlformats.org/officeDocument/2006/relationships/tags" Target="../tags/tag157.xml"/><Relationship Id="rId50" Type="http://schemas.openxmlformats.org/officeDocument/2006/relationships/tags" Target="../tags/tag168.xml"/><Relationship Id="rId51" Type="http://schemas.openxmlformats.org/officeDocument/2006/relationships/tags" Target="../tags/tag169.xml"/><Relationship Id="rId52" Type="http://schemas.openxmlformats.org/officeDocument/2006/relationships/tags" Target="../tags/tag170.xml"/><Relationship Id="rId53" Type="http://schemas.openxmlformats.org/officeDocument/2006/relationships/tags" Target="../tags/tag171.xml"/><Relationship Id="rId54" Type="http://schemas.openxmlformats.org/officeDocument/2006/relationships/tags" Target="../tags/tag172.xml"/><Relationship Id="rId55" Type="http://schemas.openxmlformats.org/officeDocument/2006/relationships/tags" Target="../tags/tag173.xml"/><Relationship Id="rId56" Type="http://schemas.openxmlformats.org/officeDocument/2006/relationships/tags" Target="../tags/tag174.xml"/><Relationship Id="rId57" Type="http://schemas.openxmlformats.org/officeDocument/2006/relationships/tags" Target="../tags/tag175.xml"/><Relationship Id="rId58" Type="http://schemas.openxmlformats.org/officeDocument/2006/relationships/tags" Target="../tags/tag176.xml"/><Relationship Id="rId59" Type="http://schemas.openxmlformats.org/officeDocument/2006/relationships/tags" Target="../tags/tag177.xml"/><Relationship Id="rId70" Type="http://schemas.openxmlformats.org/officeDocument/2006/relationships/tags" Target="../tags/tag188.xml"/><Relationship Id="rId71" Type="http://schemas.openxmlformats.org/officeDocument/2006/relationships/tags" Target="../tags/tag189.xml"/><Relationship Id="rId72" Type="http://schemas.openxmlformats.org/officeDocument/2006/relationships/tags" Target="../tags/tag190.xml"/><Relationship Id="rId73" Type="http://schemas.openxmlformats.org/officeDocument/2006/relationships/tags" Target="../tags/tag191.xml"/><Relationship Id="rId74" Type="http://schemas.openxmlformats.org/officeDocument/2006/relationships/tags" Target="../tags/tag192.xml"/><Relationship Id="rId75" Type="http://schemas.openxmlformats.org/officeDocument/2006/relationships/tags" Target="../tags/tag193.xml"/><Relationship Id="rId76" Type="http://schemas.openxmlformats.org/officeDocument/2006/relationships/tags" Target="../tags/tag194.xml"/><Relationship Id="rId77" Type="http://schemas.openxmlformats.org/officeDocument/2006/relationships/tags" Target="../tags/tag195.xml"/><Relationship Id="rId78" Type="http://schemas.openxmlformats.org/officeDocument/2006/relationships/tags" Target="../tags/tag196.xml"/><Relationship Id="rId79" Type="http://schemas.openxmlformats.org/officeDocument/2006/relationships/tags" Target="../tags/tag197.xml"/><Relationship Id="rId90" Type="http://schemas.openxmlformats.org/officeDocument/2006/relationships/tags" Target="../tags/tag20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8.xml"/><Relationship Id="rId20" Type="http://schemas.openxmlformats.org/officeDocument/2006/relationships/tags" Target="../tags/tag138.xml"/><Relationship Id="rId21" Type="http://schemas.openxmlformats.org/officeDocument/2006/relationships/tags" Target="../tags/tag139.xml"/><Relationship Id="rId22" Type="http://schemas.openxmlformats.org/officeDocument/2006/relationships/tags" Target="../tags/tag140.xml"/><Relationship Id="rId23" Type="http://schemas.openxmlformats.org/officeDocument/2006/relationships/tags" Target="../tags/tag141.xml"/><Relationship Id="rId24" Type="http://schemas.openxmlformats.org/officeDocument/2006/relationships/tags" Target="../tags/tag142.xml"/><Relationship Id="rId25" Type="http://schemas.openxmlformats.org/officeDocument/2006/relationships/tags" Target="../tags/tag143.xml"/><Relationship Id="rId26" Type="http://schemas.openxmlformats.org/officeDocument/2006/relationships/tags" Target="../tags/tag144.xml"/><Relationship Id="rId27" Type="http://schemas.openxmlformats.org/officeDocument/2006/relationships/tags" Target="../tags/tag145.xml"/><Relationship Id="rId28" Type="http://schemas.openxmlformats.org/officeDocument/2006/relationships/tags" Target="../tags/tag146.xml"/><Relationship Id="rId29" Type="http://schemas.openxmlformats.org/officeDocument/2006/relationships/tags" Target="../tags/tag147.xml"/><Relationship Id="rId40" Type="http://schemas.openxmlformats.org/officeDocument/2006/relationships/tags" Target="../tags/tag158.xml"/><Relationship Id="rId41" Type="http://schemas.openxmlformats.org/officeDocument/2006/relationships/tags" Target="../tags/tag159.xml"/><Relationship Id="rId42" Type="http://schemas.openxmlformats.org/officeDocument/2006/relationships/tags" Target="../tags/tag160.xml"/><Relationship Id="rId43" Type="http://schemas.openxmlformats.org/officeDocument/2006/relationships/tags" Target="../tags/tag161.xml"/><Relationship Id="rId44" Type="http://schemas.openxmlformats.org/officeDocument/2006/relationships/tags" Target="../tags/tag162.xml"/><Relationship Id="rId45" Type="http://schemas.openxmlformats.org/officeDocument/2006/relationships/tags" Target="../tags/tag163.xml"/><Relationship Id="rId46" Type="http://schemas.openxmlformats.org/officeDocument/2006/relationships/tags" Target="../tags/tag164.xml"/><Relationship Id="rId47" Type="http://schemas.openxmlformats.org/officeDocument/2006/relationships/tags" Target="../tags/tag165.xml"/><Relationship Id="rId48" Type="http://schemas.openxmlformats.org/officeDocument/2006/relationships/tags" Target="../tags/tag166.xml"/><Relationship Id="rId49" Type="http://schemas.openxmlformats.org/officeDocument/2006/relationships/tags" Target="../tags/tag167.xml"/><Relationship Id="rId60" Type="http://schemas.openxmlformats.org/officeDocument/2006/relationships/tags" Target="../tags/tag178.xml"/><Relationship Id="rId61" Type="http://schemas.openxmlformats.org/officeDocument/2006/relationships/tags" Target="../tags/tag179.xml"/><Relationship Id="rId62" Type="http://schemas.openxmlformats.org/officeDocument/2006/relationships/tags" Target="../tags/tag180.xml"/><Relationship Id="rId63" Type="http://schemas.openxmlformats.org/officeDocument/2006/relationships/tags" Target="../tags/tag181.xml"/><Relationship Id="rId64" Type="http://schemas.openxmlformats.org/officeDocument/2006/relationships/tags" Target="../tags/tag182.xml"/><Relationship Id="rId65" Type="http://schemas.openxmlformats.org/officeDocument/2006/relationships/tags" Target="../tags/tag183.xml"/><Relationship Id="rId66" Type="http://schemas.openxmlformats.org/officeDocument/2006/relationships/tags" Target="../tags/tag184.xml"/><Relationship Id="rId67" Type="http://schemas.openxmlformats.org/officeDocument/2006/relationships/tags" Target="../tags/tag185.xml"/><Relationship Id="rId68" Type="http://schemas.openxmlformats.org/officeDocument/2006/relationships/tags" Target="../tags/tag186.xml"/><Relationship Id="rId69" Type="http://schemas.openxmlformats.org/officeDocument/2006/relationships/tags" Target="../tags/tag187.xml"/><Relationship Id="rId80" Type="http://schemas.openxmlformats.org/officeDocument/2006/relationships/tags" Target="../tags/tag198.xml"/><Relationship Id="rId81" Type="http://schemas.openxmlformats.org/officeDocument/2006/relationships/tags" Target="../tags/tag199.xml"/><Relationship Id="rId82" Type="http://schemas.openxmlformats.org/officeDocument/2006/relationships/tags" Target="../tags/tag200.xml"/><Relationship Id="rId83" Type="http://schemas.openxmlformats.org/officeDocument/2006/relationships/tags" Target="../tags/tag201.xml"/><Relationship Id="rId84" Type="http://schemas.openxmlformats.org/officeDocument/2006/relationships/tags" Target="../tags/tag202.xml"/><Relationship Id="rId85" Type="http://schemas.openxmlformats.org/officeDocument/2006/relationships/tags" Target="../tags/tag203.xml"/><Relationship Id="rId86" Type="http://schemas.openxmlformats.org/officeDocument/2006/relationships/tags" Target="../tags/tag204.xml"/><Relationship Id="rId87" Type="http://schemas.openxmlformats.org/officeDocument/2006/relationships/tags" Target="../tags/tag205.xml"/><Relationship Id="rId88" Type="http://schemas.openxmlformats.org/officeDocument/2006/relationships/tags" Target="../tags/tag206.xml"/><Relationship Id="rId89" Type="http://schemas.openxmlformats.org/officeDocument/2006/relationships/tags" Target="../tags/tag20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09.xml"/><Relationship Id="rId2" Type="http://schemas.openxmlformats.org/officeDocument/2006/relationships/tags" Target="../tags/tag210.xml"/><Relationship Id="rId3" Type="http://schemas.openxmlformats.org/officeDocument/2006/relationships/tags" Target="../tags/tag211.xml"/><Relationship Id="rId4" Type="http://schemas.openxmlformats.org/officeDocument/2006/relationships/tags" Target="../tags/tag212.xml"/><Relationship Id="rId5" Type="http://schemas.openxmlformats.org/officeDocument/2006/relationships/tags" Target="../tags/tag213.xml"/><Relationship Id="rId6" Type="http://schemas.openxmlformats.org/officeDocument/2006/relationships/tags" Target="../tags/tag214.xml"/><Relationship Id="rId7" Type="http://schemas.openxmlformats.org/officeDocument/2006/relationships/tags" Target="../tags/tag215.xml"/><Relationship Id="rId8" Type="http://schemas.openxmlformats.org/officeDocument/2006/relationships/tags" Target="../tags/tag216.xml"/><Relationship Id="rId9" Type="http://schemas.openxmlformats.org/officeDocument/2006/relationships/tags" Target="../tags/tag217.xml"/><Relationship Id="rId10" Type="http://schemas.openxmlformats.org/officeDocument/2006/relationships/tags" Target="../tags/tag218.xml"/><Relationship Id="rId11" Type="http://schemas.openxmlformats.org/officeDocument/2006/relationships/tags" Target="../tags/tag219.xml"/><Relationship Id="rId12" Type="http://schemas.openxmlformats.org/officeDocument/2006/relationships/tags" Target="../tags/tag220.xml"/><Relationship Id="rId13" Type="http://schemas.openxmlformats.org/officeDocument/2006/relationships/tags" Target="../tags/tag221.xml"/><Relationship Id="rId14" Type="http://schemas.openxmlformats.org/officeDocument/2006/relationships/tags" Target="../tags/tag222.xml"/><Relationship Id="rId15" Type="http://schemas.openxmlformats.org/officeDocument/2006/relationships/tags" Target="../tags/tag223.xml"/><Relationship Id="rId16" Type="http://schemas.openxmlformats.org/officeDocument/2006/relationships/tags" Target="../tags/tag224.xml"/><Relationship Id="rId17" Type="http://schemas.openxmlformats.org/officeDocument/2006/relationships/tags" Target="../tags/tag225.xml"/><Relationship Id="rId18" Type="http://schemas.openxmlformats.org/officeDocument/2006/relationships/tags" Target="../tags/tag226.xml"/><Relationship Id="rId19" Type="http://schemas.openxmlformats.org/officeDocument/2006/relationships/tags" Target="../tags/tag227.xml"/><Relationship Id="rId30" Type="http://schemas.openxmlformats.org/officeDocument/2006/relationships/tags" Target="../tags/tag238.xml"/><Relationship Id="rId31" Type="http://schemas.openxmlformats.org/officeDocument/2006/relationships/tags" Target="../tags/tag239.xml"/><Relationship Id="rId32" Type="http://schemas.openxmlformats.org/officeDocument/2006/relationships/tags" Target="../tags/tag240.xml"/><Relationship Id="rId33" Type="http://schemas.openxmlformats.org/officeDocument/2006/relationships/tags" Target="../tags/tag241.xml"/><Relationship Id="rId34" Type="http://schemas.openxmlformats.org/officeDocument/2006/relationships/tags" Target="../tags/tag242.xml"/><Relationship Id="rId35" Type="http://schemas.openxmlformats.org/officeDocument/2006/relationships/tags" Target="../tags/tag243.xml"/><Relationship Id="rId36" Type="http://schemas.openxmlformats.org/officeDocument/2006/relationships/tags" Target="../tags/tag244.xml"/><Relationship Id="rId37" Type="http://schemas.openxmlformats.org/officeDocument/2006/relationships/tags" Target="../tags/tag245.xml"/><Relationship Id="rId38" Type="http://schemas.openxmlformats.org/officeDocument/2006/relationships/tags" Target="../tags/tag246.xml"/><Relationship Id="rId39" Type="http://schemas.openxmlformats.org/officeDocument/2006/relationships/tags" Target="../tags/tag247.xml"/><Relationship Id="rId50" Type="http://schemas.openxmlformats.org/officeDocument/2006/relationships/tags" Target="../tags/tag258.xml"/><Relationship Id="rId51" Type="http://schemas.openxmlformats.org/officeDocument/2006/relationships/tags" Target="../tags/tag259.xml"/><Relationship Id="rId52" Type="http://schemas.openxmlformats.org/officeDocument/2006/relationships/tags" Target="../tags/tag260.xml"/><Relationship Id="rId53" Type="http://schemas.openxmlformats.org/officeDocument/2006/relationships/tags" Target="../tags/tag261.xml"/><Relationship Id="rId54" Type="http://schemas.openxmlformats.org/officeDocument/2006/relationships/tags" Target="../tags/tag262.xml"/><Relationship Id="rId55" Type="http://schemas.openxmlformats.org/officeDocument/2006/relationships/tags" Target="../tags/tag263.xml"/><Relationship Id="rId56" Type="http://schemas.openxmlformats.org/officeDocument/2006/relationships/tags" Target="../tags/tag264.xml"/><Relationship Id="rId57" Type="http://schemas.openxmlformats.org/officeDocument/2006/relationships/tags" Target="../tags/tag265.xml"/><Relationship Id="rId58" Type="http://schemas.openxmlformats.org/officeDocument/2006/relationships/tags" Target="../tags/tag266.xml"/><Relationship Id="rId59" Type="http://schemas.openxmlformats.org/officeDocument/2006/relationships/tags" Target="../tags/tag267.xml"/><Relationship Id="rId70" Type="http://schemas.openxmlformats.org/officeDocument/2006/relationships/tags" Target="../tags/tag278.xml"/><Relationship Id="rId71" Type="http://schemas.openxmlformats.org/officeDocument/2006/relationships/tags" Target="../tags/tag279.xml"/><Relationship Id="rId72" Type="http://schemas.openxmlformats.org/officeDocument/2006/relationships/tags" Target="../tags/tag280.xml"/><Relationship Id="rId73" Type="http://schemas.openxmlformats.org/officeDocument/2006/relationships/tags" Target="../tags/tag281.xml"/><Relationship Id="rId74" Type="http://schemas.openxmlformats.org/officeDocument/2006/relationships/tags" Target="../tags/tag282.xml"/><Relationship Id="rId75" Type="http://schemas.openxmlformats.org/officeDocument/2006/relationships/tags" Target="../tags/tag283.xml"/><Relationship Id="rId76" Type="http://schemas.openxmlformats.org/officeDocument/2006/relationships/tags" Target="../tags/tag284.xml"/><Relationship Id="rId77" Type="http://schemas.openxmlformats.org/officeDocument/2006/relationships/tags" Target="../tags/tag285.xml"/><Relationship Id="rId78" Type="http://schemas.openxmlformats.org/officeDocument/2006/relationships/tags" Target="../tags/tag286.xml"/><Relationship Id="rId79" Type="http://schemas.openxmlformats.org/officeDocument/2006/relationships/tags" Target="../tags/tag287.xml"/><Relationship Id="rId90" Type="http://schemas.openxmlformats.org/officeDocument/2006/relationships/tags" Target="../tags/tag29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9.xml"/><Relationship Id="rId20" Type="http://schemas.openxmlformats.org/officeDocument/2006/relationships/tags" Target="../tags/tag228.xml"/><Relationship Id="rId21" Type="http://schemas.openxmlformats.org/officeDocument/2006/relationships/tags" Target="../tags/tag229.xml"/><Relationship Id="rId22" Type="http://schemas.openxmlformats.org/officeDocument/2006/relationships/tags" Target="../tags/tag230.xml"/><Relationship Id="rId23" Type="http://schemas.openxmlformats.org/officeDocument/2006/relationships/tags" Target="../tags/tag231.xml"/><Relationship Id="rId24" Type="http://schemas.openxmlformats.org/officeDocument/2006/relationships/tags" Target="../tags/tag232.xml"/><Relationship Id="rId25" Type="http://schemas.openxmlformats.org/officeDocument/2006/relationships/tags" Target="../tags/tag233.xml"/><Relationship Id="rId26" Type="http://schemas.openxmlformats.org/officeDocument/2006/relationships/tags" Target="../tags/tag234.xml"/><Relationship Id="rId27" Type="http://schemas.openxmlformats.org/officeDocument/2006/relationships/tags" Target="../tags/tag235.xml"/><Relationship Id="rId28" Type="http://schemas.openxmlformats.org/officeDocument/2006/relationships/tags" Target="../tags/tag236.xml"/><Relationship Id="rId29" Type="http://schemas.openxmlformats.org/officeDocument/2006/relationships/tags" Target="../tags/tag237.xml"/><Relationship Id="rId40" Type="http://schemas.openxmlformats.org/officeDocument/2006/relationships/tags" Target="../tags/tag248.xml"/><Relationship Id="rId41" Type="http://schemas.openxmlformats.org/officeDocument/2006/relationships/tags" Target="../tags/tag249.xml"/><Relationship Id="rId42" Type="http://schemas.openxmlformats.org/officeDocument/2006/relationships/tags" Target="../tags/tag250.xml"/><Relationship Id="rId43" Type="http://schemas.openxmlformats.org/officeDocument/2006/relationships/tags" Target="../tags/tag251.xml"/><Relationship Id="rId44" Type="http://schemas.openxmlformats.org/officeDocument/2006/relationships/tags" Target="../tags/tag252.xml"/><Relationship Id="rId45" Type="http://schemas.openxmlformats.org/officeDocument/2006/relationships/tags" Target="../tags/tag253.xml"/><Relationship Id="rId46" Type="http://schemas.openxmlformats.org/officeDocument/2006/relationships/tags" Target="../tags/tag254.xml"/><Relationship Id="rId47" Type="http://schemas.openxmlformats.org/officeDocument/2006/relationships/tags" Target="../tags/tag255.xml"/><Relationship Id="rId48" Type="http://schemas.openxmlformats.org/officeDocument/2006/relationships/tags" Target="../tags/tag256.xml"/><Relationship Id="rId49" Type="http://schemas.openxmlformats.org/officeDocument/2006/relationships/tags" Target="../tags/tag257.xml"/><Relationship Id="rId60" Type="http://schemas.openxmlformats.org/officeDocument/2006/relationships/tags" Target="../tags/tag268.xml"/><Relationship Id="rId61" Type="http://schemas.openxmlformats.org/officeDocument/2006/relationships/tags" Target="../tags/tag269.xml"/><Relationship Id="rId62" Type="http://schemas.openxmlformats.org/officeDocument/2006/relationships/tags" Target="../tags/tag270.xml"/><Relationship Id="rId63" Type="http://schemas.openxmlformats.org/officeDocument/2006/relationships/tags" Target="../tags/tag271.xml"/><Relationship Id="rId64" Type="http://schemas.openxmlformats.org/officeDocument/2006/relationships/tags" Target="../tags/tag272.xml"/><Relationship Id="rId65" Type="http://schemas.openxmlformats.org/officeDocument/2006/relationships/tags" Target="../tags/tag273.xml"/><Relationship Id="rId66" Type="http://schemas.openxmlformats.org/officeDocument/2006/relationships/tags" Target="../tags/tag274.xml"/><Relationship Id="rId67" Type="http://schemas.openxmlformats.org/officeDocument/2006/relationships/tags" Target="../tags/tag275.xml"/><Relationship Id="rId68" Type="http://schemas.openxmlformats.org/officeDocument/2006/relationships/tags" Target="../tags/tag276.xml"/><Relationship Id="rId69" Type="http://schemas.openxmlformats.org/officeDocument/2006/relationships/tags" Target="../tags/tag277.xml"/><Relationship Id="rId80" Type="http://schemas.openxmlformats.org/officeDocument/2006/relationships/tags" Target="../tags/tag288.xml"/><Relationship Id="rId81" Type="http://schemas.openxmlformats.org/officeDocument/2006/relationships/tags" Target="../tags/tag289.xml"/><Relationship Id="rId82" Type="http://schemas.openxmlformats.org/officeDocument/2006/relationships/tags" Target="../tags/tag290.xml"/><Relationship Id="rId83" Type="http://schemas.openxmlformats.org/officeDocument/2006/relationships/tags" Target="../tags/tag291.xml"/><Relationship Id="rId84" Type="http://schemas.openxmlformats.org/officeDocument/2006/relationships/tags" Target="../tags/tag292.xml"/><Relationship Id="rId85" Type="http://schemas.openxmlformats.org/officeDocument/2006/relationships/tags" Target="../tags/tag293.xml"/><Relationship Id="rId86" Type="http://schemas.openxmlformats.org/officeDocument/2006/relationships/tags" Target="../tags/tag294.xml"/><Relationship Id="rId87" Type="http://schemas.openxmlformats.org/officeDocument/2006/relationships/tags" Target="../tags/tag295.xml"/><Relationship Id="rId88" Type="http://schemas.openxmlformats.org/officeDocument/2006/relationships/tags" Target="../tags/tag296.xml"/><Relationship Id="rId89" Type="http://schemas.openxmlformats.org/officeDocument/2006/relationships/tags" Target="../tags/tag29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99.xml"/><Relationship Id="rId2" Type="http://schemas.openxmlformats.org/officeDocument/2006/relationships/tags" Target="../tags/tag300.xml"/><Relationship Id="rId3" Type="http://schemas.openxmlformats.org/officeDocument/2006/relationships/tags" Target="../tags/tag301.xml"/><Relationship Id="rId4" Type="http://schemas.openxmlformats.org/officeDocument/2006/relationships/tags" Target="../tags/tag302.xml"/><Relationship Id="rId5" Type="http://schemas.openxmlformats.org/officeDocument/2006/relationships/tags" Target="../tags/tag303.xml"/><Relationship Id="rId6" Type="http://schemas.openxmlformats.org/officeDocument/2006/relationships/tags" Target="../tags/tag304.xml"/><Relationship Id="rId7" Type="http://schemas.openxmlformats.org/officeDocument/2006/relationships/tags" Target="../tags/tag305.xml"/><Relationship Id="rId8" Type="http://schemas.openxmlformats.org/officeDocument/2006/relationships/tags" Target="../tags/tag306.xml"/><Relationship Id="rId9" Type="http://schemas.openxmlformats.org/officeDocument/2006/relationships/tags" Target="../tags/tag307.xml"/><Relationship Id="rId10" Type="http://schemas.openxmlformats.org/officeDocument/2006/relationships/tags" Target="../tags/tag308.xml"/><Relationship Id="rId11" Type="http://schemas.openxmlformats.org/officeDocument/2006/relationships/tags" Target="../tags/tag309.xml"/><Relationship Id="rId12" Type="http://schemas.openxmlformats.org/officeDocument/2006/relationships/tags" Target="../tags/tag310.xml"/><Relationship Id="rId13" Type="http://schemas.openxmlformats.org/officeDocument/2006/relationships/tags" Target="../tags/tag311.xml"/><Relationship Id="rId14" Type="http://schemas.openxmlformats.org/officeDocument/2006/relationships/tags" Target="../tags/tag312.xml"/><Relationship Id="rId15" Type="http://schemas.openxmlformats.org/officeDocument/2006/relationships/tags" Target="../tags/tag313.xml"/><Relationship Id="rId16" Type="http://schemas.openxmlformats.org/officeDocument/2006/relationships/tags" Target="../tags/tag314.xml"/><Relationship Id="rId17" Type="http://schemas.openxmlformats.org/officeDocument/2006/relationships/tags" Target="../tags/tag315.xml"/><Relationship Id="rId18" Type="http://schemas.openxmlformats.org/officeDocument/2006/relationships/tags" Target="../tags/tag316.xml"/><Relationship Id="rId19" Type="http://schemas.openxmlformats.org/officeDocument/2006/relationships/tags" Target="../tags/tag317.xml"/><Relationship Id="rId30" Type="http://schemas.openxmlformats.org/officeDocument/2006/relationships/tags" Target="../tags/tag328.xml"/><Relationship Id="rId31" Type="http://schemas.openxmlformats.org/officeDocument/2006/relationships/tags" Target="../tags/tag329.xml"/><Relationship Id="rId32" Type="http://schemas.openxmlformats.org/officeDocument/2006/relationships/tags" Target="../tags/tag330.xml"/><Relationship Id="rId33" Type="http://schemas.openxmlformats.org/officeDocument/2006/relationships/tags" Target="../tags/tag331.xml"/><Relationship Id="rId34" Type="http://schemas.openxmlformats.org/officeDocument/2006/relationships/tags" Target="../tags/tag332.xml"/><Relationship Id="rId35" Type="http://schemas.openxmlformats.org/officeDocument/2006/relationships/tags" Target="../tags/tag333.xml"/><Relationship Id="rId36" Type="http://schemas.openxmlformats.org/officeDocument/2006/relationships/tags" Target="../tags/tag334.xml"/><Relationship Id="rId37" Type="http://schemas.openxmlformats.org/officeDocument/2006/relationships/tags" Target="../tags/tag335.xml"/><Relationship Id="rId38" Type="http://schemas.openxmlformats.org/officeDocument/2006/relationships/tags" Target="../tags/tag336.xml"/><Relationship Id="rId39" Type="http://schemas.openxmlformats.org/officeDocument/2006/relationships/tags" Target="../tags/tag337.xml"/><Relationship Id="rId50" Type="http://schemas.openxmlformats.org/officeDocument/2006/relationships/tags" Target="../tags/tag348.xml"/><Relationship Id="rId51" Type="http://schemas.openxmlformats.org/officeDocument/2006/relationships/tags" Target="../tags/tag349.xml"/><Relationship Id="rId52" Type="http://schemas.openxmlformats.org/officeDocument/2006/relationships/tags" Target="../tags/tag350.xml"/><Relationship Id="rId53" Type="http://schemas.openxmlformats.org/officeDocument/2006/relationships/tags" Target="../tags/tag351.xml"/><Relationship Id="rId54" Type="http://schemas.openxmlformats.org/officeDocument/2006/relationships/tags" Target="../tags/tag352.xml"/><Relationship Id="rId55" Type="http://schemas.openxmlformats.org/officeDocument/2006/relationships/tags" Target="../tags/tag353.xml"/><Relationship Id="rId56" Type="http://schemas.openxmlformats.org/officeDocument/2006/relationships/tags" Target="../tags/tag354.xml"/><Relationship Id="rId57" Type="http://schemas.openxmlformats.org/officeDocument/2006/relationships/tags" Target="../tags/tag355.xml"/><Relationship Id="rId58" Type="http://schemas.openxmlformats.org/officeDocument/2006/relationships/tags" Target="../tags/tag356.xml"/><Relationship Id="rId59" Type="http://schemas.openxmlformats.org/officeDocument/2006/relationships/tags" Target="../tags/tag357.xml"/><Relationship Id="rId70" Type="http://schemas.openxmlformats.org/officeDocument/2006/relationships/tags" Target="../tags/tag368.xml"/><Relationship Id="rId71" Type="http://schemas.openxmlformats.org/officeDocument/2006/relationships/tags" Target="../tags/tag369.xml"/><Relationship Id="rId72" Type="http://schemas.openxmlformats.org/officeDocument/2006/relationships/tags" Target="../tags/tag370.xml"/><Relationship Id="rId73" Type="http://schemas.openxmlformats.org/officeDocument/2006/relationships/tags" Target="../tags/tag371.xml"/><Relationship Id="rId74" Type="http://schemas.openxmlformats.org/officeDocument/2006/relationships/tags" Target="../tags/tag372.xml"/><Relationship Id="rId75" Type="http://schemas.openxmlformats.org/officeDocument/2006/relationships/tags" Target="../tags/tag373.xml"/><Relationship Id="rId76" Type="http://schemas.openxmlformats.org/officeDocument/2006/relationships/tags" Target="../tags/tag374.xml"/><Relationship Id="rId77" Type="http://schemas.openxmlformats.org/officeDocument/2006/relationships/tags" Target="../tags/tag375.xml"/><Relationship Id="rId78" Type="http://schemas.openxmlformats.org/officeDocument/2006/relationships/tags" Target="../tags/tag376.xml"/><Relationship Id="rId79" Type="http://schemas.openxmlformats.org/officeDocument/2006/relationships/tags" Target="../tags/tag377.xml"/><Relationship Id="rId90" Type="http://schemas.openxmlformats.org/officeDocument/2006/relationships/tags" Target="../tags/tag38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0.xml"/><Relationship Id="rId20" Type="http://schemas.openxmlformats.org/officeDocument/2006/relationships/tags" Target="../tags/tag318.xml"/><Relationship Id="rId21" Type="http://schemas.openxmlformats.org/officeDocument/2006/relationships/tags" Target="../tags/tag319.xml"/><Relationship Id="rId22" Type="http://schemas.openxmlformats.org/officeDocument/2006/relationships/tags" Target="../tags/tag320.xml"/><Relationship Id="rId23" Type="http://schemas.openxmlformats.org/officeDocument/2006/relationships/tags" Target="../tags/tag321.xml"/><Relationship Id="rId24" Type="http://schemas.openxmlformats.org/officeDocument/2006/relationships/tags" Target="../tags/tag322.xml"/><Relationship Id="rId25" Type="http://schemas.openxmlformats.org/officeDocument/2006/relationships/tags" Target="../tags/tag323.xml"/><Relationship Id="rId26" Type="http://schemas.openxmlformats.org/officeDocument/2006/relationships/tags" Target="../tags/tag324.xml"/><Relationship Id="rId27" Type="http://schemas.openxmlformats.org/officeDocument/2006/relationships/tags" Target="../tags/tag325.xml"/><Relationship Id="rId28" Type="http://schemas.openxmlformats.org/officeDocument/2006/relationships/tags" Target="../tags/tag326.xml"/><Relationship Id="rId29" Type="http://schemas.openxmlformats.org/officeDocument/2006/relationships/tags" Target="../tags/tag327.xml"/><Relationship Id="rId40" Type="http://schemas.openxmlformats.org/officeDocument/2006/relationships/tags" Target="../tags/tag338.xml"/><Relationship Id="rId41" Type="http://schemas.openxmlformats.org/officeDocument/2006/relationships/tags" Target="../tags/tag339.xml"/><Relationship Id="rId42" Type="http://schemas.openxmlformats.org/officeDocument/2006/relationships/tags" Target="../tags/tag340.xml"/><Relationship Id="rId43" Type="http://schemas.openxmlformats.org/officeDocument/2006/relationships/tags" Target="../tags/tag341.xml"/><Relationship Id="rId44" Type="http://schemas.openxmlformats.org/officeDocument/2006/relationships/tags" Target="../tags/tag342.xml"/><Relationship Id="rId45" Type="http://schemas.openxmlformats.org/officeDocument/2006/relationships/tags" Target="../tags/tag343.xml"/><Relationship Id="rId46" Type="http://schemas.openxmlformats.org/officeDocument/2006/relationships/tags" Target="../tags/tag344.xml"/><Relationship Id="rId47" Type="http://schemas.openxmlformats.org/officeDocument/2006/relationships/tags" Target="../tags/tag345.xml"/><Relationship Id="rId48" Type="http://schemas.openxmlformats.org/officeDocument/2006/relationships/tags" Target="../tags/tag346.xml"/><Relationship Id="rId49" Type="http://schemas.openxmlformats.org/officeDocument/2006/relationships/tags" Target="../tags/tag347.xml"/><Relationship Id="rId60" Type="http://schemas.openxmlformats.org/officeDocument/2006/relationships/tags" Target="../tags/tag358.xml"/><Relationship Id="rId61" Type="http://schemas.openxmlformats.org/officeDocument/2006/relationships/tags" Target="../tags/tag359.xml"/><Relationship Id="rId62" Type="http://schemas.openxmlformats.org/officeDocument/2006/relationships/tags" Target="../tags/tag360.xml"/><Relationship Id="rId63" Type="http://schemas.openxmlformats.org/officeDocument/2006/relationships/tags" Target="../tags/tag361.xml"/><Relationship Id="rId64" Type="http://schemas.openxmlformats.org/officeDocument/2006/relationships/tags" Target="../tags/tag362.xml"/><Relationship Id="rId65" Type="http://schemas.openxmlformats.org/officeDocument/2006/relationships/tags" Target="../tags/tag363.xml"/><Relationship Id="rId66" Type="http://schemas.openxmlformats.org/officeDocument/2006/relationships/tags" Target="../tags/tag364.xml"/><Relationship Id="rId67" Type="http://schemas.openxmlformats.org/officeDocument/2006/relationships/tags" Target="../tags/tag365.xml"/><Relationship Id="rId68" Type="http://schemas.openxmlformats.org/officeDocument/2006/relationships/tags" Target="../tags/tag366.xml"/><Relationship Id="rId69" Type="http://schemas.openxmlformats.org/officeDocument/2006/relationships/tags" Target="../tags/tag367.xml"/><Relationship Id="rId80" Type="http://schemas.openxmlformats.org/officeDocument/2006/relationships/tags" Target="../tags/tag378.xml"/><Relationship Id="rId81" Type="http://schemas.openxmlformats.org/officeDocument/2006/relationships/tags" Target="../tags/tag379.xml"/><Relationship Id="rId82" Type="http://schemas.openxmlformats.org/officeDocument/2006/relationships/tags" Target="../tags/tag380.xml"/><Relationship Id="rId83" Type="http://schemas.openxmlformats.org/officeDocument/2006/relationships/tags" Target="../tags/tag381.xml"/><Relationship Id="rId84" Type="http://schemas.openxmlformats.org/officeDocument/2006/relationships/tags" Target="../tags/tag382.xml"/><Relationship Id="rId85" Type="http://schemas.openxmlformats.org/officeDocument/2006/relationships/tags" Target="../tags/tag383.xml"/><Relationship Id="rId86" Type="http://schemas.openxmlformats.org/officeDocument/2006/relationships/tags" Target="../tags/tag384.xml"/><Relationship Id="rId87" Type="http://schemas.openxmlformats.org/officeDocument/2006/relationships/tags" Target="../tags/tag385.xml"/><Relationship Id="rId88" Type="http://schemas.openxmlformats.org/officeDocument/2006/relationships/tags" Target="../tags/tag386.xml"/><Relationship Id="rId89" Type="http://schemas.openxmlformats.org/officeDocument/2006/relationships/tags" Target="../tags/tag38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389.xml"/><Relationship Id="rId2" Type="http://schemas.openxmlformats.org/officeDocument/2006/relationships/tags" Target="../tags/tag390.xml"/><Relationship Id="rId3" Type="http://schemas.openxmlformats.org/officeDocument/2006/relationships/tags" Target="../tags/tag391.xml"/><Relationship Id="rId4" Type="http://schemas.openxmlformats.org/officeDocument/2006/relationships/tags" Target="../tags/tag392.xml"/><Relationship Id="rId5" Type="http://schemas.openxmlformats.org/officeDocument/2006/relationships/tags" Target="../tags/tag393.xml"/><Relationship Id="rId6" Type="http://schemas.openxmlformats.org/officeDocument/2006/relationships/tags" Target="../tags/tag394.xml"/><Relationship Id="rId7" Type="http://schemas.openxmlformats.org/officeDocument/2006/relationships/tags" Target="../tags/tag395.xml"/><Relationship Id="rId8" Type="http://schemas.openxmlformats.org/officeDocument/2006/relationships/tags" Target="../tags/tag396.xml"/><Relationship Id="rId9" Type="http://schemas.openxmlformats.org/officeDocument/2006/relationships/tags" Target="../tags/tag397.xml"/><Relationship Id="rId10" Type="http://schemas.openxmlformats.org/officeDocument/2006/relationships/tags" Target="../tags/tag398.xml"/><Relationship Id="rId11" Type="http://schemas.openxmlformats.org/officeDocument/2006/relationships/tags" Target="../tags/tag399.xml"/><Relationship Id="rId12" Type="http://schemas.openxmlformats.org/officeDocument/2006/relationships/tags" Target="../tags/tag400.xml"/><Relationship Id="rId13" Type="http://schemas.openxmlformats.org/officeDocument/2006/relationships/tags" Target="../tags/tag401.xml"/><Relationship Id="rId14" Type="http://schemas.openxmlformats.org/officeDocument/2006/relationships/tags" Target="../tags/tag402.xml"/><Relationship Id="rId15" Type="http://schemas.openxmlformats.org/officeDocument/2006/relationships/tags" Target="../tags/tag403.xml"/><Relationship Id="rId16" Type="http://schemas.openxmlformats.org/officeDocument/2006/relationships/tags" Target="../tags/tag404.xml"/><Relationship Id="rId17" Type="http://schemas.openxmlformats.org/officeDocument/2006/relationships/tags" Target="../tags/tag405.xml"/><Relationship Id="rId18" Type="http://schemas.openxmlformats.org/officeDocument/2006/relationships/tags" Target="../tags/tag406.xml"/><Relationship Id="rId19" Type="http://schemas.openxmlformats.org/officeDocument/2006/relationships/tags" Target="../tags/tag407.xml"/><Relationship Id="rId30" Type="http://schemas.openxmlformats.org/officeDocument/2006/relationships/tags" Target="../tags/tag418.xml"/><Relationship Id="rId31" Type="http://schemas.openxmlformats.org/officeDocument/2006/relationships/tags" Target="../tags/tag419.xml"/><Relationship Id="rId32" Type="http://schemas.openxmlformats.org/officeDocument/2006/relationships/tags" Target="../tags/tag420.xml"/><Relationship Id="rId33" Type="http://schemas.openxmlformats.org/officeDocument/2006/relationships/tags" Target="../tags/tag421.xml"/><Relationship Id="rId34" Type="http://schemas.openxmlformats.org/officeDocument/2006/relationships/tags" Target="../tags/tag422.xml"/><Relationship Id="rId35" Type="http://schemas.openxmlformats.org/officeDocument/2006/relationships/tags" Target="../tags/tag423.xml"/><Relationship Id="rId36" Type="http://schemas.openxmlformats.org/officeDocument/2006/relationships/tags" Target="../tags/tag424.xml"/><Relationship Id="rId37" Type="http://schemas.openxmlformats.org/officeDocument/2006/relationships/tags" Target="../tags/tag425.xml"/><Relationship Id="rId38" Type="http://schemas.openxmlformats.org/officeDocument/2006/relationships/tags" Target="../tags/tag426.xml"/><Relationship Id="rId39" Type="http://schemas.openxmlformats.org/officeDocument/2006/relationships/tags" Target="../tags/tag427.xml"/><Relationship Id="rId50" Type="http://schemas.openxmlformats.org/officeDocument/2006/relationships/tags" Target="../tags/tag438.xml"/><Relationship Id="rId51" Type="http://schemas.openxmlformats.org/officeDocument/2006/relationships/tags" Target="../tags/tag439.xml"/><Relationship Id="rId52" Type="http://schemas.openxmlformats.org/officeDocument/2006/relationships/tags" Target="../tags/tag440.xml"/><Relationship Id="rId53" Type="http://schemas.openxmlformats.org/officeDocument/2006/relationships/tags" Target="../tags/tag441.xml"/><Relationship Id="rId54" Type="http://schemas.openxmlformats.org/officeDocument/2006/relationships/tags" Target="../tags/tag442.xml"/><Relationship Id="rId55" Type="http://schemas.openxmlformats.org/officeDocument/2006/relationships/tags" Target="../tags/tag443.xml"/><Relationship Id="rId56" Type="http://schemas.openxmlformats.org/officeDocument/2006/relationships/tags" Target="../tags/tag444.xml"/><Relationship Id="rId57" Type="http://schemas.openxmlformats.org/officeDocument/2006/relationships/tags" Target="../tags/tag445.xml"/><Relationship Id="rId58" Type="http://schemas.openxmlformats.org/officeDocument/2006/relationships/tags" Target="../tags/tag446.xml"/><Relationship Id="rId59" Type="http://schemas.openxmlformats.org/officeDocument/2006/relationships/tags" Target="../tags/tag447.xml"/><Relationship Id="rId70" Type="http://schemas.openxmlformats.org/officeDocument/2006/relationships/tags" Target="../tags/tag458.xml"/><Relationship Id="rId71" Type="http://schemas.openxmlformats.org/officeDocument/2006/relationships/tags" Target="../tags/tag459.xml"/><Relationship Id="rId72" Type="http://schemas.openxmlformats.org/officeDocument/2006/relationships/tags" Target="../tags/tag460.xml"/><Relationship Id="rId73" Type="http://schemas.openxmlformats.org/officeDocument/2006/relationships/tags" Target="../tags/tag461.xml"/><Relationship Id="rId74" Type="http://schemas.openxmlformats.org/officeDocument/2006/relationships/tags" Target="../tags/tag462.xml"/><Relationship Id="rId75" Type="http://schemas.openxmlformats.org/officeDocument/2006/relationships/tags" Target="../tags/tag463.xml"/><Relationship Id="rId76" Type="http://schemas.openxmlformats.org/officeDocument/2006/relationships/tags" Target="../tags/tag464.xml"/><Relationship Id="rId77" Type="http://schemas.openxmlformats.org/officeDocument/2006/relationships/tags" Target="../tags/tag465.xml"/><Relationship Id="rId78" Type="http://schemas.openxmlformats.org/officeDocument/2006/relationships/tags" Target="../tags/tag466.xml"/><Relationship Id="rId79" Type="http://schemas.openxmlformats.org/officeDocument/2006/relationships/tags" Target="../tags/tag467.xml"/><Relationship Id="rId90" Type="http://schemas.openxmlformats.org/officeDocument/2006/relationships/tags" Target="../tags/tag47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1.xml"/><Relationship Id="rId20" Type="http://schemas.openxmlformats.org/officeDocument/2006/relationships/tags" Target="../tags/tag408.xml"/><Relationship Id="rId21" Type="http://schemas.openxmlformats.org/officeDocument/2006/relationships/tags" Target="../tags/tag409.xml"/><Relationship Id="rId22" Type="http://schemas.openxmlformats.org/officeDocument/2006/relationships/tags" Target="../tags/tag410.xml"/><Relationship Id="rId23" Type="http://schemas.openxmlformats.org/officeDocument/2006/relationships/tags" Target="../tags/tag411.xml"/><Relationship Id="rId24" Type="http://schemas.openxmlformats.org/officeDocument/2006/relationships/tags" Target="../tags/tag412.xml"/><Relationship Id="rId25" Type="http://schemas.openxmlformats.org/officeDocument/2006/relationships/tags" Target="../tags/tag413.xml"/><Relationship Id="rId26" Type="http://schemas.openxmlformats.org/officeDocument/2006/relationships/tags" Target="../tags/tag414.xml"/><Relationship Id="rId27" Type="http://schemas.openxmlformats.org/officeDocument/2006/relationships/tags" Target="../tags/tag415.xml"/><Relationship Id="rId28" Type="http://schemas.openxmlformats.org/officeDocument/2006/relationships/tags" Target="../tags/tag416.xml"/><Relationship Id="rId29" Type="http://schemas.openxmlformats.org/officeDocument/2006/relationships/tags" Target="../tags/tag417.xml"/><Relationship Id="rId40" Type="http://schemas.openxmlformats.org/officeDocument/2006/relationships/tags" Target="../tags/tag428.xml"/><Relationship Id="rId41" Type="http://schemas.openxmlformats.org/officeDocument/2006/relationships/tags" Target="../tags/tag429.xml"/><Relationship Id="rId42" Type="http://schemas.openxmlformats.org/officeDocument/2006/relationships/tags" Target="../tags/tag430.xml"/><Relationship Id="rId43" Type="http://schemas.openxmlformats.org/officeDocument/2006/relationships/tags" Target="../tags/tag431.xml"/><Relationship Id="rId44" Type="http://schemas.openxmlformats.org/officeDocument/2006/relationships/tags" Target="../tags/tag432.xml"/><Relationship Id="rId45" Type="http://schemas.openxmlformats.org/officeDocument/2006/relationships/tags" Target="../tags/tag433.xml"/><Relationship Id="rId46" Type="http://schemas.openxmlformats.org/officeDocument/2006/relationships/tags" Target="../tags/tag434.xml"/><Relationship Id="rId47" Type="http://schemas.openxmlformats.org/officeDocument/2006/relationships/tags" Target="../tags/tag435.xml"/><Relationship Id="rId48" Type="http://schemas.openxmlformats.org/officeDocument/2006/relationships/tags" Target="../tags/tag436.xml"/><Relationship Id="rId49" Type="http://schemas.openxmlformats.org/officeDocument/2006/relationships/tags" Target="../tags/tag437.xml"/><Relationship Id="rId60" Type="http://schemas.openxmlformats.org/officeDocument/2006/relationships/tags" Target="../tags/tag448.xml"/><Relationship Id="rId61" Type="http://schemas.openxmlformats.org/officeDocument/2006/relationships/tags" Target="../tags/tag449.xml"/><Relationship Id="rId62" Type="http://schemas.openxmlformats.org/officeDocument/2006/relationships/tags" Target="../tags/tag450.xml"/><Relationship Id="rId63" Type="http://schemas.openxmlformats.org/officeDocument/2006/relationships/tags" Target="../tags/tag451.xml"/><Relationship Id="rId64" Type="http://schemas.openxmlformats.org/officeDocument/2006/relationships/tags" Target="../tags/tag452.xml"/><Relationship Id="rId65" Type="http://schemas.openxmlformats.org/officeDocument/2006/relationships/tags" Target="../tags/tag453.xml"/><Relationship Id="rId66" Type="http://schemas.openxmlformats.org/officeDocument/2006/relationships/tags" Target="../tags/tag454.xml"/><Relationship Id="rId67" Type="http://schemas.openxmlformats.org/officeDocument/2006/relationships/tags" Target="../tags/tag455.xml"/><Relationship Id="rId68" Type="http://schemas.openxmlformats.org/officeDocument/2006/relationships/tags" Target="../tags/tag456.xml"/><Relationship Id="rId69" Type="http://schemas.openxmlformats.org/officeDocument/2006/relationships/tags" Target="../tags/tag457.xml"/><Relationship Id="rId80" Type="http://schemas.openxmlformats.org/officeDocument/2006/relationships/tags" Target="../tags/tag468.xml"/><Relationship Id="rId81" Type="http://schemas.openxmlformats.org/officeDocument/2006/relationships/tags" Target="../tags/tag469.xml"/><Relationship Id="rId82" Type="http://schemas.openxmlformats.org/officeDocument/2006/relationships/tags" Target="../tags/tag470.xml"/><Relationship Id="rId83" Type="http://schemas.openxmlformats.org/officeDocument/2006/relationships/tags" Target="../tags/tag471.xml"/><Relationship Id="rId84" Type="http://schemas.openxmlformats.org/officeDocument/2006/relationships/tags" Target="../tags/tag472.xml"/><Relationship Id="rId85" Type="http://schemas.openxmlformats.org/officeDocument/2006/relationships/tags" Target="../tags/tag473.xml"/><Relationship Id="rId86" Type="http://schemas.openxmlformats.org/officeDocument/2006/relationships/tags" Target="../tags/tag474.xml"/><Relationship Id="rId87" Type="http://schemas.openxmlformats.org/officeDocument/2006/relationships/tags" Target="../tags/tag475.xml"/><Relationship Id="rId88" Type="http://schemas.openxmlformats.org/officeDocument/2006/relationships/tags" Target="../tags/tag476.xml"/><Relationship Id="rId89" Type="http://schemas.openxmlformats.org/officeDocument/2006/relationships/tags" Target="../tags/tag47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479.xml"/><Relationship Id="rId2" Type="http://schemas.openxmlformats.org/officeDocument/2006/relationships/tags" Target="../tags/tag480.xml"/><Relationship Id="rId3" Type="http://schemas.openxmlformats.org/officeDocument/2006/relationships/tags" Target="../tags/tag481.xml"/><Relationship Id="rId4" Type="http://schemas.openxmlformats.org/officeDocument/2006/relationships/tags" Target="../tags/tag482.xml"/><Relationship Id="rId5" Type="http://schemas.openxmlformats.org/officeDocument/2006/relationships/tags" Target="../tags/tag483.xml"/><Relationship Id="rId6" Type="http://schemas.openxmlformats.org/officeDocument/2006/relationships/tags" Target="../tags/tag484.xml"/><Relationship Id="rId7" Type="http://schemas.openxmlformats.org/officeDocument/2006/relationships/tags" Target="../tags/tag485.xml"/><Relationship Id="rId8" Type="http://schemas.openxmlformats.org/officeDocument/2006/relationships/tags" Target="../tags/tag486.xml"/><Relationship Id="rId9" Type="http://schemas.openxmlformats.org/officeDocument/2006/relationships/tags" Target="../tags/tag487.xml"/><Relationship Id="rId10" Type="http://schemas.openxmlformats.org/officeDocument/2006/relationships/tags" Target="../tags/tag488.xml"/><Relationship Id="rId11" Type="http://schemas.openxmlformats.org/officeDocument/2006/relationships/tags" Target="../tags/tag489.xml"/><Relationship Id="rId12" Type="http://schemas.openxmlformats.org/officeDocument/2006/relationships/tags" Target="../tags/tag490.xml"/><Relationship Id="rId13" Type="http://schemas.openxmlformats.org/officeDocument/2006/relationships/tags" Target="../tags/tag491.xml"/><Relationship Id="rId14" Type="http://schemas.openxmlformats.org/officeDocument/2006/relationships/tags" Target="../tags/tag492.xml"/><Relationship Id="rId15" Type="http://schemas.openxmlformats.org/officeDocument/2006/relationships/tags" Target="../tags/tag493.xml"/><Relationship Id="rId16" Type="http://schemas.openxmlformats.org/officeDocument/2006/relationships/tags" Target="../tags/tag494.xml"/><Relationship Id="rId17" Type="http://schemas.openxmlformats.org/officeDocument/2006/relationships/tags" Target="../tags/tag495.xml"/><Relationship Id="rId18" Type="http://schemas.openxmlformats.org/officeDocument/2006/relationships/tags" Target="../tags/tag496.xml"/><Relationship Id="rId19" Type="http://schemas.openxmlformats.org/officeDocument/2006/relationships/tags" Target="../tags/tag497.xml"/><Relationship Id="rId30" Type="http://schemas.openxmlformats.org/officeDocument/2006/relationships/tags" Target="../tags/tag508.xml"/><Relationship Id="rId31" Type="http://schemas.openxmlformats.org/officeDocument/2006/relationships/tags" Target="../tags/tag509.xml"/><Relationship Id="rId32" Type="http://schemas.openxmlformats.org/officeDocument/2006/relationships/tags" Target="../tags/tag510.xml"/><Relationship Id="rId33" Type="http://schemas.openxmlformats.org/officeDocument/2006/relationships/tags" Target="../tags/tag511.xml"/><Relationship Id="rId34" Type="http://schemas.openxmlformats.org/officeDocument/2006/relationships/tags" Target="../tags/tag512.xml"/><Relationship Id="rId35" Type="http://schemas.openxmlformats.org/officeDocument/2006/relationships/tags" Target="../tags/tag513.xml"/><Relationship Id="rId36" Type="http://schemas.openxmlformats.org/officeDocument/2006/relationships/tags" Target="../tags/tag514.xml"/><Relationship Id="rId37" Type="http://schemas.openxmlformats.org/officeDocument/2006/relationships/tags" Target="../tags/tag515.xml"/><Relationship Id="rId38" Type="http://schemas.openxmlformats.org/officeDocument/2006/relationships/tags" Target="../tags/tag516.xml"/><Relationship Id="rId39" Type="http://schemas.openxmlformats.org/officeDocument/2006/relationships/tags" Target="../tags/tag517.xml"/><Relationship Id="rId50" Type="http://schemas.openxmlformats.org/officeDocument/2006/relationships/tags" Target="../tags/tag528.xml"/><Relationship Id="rId51" Type="http://schemas.openxmlformats.org/officeDocument/2006/relationships/tags" Target="../tags/tag529.xml"/><Relationship Id="rId52" Type="http://schemas.openxmlformats.org/officeDocument/2006/relationships/tags" Target="../tags/tag530.xml"/><Relationship Id="rId53" Type="http://schemas.openxmlformats.org/officeDocument/2006/relationships/tags" Target="../tags/tag531.xml"/><Relationship Id="rId54" Type="http://schemas.openxmlformats.org/officeDocument/2006/relationships/tags" Target="../tags/tag532.xml"/><Relationship Id="rId55" Type="http://schemas.openxmlformats.org/officeDocument/2006/relationships/tags" Target="../tags/tag533.xml"/><Relationship Id="rId56" Type="http://schemas.openxmlformats.org/officeDocument/2006/relationships/tags" Target="../tags/tag534.xml"/><Relationship Id="rId57" Type="http://schemas.openxmlformats.org/officeDocument/2006/relationships/tags" Target="../tags/tag535.xml"/><Relationship Id="rId58" Type="http://schemas.openxmlformats.org/officeDocument/2006/relationships/tags" Target="../tags/tag536.xml"/><Relationship Id="rId59" Type="http://schemas.openxmlformats.org/officeDocument/2006/relationships/tags" Target="../tags/tag537.xml"/><Relationship Id="rId70" Type="http://schemas.openxmlformats.org/officeDocument/2006/relationships/tags" Target="../tags/tag548.xml"/><Relationship Id="rId71" Type="http://schemas.openxmlformats.org/officeDocument/2006/relationships/tags" Target="../tags/tag549.xml"/><Relationship Id="rId72" Type="http://schemas.openxmlformats.org/officeDocument/2006/relationships/tags" Target="../tags/tag550.xml"/><Relationship Id="rId73" Type="http://schemas.openxmlformats.org/officeDocument/2006/relationships/tags" Target="../tags/tag551.xml"/><Relationship Id="rId74" Type="http://schemas.openxmlformats.org/officeDocument/2006/relationships/tags" Target="../tags/tag552.xml"/><Relationship Id="rId75" Type="http://schemas.openxmlformats.org/officeDocument/2006/relationships/tags" Target="../tags/tag553.xml"/><Relationship Id="rId76" Type="http://schemas.openxmlformats.org/officeDocument/2006/relationships/tags" Target="../tags/tag554.xml"/><Relationship Id="rId77" Type="http://schemas.openxmlformats.org/officeDocument/2006/relationships/tags" Target="../tags/tag555.xml"/><Relationship Id="rId78" Type="http://schemas.openxmlformats.org/officeDocument/2006/relationships/tags" Target="../tags/tag556.xml"/><Relationship Id="rId79" Type="http://schemas.openxmlformats.org/officeDocument/2006/relationships/tags" Target="../tags/tag557.xml"/><Relationship Id="rId90" Type="http://schemas.openxmlformats.org/officeDocument/2006/relationships/tags" Target="../tags/tag56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2.xml"/><Relationship Id="rId20" Type="http://schemas.openxmlformats.org/officeDocument/2006/relationships/tags" Target="../tags/tag498.xml"/><Relationship Id="rId21" Type="http://schemas.openxmlformats.org/officeDocument/2006/relationships/tags" Target="../tags/tag499.xml"/><Relationship Id="rId22" Type="http://schemas.openxmlformats.org/officeDocument/2006/relationships/tags" Target="../tags/tag500.xml"/><Relationship Id="rId23" Type="http://schemas.openxmlformats.org/officeDocument/2006/relationships/tags" Target="../tags/tag501.xml"/><Relationship Id="rId24" Type="http://schemas.openxmlformats.org/officeDocument/2006/relationships/tags" Target="../tags/tag502.xml"/><Relationship Id="rId25" Type="http://schemas.openxmlformats.org/officeDocument/2006/relationships/tags" Target="../tags/tag503.xml"/><Relationship Id="rId26" Type="http://schemas.openxmlformats.org/officeDocument/2006/relationships/tags" Target="../tags/tag504.xml"/><Relationship Id="rId27" Type="http://schemas.openxmlformats.org/officeDocument/2006/relationships/tags" Target="../tags/tag505.xml"/><Relationship Id="rId28" Type="http://schemas.openxmlformats.org/officeDocument/2006/relationships/tags" Target="../tags/tag506.xml"/><Relationship Id="rId29" Type="http://schemas.openxmlformats.org/officeDocument/2006/relationships/tags" Target="../tags/tag507.xml"/><Relationship Id="rId40" Type="http://schemas.openxmlformats.org/officeDocument/2006/relationships/tags" Target="../tags/tag518.xml"/><Relationship Id="rId41" Type="http://schemas.openxmlformats.org/officeDocument/2006/relationships/tags" Target="../tags/tag519.xml"/><Relationship Id="rId42" Type="http://schemas.openxmlformats.org/officeDocument/2006/relationships/tags" Target="../tags/tag520.xml"/><Relationship Id="rId43" Type="http://schemas.openxmlformats.org/officeDocument/2006/relationships/tags" Target="../tags/tag521.xml"/><Relationship Id="rId44" Type="http://schemas.openxmlformats.org/officeDocument/2006/relationships/tags" Target="../tags/tag522.xml"/><Relationship Id="rId45" Type="http://schemas.openxmlformats.org/officeDocument/2006/relationships/tags" Target="../tags/tag523.xml"/><Relationship Id="rId46" Type="http://schemas.openxmlformats.org/officeDocument/2006/relationships/tags" Target="../tags/tag524.xml"/><Relationship Id="rId47" Type="http://schemas.openxmlformats.org/officeDocument/2006/relationships/tags" Target="../tags/tag525.xml"/><Relationship Id="rId48" Type="http://schemas.openxmlformats.org/officeDocument/2006/relationships/tags" Target="../tags/tag526.xml"/><Relationship Id="rId49" Type="http://schemas.openxmlformats.org/officeDocument/2006/relationships/tags" Target="../tags/tag527.xml"/><Relationship Id="rId60" Type="http://schemas.openxmlformats.org/officeDocument/2006/relationships/tags" Target="../tags/tag538.xml"/><Relationship Id="rId61" Type="http://schemas.openxmlformats.org/officeDocument/2006/relationships/tags" Target="../tags/tag539.xml"/><Relationship Id="rId62" Type="http://schemas.openxmlformats.org/officeDocument/2006/relationships/tags" Target="../tags/tag540.xml"/><Relationship Id="rId63" Type="http://schemas.openxmlformats.org/officeDocument/2006/relationships/tags" Target="../tags/tag541.xml"/><Relationship Id="rId64" Type="http://schemas.openxmlformats.org/officeDocument/2006/relationships/tags" Target="../tags/tag542.xml"/><Relationship Id="rId65" Type="http://schemas.openxmlformats.org/officeDocument/2006/relationships/tags" Target="../tags/tag543.xml"/><Relationship Id="rId66" Type="http://schemas.openxmlformats.org/officeDocument/2006/relationships/tags" Target="../tags/tag544.xml"/><Relationship Id="rId67" Type="http://schemas.openxmlformats.org/officeDocument/2006/relationships/tags" Target="../tags/tag545.xml"/><Relationship Id="rId68" Type="http://schemas.openxmlformats.org/officeDocument/2006/relationships/tags" Target="../tags/tag546.xml"/><Relationship Id="rId69" Type="http://schemas.openxmlformats.org/officeDocument/2006/relationships/tags" Target="../tags/tag547.xml"/><Relationship Id="rId80" Type="http://schemas.openxmlformats.org/officeDocument/2006/relationships/tags" Target="../tags/tag558.xml"/><Relationship Id="rId81" Type="http://schemas.openxmlformats.org/officeDocument/2006/relationships/tags" Target="../tags/tag559.xml"/><Relationship Id="rId82" Type="http://schemas.openxmlformats.org/officeDocument/2006/relationships/tags" Target="../tags/tag560.xml"/><Relationship Id="rId83" Type="http://schemas.openxmlformats.org/officeDocument/2006/relationships/tags" Target="../tags/tag561.xml"/><Relationship Id="rId84" Type="http://schemas.openxmlformats.org/officeDocument/2006/relationships/tags" Target="../tags/tag562.xml"/><Relationship Id="rId85" Type="http://schemas.openxmlformats.org/officeDocument/2006/relationships/tags" Target="../tags/tag563.xml"/><Relationship Id="rId86" Type="http://schemas.openxmlformats.org/officeDocument/2006/relationships/tags" Target="../tags/tag564.xml"/><Relationship Id="rId87" Type="http://schemas.openxmlformats.org/officeDocument/2006/relationships/tags" Target="../tags/tag565.xml"/><Relationship Id="rId88" Type="http://schemas.openxmlformats.org/officeDocument/2006/relationships/tags" Target="../tags/tag566.xml"/><Relationship Id="rId89" Type="http://schemas.openxmlformats.org/officeDocument/2006/relationships/tags" Target="../tags/tag5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569.xml"/><Relationship Id="rId2" Type="http://schemas.openxmlformats.org/officeDocument/2006/relationships/tags" Target="../tags/tag570.xml"/><Relationship Id="rId3" Type="http://schemas.openxmlformats.org/officeDocument/2006/relationships/tags" Target="../tags/tag571.xml"/><Relationship Id="rId4" Type="http://schemas.openxmlformats.org/officeDocument/2006/relationships/tags" Target="../tags/tag572.xml"/><Relationship Id="rId5" Type="http://schemas.openxmlformats.org/officeDocument/2006/relationships/tags" Target="../tags/tag573.xml"/><Relationship Id="rId6" Type="http://schemas.openxmlformats.org/officeDocument/2006/relationships/tags" Target="../tags/tag574.xml"/><Relationship Id="rId7" Type="http://schemas.openxmlformats.org/officeDocument/2006/relationships/tags" Target="../tags/tag575.xml"/><Relationship Id="rId8" Type="http://schemas.openxmlformats.org/officeDocument/2006/relationships/tags" Target="../tags/tag576.xml"/><Relationship Id="rId9" Type="http://schemas.openxmlformats.org/officeDocument/2006/relationships/tags" Target="../tags/tag577.xml"/><Relationship Id="rId10" Type="http://schemas.openxmlformats.org/officeDocument/2006/relationships/tags" Target="../tags/tag578.xml"/><Relationship Id="rId11" Type="http://schemas.openxmlformats.org/officeDocument/2006/relationships/tags" Target="../tags/tag579.xml"/><Relationship Id="rId12" Type="http://schemas.openxmlformats.org/officeDocument/2006/relationships/tags" Target="../tags/tag580.xml"/><Relationship Id="rId13" Type="http://schemas.openxmlformats.org/officeDocument/2006/relationships/tags" Target="../tags/tag581.xml"/><Relationship Id="rId14" Type="http://schemas.openxmlformats.org/officeDocument/2006/relationships/tags" Target="../tags/tag582.xml"/><Relationship Id="rId15" Type="http://schemas.openxmlformats.org/officeDocument/2006/relationships/tags" Target="../tags/tag583.xml"/><Relationship Id="rId16" Type="http://schemas.openxmlformats.org/officeDocument/2006/relationships/tags" Target="../tags/tag584.xml"/><Relationship Id="rId17" Type="http://schemas.openxmlformats.org/officeDocument/2006/relationships/tags" Target="../tags/tag585.xml"/><Relationship Id="rId18" Type="http://schemas.openxmlformats.org/officeDocument/2006/relationships/tags" Target="../tags/tag586.xml"/><Relationship Id="rId19" Type="http://schemas.openxmlformats.org/officeDocument/2006/relationships/tags" Target="../tags/tag587.xml"/><Relationship Id="rId30" Type="http://schemas.openxmlformats.org/officeDocument/2006/relationships/tags" Target="../tags/tag598.xml"/><Relationship Id="rId31" Type="http://schemas.openxmlformats.org/officeDocument/2006/relationships/tags" Target="../tags/tag599.xml"/><Relationship Id="rId32" Type="http://schemas.openxmlformats.org/officeDocument/2006/relationships/tags" Target="../tags/tag600.xml"/><Relationship Id="rId33" Type="http://schemas.openxmlformats.org/officeDocument/2006/relationships/tags" Target="../tags/tag601.xml"/><Relationship Id="rId34" Type="http://schemas.openxmlformats.org/officeDocument/2006/relationships/tags" Target="../tags/tag602.xml"/><Relationship Id="rId35" Type="http://schemas.openxmlformats.org/officeDocument/2006/relationships/tags" Target="../tags/tag603.xml"/><Relationship Id="rId36" Type="http://schemas.openxmlformats.org/officeDocument/2006/relationships/tags" Target="../tags/tag604.xml"/><Relationship Id="rId37" Type="http://schemas.openxmlformats.org/officeDocument/2006/relationships/tags" Target="../tags/tag605.xml"/><Relationship Id="rId38" Type="http://schemas.openxmlformats.org/officeDocument/2006/relationships/tags" Target="../tags/tag606.xml"/><Relationship Id="rId39" Type="http://schemas.openxmlformats.org/officeDocument/2006/relationships/tags" Target="../tags/tag607.xml"/><Relationship Id="rId50" Type="http://schemas.openxmlformats.org/officeDocument/2006/relationships/tags" Target="../tags/tag618.xml"/><Relationship Id="rId51" Type="http://schemas.openxmlformats.org/officeDocument/2006/relationships/tags" Target="../tags/tag619.xml"/><Relationship Id="rId52" Type="http://schemas.openxmlformats.org/officeDocument/2006/relationships/tags" Target="../tags/tag620.xml"/><Relationship Id="rId53" Type="http://schemas.openxmlformats.org/officeDocument/2006/relationships/tags" Target="../tags/tag621.xml"/><Relationship Id="rId54" Type="http://schemas.openxmlformats.org/officeDocument/2006/relationships/tags" Target="../tags/tag622.xml"/><Relationship Id="rId55" Type="http://schemas.openxmlformats.org/officeDocument/2006/relationships/tags" Target="../tags/tag623.xml"/><Relationship Id="rId56" Type="http://schemas.openxmlformats.org/officeDocument/2006/relationships/tags" Target="../tags/tag624.xml"/><Relationship Id="rId57" Type="http://schemas.openxmlformats.org/officeDocument/2006/relationships/tags" Target="../tags/tag625.xml"/><Relationship Id="rId58" Type="http://schemas.openxmlformats.org/officeDocument/2006/relationships/tags" Target="../tags/tag626.xml"/><Relationship Id="rId59" Type="http://schemas.openxmlformats.org/officeDocument/2006/relationships/tags" Target="../tags/tag627.xml"/><Relationship Id="rId70" Type="http://schemas.openxmlformats.org/officeDocument/2006/relationships/tags" Target="../tags/tag638.xml"/><Relationship Id="rId71" Type="http://schemas.openxmlformats.org/officeDocument/2006/relationships/tags" Target="../tags/tag639.xml"/><Relationship Id="rId72" Type="http://schemas.openxmlformats.org/officeDocument/2006/relationships/tags" Target="../tags/tag640.xml"/><Relationship Id="rId73" Type="http://schemas.openxmlformats.org/officeDocument/2006/relationships/tags" Target="../tags/tag641.xml"/><Relationship Id="rId74" Type="http://schemas.openxmlformats.org/officeDocument/2006/relationships/tags" Target="../tags/tag642.xml"/><Relationship Id="rId75" Type="http://schemas.openxmlformats.org/officeDocument/2006/relationships/tags" Target="../tags/tag643.xml"/><Relationship Id="rId76" Type="http://schemas.openxmlformats.org/officeDocument/2006/relationships/tags" Target="../tags/tag644.xml"/><Relationship Id="rId77" Type="http://schemas.openxmlformats.org/officeDocument/2006/relationships/tags" Target="../tags/tag645.xml"/><Relationship Id="rId78" Type="http://schemas.openxmlformats.org/officeDocument/2006/relationships/tags" Target="../tags/tag646.xml"/><Relationship Id="rId79" Type="http://schemas.openxmlformats.org/officeDocument/2006/relationships/tags" Target="../tags/tag647.xml"/><Relationship Id="rId90" Type="http://schemas.openxmlformats.org/officeDocument/2006/relationships/tags" Target="../tags/tag65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3.xml"/><Relationship Id="rId20" Type="http://schemas.openxmlformats.org/officeDocument/2006/relationships/tags" Target="../tags/tag588.xml"/><Relationship Id="rId21" Type="http://schemas.openxmlformats.org/officeDocument/2006/relationships/tags" Target="../tags/tag589.xml"/><Relationship Id="rId22" Type="http://schemas.openxmlformats.org/officeDocument/2006/relationships/tags" Target="../tags/tag590.xml"/><Relationship Id="rId23" Type="http://schemas.openxmlformats.org/officeDocument/2006/relationships/tags" Target="../tags/tag591.xml"/><Relationship Id="rId24" Type="http://schemas.openxmlformats.org/officeDocument/2006/relationships/tags" Target="../tags/tag592.xml"/><Relationship Id="rId25" Type="http://schemas.openxmlformats.org/officeDocument/2006/relationships/tags" Target="../tags/tag593.xml"/><Relationship Id="rId26" Type="http://schemas.openxmlformats.org/officeDocument/2006/relationships/tags" Target="../tags/tag594.xml"/><Relationship Id="rId27" Type="http://schemas.openxmlformats.org/officeDocument/2006/relationships/tags" Target="../tags/tag595.xml"/><Relationship Id="rId28" Type="http://schemas.openxmlformats.org/officeDocument/2006/relationships/tags" Target="../tags/tag596.xml"/><Relationship Id="rId29" Type="http://schemas.openxmlformats.org/officeDocument/2006/relationships/tags" Target="../tags/tag597.xml"/><Relationship Id="rId40" Type="http://schemas.openxmlformats.org/officeDocument/2006/relationships/tags" Target="../tags/tag608.xml"/><Relationship Id="rId41" Type="http://schemas.openxmlformats.org/officeDocument/2006/relationships/tags" Target="../tags/tag609.xml"/><Relationship Id="rId42" Type="http://schemas.openxmlformats.org/officeDocument/2006/relationships/tags" Target="../tags/tag610.xml"/><Relationship Id="rId43" Type="http://schemas.openxmlformats.org/officeDocument/2006/relationships/tags" Target="../tags/tag611.xml"/><Relationship Id="rId44" Type="http://schemas.openxmlformats.org/officeDocument/2006/relationships/tags" Target="../tags/tag612.xml"/><Relationship Id="rId45" Type="http://schemas.openxmlformats.org/officeDocument/2006/relationships/tags" Target="../tags/tag613.xml"/><Relationship Id="rId46" Type="http://schemas.openxmlformats.org/officeDocument/2006/relationships/tags" Target="../tags/tag614.xml"/><Relationship Id="rId47" Type="http://schemas.openxmlformats.org/officeDocument/2006/relationships/tags" Target="../tags/tag615.xml"/><Relationship Id="rId48" Type="http://schemas.openxmlformats.org/officeDocument/2006/relationships/tags" Target="../tags/tag616.xml"/><Relationship Id="rId49" Type="http://schemas.openxmlformats.org/officeDocument/2006/relationships/tags" Target="../tags/tag617.xml"/><Relationship Id="rId60" Type="http://schemas.openxmlformats.org/officeDocument/2006/relationships/tags" Target="../tags/tag628.xml"/><Relationship Id="rId61" Type="http://schemas.openxmlformats.org/officeDocument/2006/relationships/tags" Target="../tags/tag629.xml"/><Relationship Id="rId62" Type="http://schemas.openxmlformats.org/officeDocument/2006/relationships/tags" Target="../tags/tag630.xml"/><Relationship Id="rId63" Type="http://schemas.openxmlformats.org/officeDocument/2006/relationships/tags" Target="../tags/tag631.xml"/><Relationship Id="rId64" Type="http://schemas.openxmlformats.org/officeDocument/2006/relationships/tags" Target="../tags/tag632.xml"/><Relationship Id="rId65" Type="http://schemas.openxmlformats.org/officeDocument/2006/relationships/tags" Target="../tags/tag633.xml"/><Relationship Id="rId66" Type="http://schemas.openxmlformats.org/officeDocument/2006/relationships/tags" Target="../tags/tag634.xml"/><Relationship Id="rId67" Type="http://schemas.openxmlformats.org/officeDocument/2006/relationships/tags" Target="../tags/tag635.xml"/><Relationship Id="rId68" Type="http://schemas.openxmlformats.org/officeDocument/2006/relationships/tags" Target="../tags/tag636.xml"/><Relationship Id="rId69" Type="http://schemas.openxmlformats.org/officeDocument/2006/relationships/tags" Target="../tags/tag637.xml"/><Relationship Id="rId80" Type="http://schemas.openxmlformats.org/officeDocument/2006/relationships/tags" Target="../tags/tag648.xml"/><Relationship Id="rId81" Type="http://schemas.openxmlformats.org/officeDocument/2006/relationships/tags" Target="../tags/tag649.xml"/><Relationship Id="rId82" Type="http://schemas.openxmlformats.org/officeDocument/2006/relationships/tags" Target="../tags/tag650.xml"/><Relationship Id="rId83" Type="http://schemas.openxmlformats.org/officeDocument/2006/relationships/tags" Target="../tags/tag651.xml"/><Relationship Id="rId84" Type="http://schemas.openxmlformats.org/officeDocument/2006/relationships/tags" Target="../tags/tag652.xml"/><Relationship Id="rId85" Type="http://schemas.openxmlformats.org/officeDocument/2006/relationships/tags" Target="../tags/tag653.xml"/><Relationship Id="rId86" Type="http://schemas.openxmlformats.org/officeDocument/2006/relationships/tags" Target="../tags/tag654.xml"/><Relationship Id="rId87" Type="http://schemas.openxmlformats.org/officeDocument/2006/relationships/tags" Target="../tags/tag655.xml"/><Relationship Id="rId88" Type="http://schemas.openxmlformats.org/officeDocument/2006/relationships/tags" Target="../tags/tag656.xml"/><Relationship Id="rId89" Type="http://schemas.openxmlformats.org/officeDocument/2006/relationships/tags" Target="../tags/tag6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659.xml"/><Relationship Id="rId2" Type="http://schemas.openxmlformats.org/officeDocument/2006/relationships/tags" Target="../tags/tag660.xml"/><Relationship Id="rId3" Type="http://schemas.openxmlformats.org/officeDocument/2006/relationships/tags" Target="../tags/tag661.xml"/><Relationship Id="rId4" Type="http://schemas.openxmlformats.org/officeDocument/2006/relationships/tags" Target="../tags/tag662.xml"/><Relationship Id="rId5" Type="http://schemas.openxmlformats.org/officeDocument/2006/relationships/tags" Target="../tags/tag663.xml"/><Relationship Id="rId6" Type="http://schemas.openxmlformats.org/officeDocument/2006/relationships/tags" Target="../tags/tag664.xml"/><Relationship Id="rId7" Type="http://schemas.openxmlformats.org/officeDocument/2006/relationships/tags" Target="../tags/tag665.xml"/><Relationship Id="rId8" Type="http://schemas.openxmlformats.org/officeDocument/2006/relationships/tags" Target="../tags/tag666.xml"/><Relationship Id="rId9" Type="http://schemas.openxmlformats.org/officeDocument/2006/relationships/tags" Target="../tags/tag667.xml"/><Relationship Id="rId10" Type="http://schemas.openxmlformats.org/officeDocument/2006/relationships/tags" Target="../tags/tag668.xml"/><Relationship Id="rId11" Type="http://schemas.openxmlformats.org/officeDocument/2006/relationships/tags" Target="../tags/tag669.xml"/><Relationship Id="rId12" Type="http://schemas.openxmlformats.org/officeDocument/2006/relationships/tags" Target="../tags/tag670.xml"/><Relationship Id="rId13" Type="http://schemas.openxmlformats.org/officeDocument/2006/relationships/tags" Target="../tags/tag671.xml"/><Relationship Id="rId14" Type="http://schemas.openxmlformats.org/officeDocument/2006/relationships/tags" Target="../tags/tag672.xml"/><Relationship Id="rId15" Type="http://schemas.openxmlformats.org/officeDocument/2006/relationships/tags" Target="../tags/tag673.xml"/><Relationship Id="rId16" Type="http://schemas.openxmlformats.org/officeDocument/2006/relationships/tags" Target="../tags/tag674.xml"/><Relationship Id="rId17" Type="http://schemas.openxmlformats.org/officeDocument/2006/relationships/tags" Target="../tags/tag675.xml"/><Relationship Id="rId18" Type="http://schemas.openxmlformats.org/officeDocument/2006/relationships/tags" Target="../tags/tag676.xml"/><Relationship Id="rId19" Type="http://schemas.openxmlformats.org/officeDocument/2006/relationships/tags" Target="../tags/tag677.xml"/><Relationship Id="rId30" Type="http://schemas.openxmlformats.org/officeDocument/2006/relationships/tags" Target="../tags/tag688.xml"/><Relationship Id="rId31" Type="http://schemas.openxmlformats.org/officeDocument/2006/relationships/tags" Target="../tags/tag689.xml"/><Relationship Id="rId32" Type="http://schemas.openxmlformats.org/officeDocument/2006/relationships/tags" Target="../tags/tag690.xml"/><Relationship Id="rId33" Type="http://schemas.openxmlformats.org/officeDocument/2006/relationships/tags" Target="../tags/tag691.xml"/><Relationship Id="rId34" Type="http://schemas.openxmlformats.org/officeDocument/2006/relationships/tags" Target="../tags/tag692.xml"/><Relationship Id="rId35" Type="http://schemas.openxmlformats.org/officeDocument/2006/relationships/tags" Target="../tags/tag693.xml"/><Relationship Id="rId36" Type="http://schemas.openxmlformats.org/officeDocument/2006/relationships/tags" Target="../tags/tag694.xml"/><Relationship Id="rId37" Type="http://schemas.openxmlformats.org/officeDocument/2006/relationships/tags" Target="../tags/tag695.xml"/><Relationship Id="rId38" Type="http://schemas.openxmlformats.org/officeDocument/2006/relationships/tags" Target="../tags/tag696.xml"/><Relationship Id="rId39" Type="http://schemas.openxmlformats.org/officeDocument/2006/relationships/tags" Target="../tags/tag697.xml"/><Relationship Id="rId50" Type="http://schemas.openxmlformats.org/officeDocument/2006/relationships/tags" Target="../tags/tag708.xml"/><Relationship Id="rId51" Type="http://schemas.openxmlformats.org/officeDocument/2006/relationships/tags" Target="../tags/tag709.xml"/><Relationship Id="rId52" Type="http://schemas.openxmlformats.org/officeDocument/2006/relationships/tags" Target="../tags/tag710.xml"/><Relationship Id="rId53" Type="http://schemas.openxmlformats.org/officeDocument/2006/relationships/tags" Target="../tags/tag711.xml"/><Relationship Id="rId54" Type="http://schemas.openxmlformats.org/officeDocument/2006/relationships/tags" Target="../tags/tag712.xml"/><Relationship Id="rId55" Type="http://schemas.openxmlformats.org/officeDocument/2006/relationships/tags" Target="../tags/tag713.xml"/><Relationship Id="rId56" Type="http://schemas.openxmlformats.org/officeDocument/2006/relationships/tags" Target="../tags/tag714.xml"/><Relationship Id="rId57" Type="http://schemas.openxmlformats.org/officeDocument/2006/relationships/tags" Target="../tags/tag715.xml"/><Relationship Id="rId58" Type="http://schemas.openxmlformats.org/officeDocument/2006/relationships/tags" Target="../tags/tag716.xml"/><Relationship Id="rId59" Type="http://schemas.openxmlformats.org/officeDocument/2006/relationships/tags" Target="../tags/tag717.xml"/><Relationship Id="rId70" Type="http://schemas.openxmlformats.org/officeDocument/2006/relationships/tags" Target="../tags/tag728.xml"/><Relationship Id="rId71" Type="http://schemas.openxmlformats.org/officeDocument/2006/relationships/tags" Target="../tags/tag729.xml"/><Relationship Id="rId72" Type="http://schemas.openxmlformats.org/officeDocument/2006/relationships/tags" Target="../tags/tag730.xml"/><Relationship Id="rId73" Type="http://schemas.openxmlformats.org/officeDocument/2006/relationships/tags" Target="../tags/tag731.xml"/><Relationship Id="rId74" Type="http://schemas.openxmlformats.org/officeDocument/2006/relationships/tags" Target="../tags/tag732.xml"/><Relationship Id="rId75" Type="http://schemas.openxmlformats.org/officeDocument/2006/relationships/tags" Target="../tags/tag733.xml"/><Relationship Id="rId76" Type="http://schemas.openxmlformats.org/officeDocument/2006/relationships/tags" Target="../tags/tag734.xml"/><Relationship Id="rId77" Type="http://schemas.openxmlformats.org/officeDocument/2006/relationships/tags" Target="../tags/tag735.xml"/><Relationship Id="rId78" Type="http://schemas.openxmlformats.org/officeDocument/2006/relationships/tags" Target="../tags/tag736.xml"/><Relationship Id="rId79" Type="http://schemas.openxmlformats.org/officeDocument/2006/relationships/tags" Target="../tags/tag737.xml"/><Relationship Id="rId90" Type="http://schemas.openxmlformats.org/officeDocument/2006/relationships/tags" Target="../tags/tag74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4.xml"/><Relationship Id="rId20" Type="http://schemas.openxmlformats.org/officeDocument/2006/relationships/tags" Target="../tags/tag678.xml"/><Relationship Id="rId21" Type="http://schemas.openxmlformats.org/officeDocument/2006/relationships/tags" Target="../tags/tag679.xml"/><Relationship Id="rId22" Type="http://schemas.openxmlformats.org/officeDocument/2006/relationships/tags" Target="../tags/tag680.xml"/><Relationship Id="rId23" Type="http://schemas.openxmlformats.org/officeDocument/2006/relationships/tags" Target="../tags/tag681.xml"/><Relationship Id="rId24" Type="http://schemas.openxmlformats.org/officeDocument/2006/relationships/tags" Target="../tags/tag682.xml"/><Relationship Id="rId25" Type="http://schemas.openxmlformats.org/officeDocument/2006/relationships/tags" Target="../tags/tag683.xml"/><Relationship Id="rId26" Type="http://schemas.openxmlformats.org/officeDocument/2006/relationships/tags" Target="../tags/tag684.xml"/><Relationship Id="rId27" Type="http://schemas.openxmlformats.org/officeDocument/2006/relationships/tags" Target="../tags/tag685.xml"/><Relationship Id="rId28" Type="http://schemas.openxmlformats.org/officeDocument/2006/relationships/tags" Target="../tags/tag686.xml"/><Relationship Id="rId29" Type="http://schemas.openxmlformats.org/officeDocument/2006/relationships/tags" Target="../tags/tag687.xml"/><Relationship Id="rId40" Type="http://schemas.openxmlformats.org/officeDocument/2006/relationships/tags" Target="../tags/tag698.xml"/><Relationship Id="rId41" Type="http://schemas.openxmlformats.org/officeDocument/2006/relationships/tags" Target="../tags/tag699.xml"/><Relationship Id="rId42" Type="http://schemas.openxmlformats.org/officeDocument/2006/relationships/tags" Target="../tags/tag700.xml"/><Relationship Id="rId43" Type="http://schemas.openxmlformats.org/officeDocument/2006/relationships/tags" Target="../tags/tag701.xml"/><Relationship Id="rId44" Type="http://schemas.openxmlformats.org/officeDocument/2006/relationships/tags" Target="../tags/tag702.xml"/><Relationship Id="rId45" Type="http://schemas.openxmlformats.org/officeDocument/2006/relationships/tags" Target="../tags/tag703.xml"/><Relationship Id="rId46" Type="http://schemas.openxmlformats.org/officeDocument/2006/relationships/tags" Target="../tags/tag704.xml"/><Relationship Id="rId47" Type="http://schemas.openxmlformats.org/officeDocument/2006/relationships/tags" Target="../tags/tag705.xml"/><Relationship Id="rId48" Type="http://schemas.openxmlformats.org/officeDocument/2006/relationships/tags" Target="../tags/tag706.xml"/><Relationship Id="rId49" Type="http://schemas.openxmlformats.org/officeDocument/2006/relationships/tags" Target="../tags/tag707.xml"/><Relationship Id="rId60" Type="http://schemas.openxmlformats.org/officeDocument/2006/relationships/tags" Target="../tags/tag718.xml"/><Relationship Id="rId61" Type="http://schemas.openxmlformats.org/officeDocument/2006/relationships/tags" Target="../tags/tag719.xml"/><Relationship Id="rId62" Type="http://schemas.openxmlformats.org/officeDocument/2006/relationships/tags" Target="../tags/tag720.xml"/><Relationship Id="rId63" Type="http://schemas.openxmlformats.org/officeDocument/2006/relationships/tags" Target="../tags/tag721.xml"/><Relationship Id="rId64" Type="http://schemas.openxmlformats.org/officeDocument/2006/relationships/tags" Target="../tags/tag722.xml"/><Relationship Id="rId65" Type="http://schemas.openxmlformats.org/officeDocument/2006/relationships/tags" Target="../tags/tag723.xml"/><Relationship Id="rId66" Type="http://schemas.openxmlformats.org/officeDocument/2006/relationships/tags" Target="../tags/tag724.xml"/><Relationship Id="rId67" Type="http://schemas.openxmlformats.org/officeDocument/2006/relationships/tags" Target="../tags/tag725.xml"/><Relationship Id="rId68" Type="http://schemas.openxmlformats.org/officeDocument/2006/relationships/tags" Target="../tags/tag726.xml"/><Relationship Id="rId69" Type="http://schemas.openxmlformats.org/officeDocument/2006/relationships/tags" Target="../tags/tag727.xml"/><Relationship Id="rId80" Type="http://schemas.openxmlformats.org/officeDocument/2006/relationships/tags" Target="../tags/tag738.xml"/><Relationship Id="rId81" Type="http://schemas.openxmlformats.org/officeDocument/2006/relationships/tags" Target="../tags/tag739.xml"/><Relationship Id="rId82" Type="http://schemas.openxmlformats.org/officeDocument/2006/relationships/tags" Target="../tags/tag740.xml"/><Relationship Id="rId83" Type="http://schemas.openxmlformats.org/officeDocument/2006/relationships/tags" Target="../tags/tag741.xml"/><Relationship Id="rId84" Type="http://schemas.openxmlformats.org/officeDocument/2006/relationships/tags" Target="../tags/tag742.xml"/><Relationship Id="rId85" Type="http://schemas.openxmlformats.org/officeDocument/2006/relationships/tags" Target="../tags/tag743.xml"/><Relationship Id="rId86" Type="http://schemas.openxmlformats.org/officeDocument/2006/relationships/tags" Target="../tags/tag744.xml"/><Relationship Id="rId87" Type="http://schemas.openxmlformats.org/officeDocument/2006/relationships/tags" Target="../tags/tag745.xml"/><Relationship Id="rId88" Type="http://schemas.openxmlformats.org/officeDocument/2006/relationships/tags" Target="../tags/tag746.xml"/><Relationship Id="rId89" Type="http://schemas.openxmlformats.org/officeDocument/2006/relationships/tags" Target="../tags/tag7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749.xml"/><Relationship Id="rId2" Type="http://schemas.openxmlformats.org/officeDocument/2006/relationships/tags" Target="../tags/tag750.xml"/><Relationship Id="rId3" Type="http://schemas.openxmlformats.org/officeDocument/2006/relationships/tags" Target="../tags/tag751.xml"/><Relationship Id="rId4" Type="http://schemas.openxmlformats.org/officeDocument/2006/relationships/tags" Target="../tags/tag752.xml"/><Relationship Id="rId5" Type="http://schemas.openxmlformats.org/officeDocument/2006/relationships/tags" Target="../tags/tag753.xml"/><Relationship Id="rId6" Type="http://schemas.openxmlformats.org/officeDocument/2006/relationships/tags" Target="../tags/tag754.xml"/><Relationship Id="rId7" Type="http://schemas.openxmlformats.org/officeDocument/2006/relationships/tags" Target="../tags/tag755.xml"/><Relationship Id="rId8" Type="http://schemas.openxmlformats.org/officeDocument/2006/relationships/tags" Target="../tags/tag756.xml"/><Relationship Id="rId9" Type="http://schemas.openxmlformats.org/officeDocument/2006/relationships/tags" Target="../tags/tag757.xml"/><Relationship Id="rId10" Type="http://schemas.openxmlformats.org/officeDocument/2006/relationships/tags" Target="../tags/tag758.xml"/><Relationship Id="rId11" Type="http://schemas.openxmlformats.org/officeDocument/2006/relationships/tags" Target="../tags/tag759.xml"/><Relationship Id="rId12" Type="http://schemas.openxmlformats.org/officeDocument/2006/relationships/tags" Target="../tags/tag760.xml"/><Relationship Id="rId13" Type="http://schemas.openxmlformats.org/officeDocument/2006/relationships/tags" Target="../tags/tag761.xml"/><Relationship Id="rId14" Type="http://schemas.openxmlformats.org/officeDocument/2006/relationships/tags" Target="../tags/tag762.xml"/><Relationship Id="rId15" Type="http://schemas.openxmlformats.org/officeDocument/2006/relationships/tags" Target="../tags/tag763.xml"/><Relationship Id="rId16" Type="http://schemas.openxmlformats.org/officeDocument/2006/relationships/tags" Target="../tags/tag764.xml"/><Relationship Id="rId17" Type="http://schemas.openxmlformats.org/officeDocument/2006/relationships/tags" Target="../tags/tag765.xml"/><Relationship Id="rId18" Type="http://schemas.openxmlformats.org/officeDocument/2006/relationships/tags" Target="../tags/tag766.xml"/><Relationship Id="rId19" Type="http://schemas.openxmlformats.org/officeDocument/2006/relationships/tags" Target="../tags/tag767.xml"/><Relationship Id="rId30" Type="http://schemas.openxmlformats.org/officeDocument/2006/relationships/tags" Target="../tags/tag778.xml"/><Relationship Id="rId31" Type="http://schemas.openxmlformats.org/officeDocument/2006/relationships/tags" Target="../tags/tag779.xml"/><Relationship Id="rId32" Type="http://schemas.openxmlformats.org/officeDocument/2006/relationships/tags" Target="../tags/tag780.xml"/><Relationship Id="rId33" Type="http://schemas.openxmlformats.org/officeDocument/2006/relationships/tags" Target="../tags/tag781.xml"/><Relationship Id="rId34" Type="http://schemas.openxmlformats.org/officeDocument/2006/relationships/tags" Target="../tags/tag782.xml"/><Relationship Id="rId35" Type="http://schemas.openxmlformats.org/officeDocument/2006/relationships/tags" Target="../tags/tag783.xml"/><Relationship Id="rId36" Type="http://schemas.openxmlformats.org/officeDocument/2006/relationships/tags" Target="../tags/tag784.xml"/><Relationship Id="rId37" Type="http://schemas.openxmlformats.org/officeDocument/2006/relationships/tags" Target="../tags/tag785.xml"/><Relationship Id="rId38" Type="http://schemas.openxmlformats.org/officeDocument/2006/relationships/tags" Target="../tags/tag786.xml"/><Relationship Id="rId39" Type="http://schemas.openxmlformats.org/officeDocument/2006/relationships/tags" Target="../tags/tag787.xml"/><Relationship Id="rId50" Type="http://schemas.openxmlformats.org/officeDocument/2006/relationships/tags" Target="../tags/tag798.xml"/><Relationship Id="rId51" Type="http://schemas.openxmlformats.org/officeDocument/2006/relationships/tags" Target="../tags/tag799.xml"/><Relationship Id="rId52" Type="http://schemas.openxmlformats.org/officeDocument/2006/relationships/tags" Target="../tags/tag800.xml"/><Relationship Id="rId53" Type="http://schemas.openxmlformats.org/officeDocument/2006/relationships/tags" Target="../tags/tag801.xml"/><Relationship Id="rId54" Type="http://schemas.openxmlformats.org/officeDocument/2006/relationships/tags" Target="../tags/tag802.xml"/><Relationship Id="rId55" Type="http://schemas.openxmlformats.org/officeDocument/2006/relationships/tags" Target="../tags/tag803.xml"/><Relationship Id="rId56" Type="http://schemas.openxmlformats.org/officeDocument/2006/relationships/tags" Target="../tags/tag804.xml"/><Relationship Id="rId57" Type="http://schemas.openxmlformats.org/officeDocument/2006/relationships/tags" Target="../tags/tag805.xml"/><Relationship Id="rId58" Type="http://schemas.openxmlformats.org/officeDocument/2006/relationships/tags" Target="../tags/tag806.xml"/><Relationship Id="rId59" Type="http://schemas.openxmlformats.org/officeDocument/2006/relationships/tags" Target="../tags/tag807.xml"/><Relationship Id="rId70" Type="http://schemas.openxmlformats.org/officeDocument/2006/relationships/tags" Target="../tags/tag818.xml"/><Relationship Id="rId71" Type="http://schemas.openxmlformats.org/officeDocument/2006/relationships/tags" Target="../tags/tag819.xml"/><Relationship Id="rId72" Type="http://schemas.openxmlformats.org/officeDocument/2006/relationships/tags" Target="../tags/tag820.xml"/><Relationship Id="rId73" Type="http://schemas.openxmlformats.org/officeDocument/2006/relationships/tags" Target="../tags/tag821.xml"/><Relationship Id="rId74" Type="http://schemas.openxmlformats.org/officeDocument/2006/relationships/tags" Target="../tags/tag822.xml"/><Relationship Id="rId75" Type="http://schemas.openxmlformats.org/officeDocument/2006/relationships/tags" Target="../tags/tag823.xml"/><Relationship Id="rId76" Type="http://schemas.openxmlformats.org/officeDocument/2006/relationships/tags" Target="../tags/tag824.xml"/><Relationship Id="rId77" Type="http://schemas.openxmlformats.org/officeDocument/2006/relationships/tags" Target="../tags/tag825.xml"/><Relationship Id="rId78" Type="http://schemas.openxmlformats.org/officeDocument/2006/relationships/tags" Target="../tags/tag826.xml"/><Relationship Id="rId79" Type="http://schemas.openxmlformats.org/officeDocument/2006/relationships/tags" Target="../tags/tag827.xml"/><Relationship Id="rId90" Type="http://schemas.openxmlformats.org/officeDocument/2006/relationships/tags" Target="../tags/tag83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5.xml"/><Relationship Id="rId20" Type="http://schemas.openxmlformats.org/officeDocument/2006/relationships/tags" Target="../tags/tag768.xml"/><Relationship Id="rId21" Type="http://schemas.openxmlformats.org/officeDocument/2006/relationships/tags" Target="../tags/tag769.xml"/><Relationship Id="rId22" Type="http://schemas.openxmlformats.org/officeDocument/2006/relationships/tags" Target="../tags/tag770.xml"/><Relationship Id="rId23" Type="http://schemas.openxmlformats.org/officeDocument/2006/relationships/tags" Target="../tags/tag771.xml"/><Relationship Id="rId24" Type="http://schemas.openxmlformats.org/officeDocument/2006/relationships/tags" Target="../tags/tag772.xml"/><Relationship Id="rId25" Type="http://schemas.openxmlformats.org/officeDocument/2006/relationships/tags" Target="../tags/tag773.xml"/><Relationship Id="rId26" Type="http://schemas.openxmlformats.org/officeDocument/2006/relationships/tags" Target="../tags/tag774.xml"/><Relationship Id="rId27" Type="http://schemas.openxmlformats.org/officeDocument/2006/relationships/tags" Target="../tags/tag775.xml"/><Relationship Id="rId28" Type="http://schemas.openxmlformats.org/officeDocument/2006/relationships/tags" Target="../tags/tag776.xml"/><Relationship Id="rId29" Type="http://schemas.openxmlformats.org/officeDocument/2006/relationships/tags" Target="../tags/tag777.xml"/><Relationship Id="rId40" Type="http://schemas.openxmlformats.org/officeDocument/2006/relationships/tags" Target="../tags/tag788.xml"/><Relationship Id="rId41" Type="http://schemas.openxmlformats.org/officeDocument/2006/relationships/tags" Target="../tags/tag789.xml"/><Relationship Id="rId42" Type="http://schemas.openxmlformats.org/officeDocument/2006/relationships/tags" Target="../tags/tag790.xml"/><Relationship Id="rId43" Type="http://schemas.openxmlformats.org/officeDocument/2006/relationships/tags" Target="../tags/tag791.xml"/><Relationship Id="rId44" Type="http://schemas.openxmlformats.org/officeDocument/2006/relationships/tags" Target="../tags/tag792.xml"/><Relationship Id="rId45" Type="http://schemas.openxmlformats.org/officeDocument/2006/relationships/tags" Target="../tags/tag793.xml"/><Relationship Id="rId46" Type="http://schemas.openxmlformats.org/officeDocument/2006/relationships/tags" Target="../tags/tag794.xml"/><Relationship Id="rId47" Type="http://schemas.openxmlformats.org/officeDocument/2006/relationships/tags" Target="../tags/tag795.xml"/><Relationship Id="rId48" Type="http://schemas.openxmlformats.org/officeDocument/2006/relationships/tags" Target="../tags/tag796.xml"/><Relationship Id="rId49" Type="http://schemas.openxmlformats.org/officeDocument/2006/relationships/tags" Target="../tags/tag797.xml"/><Relationship Id="rId60" Type="http://schemas.openxmlformats.org/officeDocument/2006/relationships/tags" Target="../tags/tag808.xml"/><Relationship Id="rId61" Type="http://schemas.openxmlformats.org/officeDocument/2006/relationships/tags" Target="../tags/tag809.xml"/><Relationship Id="rId62" Type="http://schemas.openxmlformats.org/officeDocument/2006/relationships/tags" Target="../tags/tag810.xml"/><Relationship Id="rId63" Type="http://schemas.openxmlformats.org/officeDocument/2006/relationships/tags" Target="../tags/tag811.xml"/><Relationship Id="rId64" Type="http://schemas.openxmlformats.org/officeDocument/2006/relationships/tags" Target="../tags/tag812.xml"/><Relationship Id="rId65" Type="http://schemas.openxmlformats.org/officeDocument/2006/relationships/tags" Target="../tags/tag813.xml"/><Relationship Id="rId66" Type="http://schemas.openxmlformats.org/officeDocument/2006/relationships/tags" Target="../tags/tag814.xml"/><Relationship Id="rId67" Type="http://schemas.openxmlformats.org/officeDocument/2006/relationships/tags" Target="../tags/tag815.xml"/><Relationship Id="rId68" Type="http://schemas.openxmlformats.org/officeDocument/2006/relationships/tags" Target="../tags/tag816.xml"/><Relationship Id="rId69" Type="http://schemas.openxmlformats.org/officeDocument/2006/relationships/tags" Target="../tags/tag817.xml"/><Relationship Id="rId80" Type="http://schemas.openxmlformats.org/officeDocument/2006/relationships/tags" Target="../tags/tag828.xml"/><Relationship Id="rId81" Type="http://schemas.openxmlformats.org/officeDocument/2006/relationships/tags" Target="../tags/tag829.xml"/><Relationship Id="rId82" Type="http://schemas.openxmlformats.org/officeDocument/2006/relationships/tags" Target="../tags/tag830.xml"/><Relationship Id="rId83" Type="http://schemas.openxmlformats.org/officeDocument/2006/relationships/tags" Target="../tags/tag831.xml"/><Relationship Id="rId84" Type="http://schemas.openxmlformats.org/officeDocument/2006/relationships/tags" Target="../tags/tag832.xml"/><Relationship Id="rId85" Type="http://schemas.openxmlformats.org/officeDocument/2006/relationships/tags" Target="../tags/tag833.xml"/><Relationship Id="rId86" Type="http://schemas.openxmlformats.org/officeDocument/2006/relationships/tags" Target="../tags/tag834.xml"/><Relationship Id="rId87" Type="http://schemas.openxmlformats.org/officeDocument/2006/relationships/tags" Target="../tags/tag835.xml"/><Relationship Id="rId88" Type="http://schemas.openxmlformats.org/officeDocument/2006/relationships/tags" Target="../tags/tag836.xml"/><Relationship Id="rId89" Type="http://schemas.openxmlformats.org/officeDocument/2006/relationships/tags" Target="../tags/tag8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ags" Target="../tags/tag839.xml"/><Relationship Id="rId2" Type="http://schemas.openxmlformats.org/officeDocument/2006/relationships/tags" Target="../tags/tag840.xml"/><Relationship Id="rId3" Type="http://schemas.openxmlformats.org/officeDocument/2006/relationships/tags" Target="../tags/tag841.xml"/><Relationship Id="rId4" Type="http://schemas.openxmlformats.org/officeDocument/2006/relationships/tags" Target="../tags/tag842.xml"/><Relationship Id="rId5" Type="http://schemas.openxmlformats.org/officeDocument/2006/relationships/tags" Target="../tags/tag843.xml"/><Relationship Id="rId6" Type="http://schemas.openxmlformats.org/officeDocument/2006/relationships/tags" Target="../tags/tag844.xml"/><Relationship Id="rId7" Type="http://schemas.openxmlformats.org/officeDocument/2006/relationships/tags" Target="../tags/tag845.xml"/><Relationship Id="rId8" Type="http://schemas.openxmlformats.org/officeDocument/2006/relationships/tags" Target="../tags/tag846.xml"/><Relationship Id="rId9" Type="http://schemas.openxmlformats.org/officeDocument/2006/relationships/tags" Target="../tags/tag847.xml"/><Relationship Id="rId10" Type="http://schemas.openxmlformats.org/officeDocument/2006/relationships/tags" Target="../tags/tag848.xml"/><Relationship Id="rId11" Type="http://schemas.openxmlformats.org/officeDocument/2006/relationships/tags" Target="../tags/tag849.xml"/><Relationship Id="rId12" Type="http://schemas.openxmlformats.org/officeDocument/2006/relationships/tags" Target="../tags/tag850.xml"/><Relationship Id="rId13" Type="http://schemas.openxmlformats.org/officeDocument/2006/relationships/tags" Target="../tags/tag851.xml"/><Relationship Id="rId14" Type="http://schemas.openxmlformats.org/officeDocument/2006/relationships/tags" Target="../tags/tag852.xml"/><Relationship Id="rId15" Type="http://schemas.openxmlformats.org/officeDocument/2006/relationships/tags" Target="../tags/tag853.xml"/><Relationship Id="rId16" Type="http://schemas.openxmlformats.org/officeDocument/2006/relationships/tags" Target="../tags/tag854.xml"/><Relationship Id="rId17" Type="http://schemas.openxmlformats.org/officeDocument/2006/relationships/tags" Target="../tags/tag855.xml"/><Relationship Id="rId18" Type="http://schemas.openxmlformats.org/officeDocument/2006/relationships/tags" Target="../tags/tag856.xml"/><Relationship Id="rId19" Type="http://schemas.openxmlformats.org/officeDocument/2006/relationships/tags" Target="../tags/tag857.xml"/><Relationship Id="rId30" Type="http://schemas.openxmlformats.org/officeDocument/2006/relationships/tags" Target="../tags/tag868.xml"/><Relationship Id="rId31" Type="http://schemas.openxmlformats.org/officeDocument/2006/relationships/tags" Target="../tags/tag869.xml"/><Relationship Id="rId32" Type="http://schemas.openxmlformats.org/officeDocument/2006/relationships/tags" Target="../tags/tag870.xml"/><Relationship Id="rId33" Type="http://schemas.openxmlformats.org/officeDocument/2006/relationships/tags" Target="../tags/tag871.xml"/><Relationship Id="rId34" Type="http://schemas.openxmlformats.org/officeDocument/2006/relationships/tags" Target="../tags/tag872.xml"/><Relationship Id="rId35" Type="http://schemas.openxmlformats.org/officeDocument/2006/relationships/tags" Target="../tags/tag873.xml"/><Relationship Id="rId36" Type="http://schemas.openxmlformats.org/officeDocument/2006/relationships/tags" Target="../tags/tag874.xml"/><Relationship Id="rId37" Type="http://schemas.openxmlformats.org/officeDocument/2006/relationships/tags" Target="../tags/tag875.xml"/><Relationship Id="rId38" Type="http://schemas.openxmlformats.org/officeDocument/2006/relationships/tags" Target="../tags/tag876.xml"/><Relationship Id="rId39" Type="http://schemas.openxmlformats.org/officeDocument/2006/relationships/tags" Target="../tags/tag877.xml"/><Relationship Id="rId50" Type="http://schemas.openxmlformats.org/officeDocument/2006/relationships/tags" Target="../tags/tag888.xml"/><Relationship Id="rId51" Type="http://schemas.openxmlformats.org/officeDocument/2006/relationships/tags" Target="../tags/tag889.xml"/><Relationship Id="rId52" Type="http://schemas.openxmlformats.org/officeDocument/2006/relationships/tags" Target="../tags/tag890.xml"/><Relationship Id="rId53" Type="http://schemas.openxmlformats.org/officeDocument/2006/relationships/tags" Target="../tags/tag891.xml"/><Relationship Id="rId54" Type="http://schemas.openxmlformats.org/officeDocument/2006/relationships/tags" Target="../tags/tag892.xml"/><Relationship Id="rId55" Type="http://schemas.openxmlformats.org/officeDocument/2006/relationships/tags" Target="../tags/tag893.xml"/><Relationship Id="rId56" Type="http://schemas.openxmlformats.org/officeDocument/2006/relationships/tags" Target="../tags/tag894.xml"/><Relationship Id="rId57" Type="http://schemas.openxmlformats.org/officeDocument/2006/relationships/tags" Target="../tags/tag895.xml"/><Relationship Id="rId58" Type="http://schemas.openxmlformats.org/officeDocument/2006/relationships/tags" Target="../tags/tag896.xml"/><Relationship Id="rId59" Type="http://schemas.openxmlformats.org/officeDocument/2006/relationships/tags" Target="../tags/tag897.xml"/><Relationship Id="rId70" Type="http://schemas.openxmlformats.org/officeDocument/2006/relationships/tags" Target="../tags/tag908.xml"/><Relationship Id="rId71" Type="http://schemas.openxmlformats.org/officeDocument/2006/relationships/tags" Target="../tags/tag909.xml"/><Relationship Id="rId72" Type="http://schemas.openxmlformats.org/officeDocument/2006/relationships/tags" Target="../tags/tag910.xml"/><Relationship Id="rId73" Type="http://schemas.openxmlformats.org/officeDocument/2006/relationships/tags" Target="../tags/tag911.xml"/><Relationship Id="rId74" Type="http://schemas.openxmlformats.org/officeDocument/2006/relationships/tags" Target="../tags/tag912.xml"/><Relationship Id="rId75" Type="http://schemas.openxmlformats.org/officeDocument/2006/relationships/tags" Target="../tags/tag913.xml"/><Relationship Id="rId76" Type="http://schemas.openxmlformats.org/officeDocument/2006/relationships/tags" Target="../tags/tag914.xml"/><Relationship Id="rId77" Type="http://schemas.openxmlformats.org/officeDocument/2006/relationships/tags" Target="../tags/tag915.xml"/><Relationship Id="rId78" Type="http://schemas.openxmlformats.org/officeDocument/2006/relationships/tags" Target="../tags/tag916.xml"/><Relationship Id="rId79" Type="http://schemas.openxmlformats.org/officeDocument/2006/relationships/tags" Target="../tags/tag917.xml"/><Relationship Id="rId90" Type="http://schemas.openxmlformats.org/officeDocument/2006/relationships/tags" Target="../tags/tag92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6.xml"/><Relationship Id="rId20" Type="http://schemas.openxmlformats.org/officeDocument/2006/relationships/tags" Target="../tags/tag858.xml"/><Relationship Id="rId21" Type="http://schemas.openxmlformats.org/officeDocument/2006/relationships/tags" Target="../tags/tag859.xml"/><Relationship Id="rId22" Type="http://schemas.openxmlformats.org/officeDocument/2006/relationships/tags" Target="../tags/tag860.xml"/><Relationship Id="rId23" Type="http://schemas.openxmlformats.org/officeDocument/2006/relationships/tags" Target="../tags/tag861.xml"/><Relationship Id="rId24" Type="http://schemas.openxmlformats.org/officeDocument/2006/relationships/tags" Target="../tags/tag862.xml"/><Relationship Id="rId25" Type="http://schemas.openxmlformats.org/officeDocument/2006/relationships/tags" Target="../tags/tag863.xml"/><Relationship Id="rId26" Type="http://schemas.openxmlformats.org/officeDocument/2006/relationships/tags" Target="../tags/tag864.xml"/><Relationship Id="rId27" Type="http://schemas.openxmlformats.org/officeDocument/2006/relationships/tags" Target="../tags/tag865.xml"/><Relationship Id="rId28" Type="http://schemas.openxmlformats.org/officeDocument/2006/relationships/tags" Target="../tags/tag866.xml"/><Relationship Id="rId29" Type="http://schemas.openxmlformats.org/officeDocument/2006/relationships/tags" Target="../tags/tag867.xml"/><Relationship Id="rId40" Type="http://schemas.openxmlformats.org/officeDocument/2006/relationships/tags" Target="../tags/tag878.xml"/><Relationship Id="rId41" Type="http://schemas.openxmlformats.org/officeDocument/2006/relationships/tags" Target="../tags/tag879.xml"/><Relationship Id="rId42" Type="http://schemas.openxmlformats.org/officeDocument/2006/relationships/tags" Target="../tags/tag880.xml"/><Relationship Id="rId43" Type="http://schemas.openxmlformats.org/officeDocument/2006/relationships/tags" Target="../tags/tag881.xml"/><Relationship Id="rId44" Type="http://schemas.openxmlformats.org/officeDocument/2006/relationships/tags" Target="../tags/tag882.xml"/><Relationship Id="rId45" Type="http://schemas.openxmlformats.org/officeDocument/2006/relationships/tags" Target="../tags/tag883.xml"/><Relationship Id="rId46" Type="http://schemas.openxmlformats.org/officeDocument/2006/relationships/tags" Target="../tags/tag884.xml"/><Relationship Id="rId47" Type="http://schemas.openxmlformats.org/officeDocument/2006/relationships/tags" Target="../tags/tag885.xml"/><Relationship Id="rId48" Type="http://schemas.openxmlformats.org/officeDocument/2006/relationships/tags" Target="../tags/tag886.xml"/><Relationship Id="rId49" Type="http://schemas.openxmlformats.org/officeDocument/2006/relationships/tags" Target="../tags/tag887.xml"/><Relationship Id="rId60" Type="http://schemas.openxmlformats.org/officeDocument/2006/relationships/tags" Target="../tags/tag898.xml"/><Relationship Id="rId61" Type="http://schemas.openxmlformats.org/officeDocument/2006/relationships/tags" Target="../tags/tag899.xml"/><Relationship Id="rId62" Type="http://schemas.openxmlformats.org/officeDocument/2006/relationships/tags" Target="../tags/tag900.xml"/><Relationship Id="rId63" Type="http://schemas.openxmlformats.org/officeDocument/2006/relationships/tags" Target="../tags/tag901.xml"/><Relationship Id="rId64" Type="http://schemas.openxmlformats.org/officeDocument/2006/relationships/tags" Target="../tags/tag902.xml"/><Relationship Id="rId65" Type="http://schemas.openxmlformats.org/officeDocument/2006/relationships/tags" Target="../tags/tag903.xml"/><Relationship Id="rId66" Type="http://schemas.openxmlformats.org/officeDocument/2006/relationships/tags" Target="../tags/tag904.xml"/><Relationship Id="rId67" Type="http://schemas.openxmlformats.org/officeDocument/2006/relationships/tags" Target="../tags/tag905.xml"/><Relationship Id="rId68" Type="http://schemas.openxmlformats.org/officeDocument/2006/relationships/tags" Target="../tags/tag906.xml"/><Relationship Id="rId69" Type="http://schemas.openxmlformats.org/officeDocument/2006/relationships/tags" Target="../tags/tag907.xml"/><Relationship Id="rId80" Type="http://schemas.openxmlformats.org/officeDocument/2006/relationships/tags" Target="../tags/tag918.xml"/><Relationship Id="rId81" Type="http://schemas.openxmlformats.org/officeDocument/2006/relationships/tags" Target="../tags/tag919.xml"/><Relationship Id="rId82" Type="http://schemas.openxmlformats.org/officeDocument/2006/relationships/tags" Target="../tags/tag920.xml"/><Relationship Id="rId83" Type="http://schemas.openxmlformats.org/officeDocument/2006/relationships/tags" Target="../tags/tag921.xml"/><Relationship Id="rId84" Type="http://schemas.openxmlformats.org/officeDocument/2006/relationships/tags" Target="../tags/tag922.xml"/><Relationship Id="rId85" Type="http://schemas.openxmlformats.org/officeDocument/2006/relationships/tags" Target="../tags/tag923.xml"/><Relationship Id="rId86" Type="http://schemas.openxmlformats.org/officeDocument/2006/relationships/tags" Target="../tags/tag924.xml"/><Relationship Id="rId87" Type="http://schemas.openxmlformats.org/officeDocument/2006/relationships/tags" Target="../tags/tag925.xml"/><Relationship Id="rId88" Type="http://schemas.openxmlformats.org/officeDocument/2006/relationships/tags" Target="../tags/tag926.xml"/><Relationship Id="rId89" Type="http://schemas.openxmlformats.org/officeDocument/2006/relationships/tags" Target="../tags/tag9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929.xml"/><Relationship Id="rId2" Type="http://schemas.openxmlformats.org/officeDocument/2006/relationships/tags" Target="../tags/tag930.xml"/><Relationship Id="rId3" Type="http://schemas.openxmlformats.org/officeDocument/2006/relationships/tags" Target="../tags/tag931.xml"/><Relationship Id="rId4" Type="http://schemas.openxmlformats.org/officeDocument/2006/relationships/tags" Target="../tags/tag932.xml"/><Relationship Id="rId5" Type="http://schemas.openxmlformats.org/officeDocument/2006/relationships/tags" Target="../tags/tag933.xml"/><Relationship Id="rId6" Type="http://schemas.openxmlformats.org/officeDocument/2006/relationships/tags" Target="../tags/tag934.xml"/><Relationship Id="rId7" Type="http://schemas.openxmlformats.org/officeDocument/2006/relationships/tags" Target="../tags/tag935.xml"/><Relationship Id="rId8" Type="http://schemas.openxmlformats.org/officeDocument/2006/relationships/tags" Target="../tags/tag936.xml"/><Relationship Id="rId9" Type="http://schemas.openxmlformats.org/officeDocument/2006/relationships/tags" Target="../tags/tag937.xml"/><Relationship Id="rId10" Type="http://schemas.openxmlformats.org/officeDocument/2006/relationships/tags" Target="../tags/tag938.xml"/><Relationship Id="rId11" Type="http://schemas.openxmlformats.org/officeDocument/2006/relationships/tags" Target="../tags/tag939.xml"/><Relationship Id="rId12" Type="http://schemas.openxmlformats.org/officeDocument/2006/relationships/tags" Target="../tags/tag940.xml"/><Relationship Id="rId13" Type="http://schemas.openxmlformats.org/officeDocument/2006/relationships/tags" Target="../tags/tag941.xml"/><Relationship Id="rId14" Type="http://schemas.openxmlformats.org/officeDocument/2006/relationships/tags" Target="../tags/tag942.xml"/><Relationship Id="rId15" Type="http://schemas.openxmlformats.org/officeDocument/2006/relationships/tags" Target="../tags/tag943.xml"/><Relationship Id="rId16" Type="http://schemas.openxmlformats.org/officeDocument/2006/relationships/tags" Target="../tags/tag944.xml"/><Relationship Id="rId17" Type="http://schemas.openxmlformats.org/officeDocument/2006/relationships/tags" Target="../tags/tag945.xml"/><Relationship Id="rId18" Type="http://schemas.openxmlformats.org/officeDocument/2006/relationships/tags" Target="../tags/tag946.xml"/><Relationship Id="rId19" Type="http://schemas.openxmlformats.org/officeDocument/2006/relationships/tags" Target="../tags/tag947.xml"/><Relationship Id="rId30" Type="http://schemas.openxmlformats.org/officeDocument/2006/relationships/tags" Target="../tags/tag958.xml"/><Relationship Id="rId31" Type="http://schemas.openxmlformats.org/officeDocument/2006/relationships/tags" Target="../tags/tag959.xml"/><Relationship Id="rId32" Type="http://schemas.openxmlformats.org/officeDocument/2006/relationships/tags" Target="../tags/tag960.xml"/><Relationship Id="rId33" Type="http://schemas.openxmlformats.org/officeDocument/2006/relationships/tags" Target="../tags/tag961.xml"/><Relationship Id="rId34" Type="http://schemas.openxmlformats.org/officeDocument/2006/relationships/tags" Target="../tags/tag962.xml"/><Relationship Id="rId35" Type="http://schemas.openxmlformats.org/officeDocument/2006/relationships/tags" Target="../tags/tag963.xml"/><Relationship Id="rId36" Type="http://schemas.openxmlformats.org/officeDocument/2006/relationships/tags" Target="../tags/tag964.xml"/><Relationship Id="rId37" Type="http://schemas.openxmlformats.org/officeDocument/2006/relationships/tags" Target="../tags/tag965.xml"/><Relationship Id="rId38" Type="http://schemas.openxmlformats.org/officeDocument/2006/relationships/tags" Target="../tags/tag966.xml"/><Relationship Id="rId39" Type="http://schemas.openxmlformats.org/officeDocument/2006/relationships/tags" Target="../tags/tag967.xml"/><Relationship Id="rId50" Type="http://schemas.openxmlformats.org/officeDocument/2006/relationships/tags" Target="../tags/tag978.xml"/><Relationship Id="rId51" Type="http://schemas.openxmlformats.org/officeDocument/2006/relationships/tags" Target="../tags/tag979.xml"/><Relationship Id="rId52" Type="http://schemas.openxmlformats.org/officeDocument/2006/relationships/tags" Target="../tags/tag980.xml"/><Relationship Id="rId53" Type="http://schemas.openxmlformats.org/officeDocument/2006/relationships/tags" Target="../tags/tag981.xml"/><Relationship Id="rId54" Type="http://schemas.openxmlformats.org/officeDocument/2006/relationships/tags" Target="../tags/tag982.xml"/><Relationship Id="rId55" Type="http://schemas.openxmlformats.org/officeDocument/2006/relationships/tags" Target="../tags/tag983.xml"/><Relationship Id="rId56" Type="http://schemas.openxmlformats.org/officeDocument/2006/relationships/tags" Target="../tags/tag984.xml"/><Relationship Id="rId57" Type="http://schemas.openxmlformats.org/officeDocument/2006/relationships/tags" Target="../tags/tag985.xml"/><Relationship Id="rId58" Type="http://schemas.openxmlformats.org/officeDocument/2006/relationships/tags" Target="../tags/tag986.xml"/><Relationship Id="rId59" Type="http://schemas.openxmlformats.org/officeDocument/2006/relationships/tags" Target="../tags/tag987.xml"/><Relationship Id="rId70" Type="http://schemas.openxmlformats.org/officeDocument/2006/relationships/tags" Target="../tags/tag998.xml"/><Relationship Id="rId71" Type="http://schemas.openxmlformats.org/officeDocument/2006/relationships/tags" Target="../tags/tag999.xml"/><Relationship Id="rId72" Type="http://schemas.openxmlformats.org/officeDocument/2006/relationships/tags" Target="../tags/tag1000.xml"/><Relationship Id="rId73" Type="http://schemas.openxmlformats.org/officeDocument/2006/relationships/tags" Target="../tags/tag1001.xml"/><Relationship Id="rId74" Type="http://schemas.openxmlformats.org/officeDocument/2006/relationships/tags" Target="../tags/tag1002.xml"/><Relationship Id="rId75" Type="http://schemas.openxmlformats.org/officeDocument/2006/relationships/tags" Target="../tags/tag1003.xml"/><Relationship Id="rId76" Type="http://schemas.openxmlformats.org/officeDocument/2006/relationships/tags" Target="../tags/tag1004.xml"/><Relationship Id="rId77" Type="http://schemas.openxmlformats.org/officeDocument/2006/relationships/tags" Target="../tags/tag1005.xml"/><Relationship Id="rId78" Type="http://schemas.openxmlformats.org/officeDocument/2006/relationships/tags" Target="../tags/tag1006.xml"/><Relationship Id="rId79" Type="http://schemas.openxmlformats.org/officeDocument/2006/relationships/tags" Target="../tags/tag1007.xml"/><Relationship Id="rId90" Type="http://schemas.openxmlformats.org/officeDocument/2006/relationships/tags" Target="../tags/tag101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7.xml"/><Relationship Id="rId20" Type="http://schemas.openxmlformats.org/officeDocument/2006/relationships/tags" Target="../tags/tag948.xml"/><Relationship Id="rId21" Type="http://schemas.openxmlformats.org/officeDocument/2006/relationships/tags" Target="../tags/tag949.xml"/><Relationship Id="rId22" Type="http://schemas.openxmlformats.org/officeDocument/2006/relationships/tags" Target="../tags/tag950.xml"/><Relationship Id="rId23" Type="http://schemas.openxmlformats.org/officeDocument/2006/relationships/tags" Target="../tags/tag951.xml"/><Relationship Id="rId24" Type="http://schemas.openxmlformats.org/officeDocument/2006/relationships/tags" Target="../tags/tag952.xml"/><Relationship Id="rId25" Type="http://schemas.openxmlformats.org/officeDocument/2006/relationships/tags" Target="../tags/tag953.xml"/><Relationship Id="rId26" Type="http://schemas.openxmlformats.org/officeDocument/2006/relationships/tags" Target="../tags/tag954.xml"/><Relationship Id="rId27" Type="http://schemas.openxmlformats.org/officeDocument/2006/relationships/tags" Target="../tags/tag955.xml"/><Relationship Id="rId28" Type="http://schemas.openxmlformats.org/officeDocument/2006/relationships/tags" Target="../tags/tag956.xml"/><Relationship Id="rId29" Type="http://schemas.openxmlformats.org/officeDocument/2006/relationships/tags" Target="../tags/tag957.xml"/><Relationship Id="rId40" Type="http://schemas.openxmlformats.org/officeDocument/2006/relationships/tags" Target="../tags/tag968.xml"/><Relationship Id="rId41" Type="http://schemas.openxmlformats.org/officeDocument/2006/relationships/tags" Target="../tags/tag969.xml"/><Relationship Id="rId42" Type="http://schemas.openxmlformats.org/officeDocument/2006/relationships/tags" Target="../tags/tag970.xml"/><Relationship Id="rId43" Type="http://schemas.openxmlformats.org/officeDocument/2006/relationships/tags" Target="../tags/tag971.xml"/><Relationship Id="rId44" Type="http://schemas.openxmlformats.org/officeDocument/2006/relationships/tags" Target="../tags/tag972.xml"/><Relationship Id="rId45" Type="http://schemas.openxmlformats.org/officeDocument/2006/relationships/tags" Target="../tags/tag973.xml"/><Relationship Id="rId46" Type="http://schemas.openxmlformats.org/officeDocument/2006/relationships/tags" Target="../tags/tag974.xml"/><Relationship Id="rId47" Type="http://schemas.openxmlformats.org/officeDocument/2006/relationships/tags" Target="../tags/tag975.xml"/><Relationship Id="rId48" Type="http://schemas.openxmlformats.org/officeDocument/2006/relationships/tags" Target="../tags/tag976.xml"/><Relationship Id="rId49" Type="http://schemas.openxmlformats.org/officeDocument/2006/relationships/tags" Target="../tags/tag977.xml"/><Relationship Id="rId60" Type="http://schemas.openxmlformats.org/officeDocument/2006/relationships/tags" Target="../tags/tag988.xml"/><Relationship Id="rId61" Type="http://schemas.openxmlformats.org/officeDocument/2006/relationships/tags" Target="../tags/tag989.xml"/><Relationship Id="rId62" Type="http://schemas.openxmlformats.org/officeDocument/2006/relationships/tags" Target="../tags/tag990.xml"/><Relationship Id="rId63" Type="http://schemas.openxmlformats.org/officeDocument/2006/relationships/tags" Target="../tags/tag991.xml"/><Relationship Id="rId64" Type="http://schemas.openxmlformats.org/officeDocument/2006/relationships/tags" Target="../tags/tag992.xml"/><Relationship Id="rId65" Type="http://schemas.openxmlformats.org/officeDocument/2006/relationships/tags" Target="../tags/tag993.xml"/><Relationship Id="rId66" Type="http://schemas.openxmlformats.org/officeDocument/2006/relationships/tags" Target="../tags/tag994.xml"/><Relationship Id="rId67" Type="http://schemas.openxmlformats.org/officeDocument/2006/relationships/tags" Target="../tags/tag995.xml"/><Relationship Id="rId68" Type="http://schemas.openxmlformats.org/officeDocument/2006/relationships/tags" Target="../tags/tag996.xml"/><Relationship Id="rId69" Type="http://schemas.openxmlformats.org/officeDocument/2006/relationships/tags" Target="../tags/tag997.xml"/><Relationship Id="rId80" Type="http://schemas.openxmlformats.org/officeDocument/2006/relationships/tags" Target="../tags/tag1008.xml"/><Relationship Id="rId81" Type="http://schemas.openxmlformats.org/officeDocument/2006/relationships/tags" Target="../tags/tag1009.xml"/><Relationship Id="rId82" Type="http://schemas.openxmlformats.org/officeDocument/2006/relationships/tags" Target="../tags/tag1010.xml"/><Relationship Id="rId83" Type="http://schemas.openxmlformats.org/officeDocument/2006/relationships/tags" Target="../tags/tag1011.xml"/><Relationship Id="rId84" Type="http://schemas.openxmlformats.org/officeDocument/2006/relationships/tags" Target="../tags/tag1012.xml"/><Relationship Id="rId85" Type="http://schemas.openxmlformats.org/officeDocument/2006/relationships/tags" Target="../tags/tag1013.xml"/><Relationship Id="rId86" Type="http://schemas.openxmlformats.org/officeDocument/2006/relationships/tags" Target="../tags/tag1014.xml"/><Relationship Id="rId87" Type="http://schemas.openxmlformats.org/officeDocument/2006/relationships/tags" Target="../tags/tag1015.xml"/><Relationship Id="rId88" Type="http://schemas.openxmlformats.org/officeDocument/2006/relationships/tags" Target="../tags/tag1016.xml"/><Relationship Id="rId89" Type="http://schemas.openxmlformats.org/officeDocument/2006/relationships/tags" Target="../tags/tag10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ags" Target="../tags/tag1019.xml"/><Relationship Id="rId2" Type="http://schemas.openxmlformats.org/officeDocument/2006/relationships/tags" Target="../tags/tag1020.xml"/><Relationship Id="rId3" Type="http://schemas.openxmlformats.org/officeDocument/2006/relationships/tags" Target="../tags/tag1021.xml"/><Relationship Id="rId4" Type="http://schemas.openxmlformats.org/officeDocument/2006/relationships/tags" Target="../tags/tag1022.xml"/><Relationship Id="rId5" Type="http://schemas.openxmlformats.org/officeDocument/2006/relationships/tags" Target="../tags/tag1023.xml"/><Relationship Id="rId6" Type="http://schemas.openxmlformats.org/officeDocument/2006/relationships/tags" Target="../tags/tag1024.xml"/><Relationship Id="rId7" Type="http://schemas.openxmlformats.org/officeDocument/2006/relationships/tags" Target="../tags/tag1025.xml"/><Relationship Id="rId8" Type="http://schemas.openxmlformats.org/officeDocument/2006/relationships/tags" Target="../tags/tag1026.xml"/><Relationship Id="rId9" Type="http://schemas.openxmlformats.org/officeDocument/2006/relationships/tags" Target="../tags/tag1027.xml"/><Relationship Id="rId10" Type="http://schemas.openxmlformats.org/officeDocument/2006/relationships/tags" Target="../tags/tag1028.xml"/><Relationship Id="rId11" Type="http://schemas.openxmlformats.org/officeDocument/2006/relationships/tags" Target="../tags/tag1029.xml"/><Relationship Id="rId12" Type="http://schemas.openxmlformats.org/officeDocument/2006/relationships/tags" Target="../tags/tag1030.xml"/><Relationship Id="rId13" Type="http://schemas.openxmlformats.org/officeDocument/2006/relationships/tags" Target="../tags/tag1031.xml"/><Relationship Id="rId14" Type="http://schemas.openxmlformats.org/officeDocument/2006/relationships/tags" Target="../tags/tag1032.xml"/><Relationship Id="rId15" Type="http://schemas.openxmlformats.org/officeDocument/2006/relationships/tags" Target="../tags/tag1033.xml"/><Relationship Id="rId16" Type="http://schemas.openxmlformats.org/officeDocument/2006/relationships/tags" Target="../tags/tag1034.xml"/><Relationship Id="rId17" Type="http://schemas.openxmlformats.org/officeDocument/2006/relationships/tags" Target="../tags/tag1035.xml"/><Relationship Id="rId18" Type="http://schemas.openxmlformats.org/officeDocument/2006/relationships/tags" Target="../tags/tag1036.xml"/><Relationship Id="rId19" Type="http://schemas.openxmlformats.org/officeDocument/2006/relationships/tags" Target="../tags/tag1037.xml"/><Relationship Id="rId30" Type="http://schemas.openxmlformats.org/officeDocument/2006/relationships/tags" Target="../tags/tag1048.xml"/><Relationship Id="rId31" Type="http://schemas.openxmlformats.org/officeDocument/2006/relationships/tags" Target="../tags/tag1049.xml"/><Relationship Id="rId32" Type="http://schemas.openxmlformats.org/officeDocument/2006/relationships/tags" Target="../tags/tag1050.xml"/><Relationship Id="rId33" Type="http://schemas.openxmlformats.org/officeDocument/2006/relationships/tags" Target="../tags/tag1051.xml"/><Relationship Id="rId34" Type="http://schemas.openxmlformats.org/officeDocument/2006/relationships/tags" Target="../tags/tag1052.xml"/><Relationship Id="rId35" Type="http://schemas.openxmlformats.org/officeDocument/2006/relationships/tags" Target="../tags/tag1053.xml"/><Relationship Id="rId36" Type="http://schemas.openxmlformats.org/officeDocument/2006/relationships/tags" Target="../tags/tag1054.xml"/><Relationship Id="rId37" Type="http://schemas.openxmlformats.org/officeDocument/2006/relationships/tags" Target="../tags/tag1055.xml"/><Relationship Id="rId38" Type="http://schemas.openxmlformats.org/officeDocument/2006/relationships/tags" Target="../tags/tag1056.xml"/><Relationship Id="rId39" Type="http://schemas.openxmlformats.org/officeDocument/2006/relationships/tags" Target="../tags/tag1057.xml"/><Relationship Id="rId50" Type="http://schemas.openxmlformats.org/officeDocument/2006/relationships/tags" Target="../tags/tag1068.xml"/><Relationship Id="rId51" Type="http://schemas.openxmlformats.org/officeDocument/2006/relationships/tags" Target="../tags/tag1069.xml"/><Relationship Id="rId52" Type="http://schemas.openxmlformats.org/officeDocument/2006/relationships/tags" Target="../tags/tag1070.xml"/><Relationship Id="rId53" Type="http://schemas.openxmlformats.org/officeDocument/2006/relationships/tags" Target="../tags/tag1071.xml"/><Relationship Id="rId54" Type="http://schemas.openxmlformats.org/officeDocument/2006/relationships/tags" Target="../tags/tag1072.xml"/><Relationship Id="rId55" Type="http://schemas.openxmlformats.org/officeDocument/2006/relationships/tags" Target="../tags/tag1073.xml"/><Relationship Id="rId56" Type="http://schemas.openxmlformats.org/officeDocument/2006/relationships/tags" Target="../tags/tag1074.xml"/><Relationship Id="rId57" Type="http://schemas.openxmlformats.org/officeDocument/2006/relationships/tags" Target="../tags/tag1075.xml"/><Relationship Id="rId58" Type="http://schemas.openxmlformats.org/officeDocument/2006/relationships/tags" Target="../tags/tag1076.xml"/><Relationship Id="rId59" Type="http://schemas.openxmlformats.org/officeDocument/2006/relationships/tags" Target="../tags/tag1077.xml"/><Relationship Id="rId70" Type="http://schemas.openxmlformats.org/officeDocument/2006/relationships/tags" Target="../tags/tag1088.xml"/><Relationship Id="rId71" Type="http://schemas.openxmlformats.org/officeDocument/2006/relationships/tags" Target="../tags/tag1089.xml"/><Relationship Id="rId72" Type="http://schemas.openxmlformats.org/officeDocument/2006/relationships/tags" Target="../tags/tag1090.xml"/><Relationship Id="rId73" Type="http://schemas.openxmlformats.org/officeDocument/2006/relationships/tags" Target="../tags/tag1091.xml"/><Relationship Id="rId74" Type="http://schemas.openxmlformats.org/officeDocument/2006/relationships/tags" Target="../tags/tag1092.xml"/><Relationship Id="rId75" Type="http://schemas.openxmlformats.org/officeDocument/2006/relationships/tags" Target="../tags/tag1093.xml"/><Relationship Id="rId76" Type="http://schemas.openxmlformats.org/officeDocument/2006/relationships/tags" Target="../tags/tag1094.xml"/><Relationship Id="rId77" Type="http://schemas.openxmlformats.org/officeDocument/2006/relationships/tags" Target="../tags/tag1095.xml"/><Relationship Id="rId78" Type="http://schemas.openxmlformats.org/officeDocument/2006/relationships/tags" Target="../tags/tag1096.xml"/><Relationship Id="rId79" Type="http://schemas.openxmlformats.org/officeDocument/2006/relationships/tags" Target="../tags/tag1097.xml"/><Relationship Id="rId90" Type="http://schemas.openxmlformats.org/officeDocument/2006/relationships/tags" Target="../tags/tag110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8.xml"/><Relationship Id="rId20" Type="http://schemas.openxmlformats.org/officeDocument/2006/relationships/tags" Target="../tags/tag1038.xml"/><Relationship Id="rId21" Type="http://schemas.openxmlformats.org/officeDocument/2006/relationships/tags" Target="../tags/tag1039.xml"/><Relationship Id="rId22" Type="http://schemas.openxmlformats.org/officeDocument/2006/relationships/tags" Target="../tags/tag1040.xml"/><Relationship Id="rId23" Type="http://schemas.openxmlformats.org/officeDocument/2006/relationships/tags" Target="../tags/tag1041.xml"/><Relationship Id="rId24" Type="http://schemas.openxmlformats.org/officeDocument/2006/relationships/tags" Target="../tags/tag1042.xml"/><Relationship Id="rId25" Type="http://schemas.openxmlformats.org/officeDocument/2006/relationships/tags" Target="../tags/tag1043.xml"/><Relationship Id="rId26" Type="http://schemas.openxmlformats.org/officeDocument/2006/relationships/tags" Target="../tags/tag1044.xml"/><Relationship Id="rId27" Type="http://schemas.openxmlformats.org/officeDocument/2006/relationships/tags" Target="../tags/tag1045.xml"/><Relationship Id="rId28" Type="http://schemas.openxmlformats.org/officeDocument/2006/relationships/tags" Target="../tags/tag1046.xml"/><Relationship Id="rId29" Type="http://schemas.openxmlformats.org/officeDocument/2006/relationships/tags" Target="../tags/tag1047.xml"/><Relationship Id="rId40" Type="http://schemas.openxmlformats.org/officeDocument/2006/relationships/tags" Target="../tags/tag1058.xml"/><Relationship Id="rId41" Type="http://schemas.openxmlformats.org/officeDocument/2006/relationships/tags" Target="../tags/tag1059.xml"/><Relationship Id="rId42" Type="http://schemas.openxmlformats.org/officeDocument/2006/relationships/tags" Target="../tags/tag1060.xml"/><Relationship Id="rId43" Type="http://schemas.openxmlformats.org/officeDocument/2006/relationships/tags" Target="../tags/tag1061.xml"/><Relationship Id="rId44" Type="http://schemas.openxmlformats.org/officeDocument/2006/relationships/tags" Target="../tags/tag1062.xml"/><Relationship Id="rId45" Type="http://schemas.openxmlformats.org/officeDocument/2006/relationships/tags" Target="../tags/tag1063.xml"/><Relationship Id="rId46" Type="http://schemas.openxmlformats.org/officeDocument/2006/relationships/tags" Target="../tags/tag1064.xml"/><Relationship Id="rId47" Type="http://schemas.openxmlformats.org/officeDocument/2006/relationships/tags" Target="../tags/tag1065.xml"/><Relationship Id="rId48" Type="http://schemas.openxmlformats.org/officeDocument/2006/relationships/tags" Target="../tags/tag1066.xml"/><Relationship Id="rId49" Type="http://schemas.openxmlformats.org/officeDocument/2006/relationships/tags" Target="../tags/tag1067.xml"/><Relationship Id="rId60" Type="http://schemas.openxmlformats.org/officeDocument/2006/relationships/tags" Target="../tags/tag1078.xml"/><Relationship Id="rId61" Type="http://schemas.openxmlformats.org/officeDocument/2006/relationships/tags" Target="../tags/tag1079.xml"/><Relationship Id="rId62" Type="http://schemas.openxmlformats.org/officeDocument/2006/relationships/tags" Target="../tags/tag1080.xml"/><Relationship Id="rId63" Type="http://schemas.openxmlformats.org/officeDocument/2006/relationships/tags" Target="../tags/tag1081.xml"/><Relationship Id="rId64" Type="http://schemas.openxmlformats.org/officeDocument/2006/relationships/tags" Target="../tags/tag1082.xml"/><Relationship Id="rId65" Type="http://schemas.openxmlformats.org/officeDocument/2006/relationships/tags" Target="../tags/tag1083.xml"/><Relationship Id="rId66" Type="http://schemas.openxmlformats.org/officeDocument/2006/relationships/tags" Target="../tags/tag1084.xml"/><Relationship Id="rId67" Type="http://schemas.openxmlformats.org/officeDocument/2006/relationships/tags" Target="../tags/tag1085.xml"/><Relationship Id="rId68" Type="http://schemas.openxmlformats.org/officeDocument/2006/relationships/tags" Target="../tags/tag1086.xml"/><Relationship Id="rId69" Type="http://schemas.openxmlformats.org/officeDocument/2006/relationships/tags" Target="../tags/tag1087.xml"/><Relationship Id="rId80" Type="http://schemas.openxmlformats.org/officeDocument/2006/relationships/tags" Target="../tags/tag1098.xml"/><Relationship Id="rId81" Type="http://schemas.openxmlformats.org/officeDocument/2006/relationships/tags" Target="../tags/tag1099.xml"/><Relationship Id="rId82" Type="http://schemas.openxmlformats.org/officeDocument/2006/relationships/tags" Target="../tags/tag1100.xml"/><Relationship Id="rId83" Type="http://schemas.openxmlformats.org/officeDocument/2006/relationships/tags" Target="../tags/tag1101.xml"/><Relationship Id="rId84" Type="http://schemas.openxmlformats.org/officeDocument/2006/relationships/tags" Target="../tags/tag1102.xml"/><Relationship Id="rId85" Type="http://schemas.openxmlformats.org/officeDocument/2006/relationships/tags" Target="../tags/tag1103.xml"/><Relationship Id="rId86" Type="http://schemas.openxmlformats.org/officeDocument/2006/relationships/tags" Target="../tags/tag1104.xml"/><Relationship Id="rId87" Type="http://schemas.openxmlformats.org/officeDocument/2006/relationships/tags" Target="../tags/tag1105.xml"/><Relationship Id="rId88" Type="http://schemas.openxmlformats.org/officeDocument/2006/relationships/tags" Target="../tags/tag1106.xml"/><Relationship Id="rId89" Type="http://schemas.openxmlformats.org/officeDocument/2006/relationships/tags" Target="../tags/tag110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1109.xml"/><Relationship Id="rId2" Type="http://schemas.openxmlformats.org/officeDocument/2006/relationships/tags" Target="../tags/tag1110.xml"/><Relationship Id="rId3" Type="http://schemas.openxmlformats.org/officeDocument/2006/relationships/tags" Target="../tags/tag1111.xml"/><Relationship Id="rId4" Type="http://schemas.openxmlformats.org/officeDocument/2006/relationships/tags" Target="../tags/tag1112.xml"/><Relationship Id="rId5" Type="http://schemas.openxmlformats.org/officeDocument/2006/relationships/tags" Target="../tags/tag1113.xml"/><Relationship Id="rId6" Type="http://schemas.openxmlformats.org/officeDocument/2006/relationships/tags" Target="../tags/tag1114.xml"/><Relationship Id="rId7" Type="http://schemas.openxmlformats.org/officeDocument/2006/relationships/tags" Target="../tags/tag1115.xml"/><Relationship Id="rId8" Type="http://schemas.openxmlformats.org/officeDocument/2006/relationships/tags" Target="../tags/tag1116.xml"/><Relationship Id="rId9" Type="http://schemas.openxmlformats.org/officeDocument/2006/relationships/tags" Target="../tags/tag1117.xml"/><Relationship Id="rId10" Type="http://schemas.openxmlformats.org/officeDocument/2006/relationships/tags" Target="../tags/tag1118.xml"/><Relationship Id="rId11" Type="http://schemas.openxmlformats.org/officeDocument/2006/relationships/tags" Target="../tags/tag1119.xml"/><Relationship Id="rId12" Type="http://schemas.openxmlformats.org/officeDocument/2006/relationships/tags" Target="../tags/tag1120.xml"/><Relationship Id="rId13" Type="http://schemas.openxmlformats.org/officeDocument/2006/relationships/tags" Target="../tags/tag1121.xml"/><Relationship Id="rId14" Type="http://schemas.openxmlformats.org/officeDocument/2006/relationships/tags" Target="../tags/tag1122.xml"/><Relationship Id="rId15" Type="http://schemas.openxmlformats.org/officeDocument/2006/relationships/tags" Target="../tags/tag1123.xml"/><Relationship Id="rId16" Type="http://schemas.openxmlformats.org/officeDocument/2006/relationships/tags" Target="../tags/tag1124.xml"/><Relationship Id="rId17" Type="http://schemas.openxmlformats.org/officeDocument/2006/relationships/tags" Target="../tags/tag1125.xml"/><Relationship Id="rId18" Type="http://schemas.openxmlformats.org/officeDocument/2006/relationships/tags" Target="../tags/tag1126.xml"/><Relationship Id="rId19" Type="http://schemas.openxmlformats.org/officeDocument/2006/relationships/tags" Target="../tags/tag1127.xml"/><Relationship Id="rId30" Type="http://schemas.openxmlformats.org/officeDocument/2006/relationships/tags" Target="../tags/tag1138.xml"/><Relationship Id="rId31" Type="http://schemas.openxmlformats.org/officeDocument/2006/relationships/tags" Target="../tags/tag1139.xml"/><Relationship Id="rId32" Type="http://schemas.openxmlformats.org/officeDocument/2006/relationships/tags" Target="../tags/tag1140.xml"/><Relationship Id="rId33" Type="http://schemas.openxmlformats.org/officeDocument/2006/relationships/tags" Target="../tags/tag1141.xml"/><Relationship Id="rId34" Type="http://schemas.openxmlformats.org/officeDocument/2006/relationships/tags" Target="../tags/tag1142.xml"/><Relationship Id="rId35" Type="http://schemas.openxmlformats.org/officeDocument/2006/relationships/tags" Target="../tags/tag1143.xml"/><Relationship Id="rId36" Type="http://schemas.openxmlformats.org/officeDocument/2006/relationships/tags" Target="../tags/tag1144.xml"/><Relationship Id="rId37" Type="http://schemas.openxmlformats.org/officeDocument/2006/relationships/tags" Target="../tags/tag1145.xml"/><Relationship Id="rId38" Type="http://schemas.openxmlformats.org/officeDocument/2006/relationships/tags" Target="../tags/tag1146.xml"/><Relationship Id="rId39" Type="http://schemas.openxmlformats.org/officeDocument/2006/relationships/tags" Target="../tags/tag1147.xml"/><Relationship Id="rId50" Type="http://schemas.openxmlformats.org/officeDocument/2006/relationships/tags" Target="../tags/tag1158.xml"/><Relationship Id="rId51" Type="http://schemas.openxmlformats.org/officeDocument/2006/relationships/tags" Target="../tags/tag1159.xml"/><Relationship Id="rId52" Type="http://schemas.openxmlformats.org/officeDocument/2006/relationships/tags" Target="../tags/tag1160.xml"/><Relationship Id="rId53" Type="http://schemas.openxmlformats.org/officeDocument/2006/relationships/tags" Target="../tags/tag1161.xml"/><Relationship Id="rId54" Type="http://schemas.openxmlformats.org/officeDocument/2006/relationships/tags" Target="../tags/tag1162.xml"/><Relationship Id="rId55" Type="http://schemas.openxmlformats.org/officeDocument/2006/relationships/tags" Target="../tags/tag1163.xml"/><Relationship Id="rId56" Type="http://schemas.openxmlformats.org/officeDocument/2006/relationships/tags" Target="../tags/tag1164.xml"/><Relationship Id="rId57" Type="http://schemas.openxmlformats.org/officeDocument/2006/relationships/tags" Target="../tags/tag1165.xml"/><Relationship Id="rId58" Type="http://schemas.openxmlformats.org/officeDocument/2006/relationships/tags" Target="../tags/tag1166.xml"/><Relationship Id="rId59" Type="http://schemas.openxmlformats.org/officeDocument/2006/relationships/tags" Target="../tags/tag1167.xml"/><Relationship Id="rId70" Type="http://schemas.openxmlformats.org/officeDocument/2006/relationships/tags" Target="../tags/tag1178.xml"/><Relationship Id="rId71" Type="http://schemas.openxmlformats.org/officeDocument/2006/relationships/tags" Target="../tags/tag1179.xml"/><Relationship Id="rId72" Type="http://schemas.openxmlformats.org/officeDocument/2006/relationships/tags" Target="../tags/tag1180.xml"/><Relationship Id="rId73" Type="http://schemas.openxmlformats.org/officeDocument/2006/relationships/tags" Target="../tags/tag1181.xml"/><Relationship Id="rId74" Type="http://schemas.openxmlformats.org/officeDocument/2006/relationships/tags" Target="../tags/tag1182.xml"/><Relationship Id="rId75" Type="http://schemas.openxmlformats.org/officeDocument/2006/relationships/tags" Target="../tags/tag1183.xml"/><Relationship Id="rId76" Type="http://schemas.openxmlformats.org/officeDocument/2006/relationships/tags" Target="../tags/tag1184.xml"/><Relationship Id="rId77" Type="http://schemas.openxmlformats.org/officeDocument/2006/relationships/tags" Target="../tags/tag1185.xml"/><Relationship Id="rId78" Type="http://schemas.openxmlformats.org/officeDocument/2006/relationships/tags" Target="../tags/tag1186.xml"/><Relationship Id="rId79" Type="http://schemas.openxmlformats.org/officeDocument/2006/relationships/tags" Target="../tags/tag1187.xml"/><Relationship Id="rId90" Type="http://schemas.openxmlformats.org/officeDocument/2006/relationships/tags" Target="../tags/tag119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19.xml"/><Relationship Id="rId20" Type="http://schemas.openxmlformats.org/officeDocument/2006/relationships/tags" Target="../tags/tag1128.xml"/><Relationship Id="rId21" Type="http://schemas.openxmlformats.org/officeDocument/2006/relationships/tags" Target="../tags/tag1129.xml"/><Relationship Id="rId22" Type="http://schemas.openxmlformats.org/officeDocument/2006/relationships/tags" Target="../tags/tag1130.xml"/><Relationship Id="rId23" Type="http://schemas.openxmlformats.org/officeDocument/2006/relationships/tags" Target="../tags/tag1131.xml"/><Relationship Id="rId24" Type="http://schemas.openxmlformats.org/officeDocument/2006/relationships/tags" Target="../tags/tag1132.xml"/><Relationship Id="rId25" Type="http://schemas.openxmlformats.org/officeDocument/2006/relationships/tags" Target="../tags/tag1133.xml"/><Relationship Id="rId26" Type="http://schemas.openxmlformats.org/officeDocument/2006/relationships/tags" Target="../tags/tag1134.xml"/><Relationship Id="rId27" Type="http://schemas.openxmlformats.org/officeDocument/2006/relationships/tags" Target="../tags/tag1135.xml"/><Relationship Id="rId28" Type="http://schemas.openxmlformats.org/officeDocument/2006/relationships/tags" Target="../tags/tag1136.xml"/><Relationship Id="rId29" Type="http://schemas.openxmlformats.org/officeDocument/2006/relationships/tags" Target="../tags/tag1137.xml"/><Relationship Id="rId40" Type="http://schemas.openxmlformats.org/officeDocument/2006/relationships/tags" Target="../tags/tag1148.xml"/><Relationship Id="rId41" Type="http://schemas.openxmlformats.org/officeDocument/2006/relationships/tags" Target="../tags/tag1149.xml"/><Relationship Id="rId42" Type="http://schemas.openxmlformats.org/officeDocument/2006/relationships/tags" Target="../tags/tag1150.xml"/><Relationship Id="rId43" Type="http://schemas.openxmlformats.org/officeDocument/2006/relationships/tags" Target="../tags/tag1151.xml"/><Relationship Id="rId44" Type="http://schemas.openxmlformats.org/officeDocument/2006/relationships/tags" Target="../tags/tag1152.xml"/><Relationship Id="rId45" Type="http://schemas.openxmlformats.org/officeDocument/2006/relationships/tags" Target="../tags/tag1153.xml"/><Relationship Id="rId46" Type="http://schemas.openxmlformats.org/officeDocument/2006/relationships/tags" Target="../tags/tag1154.xml"/><Relationship Id="rId47" Type="http://schemas.openxmlformats.org/officeDocument/2006/relationships/tags" Target="../tags/tag1155.xml"/><Relationship Id="rId48" Type="http://schemas.openxmlformats.org/officeDocument/2006/relationships/tags" Target="../tags/tag1156.xml"/><Relationship Id="rId49" Type="http://schemas.openxmlformats.org/officeDocument/2006/relationships/tags" Target="../tags/tag1157.xml"/><Relationship Id="rId60" Type="http://schemas.openxmlformats.org/officeDocument/2006/relationships/tags" Target="../tags/tag1168.xml"/><Relationship Id="rId61" Type="http://schemas.openxmlformats.org/officeDocument/2006/relationships/tags" Target="../tags/tag1169.xml"/><Relationship Id="rId62" Type="http://schemas.openxmlformats.org/officeDocument/2006/relationships/tags" Target="../tags/tag1170.xml"/><Relationship Id="rId63" Type="http://schemas.openxmlformats.org/officeDocument/2006/relationships/tags" Target="../tags/tag1171.xml"/><Relationship Id="rId64" Type="http://schemas.openxmlformats.org/officeDocument/2006/relationships/tags" Target="../tags/tag1172.xml"/><Relationship Id="rId65" Type="http://schemas.openxmlformats.org/officeDocument/2006/relationships/tags" Target="../tags/tag1173.xml"/><Relationship Id="rId66" Type="http://schemas.openxmlformats.org/officeDocument/2006/relationships/tags" Target="../tags/tag1174.xml"/><Relationship Id="rId67" Type="http://schemas.openxmlformats.org/officeDocument/2006/relationships/tags" Target="../tags/tag1175.xml"/><Relationship Id="rId68" Type="http://schemas.openxmlformats.org/officeDocument/2006/relationships/tags" Target="../tags/tag1176.xml"/><Relationship Id="rId69" Type="http://schemas.openxmlformats.org/officeDocument/2006/relationships/tags" Target="../tags/tag1177.xml"/><Relationship Id="rId80" Type="http://schemas.openxmlformats.org/officeDocument/2006/relationships/tags" Target="../tags/tag1188.xml"/><Relationship Id="rId81" Type="http://schemas.openxmlformats.org/officeDocument/2006/relationships/tags" Target="../tags/tag1189.xml"/><Relationship Id="rId82" Type="http://schemas.openxmlformats.org/officeDocument/2006/relationships/tags" Target="../tags/tag1190.xml"/><Relationship Id="rId83" Type="http://schemas.openxmlformats.org/officeDocument/2006/relationships/tags" Target="../tags/tag1191.xml"/><Relationship Id="rId84" Type="http://schemas.openxmlformats.org/officeDocument/2006/relationships/tags" Target="../tags/tag1192.xml"/><Relationship Id="rId85" Type="http://schemas.openxmlformats.org/officeDocument/2006/relationships/tags" Target="../tags/tag1193.xml"/><Relationship Id="rId86" Type="http://schemas.openxmlformats.org/officeDocument/2006/relationships/tags" Target="../tags/tag1194.xml"/><Relationship Id="rId87" Type="http://schemas.openxmlformats.org/officeDocument/2006/relationships/tags" Target="../tags/tag1195.xml"/><Relationship Id="rId88" Type="http://schemas.openxmlformats.org/officeDocument/2006/relationships/tags" Target="../tags/tag1196.xml"/><Relationship Id="rId89" Type="http://schemas.openxmlformats.org/officeDocument/2006/relationships/tags" Target="../tags/tag119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ags" Target="../tags/tag1199.xml"/><Relationship Id="rId2" Type="http://schemas.openxmlformats.org/officeDocument/2006/relationships/tags" Target="../tags/tag1200.xml"/><Relationship Id="rId3" Type="http://schemas.openxmlformats.org/officeDocument/2006/relationships/tags" Target="../tags/tag1201.xml"/><Relationship Id="rId4" Type="http://schemas.openxmlformats.org/officeDocument/2006/relationships/tags" Target="../tags/tag1202.xml"/><Relationship Id="rId5" Type="http://schemas.openxmlformats.org/officeDocument/2006/relationships/tags" Target="../tags/tag1203.xml"/><Relationship Id="rId6" Type="http://schemas.openxmlformats.org/officeDocument/2006/relationships/tags" Target="../tags/tag1204.xml"/><Relationship Id="rId7" Type="http://schemas.openxmlformats.org/officeDocument/2006/relationships/tags" Target="../tags/tag1205.xml"/><Relationship Id="rId8" Type="http://schemas.openxmlformats.org/officeDocument/2006/relationships/tags" Target="../tags/tag1206.xml"/><Relationship Id="rId9" Type="http://schemas.openxmlformats.org/officeDocument/2006/relationships/tags" Target="../tags/tag1207.xml"/><Relationship Id="rId10" Type="http://schemas.openxmlformats.org/officeDocument/2006/relationships/tags" Target="../tags/tag1208.xml"/><Relationship Id="rId11" Type="http://schemas.openxmlformats.org/officeDocument/2006/relationships/tags" Target="../tags/tag1209.xml"/><Relationship Id="rId12" Type="http://schemas.openxmlformats.org/officeDocument/2006/relationships/tags" Target="../tags/tag1210.xml"/><Relationship Id="rId13" Type="http://schemas.openxmlformats.org/officeDocument/2006/relationships/tags" Target="../tags/tag1211.xml"/><Relationship Id="rId14" Type="http://schemas.openxmlformats.org/officeDocument/2006/relationships/tags" Target="../tags/tag1212.xml"/><Relationship Id="rId15" Type="http://schemas.openxmlformats.org/officeDocument/2006/relationships/tags" Target="../tags/tag1213.xml"/><Relationship Id="rId16" Type="http://schemas.openxmlformats.org/officeDocument/2006/relationships/tags" Target="../tags/tag1214.xml"/><Relationship Id="rId17" Type="http://schemas.openxmlformats.org/officeDocument/2006/relationships/tags" Target="../tags/tag1215.xml"/><Relationship Id="rId18" Type="http://schemas.openxmlformats.org/officeDocument/2006/relationships/tags" Target="../tags/tag1216.xml"/><Relationship Id="rId19" Type="http://schemas.openxmlformats.org/officeDocument/2006/relationships/tags" Target="../tags/tag1217.xml"/><Relationship Id="rId30" Type="http://schemas.openxmlformats.org/officeDocument/2006/relationships/tags" Target="../tags/tag1228.xml"/><Relationship Id="rId31" Type="http://schemas.openxmlformats.org/officeDocument/2006/relationships/tags" Target="../tags/tag1229.xml"/><Relationship Id="rId32" Type="http://schemas.openxmlformats.org/officeDocument/2006/relationships/tags" Target="../tags/tag1230.xml"/><Relationship Id="rId33" Type="http://schemas.openxmlformats.org/officeDocument/2006/relationships/tags" Target="../tags/tag1231.xml"/><Relationship Id="rId34" Type="http://schemas.openxmlformats.org/officeDocument/2006/relationships/tags" Target="../tags/tag1232.xml"/><Relationship Id="rId35" Type="http://schemas.openxmlformats.org/officeDocument/2006/relationships/tags" Target="../tags/tag1233.xml"/><Relationship Id="rId36" Type="http://schemas.openxmlformats.org/officeDocument/2006/relationships/tags" Target="../tags/tag1234.xml"/><Relationship Id="rId37" Type="http://schemas.openxmlformats.org/officeDocument/2006/relationships/tags" Target="../tags/tag1235.xml"/><Relationship Id="rId38" Type="http://schemas.openxmlformats.org/officeDocument/2006/relationships/tags" Target="../tags/tag1236.xml"/><Relationship Id="rId39" Type="http://schemas.openxmlformats.org/officeDocument/2006/relationships/tags" Target="../tags/tag1237.xml"/><Relationship Id="rId50" Type="http://schemas.openxmlformats.org/officeDocument/2006/relationships/tags" Target="../tags/tag1248.xml"/><Relationship Id="rId51" Type="http://schemas.openxmlformats.org/officeDocument/2006/relationships/tags" Target="../tags/tag1249.xml"/><Relationship Id="rId52" Type="http://schemas.openxmlformats.org/officeDocument/2006/relationships/tags" Target="../tags/tag1250.xml"/><Relationship Id="rId53" Type="http://schemas.openxmlformats.org/officeDocument/2006/relationships/tags" Target="../tags/tag1251.xml"/><Relationship Id="rId54" Type="http://schemas.openxmlformats.org/officeDocument/2006/relationships/tags" Target="../tags/tag1252.xml"/><Relationship Id="rId55" Type="http://schemas.openxmlformats.org/officeDocument/2006/relationships/tags" Target="../tags/tag1253.xml"/><Relationship Id="rId56" Type="http://schemas.openxmlformats.org/officeDocument/2006/relationships/tags" Target="../tags/tag1254.xml"/><Relationship Id="rId57" Type="http://schemas.openxmlformats.org/officeDocument/2006/relationships/tags" Target="../tags/tag1255.xml"/><Relationship Id="rId58" Type="http://schemas.openxmlformats.org/officeDocument/2006/relationships/tags" Target="../tags/tag1256.xml"/><Relationship Id="rId59" Type="http://schemas.openxmlformats.org/officeDocument/2006/relationships/tags" Target="../tags/tag1257.xml"/><Relationship Id="rId70" Type="http://schemas.openxmlformats.org/officeDocument/2006/relationships/tags" Target="../tags/tag1268.xml"/><Relationship Id="rId71" Type="http://schemas.openxmlformats.org/officeDocument/2006/relationships/tags" Target="../tags/tag1269.xml"/><Relationship Id="rId72" Type="http://schemas.openxmlformats.org/officeDocument/2006/relationships/tags" Target="../tags/tag1270.xml"/><Relationship Id="rId73" Type="http://schemas.openxmlformats.org/officeDocument/2006/relationships/tags" Target="../tags/tag1271.xml"/><Relationship Id="rId74" Type="http://schemas.openxmlformats.org/officeDocument/2006/relationships/tags" Target="../tags/tag1272.xml"/><Relationship Id="rId75" Type="http://schemas.openxmlformats.org/officeDocument/2006/relationships/tags" Target="../tags/tag1273.xml"/><Relationship Id="rId76" Type="http://schemas.openxmlformats.org/officeDocument/2006/relationships/tags" Target="../tags/tag1274.xml"/><Relationship Id="rId77" Type="http://schemas.openxmlformats.org/officeDocument/2006/relationships/tags" Target="../tags/tag1275.xml"/><Relationship Id="rId78" Type="http://schemas.openxmlformats.org/officeDocument/2006/relationships/tags" Target="../tags/tag1276.xml"/><Relationship Id="rId79" Type="http://schemas.openxmlformats.org/officeDocument/2006/relationships/tags" Target="../tags/tag1277.xml"/><Relationship Id="rId90" Type="http://schemas.openxmlformats.org/officeDocument/2006/relationships/tags" Target="../tags/tag1288.xml"/><Relationship Id="rId91" Type="http://schemas.openxmlformats.org/officeDocument/2006/relationships/slideLayout" Target="../slideLayouts/slideLayout7.xml"/><Relationship Id="rId92" Type="http://schemas.openxmlformats.org/officeDocument/2006/relationships/notesSlide" Target="../notesSlides/notesSlide20.xml"/><Relationship Id="rId20" Type="http://schemas.openxmlformats.org/officeDocument/2006/relationships/tags" Target="../tags/tag1218.xml"/><Relationship Id="rId21" Type="http://schemas.openxmlformats.org/officeDocument/2006/relationships/tags" Target="../tags/tag1219.xml"/><Relationship Id="rId22" Type="http://schemas.openxmlformats.org/officeDocument/2006/relationships/tags" Target="../tags/tag1220.xml"/><Relationship Id="rId23" Type="http://schemas.openxmlformats.org/officeDocument/2006/relationships/tags" Target="../tags/tag1221.xml"/><Relationship Id="rId24" Type="http://schemas.openxmlformats.org/officeDocument/2006/relationships/tags" Target="../tags/tag1222.xml"/><Relationship Id="rId25" Type="http://schemas.openxmlformats.org/officeDocument/2006/relationships/tags" Target="../tags/tag1223.xml"/><Relationship Id="rId26" Type="http://schemas.openxmlformats.org/officeDocument/2006/relationships/tags" Target="../tags/tag1224.xml"/><Relationship Id="rId27" Type="http://schemas.openxmlformats.org/officeDocument/2006/relationships/tags" Target="../tags/tag1225.xml"/><Relationship Id="rId28" Type="http://schemas.openxmlformats.org/officeDocument/2006/relationships/tags" Target="../tags/tag1226.xml"/><Relationship Id="rId29" Type="http://schemas.openxmlformats.org/officeDocument/2006/relationships/tags" Target="../tags/tag1227.xml"/><Relationship Id="rId40" Type="http://schemas.openxmlformats.org/officeDocument/2006/relationships/tags" Target="../tags/tag1238.xml"/><Relationship Id="rId41" Type="http://schemas.openxmlformats.org/officeDocument/2006/relationships/tags" Target="../tags/tag1239.xml"/><Relationship Id="rId42" Type="http://schemas.openxmlformats.org/officeDocument/2006/relationships/tags" Target="../tags/tag1240.xml"/><Relationship Id="rId43" Type="http://schemas.openxmlformats.org/officeDocument/2006/relationships/tags" Target="../tags/tag1241.xml"/><Relationship Id="rId44" Type="http://schemas.openxmlformats.org/officeDocument/2006/relationships/tags" Target="../tags/tag1242.xml"/><Relationship Id="rId45" Type="http://schemas.openxmlformats.org/officeDocument/2006/relationships/tags" Target="../tags/tag1243.xml"/><Relationship Id="rId46" Type="http://schemas.openxmlformats.org/officeDocument/2006/relationships/tags" Target="../tags/tag1244.xml"/><Relationship Id="rId47" Type="http://schemas.openxmlformats.org/officeDocument/2006/relationships/tags" Target="../tags/tag1245.xml"/><Relationship Id="rId48" Type="http://schemas.openxmlformats.org/officeDocument/2006/relationships/tags" Target="../tags/tag1246.xml"/><Relationship Id="rId49" Type="http://schemas.openxmlformats.org/officeDocument/2006/relationships/tags" Target="../tags/tag1247.xml"/><Relationship Id="rId60" Type="http://schemas.openxmlformats.org/officeDocument/2006/relationships/tags" Target="../tags/tag1258.xml"/><Relationship Id="rId61" Type="http://schemas.openxmlformats.org/officeDocument/2006/relationships/tags" Target="../tags/tag1259.xml"/><Relationship Id="rId62" Type="http://schemas.openxmlformats.org/officeDocument/2006/relationships/tags" Target="../tags/tag1260.xml"/><Relationship Id="rId63" Type="http://schemas.openxmlformats.org/officeDocument/2006/relationships/tags" Target="../tags/tag1261.xml"/><Relationship Id="rId64" Type="http://schemas.openxmlformats.org/officeDocument/2006/relationships/tags" Target="../tags/tag1262.xml"/><Relationship Id="rId65" Type="http://schemas.openxmlformats.org/officeDocument/2006/relationships/tags" Target="../tags/tag1263.xml"/><Relationship Id="rId66" Type="http://schemas.openxmlformats.org/officeDocument/2006/relationships/tags" Target="../tags/tag1264.xml"/><Relationship Id="rId67" Type="http://schemas.openxmlformats.org/officeDocument/2006/relationships/tags" Target="../tags/tag1265.xml"/><Relationship Id="rId68" Type="http://schemas.openxmlformats.org/officeDocument/2006/relationships/tags" Target="../tags/tag1266.xml"/><Relationship Id="rId69" Type="http://schemas.openxmlformats.org/officeDocument/2006/relationships/tags" Target="../tags/tag1267.xml"/><Relationship Id="rId80" Type="http://schemas.openxmlformats.org/officeDocument/2006/relationships/tags" Target="../tags/tag1278.xml"/><Relationship Id="rId81" Type="http://schemas.openxmlformats.org/officeDocument/2006/relationships/tags" Target="../tags/tag1279.xml"/><Relationship Id="rId82" Type="http://schemas.openxmlformats.org/officeDocument/2006/relationships/tags" Target="../tags/tag1280.xml"/><Relationship Id="rId83" Type="http://schemas.openxmlformats.org/officeDocument/2006/relationships/tags" Target="../tags/tag1281.xml"/><Relationship Id="rId84" Type="http://schemas.openxmlformats.org/officeDocument/2006/relationships/tags" Target="../tags/tag1282.xml"/><Relationship Id="rId85" Type="http://schemas.openxmlformats.org/officeDocument/2006/relationships/tags" Target="../tags/tag1283.xml"/><Relationship Id="rId86" Type="http://schemas.openxmlformats.org/officeDocument/2006/relationships/tags" Target="../tags/tag1284.xml"/><Relationship Id="rId87" Type="http://schemas.openxmlformats.org/officeDocument/2006/relationships/tags" Target="../tags/tag1285.xml"/><Relationship Id="rId88" Type="http://schemas.openxmlformats.org/officeDocument/2006/relationships/tags" Target="../tags/tag1286.xml"/><Relationship Id="rId89" Type="http://schemas.openxmlformats.org/officeDocument/2006/relationships/tags" Target="../tags/tag128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291.xml"/><Relationship Id="rId4" Type="http://schemas.openxmlformats.org/officeDocument/2006/relationships/tags" Target="../tags/tag1292.xml"/><Relationship Id="rId5" Type="http://schemas.openxmlformats.org/officeDocument/2006/relationships/tags" Target="../tags/tag1293.xml"/><Relationship Id="rId6" Type="http://schemas.openxmlformats.org/officeDocument/2006/relationships/tags" Target="../tags/tag1294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1.xml"/><Relationship Id="rId9" Type="http://schemas.openxmlformats.org/officeDocument/2006/relationships/image" Target="../media/image4.png"/><Relationship Id="rId1" Type="http://schemas.openxmlformats.org/officeDocument/2006/relationships/tags" Target="../tags/tag1289.xml"/><Relationship Id="rId2" Type="http://schemas.openxmlformats.org/officeDocument/2006/relationships/tags" Target="../tags/tag129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297.xml"/><Relationship Id="rId4" Type="http://schemas.openxmlformats.org/officeDocument/2006/relationships/tags" Target="../tags/tag1298.xml"/><Relationship Id="rId5" Type="http://schemas.openxmlformats.org/officeDocument/2006/relationships/tags" Target="../tags/tag1299.xml"/><Relationship Id="rId6" Type="http://schemas.openxmlformats.org/officeDocument/2006/relationships/tags" Target="../tags/tag1300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2.xml"/><Relationship Id="rId9" Type="http://schemas.openxmlformats.org/officeDocument/2006/relationships/image" Target="../media/image4.png"/><Relationship Id="rId1" Type="http://schemas.openxmlformats.org/officeDocument/2006/relationships/tags" Target="../tags/tag1295.xml"/><Relationship Id="rId2" Type="http://schemas.openxmlformats.org/officeDocument/2006/relationships/tags" Target="../tags/tag129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0" Type="http://schemas.openxmlformats.org/officeDocument/2006/relationships/tags" Target="../tags/tag1310.xml"/><Relationship Id="rId11" Type="http://schemas.openxmlformats.org/officeDocument/2006/relationships/tags" Target="../tags/tag1311.xml"/><Relationship Id="rId12" Type="http://schemas.openxmlformats.org/officeDocument/2006/relationships/tags" Target="../tags/tag1312.xml"/><Relationship Id="rId13" Type="http://schemas.openxmlformats.org/officeDocument/2006/relationships/tags" Target="../tags/tag1313.xml"/><Relationship Id="rId14" Type="http://schemas.openxmlformats.org/officeDocument/2006/relationships/tags" Target="../tags/tag1314.xml"/><Relationship Id="rId15" Type="http://schemas.openxmlformats.org/officeDocument/2006/relationships/tags" Target="../tags/tag1315.xml"/><Relationship Id="rId16" Type="http://schemas.openxmlformats.org/officeDocument/2006/relationships/tags" Target="../tags/tag1316.xml"/><Relationship Id="rId17" Type="http://schemas.openxmlformats.org/officeDocument/2006/relationships/tags" Target="../tags/tag1317.xml"/><Relationship Id="rId18" Type="http://schemas.openxmlformats.org/officeDocument/2006/relationships/tags" Target="../tags/tag1318.xml"/><Relationship Id="rId19" Type="http://schemas.openxmlformats.org/officeDocument/2006/relationships/tags" Target="../tags/tag1319.xml"/><Relationship Id="rId60" Type="http://schemas.openxmlformats.org/officeDocument/2006/relationships/tags" Target="../tags/tag1360.xml"/><Relationship Id="rId61" Type="http://schemas.openxmlformats.org/officeDocument/2006/relationships/tags" Target="../tags/tag1361.xml"/><Relationship Id="rId62" Type="http://schemas.openxmlformats.org/officeDocument/2006/relationships/tags" Target="../tags/tag1362.xml"/><Relationship Id="rId63" Type="http://schemas.openxmlformats.org/officeDocument/2006/relationships/tags" Target="../tags/tag1363.xml"/><Relationship Id="rId64" Type="http://schemas.openxmlformats.org/officeDocument/2006/relationships/tags" Target="../tags/tag1364.xml"/><Relationship Id="rId65" Type="http://schemas.openxmlformats.org/officeDocument/2006/relationships/tags" Target="../tags/tag1365.xml"/><Relationship Id="rId66" Type="http://schemas.openxmlformats.org/officeDocument/2006/relationships/tags" Target="../tags/tag1366.xml"/><Relationship Id="rId67" Type="http://schemas.openxmlformats.org/officeDocument/2006/relationships/tags" Target="../tags/tag1367.xml"/><Relationship Id="rId68" Type="http://schemas.openxmlformats.org/officeDocument/2006/relationships/tags" Target="../tags/tag1368.xml"/><Relationship Id="rId69" Type="http://schemas.openxmlformats.org/officeDocument/2006/relationships/tags" Target="../tags/tag1369.xml"/><Relationship Id="rId120" Type="http://schemas.openxmlformats.org/officeDocument/2006/relationships/slideLayout" Target="../slideLayouts/slideLayout6.xml"/><Relationship Id="rId121" Type="http://schemas.openxmlformats.org/officeDocument/2006/relationships/notesSlide" Target="../notesSlides/notesSlide23.xml"/><Relationship Id="rId40" Type="http://schemas.openxmlformats.org/officeDocument/2006/relationships/tags" Target="../tags/tag1340.xml"/><Relationship Id="rId41" Type="http://schemas.openxmlformats.org/officeDocument/2006/relationships/tags" Target="../tags/tag1341.xml"/><Relationship Id="rId42" Type="http://schemas.openxmlformats.org/officeDocument/2006/relationships/tags" Target="../tags/tag1342.xml"/><Relationship Id="rId90" Type="http://schemas.openxmlformats.org/officeDocument/2006/relationships/tags" Target="../tags/tag1390.xml"/><Relationship Id="rId91" Type="http://schemas.openxmlformats.org/officeDocument/2006/relationships/tags" Target="../tags/tag1391.xml"/><Relationship Id="rId92" Type="http://schemas.openxmlformats.org/officeDocument/2006/relationships/tags" Target="../tags/tag1392.xml"/><Relationship Id="rId93" Type="http://schemas.openxmlformats.org/officeDocument/2006/relationships/tags" Target="../tags/tag1393.xml"/><Relationship Id="rId94" Type="http://schemas.openxmlformats.org/officeDocument/2006/relationships/tags" Target="../tags/tag1394.xml"/><Relationship Id="rId95" Type="http://schemas.openxmlformats.org/officeDocument/2006/relationships/tags" Target="../tags/tag1395.xml"/><Relationship Id="rId96" Type="http://schemas.openxmlformats.org/officeDocument/2006/relationships/tags" Target="../tags/tag1396.xml"/><Relationship Id="rId101" Type="http://schemas.openxmlformats.org/officeDocument/2006/relationships/tags" Target="../tags/tag1401.xml"/><Relationship Id="rId102" Type="http://schemas.openxmlformats.org/officeDocument/2006/relationships/tags" Target="../tags/tag1402.xml"/><Relationship Id="rId103" Type="http://schemas.openxmlformats.org/officeDocument/2006/relationships/tags" Target="../tags/tag1403.xml"/><Relationship Id="rId104" Type="http://schemas.openxmlformats.org/officeDocument/2006/relationships/tags" Target="../tags/tag1404.xml"/><Relationship Id="rId105" Type="http://schemas.openxmlformats.org/officeDocument/2006/relationships/tags" Target="../tags/tag1405.xml"/><Relationship Id="rId106" Type="http://schemas.openxmlformats.org/officeDocument/2006/relationships/tags" Target="../tags/tag1406.xml"/><Relationship Id="rId107" Type="http://schemas.openxmlformats.org/officeDocument/2006/relationships/tags" Target="../tags/tag1407.xml"/><Relationship Id="rId108" Type="http://schemas.openxmlformats.org/officeDocument/2006/relationships/tags" Target="../tags/tag1408.xml"/><Relationship Id="rId109" Type="http://schemas.openxmlformats.org/officeDocument/2006/relationships/tags" Target="../tags/tag1409.xml"/><Relationship Id="rId97" Type="http://schemas.openxmlformats.org/officeDocument/2006/relationships/tags" Target="../tags/tag1397.xml"/><Relationship Id="rId98" Type="http://schemas.openxmlformats.org/officeDocument/2006/relationships/tags" Target="../tags/tag1398.xml"/><Relationship Id="rId99" Type="http://schemas.openxmlformats.org/officeDocument/2006/relationships/tags" Target="../tags/tag1399.xml"/><Relationship Id="rId43" Type="http://schemas.openxmlformats.org/officeDocument/2006/relationships/tags" Target="../tags/tag1343.xml"/><Relationship Id="rId44" Type="http://schemas.openxmlformats.org/officeDocument/2006/relationships/tags" Target="../tags/tag1344.xml"/><Relationship Id="rId45" Type="http://schemas.openxmlformats.org/officeDocument/2006/relationships/tags" Target="../tags/tag1345.xml"/><Relationship Id="rId46" Type="http://schemas.openxmlformats.org/officeDocument/2006/relationships/tags" Target="../tags/tag1346.xml"/><Relationship Id="rId47" Type="http://schemas.openxmlformats.org/officeDocument/2006/relationships/tags" Target="../tags/tag1347.xml"/><Relationship Id="rId48" Type="http://schemas.openxmlformats.org/officeDocument/2006/relationships/tags" Target="../tags/tag1348.xml"/><Relationship Id="rId49" Type="http://schemas.openxmlformats.org/officeDocument/2006/relationships/tags" Target="../tags/tag1349.xml"/><Relationship Id="rId100" Type="http://schemas.openxmlformats.org/officeDocument/2006/relationships/tags" Target="../tags/tag1400.xml"/><Relationship Id="rId20" Type="http://schemas.openxmlformats.org/officeDocument/2006/relationships/tags" Target="../tags/tag1320.xml"/><Relationship Id="rId21" Type="http://schemas.openxmlformats.org/officeDocument/2006/relationships/tags" Target="../tags/tag1321.xml"/><Relationship Id="rId22" Type="http://schemas.openxmlformats.org/officeDocument/2006/relationships/tags" Target="../tags/tag1322.xml"/><Relationship Id="rId70" Type="http://schemas.openxmlformats.org/officeDocument/2006/relationships/tags" Target="../tags/tag1370.xml"/><Relationship Id="rId71" Type="http://schemas.openxmlformats.org/officeDocument/2006/relationships/tags" Target="../tags/tag1371.xml"/><Relationship Id="rId72" Type="http://schemas.openxmlformats.org/officeDocument/2006/relationships/tags" Target="../tags/tag1372.xml"/><Relationship Id="rId73" Type="http://schemas.openxmlformats.org/officeDocument/2006/relationships/tags" Target="../tags/tag1373.xml"/><Relationship Id="rId74" Type="http://schemas.openxmlformats.org/officeDocument/2006/relationships/tags" Target="../tags/tag1374.xml"/><Relationship Id="rId75" Type="http://schemas.openxmlformats.org/officeDocument/2006/relationships/tags" Target="../tags/tag1375.xml"/><Relationship Id="rId76" Type="http://schemas.openxmlformats.org/officeDocument/2006/relationships/tags" Target="../tags/tag1376.xml"/><Relationship Id="rId77" Type="http://schemas.openxmlformats.org/officeDocument/2006/relationships/tags" Target="../tags/tag1377.xml"/><Relationship Id="rId78" Type="http://schemas.openxmlformats.org/officeDocument/2006/relationships/tags" Target="../tags/tag1378.xml"/><Relationship Id="rId79" Type="http://schemas.openxmlformats.org/officeDocument/2006/relationships/tags" Target="../tags/tag1379.xml"/><Relationship Id="rId23" Type="http://schemas.openxmlformats.org/officeDocument/2006/relationships/tags" Target="../tags/tag1323.xml"/><Relationship Id="rId24" Type="http://schemas.openxmlformats.org/officeDocument/2006/relationships/tags" Target="../tags/tag1324.xml"/><Relationship Id="rId25" Type="http://schemas.openxmlformats.org/officeDocument/2006/relationships/tags" Target="../tags/tag1325.xml"/><Relationship Id="rId26" Type="http://schemas.openxmlformats.org/officeDocument/2006/relationships/tags" Target="../tags/tag1326.xml"/><Relationship Id="rId27" Type="http://schemas.openxmlformats.org/officeDocument/2006/relationships/tags" Target="../tags/tag1327.xml"/><Relationship Id="rId28" Type="http://schemas.openxmlformats.org/officeDocument/2006/relationships/tags" Target="../tags/tag1328.xml"/><Relationship Id="rId29" Type="http://schemas.openxmlformats.org/officeDocument/2006/relationships/tags" Target="../tags/tag1329.xml"/><Relationship Id="rId1" Type="http://schemas.openxmlformats.org/officeDocument/2006/relationships/tags" Target="../tags/tag1301.xml"/><Relationship Id="rId2" Type="http://schemas.openxmlformats.org/officeDocument/2006/relationships/tags" Target="../tags/tag1302.xml"/><Relationship Id="rId3" Type="http://schemas.openxmlformats.org/officeDocument/2006/relationships/tags" Target="../tags/tag1303.xml"/><Relationship Id="rId4" Type="http://schemas.openxmlformats.org/officeDocument/2006/relationships/tags" Target="../tags/tag1304.xml"/><Relationship Id="rId5" Type="http://schemas.openxmlformats.org/officeDocument/2006/relationships/tags" Target="../tags/tag1305.xml"/><Relationship Id="rId6" Type="http://schemas.openxmlformats.org/officeDocument/2006/relationships/tags" Target="../tags/tag1306.xml"/><Relationship Id="rId7" Type="http://schemas.openxmlformats.org/officeDocument/2006/relationships/tags" Target="../tags/tag1307.xml"/><Relationship Id="rId8" Type="http://schemas.openxmlformats.org/officeDocument/2006/relationships/tags" Target="../tags/tag1308.xml"/><Relationship Id="rId9" Type="http://schemas.openxmlformats.org/officeDocument/2006/relationships/tags" Target="../tags/tag1309.xml"/><Relationship Id="rId50" Type="http://schemas.openxmlformats.org/officeDocument/2006/relationships/tags" Target="../tags/tag1350.xml"/><Relationship Id="rId51" Type="http://schemas.openxmlformats.org/officeDocument/2006/relationships/tags" Target="../tags/tag1351.xml"/><Relationship Id="rId52" Type="http://schemas.openxmlformats.org/officeDocument/2006/relationships/tags" Target="../tags/tag1352.xml"/><Relationship Id="rId53" Type="http://schemas.openxmlformats.org/officeDocument/2006/relationships/tags" Target="../tags/tag1353.xml"/><Relationship Id="rId54" Type="http://schemas.openxmlformats.org/officeDocument/2006/relationships/tags" Target="../tags/tag1354.xml"/><Relationship Id="rId55" Type="http://schemas.openxmlformats.org/officeDocument/2006/relationships/tags" Target="../tags/tag1355.xml"/><Relationship Id="rId56" Type="http://schemas.openxmlformats.org/officeDocument/2006/relationships/tags" Target="../tags/tag1356.xml"/><Relationship Id="rId57" Type="http://schemas.openxmlformats.org/officeDocument/2006/relationships/tags" Target="../tags/tag1357.xml"/><Relationship Id="rId58" Type="http://schemas.openxmlformats.org/officeDocument/2006/relationships/tags" Target="../tags/tag1358.xml"/><Relationship Id="rId59" Type="http://schemas.openxmlformats.org/officeDocument/2006/relationships/tags" Target="../tags/tag1359.xml"/><Relationship Id="rId110" Type="http://schemas.openxmlformats.org/officeDocument/2006/relationships/tags" Target="../tags/tag1410.xml"/><Relationship Id="rId111" Type="http://schemas.openxmlformats.org/officeDocument/2006/relationships/tags" Target="../tags/tag1411.xml"/><Relationship Id="rId112" Type="http://schemas.openxmlformats.org/officeDocument/2006/relationships/tags" Target="../tags/tag1412.xml"/><Relationship Id="rId113" Type="http://schemas.openxmlformats.org/officeDocument/2006/relationships/tags" Target="../tags/tag1413.xml"/><Relationship Id="rId114" Type="http://schemas.openxmlformats.org/officeDocument/2006/relationships/tags" Target="../tags/tag1414.xml"/><Relationship Id="rId115" Type="http://schemas.openxmlformats.org/officeDocument/2006/relationships/tags" Target="../tags/tag1415.xml"/><Relationship Id="rId116" Type="http://schemas.openxmlformats.org/officeDocument/2006/relationships/tags" Target="../tags/tag1416.xml"/><Relationship Id="rId117" Type="http://schemas.openxmlformats.org/officeDocument/2006/relationships/tags" Target="../tags/tag1417.xml"/><Relationship Id="rId118" Type="http://schemas.openxmlformats.org/officeDocument/2006/relationships/tags" Target="../tags/tag1418.xml"/><Relationship Id="rId119" Type="http://schemas.openxmlformats.org/officeDocument/2006/relationships/tags" Target="../tags/tag1419.xml"/><Relationship Id="rId30" Type="http://schemas.openxmlformats.org/officeDocument/2006/relationships/tags" Target="../tags/tag1330.xml"/><Relationship Id="rId31" Type="http://schemas.openxmlformats.org/officeDocument/2006/relationships/tags" Target="../tags/tag1331.xml"/><Relationship Id="rId32" Type="http://schemas.openxmlformats.org/officeDocument/2006/relationships/tags" Target="../tags/tag1332.xml"/><Relationship Id="rId33" Type="http://schemas.openxmlformats.org/officeDocument/2006/relationships/tags" Target="../tags/tag1333.xml"/><Relationship Id="rId34" Type="http://schemas.openxmlformats.org/officeDocument/2006/relationships/tags" Target="../tags/tag1334.xml"/><Relationship Id="rId35" Type="http://schemas.openxmlformats.org/officeDocument/2006/relationships/tags" Target="../tags/tag1335.xml"/><Relationship Id="rId36" Type="http://schemas.openxmlformats.org/officeDocument/2006/relationships/tags" Target="../tags/tag1336.xml"/><Relationship Id="rId37" Type="http://schemas.openxmlformats.org/officeDocument/2006/relationships/tags" Target="../tags/tag1337.xml"/><Relationship Id="rId38" Type="http://schemas.openxmlformats.org/officeDocument/2006/relationships/tags" Target="../tags/tag1338.xml"/><Relationship Id="rId39" Type="http://schemas.openxmlformats.org/officeDocument/2006/relationships/tags" Target="../tags/tag1339.xml"/><Relationship Id="rId80" Type="http://schemas.openxmlformats.org/officeDocument/2006/relationships/tags" Target="../tags/tag1380.xml"/><Relationship Id="rId81" Type="http://schemas.openxmlformats.org/officeDocument/2006/relationships/tags" Target="../tags/tag1381.xml"/><Relationship Id="rId82" Type="http://schemas.openxmlformats.org/officeDocument/2006/relationships/tags" Target="../tags/tag1382.xml"/><Relationship Id="rId83" Type="http://schemas.openxmlformats.org/officeDocument/2006/relationships/tags" Target="../tags/tag1383.xml"/><Relationship Id="rId84" Type="http://schemas.openxmlformats.org/officeDocument/2006/relationships/tags" Target="../tags/tag1384.xml"/><Relationship Id="rId85" Type="http://schemas.openxmlformats.org/officeDocument/2006/relationships/tags" Target="../tags/tag1385.xml"/><Relationship Id="rId86" Type="http://schemas.openxmlformats.org/officeDocument/2006/relationships/tags" Target="../tags/tag1386.xml"/><Relationship Id="rId87" Type="http://schemas.openxmlformats.org/officeDocument/2006/relationships/tags" Target="../tags/tag1387.xml"/><Relationship Id="rId88" Type="http://schemas.openxmlformats.org/officeDocument/2006/relationships/tags" Target="../tags/tag1388.xml"/><Relationship Id="rId89" Type="http://schemas.openxmlformats.org/officeDocument/2006/relationships/tags" Target="../tags/tag1389.xml"/></Relationships>
</file>

<file path=ppt/slides/_rels/slide55.xml.rels><?xml version="1.0" encoding="UTF-8" standalone="yes"?>
<Relationships xmlns="http://schemas.openxmlformats.org/package/2006/relationships"><Relationship Id="rId10" Type="http://schemas.openxmlformats.org/officeDocument/2006/relationships/tags" Target="../tags/tag1429.xml"/><Relationship Id="rId11" Type="http://schemas.openxmlformats.org/officeDocument/2006/relationships/tags" Target="../tags/tag1430.xml"/><Relationship Id="rId12" Type="http://schemas.openxmlformats.org/officeDocument/2006/relationships/tags" Target="../tags/tag1431.xml"/><Relationship Id="rId13" Type="http://schemas.openxmlformats.org/officeDocument/2006/relationships/tags" Target="../tags/tag1432.xml"/><Relationship Id="rId14" Type="http://schemas.openxmlformats.org/officeDocument/2006/relationships/tags" Target="../tags/tag1433.xml"/><Relationship Id="rId15" Type="http://schemas.openxmlformats.org/officeDocument/2006/relationships/tags" Target="../tags/tag1434.xml"/><Relationship Id="rId16" Type="http://schemas.openxmlformats.org/officeDocument/2006/relationships/tags" Target="../tags/tag1435.xml"/><Relationship Id="rId17" Type="http://schemas.openxmlformats.org/officeDocument/2006/relationships/tags" Target="../tags/tag1436.xml"/><Relationship Id="rId18" Type="http://schemas.openxmlformats.org/officeDocument/2006/relationships/tags" Target="../tags/tag1437.xml"/><Relationship Id="rId19" Type="http://schemas.openxmlformats.org/officeDocument/2006/relationships/tags" Target="../tags/tag1438.xml"/><Relationship Id="rId60" Type="http://schemas.openxmlformats.org/officeDocument/2006/relationships/tags" Target="../tags/tag1479.xml"/><Relationship Id="rId61" Type="http://schemas.openxmlformats.org/officeDocument/2006/relationships/tags" Target="../tags/tag1480.xml"/><Relationship Id="rId62" Type="http://schemas.openxmlformats.org/officeDocument/2006/relationships/tags" Target="../tags/tag1481.xml"/><Relationship Id="rId63" Type="http://schemas.openxmlformats.org/officeDocument/2006/relationships/tags" Target="../tags/tag1482.xml"/><Relationship Id="rId64" Type="http://schemas.openxmlformats.org/officeDocument/2006/relationships/tags" Target="../tags/tag1483.xml"/><Relationship Id="rId65" Type="http://schemas.openxmlformats.org/officeDocument/2006/relationships/tags" Target="../tags/tag1484.xml"/><Relationship Id="rId66" Type="http://schemas.openxmlformats.org/officeDocument/2006/relationships/tags" Target="../tags/tag1485.xml"/><Relationship Id="rId67" Type="http://schemas.openxmlformats.org/officeDocument/2006/relationships/tags" Target="../tags/tag1486.xml"/><Relationship Id="rId68" Type="http://schemas.openxmlformats.org/officeDocument/2006/relationships/tags" Target="../tags/tag1487.xml"/><Relationship Id="rId69" Type="http://schemas.openxmlformats.org/officeDocument/2006/relationships/tags" Target="../tags/tag1488.xml"/><Relationship Id="rId120" Type="http://schemas.openxmlformats.org/officeDocument/2006/relationships/tags" Target="../tags/tag1539.xml"/><Relationship Id="rId121" Type="http://schemas.openxmlformats.org/officeDocument/2006/relationships/tags" Target="../tags/tag1540.xml"/><Relationship Id="rId122" Type="http://schemas.openxmlformats.org/officeDocument/2006/relationships/tags" Target="../tags/tag1541.xml"/><Relationship Id="rId123" Type="http://schemas.openxmlformats.org/officeDocument/2006/relationships/tags" Target="../tags/tag1542.xml"/><Relationship Id="rId124" Type="http://schemas.openxmlformats.org/officeDocument/2006/relationships/slideLayout" Target="../slideLayouts/slideLayout6.xml"/><Relationship Id="rId125" Type="http://schemas.openxmlformats.org/officeDocument/2006/relationships/notesSlide" Target="../notesSlides/notesSlide24.xml"/><Relationship Id="rId40" Type="http://schemas.openxmlformats.org/officeDocument/2006/relationships/tags" Target="../tags/tag1459.xml"/><Relationship Id="rId41" Type="http://schemas.openxmlformats.org/officeDocument/2006/relationships/tags" Target="../tags/tag1460.xml"/><Relationship Id="rId42" Type="http://schemas.openxmlformats.org/officeDocument/2006/relationships/tags" Target="../tags/tag1461.xml"/><Relationship Id="rId90" Type="http://schemas.openxmlformats.org/officeDocument/2006/relationships/tags" Target="../tags/tag1509.xml"/><Relationship Id="rId91" Type="http://schemas.openxmlformats.org/officeDocument/2006/relationships/tags" Target="../tags/tag1510.xml"/><Relationship Id="rId92" Type="http://schemas.openxmlformats.org/officeDocument/2006/relationships/tags" Target="../tags/tag1511.xml"/><Relationship Id="rId93" Type="http://schemas.openxmlformats.org/officeDocument/2006/relationships/tags" Target="../tags/tag1512.xml"/><Relationship Id="rId94" Type="http://schemas.openxmlformats.org/officeDocument/2006/relationships/tags" Target="../tags/tag1513.xml"/><Relationship Id="rId95" Type="http://schemas.openxmlformats.org/officeDocument/2006/relationships/tags" Target="../tags/tag1514.xml"/><Relationship Id="rId96" Type="http://schemas.openxmlformats.org/officeDocument/2006/relationships/tags" Target="../tags/tag1515.xml"/><Relationship Id="rId101" Type="http://schemas.openxmlformats.org/officeDocument/2006/relationships/tags" Target="../tags/tag1520.xml"/><Relationship Id="rId102" Type="http://schemas.openxmlformats.org/officeDocument/2006/relationships/tags" Target="../tags/tag1521.xml"/><Relationship Id="rId103" Type="http://schemas.openxmlformats.org/officeDocument/2006/relationships/tags" Target="../tags/tag1522.xml"/><Relationship Id="rId104" Type="http://schemas.openxmlformats.org/officeDocument/2006/relationships/tags" Target="../tags/tag1523.xml"/><Relationship Id="rId105" Type="http://schemas.openxmlformats.org/officeDocument/2006/relationships/tags" Target="../tags/tag1524.xml"/><Relationship Id="rId106" Type="http://schemas.openxmlformats.org/officeDocument/2006/relationships/tags" Target="../tags/tag1525.xml"/><Relationship Id="rId107" Type="http://schemas.openxmlformats.org/officeDocument/2006/relationships/tags" Target="../tags/tag1526.xml"/><Relationship Id="rId108" Type="http://schemas.openxmlformats.org/officeDocument/2006/relationships/tags" Target="../tags/tag1527.xml"/><Relationship Id="rId109" Type="http://schemas.openxmlformats.org/officeDocument/2006/relationships/tags" Target="../tags/tag1528.xml"/><Relationship Id="rId97" Type="http://schemas.openxmlformats.org/officeDocument/2006/relationships/tags" Target="../tags/tag1516.xml"/><Relationship Id="rId98" Type="http://schemas.openxmlformats.org/officeDocument/2006/relationships/tags" Target="../tags/tag1517.xml"/><Relationship Id="rId99" Type="http://schemas.openxmlformats.org/officeDocument/2006/relationships/tags" Target="../tags/tag1518.xml"/><Relationship Id="rId43" Type="http://schemas.openxmlformats.org/officeDocument/2006/relationships/tags" Target="../tags/tag1462.xml"/><Relationship Id="rId44" Type="http://schemas.openxmlformats.org/officeDocument/2006/relationships/tags" Target="../tags/tag1463.xml"/><Relationship Id="rId45" Type="http://schemas.openxmlformats.org/officeDocument/2006/relationships/tags" Target="../tags/tag1464.xml"/><Relationship Id="rId46" Type="http://schemas.openxmlformats.org/officeDocument/2006/relationships/tags" Target="../tags/tag1465.xml"/><Relationship Id="rId47" Type="http://schemas.openxmlformats.org/officeDocument/2006/relationships/tags" Target="../tags/tag1466.xml"/><Relationship Id="rId48" Type="http://schemas.openxmlformats.org/officeDocument/2006/relationships/tags" Target="../tags/tag1467.xml"/><Relationship Id="rId49" Type="http://schemas.openxmlformats.org/officeDocument/2006/relationships/tags" Target="../tags/tag1468.xml"/><Relationship Id="rId100" Type="http://schemas.openxmlformats.org/officeDocument/2006/relationships/tags" Target="../tags/tag1519.xml"/><Relationship Id="rId20" Type="http://schemas.openxmlformats.org/officeDocument/2006/relationships/tags" Target="../tags/tag1439.xml"/><Relationship Id="rId21" Type="http://schemas.openxmlformats.org/officeDocument/2006/relationships/tags" Target="../tags/tag1440.xml"/><Relationship Id="rId22" Type="http://schemas.openxmlformats.org/officeDocument/2006/relationships/tags" Target="../tags/tag1441.xml"/><Relationship Id="rId70" Type="http://schemas.openxmlformats.org/officeDocument/2006/relationships/tags" Target="../tags/tag1489.xml"/><Relationship Id="rId71" Type="http://schemas.openxmlformats.org/officeDocument/2006/relationships/tags" Target="../tags/tag1490.xml"/><Relationship Id="rId72" Type="http://schemas.openxmlformats.org/officeDocument/2006/relationships/tags" Target="../tags/tag1491.xml"/><Relationship Id="rId73" Type="http://schemas.openxmlformats.org/officeDocument/2006/relationships/tags" Target="../tags/tag1492.xml"/><Relationship Id="rId74" Type="http://schemas.openxmlformats.org/officeDocument/2006/relationships/tags" Target="../tags/tag1493.xml"/><Relationship Id="rId75" Type="http://schemas.openxmlformats.org/officeDocument/2006/relationships/tags" Target="../tags/tag1494.xml"/><Relationship Id="rId76" Type="http://schemas.openxmlformats.org/officeDocument/2006/relationships/tags" Target="../tags/tag1495.xml"/><Relationship Id="rId77" Type="http://schemas.openxmlformats.org/officeDocument/2006/relationships/tags" Target="../tags/tag1496.xml"/><Relationship Id="rId78" Type="http://schemas.openxmlformats.org/officeDocument/2006/relationships/tags" Target="../tags/tag1497.xml"/><Relationship Id="rId79" Type="http://schemas.openxmlformats.org/officeDocument/2006/relationships/tags" Target="../tags/tag1498.xml"/><Relationship Id="rId23" Type="http://schemas.openxmlformats.org/officeDocument/2006/relationships/tags" Target="../tags/tag1442.xml"/><Relationship Id="rId24" Type="http://schemas.openxmlformats.org/officeDocument/2006/relationships/tags" Target="../tags/tag1443.xml"/><Relationship Id="rId25" Type="http://schemas.openxmlformats.org/officeDocument/2006/relationships/tags" Target="../tags/tag1444.xml"/><Relationship Id="rId26" Type="http://schemas.openxmlformats.org/officeDocument/2006/relationships/tags" Target="../tags/tag1445.xml"/><Relationship Id="rId27" Type="http://schemas.openxmlformats.org/officeDocument/2006/relationships/tags" Target="../tags/tag1446.xml"/><Relationship Id="rId28" Type="http://schemas.openxmlformats.org/officeDocument/2006/relationships/tags" Target="../tags/tag1447.xml"/><Relationship Id="rId29" Type="http://schemas.openxmlformats.org/officeDocument/2006/relationships/tags" Target="../tags/tag1448.xml"/><Relationship Id="rId1" Type="http://schemas.openxmlformats.org/officeDocument/2006/relationships/tags" Target="../tags/tag1420.xml"/><Relationship Id="rId2" Type="http://schemas.openxmlformats.org/officeDocument/2006/relationships/tags" Target="../tags/tag1421.xml"/><Relationship Id="rId3" Type="http://schemas.openxmlformats.org/officeDocument/2006/relationships/tags" Target="../tags/tag1422.xml"/><Relationship Id="rId4" Type="http://schemas.openxmlformats.org/officeDocument/2006/relationships/tags" Target="../tags/tag1423.xml"/><Relationship Id="rId5" Type="http://schemas.openxmlformats.org/officeDocument/2006/relationships/tags" Target="../tags/tag1424.xml"/><Relationship Id="rId6" Type="http://schemas.openxmlformats.org/officeDocument/2006/relationships/tags" Target="../tags/tag1425.xml"/><Relationship Id="rId7" Type="http://schemas.openxmlformats.org/officeDocument/2006/relationships/tags" Target="../tags/tag1426.xml"/><Relationship Id="rId8" Type="http://schemas.openxmlformats.org/officeDocument/2006/relationships/tags" Target="../tags/tag1427.xml"/><Relationship Id="rId9" Type="http://schemas.openxmlformats.org/officeDocument/2006/relationships/tags" Target="../tags/tag1428.xml"/><Relationship Id="rId50" Type="http://schemas.openxmlformats.org/officeDocument/2006/relationships/tags" Target="../tags/tag1469.xml"/><Relationship Id="rId51" Type="http://schemas.openxmlformats.org/officeDocument/2006/relationships/tags" Target="../tags/tag1470.xml"/><Relationship Id="rId52" Type="http://schemas.openxmlformats.org/officeDocument/2006/relationships/tags" Target="../tags/tag1471.xml"/><Relationship Id="rId53" Type="http://schemas.openxmlformats.org/officeDocument/2006/relationships/tags" Target="../tags/tag1472.xml"/><Relationship Id="rId54" Type="http://schemas.openxmlformats.org/officeDocument/2006/relationships/tags" Target="../tags/tag1473.xml"/><Relationship Id="rId55" Type="http://schemas.openxmlformats.org/officeDocument/2006/relationships/tags" Target="../tags/tag1474.xml"/><Relationship Id="rId56" Type="http://schemas.openxmlformats.org/officeDocument/2006/relationships/tags" Target="../tags/tag1475.xml"/><Relationship Id="rId57" Type="http://schemas.openxmlformats.org/officeDocument/2006/relationships/tags" Target="../tags/tag1476.xml"/><Relationship Id="rId58" Type="http://schemas.openxmlformats.org/officeDocument/2006/relationships/tags" Target="../tags/tag1477.xml"/><Relationship Id="rId59" Type="http://schemas.openxmlformats.org/officeDocument/2006/relationships/tags" Target="../tags/tag1478.xml"/><Relationship Id="rId110" Type="http://schemas.openxmlformats.org/officeDocument/2006/relationships/tags" Target="../tags/tag1529.xml"/><Relationship Id="rId111" Type="http://schemas.openxmlformats.org/officeDocument/2006/relationships/tags" Target="../tags/tag1530.xml"/><Relationship Id="rId112" Type="http://schemas.openxmlformats.org/officeDocument/2006/relationships/tags" Target="../tags/tag1531.xml"/><Relationship Id="rId113" Type="http://schemas.openxmlformats.org/officeDocument/2006/relationships/tags" Target="../tags/tag1532.xml"/><Relationship Id="rId114" Type="http://schemas.openxmlformats.org/officeDocument/2006/relationships/tags" Target="../tags/tag1533.xml"/><Relationship Id="rId115" Type="http://schemas.openxmlformats.org/officeDocument/2006/relationships/tags" Target="../tags/tag1534.xml"/><Relationship Id="rId116" Type="http://schemas.openxmlformats.org/officeDocument/2006/relationships/tags" Target="../tags/tag1535.xml"/><Relationship Id="rId117" Type="http://schemas.openxmlformats.org/officeDocument/2006/relationships/tags" Target="../tags/tag1536.xml"/><Relationship Id="rId118" Type="http://schemas.openxmlformats.org/officeDocument/2006/relationships/tags" Target="../tags/tag1537.xml"/><Relationship Id="rId119" Type="http://schemas.openxmlformats.org/officeDocument/2006/relationships/tags" Target="../tags/tag1538.xml"/><Relationship Id="rId30" Type="http://schemas.openxmlformats.org/officeDocument/2006/relationships/tags" Target="../tags/tag1449.xml"/><Relationship Id="rId31" Type="http://schemas.openxmlformats.org/officeDocument/2006/relationships/tags" Target="../tags/tag1450.xml"/><Relationship Id="rId32" Type="http://schemas.openxmlformats.org/officeDocument/2006/relationships/tags" Target="../tags/tag1451.xml"/><Relationship Id="rId33" Type="http://schemas.openxmlformats.org/officeDocument/2006/relationships/tags" Target="../tags/tag1452.xml"/><Relationship Id="rId34" Type="http://schemas.openxmlformats.org/officeDocument/2006/relationships/tags" Target="../tags/tag1453.xml"/><Relationship Id="rId35" Type="http://schemas.openxmlformats.org/officeDocument/2006/relationships/tags" Target="../tags/tag1454.xml"/><Relationship Id="rId36" Type="http://schemas.openxmlformats.org/officeDocument/2006/relationships/tags" Target="../tags/tag1455.xml"/><Relationship Id="rId37" Type="http://schemas.openxmlformats.org/officeDocument/2006/relationships/tags" Target="../tags/tag1456.xml"/><Relationship Id="rId38" Type="http://schemas.openxmlformats.org/officeDocument/2006/relationships/tags" Target="../tags/tag1457.xml"/><Relationship Id="rId39" Type="http://schemas.openxmlformats.org/officeDocument/2006/relationships/tags" Target="../tags/tag1458.xml"/><Relationship Id="rId80" Type="http://schemas.openxmlformats.org/officeDocument/2006/relationships/tags" Target="../tags/tag1499.xml"/><Relationship Id="rId81" Type="http://schemas.openxmlformats.org/officeDocument/2006/relationships/tags" Target="../tags/tag1500.xml"/><Relationship Id="rId82" Type="http://schemas.openxmlformats.org/officeDocument/2006/relationships/tags" Target="../tags/tag1501.xml"/><Relationship Id="rId83" Type="http://schemas.openxmlformats.org/officeDocument/2006/relationships/tags" Target="../tags/tag1502.xml"/><Relationship Id="rId84" Type="http://schemas.openxmlformats.org/officeDocument/2006/relationships/tags" Target="../tags/tag1503.xml"/><Relationship Id="rId85" Type="http://schemas.openxmlformats.org/officeDocument/2006/relationships/tags" Target="../tags/tag1504.xml"/><Relationship Id="rId86" Type="http://schemas.openxmlformats.org/officeDocument/2006/relationships/tags" Target="../tags/tag1505.xml"/><Relationship Id="rId87" Type="http://schemas.openxmlformats.org/officeDocument/2006/relationships/tags" Target="../tags/tag1506.xml"/><Relationship Id="rId88" Type="http://schemas.openxmlformats.org/officeDocument/2006/relationships/tags" Target="../tags/tag1507.xml"/><Relationship Id="rId89" Type="http://schemas.openxmlformats.org/officeDocument/2006/relationships/tags" Target="../tags/tag150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Adversarial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CS52 – Spring 2016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2286000" y="4419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</a:t>
            </a:r>
            <a:r>
              <a:rPr lang="en-US" sz="3600" dirty="0" smtClean="0">
                <a:solidFill>
                  <a:srgbClr val="FF0000"/>
                </a:solidFill>
              </a:rPr>
              <a:t>can we “learn” this (or figure it out)?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7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 as search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981200" y="4419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Key idea: search all possible moves/configurations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6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76400" y="6243935"/>
            <a:ext cx="473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Explore all possible first moves by ‘X’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7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05800" y="551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448050" y="3333750"/>
            <a:ext cx="11430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676400" y="6243935"/>
            <a:ext cx="5576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Then, explore all possible next moves by ‘O’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114800"/>
            <a:ext cx="2209800" cy="2129135"/>
          </a:xfrm>
          <a:prstGeom prst="rect">
            <a:avLst/>
          </a:prstGeom>
          <a:solidFill>
            <a:srgbClr val="FFFF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3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89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676400" y="6243935"/>
            <a:ext cx="4864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Explore all possible next moves by ‘O’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76600" y="1143000"/>
            <a:ext cx="2209800" cy="2129135"/>
          </a:xfrm>
          <a:prstGeom prst="rect">
            <a:avLst/>
          </a:prstGeom>
          <a:solidFill>
            <a:srgbClr val="FFFF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4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89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rot="5400000">
            <a:off x="3143250" y="3028950"/>
            <a:ext cx="11430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4267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010400" y="4953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467745" y="6243935"/>
            <a:ext cx="5517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Then, explore all possible next moves by ‘X’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4800" y="4114800"/>
            <a:ext cx="2209800" cy="2129135"/>
          </a:xfrm>
          <a:prstGeom prst="rect">
            <a:avLst/>
          </a:prstGeom>
          <a:solidFill>
            <a:srgbClr val="FFFF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89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44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flipH="1">
            <a:off x="3048000" y="3124200"/>
            <a:ext cx="1333500" cy="1091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3528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0" y="4292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676400" y="6243935"/>
            <a:ext cx="479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Explore all possible next moves by ‘X’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76600" y="1169485"/>
            <a:ext cx="2209800" cy="2129135"/>
          </a:xfrm>
          <a:prstGeom prst="rect">
            <a:avLst/>
          </a:prstGeom>
          <a:solidFill>
            <a:srgbClr val="FFFF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14800" y="1244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18288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43200" y="4825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5800" y="5521158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015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7789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Group 10"/>
          <p:cNvGrpSpPr/>
          <p:nvPr/>
        </p:nvGrpSpPr>
        <p:grpSpPr>
          <a:xfrm>
            <a:off x="457200" y="4267200"/>
            <a:ext cx="1905000" cy="1828800"/>
            <a:chOff x="3200400" y="1219200"/>
            <a:chExt cx="1905000" cy="1828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7"/>
          <p:cNvGrpSpPr/>
          <p:nvPr/>
        </p:nvGrpSpPr>
        <p:grpSpPr>
          <a:xfrm>
            <a:off x="2667000" y="4267200"/>
            <a:ext cx="1905000" cy="1828800"/>
            <a:chOff x="3200400" y="1219200"/>
            <a:chExt cx="19050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23"/>
          <p:cNvGrpSpPr/>
          <p:nvPr/>
        </p:nvGrpSpPr>
        <p:grpSpPr>
          <a:xfrm>
            <a:off x="6934200" y="4343400"/>
            <a:ext cx="1905000" cy="1828800"/>
            <a:chOff x="3200400" y="1219200"/>
            <a:chExt cx="1905000" cy="1828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5410200" y="4876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05200" y="1244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400" y="4343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cxnSp>
        <p:nvCxnSpPr>
          <p:cNvPr id="35" name="Straight Arrow Connector 34"/>
          <p:cNvCxnSpPr>
            <a:stCxn id="3" idx="2"/>
            <a:endCxn id="13" idx="0"/>
          </p:cNvCxnSpPr>
          <p:nvPr/>
        </p:nvCxnSpPr>
        <p:spPr bwMode="auto">
          <a:xfrm rot="5400000">
            <a:off x="2324100" y="2209800"/>
            <a:ext cx="1143000" cy="2971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" idx="2"/>
            <a:endCxn id="32" idx="0"/>
          </p:cNvCxnSpPr>
          <p:nvPr/>
        </p:nvCxnSpPr>
        <p:spPr bwMode="auto">
          <a:xfrm flipH="1">
            <a:off x="3048000" y="3124200"/>
            <a:ext cx="1333500" cy="10916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3" idx="2"/>
            <a:endCxn id="25" idx="0"/>
          </p:cNvCxnSpPr>
          <p:nvPr/>
        </p:nvCxnSpPr>
        <p:spPr bwMode="auto">
          <a:xfrm rot="16200000" flipH="1">
            <a:off x="5524500" y="1981200"/>
            <a:ext cx="1219200" cy="3505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334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430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0" name="TextBox 39"/>
          <p:cNvSpPr txBox="1"/>
          <p:nvPr/>
        </p:nvSpPr>
        <p:spPr>
          <a:xfrm>
            <a:off x="33528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0" y="4292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cxnSp>
        <p:nvCxnSpPr>
          <p:cNvPr id="43" name="Straight Connector 42"/>
          <p:cNvCxnSpPr>
            <a:stCxn id="3" idx="0"/>
          </p:cNvCxnSpPr>
          <p:nvPr/>
        </p:nvCxnSpPr>
        <p:spPr bwMode="auto">
          <a:xfrm rot="5400000" flipH="1" flipV="1">
            <a:off x="4629150" y="361950"/>
            <a:ext cx="685800" cy="11811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945487" y="6231449"/>
            <a:ext cx="247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do we stop?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76600" y="1169485"/>
            <a:ext cx="2209800" cy="2129135"/>
          </a:xfrm>
          <a:prstGeom prst="rect">
            <a:avLst/>
          </a:prstGeom>
          <a:solidFill>
            <a:srgbClr val="FFFF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114800" y="1244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1828800" y="4215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43200" y="4825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05800" y="5521158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8635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 as search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26670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31929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26670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3834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26670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3810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2667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26918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3225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3886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524000" y="15341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Eventually, we’ll get to </a:t>
            </a:r>
            <a:r>
              <a:rPr lang="en-US" sz="2800" dirty="0" smtClean="0">
                <a:solidFill>
                  <a:srgbClr val="0000FF"/>
                </a:solidFill>
              </a:rPr>
              <a:t>an game end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066800" y="4572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WIN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86600" y="4495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LOSE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4572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TIE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257800"/>
            <a:ext cx="336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does this help us?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90600" y="5867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Try and make moves that move us towards a win, i.e. where there are leaves with a WIN.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5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Toe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486400" y="1066800"/>
            <a:ext cx="685800" cy="685800"/>
            <a:chOff x="3200400" y="1219200"/>
            <a:chExt cx="1905000" cy="1828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10"/>
          <p:cNvGrpSpPr/>
          <p:nvPr/>
        </p:nvGrpSpPr>
        <p:grpSpPr>
          <a:xfrm>
            <a:off x="4572000" y="2133600"/>
            <a:ext cx="685800" cy="685800"/>
            <a:chOff x="3200400" y="1219200"/>
            <a:chExt cx="1905000" cy="18288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0"/>
          <p:cNvGrpSpPr/>
          <p:nvPr/>
        </p:nvGrpSpPr>
        <p:grpSpPr>
          <a:xfrm>
            <a:off x="5410200" y="2133600"/>
            <a:ext cx="685800" cy="685800"/>
            <a:chOff x="3200400" y="1219200"/>
            <a:chExt cx="1905000" cy="18288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10"/>
          <p:cNvGrpSpPr/>
          <p:nvPr/>
        </p:nvGrpSpPr>
        <p:grpSpPr>
          <a:xfrm>
            <a:off x="6705600" y="2133600"/>
            <a:ext cx="685800" cy="685800"/>
            <a:chOff x="3200400" y="1219200"/>
            <a:chExt cx="1905000" cy="182880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0"/>
          <p:cNvGrpSpPr/>
          <p:nvPr/>
        </p:nvGrpSpPr>
        <p:grpSpPr>
          <a:xfrm>
            <a:off x="3810000" y="3276600"/>
            <a:ext cx="685800" cy="685800"/>
            <a:chOff x="3200400" y="1219200"/>
            <a:chExt cx="1905000" cy="1828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10"/>
          <p:cNvGrpSpPr/>
          <p:nvPr/>
        </p:nvGrpSpPr>
        <p:grpSpPr>
          <a:xfrm>
            <a:off x="4648200" y="3276600"/>
            <a:ext cx="685800" cy="685800"/>
            <a:chOff x="3200400" y="1219200"/>
            <a:chExt cx="1905000" cy="182880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10"/>
          <p:cNvGrpSpPr/>
          <p:nvPr/>
        </p:nvGrpSpPr>
        <p:grpSpPr>
          <a:xfrm>
            <a:off x="5943600" y="3276600"/>
            <a:ext cx="685800" cy="685800"/>
            <a:chOff x="3200400" y="1219200"/>
            <a:chExt cx="1905000" cy="18288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10"/>
          <p:cNvGrpSpPr/>
          <p:nvPr/>
        </p:nvGrpSpPr>
        <p:grpSpPr>
          <a:xfrm>
            <a:off x="3581400" y="5257800"/>
            <a:ext cx="685800" cy="685800"/>
            <a:chOff x="3200400" y="1219200"/>
            <a:chExt cx="1905000" cy="1828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" name="Group 10"/>
          <p:cNvGrpSpPr/>
          <p:nvPr/>
        </p:nvGrpSpPr>
        <p:grpSpPr>
          <a:xfrm>
            <a:off x="4419600" y="5257800"/>
            <a:ext cx="685800" cy="685800"/>
            <a:chOff x="3200400" y="1219200"/>
            <a:chExt cx="1905000" cy="182880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10"/>
          <p:cNvGrpSpPr/>
          <p:nvPr/>
        </p:nvGrpSpPr>
        <p:grpSpPr>
          <a:xfrm>
            <a:off x="5334000" y="5257800"/>
            <a:ext cx="685800" cy="685800"/>
            <a:chOff x="3200400" y="1219200"/>
            <a:chExt cx="1905000" cy="1828800"/>
          </a:xfrm>
        </p:grpSpPr>
        <p:sp>
          <p:nvSpPr>
            <p:cNvPr id="59" name="Rectangle 5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10"/>
          <p:cNvGrpSpPr/>
          <p:nvPr/>
        </p:nvGrpSpPr>
        <p:grpSpPr>
          <a:xfrm>
            <a:off x="6172200" y="5257800"/>
            <a:ext cx="685800" cy="685800"/>
            <a:chOff x="3200400" y="1219200"/>
            <a:chExt cx="1905000" cy="182880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0" name="Group 10"/>
          <p:cNvGrpSpPr/>
          <p:nvPr/>
        </p:nvGrpSpPr>
        <p:grpSpPr>
          <a:xfrm>
            <a:off x="8153400" y="5257800"/>
            <a:ext cx="685800" cy="685800"/>
            <a:chOff x="3200400" y="1219200"/>
            <a:chExt cx="1905000" cy="182880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TextBox 75"/>
          <p:cNvSpPr txBox="1"/>
          <p:nvPr/>
        </p:nvSpPr>
        <p:spPr>
          <a:xfrm>
            <a:off x="6096000" y="2158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5334000" y="3301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5791200" y="42158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7162800" y="52064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4495800" y="20690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626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167518" y="2526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28800" y="17526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828800" y="27432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5000" y="3733800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X’s turn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438400" y="4292024"/>
            <a:ext cx="83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cxnSp>
        <p:nvCxnSpPr>
          <p:cNvPr id="88" name="Straight Connector 87"/>
          <p:cNvCxnSpPr>
            <a:stCxn id="5" idx="2"/>
            <a:endCxn id="11" idx="0"/>
          </p:cNvCxnSpPr>
          <p:nvPr/>
        </p:nvCxnSpPr>
        <p:spPr bwMode="auto">
          <a:xfrm rot="5400000">
            <a:off x="5181600" y="1485900"/>
            <a:ext cx="3810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5" idx="2"/>
            <a:endCxn id="17" idx="0"/>
          </p:cNvCxnSpPr>
          <p:nvPr/>
        </p:nvCxnSpPr>
        <p:spPr bwMode="auto">
          <a:xfrm rot="5400000">
            <a:off x="5600700" y="1905000"/>
            <a:ext cx="381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5" idx="2"/>
            <a:endCxn id="23" idx="0"/>
          </p:cNvCxnSpPr>
          <p:nvPr/>
        </p:nvCxnSpPr>
        <p:spPr bwMode="auto">
          <a:xfrm rot="16200000" flipH="1">
            <a:off x="6248400" y="1333500"/>
            <a:ext cx="38100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stCxn id="11" idx="2"/>
            <a:endCxn id="29" idx="0"/>
          </p:cNvCxnSpPr>
          <p:nvPr/>
        </p:nvCxnSpPr>
        <p:spPr bwMode="auto">
          <a:xfrm rot="5400000">
            <a:off x="4305300" y="2667000"/>
            <a:ext cx="45720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11" idx="2"/>
            <a:endCxn id="35" idx="0"/>
          </p:cNvCxnSpPr>
          <p:nvPr/>
        </p:nvCxnSpPr>
        <p:spPr bwMode="auto">
          <a:xfrm rot="16200000" flipH="1">
            <a:off x="4724400" y="3009900"/>
            <a:ext cx="4572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11" idx="2"/>
            <a:endCxn id="41" idx="0"/>
          </p:cNvCxnSpPr>
          <p:nvPr/>
        </p:nvCxnSpPr>
        <p:spPr bwMode="auto">
          <a:xfrm rot="16200000" flipH="1">
            <a:off x="5372100" y="2362200"/>
            <a:ext cx="457200" cy="1371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37338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576718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5867400" y="3200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9624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097156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324600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76200" y="55626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Problem: we don’t know what </a:t>
            </a:r>
            <a:r>
              <a:rPr lang="en-US" sz="2800" dirty="0" smtClean="0">
                <a:solidFill>
                  <a:srgbClr val="FF6600"/>
                </a:solidFill>
              </a:rPr>
              <a:t>‘</a:t>
            </a:r>
            <a:r>
              <a:rPr lang="en-US" sz="2800" dirty="0" smtClean="0">
                <a:solidFill>
                  <a:srgbClr val="FF6600"/>
                </a:solidFill>
              </a:rPr>
              <a:t>O’ </a:t>
            </a:r>
            <a:r>
              <a:rPr lang="en-US" sz="2800" dirty="0" smtClean="0">
                <a:solidFill>
                  <a:srgbClr val="FF6600"/>
                </a:solidFill>
              </a:rPr>
              <a:t>will do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0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Assignment 6</a:t>
            </a:r>
          </a:p>
          <a:p>
            <a:pPr marL="365760" lvl="1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Assignment 7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475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-152400"/>
            <a:ext cx="8153400" cy="990600"/>
          </a:xfrm>
        </p:spPr>
        <p:txBody>
          <a:bodyPr/>
          <a:lstStyle/>
          <a:p>
            <a:r>
              <a:rPr lang="en-US" dirty="0" smtClean="0"/>
              <a:t>I’m X, </a:t>
            </a:r>
            <a:r>
              <a:rPr lang="en-US" dirty="0" smtClean="0">
                <a:solidFill>
                  <a:srgbClr val="FF0000"/>
                </a:solidFill>
              </a:rPr>
              <a:t>what will ‘O’ do?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38400" y="1066800"/>
            <a:ext cx="4876800" cy="4648200"/>
            <a:chOff x="2438400" y="1066800"/>
            <a:chExt cx="4876800" cy="4648200"/>
          </a:xfrm>
        </p:grpSpPr>
        <p:grpSp>
          <p:nvGrpSpPr>
            <p:cNvPr id="4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20" name="Rectangle 19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TextBox 24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34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49" name="Straight Arrow Connector 48"/>
            <p:cNvCxnSpPr>
              <a:stCxn id="35" idx="2"/>
              <a:endCxn id="2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35" idx="2"/>
              <a:endCxn id="1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1143000" y="2539424"/>
            <a:ext cx="1676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O’s turn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smtClean="0"/>
              <a:t>program </a:t>
            </a:r>
            <a:r>
              <a:rPr lang="en-US" sz="2400" dirty="0" smtClean="0"/>
              <a:t>doesn’t know what move O (the opponent) will make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It can </a:t>
            </a:r>
            <a:r>
              <a:rPr lang="en-US" sz="2400" i="1" dirty="0" smtClean="0"/>
              <a:t>assume</a:t>
            </a:r>
            <a:r>
              <a:rPr lang="en-US" sz="2400" dirty="0" smtClean="0"/>
              <a:t>, though, that it will try and make the </a:t>
            </a:r>
            <a:r>
              <a:rPr lang="en-US" sz="2400" b="1" dirty="0" smtClean="0">
                <a:solidFill>
                  <a:srgbClr val="FF6600"/>
                </a:solidFill>
              </a:rPr>
              <a:t>best move possible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Even if O actually makes a different move, we’re no worse off. 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267200" y="4191000"/>
            <a:ext cx="2438400" cy="2484150"/>
            <a:chOff x="2438400" y="1066800"/>
            <a:chExt cx="4876800" cy="5051106"/>
          </a:xfrm>
        </p:grpSpPr>
        <p:grpSp>
          <p:nvGrpSpPr>
            <p:cNvPr id="5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TextBox 5"/>
            <p:cNvSpPr txBox="1"/>
            <p:nvPr/>
          </p:nvSpPr>
          <p:spPr>
            <a:xfrm>
              <a:off x="54102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5004377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861377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5600" y="3886200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4419601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44196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5080576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9" name="Straight Connector 20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25146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46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5054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38862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39110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0" y="44444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0400" y="4444425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14600" y="51054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grpSp>
          <p:nvGrpSpPr>
            <p:cNvPr id="23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33" name="Rectangle 3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38862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862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72000" y="1066800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81600" y="1091625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81600" y="1625023"/>
              <a:ext cx="609600" cy="1063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O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2000" y="1625023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6200" y="2286001"/>
              <a:ext cx="609600" cy="62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X</a:t>
              </a:r>
            </a:p>
          </p:txBody>
        </p:sp>
        <p:cxnSp>
          <p:nvCxnSpPr>
            <p:cNvPr id="31" name="Straight Arrow Connector 30"/>
            <p:cNvCxnSpPr>
              <a:stCxn id="33" idx="2"/>
              <a:endCxn id="18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33" idx="2"/>
              <a:endCxn id="9" idx="0"/>
            </p:cNvCxnSpPr>
            <p:nvPr/>
          </p:nvCxnSpPr>
          <p:spPr bwMode="auto">
            <a:xfrm rot="16200000" flipH="1">
              <a:off x="5098762" y="2559339"/>
              <a:ext cx="965777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403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533400" y="1676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6096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410200" y="2202359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2844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905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54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905000" y="170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19050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12192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12192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67" name="Group 10"/>
          <p:cNvGrpSpPr/>
          <p:nvPr/>
        </p:nvGrpSpPr>
        <p:grpSpPr>
          <a:xfrm>
            <a:off x="2819400" y="1676400"/>
            <a:ext cx="1905000" cy="1828800"/>
            <a:chOff x="3200400" y="1219200"/>
            <a:chExt cx="1905000" cy="182880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28956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56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95600" y="2844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1910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5814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1000" y="170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41910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35052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052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82" name="Group 10"/>
          <p:cNvGrpSpPr/>
          <p:nvPr/>
        </p:nvGrpSpPr>
        <p:grpSpPr>
          <a:xfrm>
            <a:off x="6858000" y="1676400"/>
            <a:ext cx="1905000" cy="1828800"/>
            <a:chOff x="3200400" y="1219200"/>
            <a:chExt cx="1905000" cy="1828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6934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342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8229600" y="2819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76200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229600" y="17012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82296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7620000" y="22346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934200" y="28956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066800" y="3581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WIN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86600" y="3505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LOSE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505200" y="3581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TIE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" y="4817915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Idea: 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define a function that gives us a “score” for how good each </a:t>
            </a:r>
            <a:r>
              <a:rPr lang="en-US" sz="2800" dirty="0" smtClean="0">
                <a:solidFill>
                  <a:srgbClr val="0000FF"/>
                </a:solidFill>
              </a:rPr>
              <a:t>board state </a:t>
            </a:r>
            <a:r>
              <a:rPr lang="en-US" sz="2800" dirty="0" smtClean="0">
                <a:solidFill>
                  <a:srgbClr val="0000FF"/>
                </a:solidFill>
              </a:rPr>
              <a:t>is for us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higher scores mean better for us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3000" y="415153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+1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3800" y="415153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90"/>
                </a:solidFill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91400" y="415153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90"/>
                </a:solidFill>
              </a:rPr>
              <a:t>-1</a:t>
            </a:r>
            <a:endParaRPr lang="en-US" sz="3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38600" y="2768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340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244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4000" y="1625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3340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21584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4648200" y="2743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526547"/>
            <a:ext cx="671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should be the score of this </a:t>
            </a:r>
            <a:r>
              <a:rPr lang="en-US" sz="2800" dirty="0" smtClean="0">
                <a:solidFill>
                  <a:srgbClr val="FF0000"/>
                </a:solidFill>
              </a:rPr>
              <a:t>board state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9800" y="5334000"/>
            <a:ext cx="3618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+1: we can get to a win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5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152" y="22098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Opponent’s (O) turn</a:t>
            </a:r>
            <a:endParaRPr lang="en-US" sz="2800" dirty="0"/>
          </a:p>
        </p:txBody>
      </p:sp>
      <p:sp>
        <p:nvSpPr>
          <p:cNvPr id="90" name="TextBox 89"/>
          <p:cNvSpPr txBox="1"/>
          <p:nvPr/>
        </p:nvSpPr>
        <p:spPr>
          <a:xfrm>
            <a:off x="2482757" y="5347368"/>
            <a:ext cx="579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-1: </a:t>
            </a:r>
            <a:r>
              <a:rPr lang="en-US" sz="2800" dirty="0" smtClean="0">
                <a:solidFill>
                  <a:srgbClr val="0000FF"/>
                </a:solidFill>
              </a:rPr>
              <a:t>opponent can </a:t>
            </a:r>
            <a:r>
              <a:rPr lang="en-US" sz="2800" dirty="0" smtClean="0">
                <a:solidFill>
                  <a:srgbClr val="0000FF"/>
                </a:solidFill>
              </a:rPr>
              <a:t>get to a </a:t>
            </a:r>
            <a:r>
              <a:rPr lang="en-US" sz="2800" dirty="0" smtClean="0">
                <a:solidFill>
                  <a:srgbClr val="0000FF"/>
                </a:solidFill>
              </a:rPr>
              <a:t>win (we lose)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0" name="Group 10"/>
          <p:cNvGrpSpPr/>
          <p:nvPr/>
        </p:nvGrpSpPr>
        <p:grpSpPr>
          <a:xfrm>
            <a:off x="4038600" y="1651576"/>
            <a:ext cx="1905000" cy="1828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41148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00600" y="1651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10200" y="1676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8006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28707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526547"/>
            <a:ext cx="671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should be the score of this </a:t>
            </a:r>
            <a:r>
              <a:rPr lang="en-US" sz="2800" dirty="0" smtClean="0">
                <a:solidFill>
                  <a:srgbClr val="FF0000"/>
                </a:solidFill>
              </a:rPr>
              <a:t>board state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3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76200"/>
            <a:ext cx="8153400" cy="990600"/>
          </a:xfrm>
        </p:spPr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6152" y="2514600"/>
            <a:ext cx="3351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Opponent’s (O) turn</a:t>
            </a:r>
            <a:endParaRPr lang="en-US" sz="28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438400" y="1371600"/>
            <a:ext cx="4876800" cy="4648200"/>
            <a:chOff x="2438400" y="1066800"/>
            <a:chExt cx="4876800" cy="4648200"/>
          </a:xfrm>
        </p:grpSpPr>
        <p:grpSp>
          <p:nvGrpSpPr>
            <p:cNvPr id="59" name="Group 10"/>
            <p:cNvGrpSpPr/>
            <p:nvPr/>
          </p:nvGrpSpPr>
          <p:grpSpPr>
            <a:xfrm>
              <a:off x="5334000" y="3861376"/>
              <a:ext cx="1905000" cy="1828800"/>
              <a:chOff x="3200400" y="1219200"/>
              <a:chExt cx="1905000" cy="1828800"/>
            </a:xfrm>
          </p:grpSpPr>
          <p:sp>
            <p:nvSpPr>
              <p:cNvPr id="98" name="Rectangle 97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0" name="TextBox 59"/>
            <p:cNvSpPr txBox="1"/>
            <p:nvPr/>
          </p:nvSpPr>
          <p:spPr>
            <a:xfrm>
              <a:off x="54102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102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05600" y="5004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96000" y="38613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7056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96000" y="4419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5080576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68" name="Group 10"/>
            <p:cNvGrpSpPr/>
            <p:nvPr/>
          </p:nvGrpSpPr>
          <p:grpSpPr>
            <a:xfrm>
              <a:off x="2438400" y="3886200"/>
              <a:ext cx="1905000" cy="1828800"/>
              <a:chOff x="3200400" y="1219200"/>
              <a:chExt cx="1905000" cy="1828800"/>
            </a:xfrm>
          </p:grpSpPr>
          <p:sp>
            <p:nvSpPr>
              <p:cNvPr id="93" name="Rectangle 92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9" name="TextBox 68"/>
            <p:cNvSpPr txBox="1"/>
            <p:nvPr/>
          </p:nvSpPr>
          <p:spPr>
            <a:xfrm>
              <a:off x="25146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146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200400" y="5054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200400" y="38862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10000" y="3911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100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200400" y="4444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514600" y="51054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grpSp>
          <p:nvGrpSpPr>
            <p:cNvPr id="77" name="Group 10"/>
            <p:cNvGrpSpPr/>
            <p:nvPr/>
          </p:nvGrpSpPr>
          <p:grpSpPr>
            <a:xfrm>
              <a:off x="3810000" y="1066800"/>
              <a:ext cx="1905000" cy="1828800"/>
              <a:chOff x="3200400" y="1219200"/>
              <a:chExt cx="1905000" cy="18288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38862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8862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572000" y="10668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10916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816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572000" y="16250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886200" y="22860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cxnSp>
          <p:nvCxnSpPr>
            <p:cNvPr id="85" name="Straight Arrow Connector 84"/>
            <p:cNvCxnSpPr>
              <a:stCxn id="87" idx="2"/>
              <a:endCxn id="72" idx="0"/>
            </p:cNvCxnSpPr>
            <p:nvPr/>
          </p:nvCxnSpPr>
          <p:spPr bwMode="auto">
            <a:xfrm rot="5400000">
              <a:off x="3638550" y="2762250"/>
              <a:ext cx="990600" cy="1257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7" idx="2"/>
              <a:endCxn id="63" idx="0"/>
            </p:cNvCxnSpPr>
            <p:nvPr/>
          </p:nvCxnSpPr>
          <p:spPr bwMode="auto">
            <a:xfrm rot="16200000" flipH="1">
              <a:off x="5098762" y="2559338"/>
              <a:ext cx="965776" cy="16383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5943600" y="63246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048000" y="6324600"/>
            <a:ext cx="535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43600" y="2057400"/>
            <a:ext cx="458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-1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6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8288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34000" y="30480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34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648200" y="2387024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4384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1339" y="4526547"/>
            <a:ext cx="671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should be the score of this </a:t>
            </a:r>
            <a:r>
              <a:rPr lang="en-US" sz="2800" dirty="0" smtClean="0">
                <a:solidFill>
                  <a:srgbClr val="FF0000"/>
                </a:solidFill>
              </a:rPr>
              <a:t>board state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6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990600"/>
          </a:xfrm>
        </p:spPr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Our (X) turn</a:t>
            </a:r>
            <a:endParaRPr lang="en-US" sz="2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 turn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turn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4953000" y="2895600"/>
            <a:ext cx="3241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What’s the score of this state?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4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4495800" y="1219200"/>
            <a:ext cx="1066800" cy="1066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4958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181600" y="1905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81600" y="1200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4800600" y="15810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524000"/>
            <a:ext cx="153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Our (X) turn</a:t>
            </a:r>
            <a:endParaRPr lang="en-US" sz="2000" dirty="0"/>
          </a:p>
        </p:txBody>
      </p:sp>
      <p:grpSp>
        <p:nvGrpSpPr>
          <p:cNvPr id="20" name="Group 10"/>
          <p:cNvGrpSpPr/>
          <p:nvPr/>
        </p:nvGrpSpPr>
        <p:grpSpPr>
          <a:xfrm>
            <a:off x="3429000" y="2533710"/>
            <a:ext cx="1066800" cy="1066800"/>
            <a:chOff x="3200400" y="1219200"/>
            <a:chExt cx="1905000" cy="1828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34290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148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2514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33800" y="28956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429000" y="32195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grpSp>
        <p:nvGrpSpPr>
          <p:cNvPr id="32" name="Group 10"/>
          <p:cNvGrpSpPr/>
          <p:nvPr/>
        </p:nvGrpSpPr>
        <p:grpSpPr>
          <a:xfrm>
            <a:off x="1905000" y="3905310"/>
            <a:ext cx="1066800" cy="1066800"/>
            <a:chOff x="3200400" y="1219200"/>
            <a:chExt cx="1905000" cy="182880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8" name="TextBox 37"/>
          <p:cNvSpPr txBox="1"/>
          <p:nvPr/>
        </p:nvSpPr>
        <p:spPr>
          <a:xfrm>
            <a:off x="19050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908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908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2098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0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09800" y="3848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4" name="Group 10"/>
          <p:cNvGrpSpPr/>
          <p:nvPr/>
        </p:nvGrpSpPr>
        <p:grpSpPr>
          <a:xfrm>
            <a:off x="3581400" y="3905310"/>
            <a:ext cx="1066800" cy="1066800"/>
            <a:chOff x="3200400" y="1219200"/>
            <a:chExt cx="1905000" cy="18288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72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67200" y="3886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6200" y="4267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3581400" y="45911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581400" y="42292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56" name="Group 10"/>
          <p:cNvGrpSpPr/>
          <p:nvPr/>
        </p:nvGrpSpPr>
        <p:grpSpPr>
          <a:xfrm>
            <a:off x="5181600" y="3829110"/>
            <a:ext cx="1066800" cy="1066800"/>
            <a:chOff x="3200400" y="1219200"/>
            <a:chExt cx="1905000" cy="1828800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5181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67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67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5486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5181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486400" y="45149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75" name="Group 10"/>
          <p:cNvGrpSpPr/>
          <p:nvPr/>
        </p:nvGrpSpPr>
        <p:grpSpPr>
          <a:xfrm>
            <a:off x="6705600" y="3829110"/>
            <a:ext cx="1066800" cy="1066800"/>
            <a:chOff x="3200400" y="1219200"/>
            <a:chExt cx="1905000" cy="182880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1" name="TextBox 80"/>
          <p:cNvSpPr txBox="1"/>
          <p:nvPr/>
        </p:nvSpPr>
        <p:spPr>
          <a:xfrm>
            <a:off x="67056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3914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391400" y="3810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7010400" y="4191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6705600" y="45149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391400" y="41530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87" name="Group 10"/>
          <p:cNvGrpSpPr/>
          <p:nvPr/>
        </p:nvGrpSpPr>
        <p:grpSpPr>
          <a:xfrm>
            <a:off x="1905000" y="5543490"/>
            <a:ext cx="1066800" cy="1066800"/>
            <a:chOff x="3200400" y="1219200"/>
            <a:chExt cx="1905000" cy="1828800"/>
          </a:xfrm>
        </p:grpSpPr>
        <p:sp>
          <p:nvSpPr>
            <p:cNvPr id="88" name="Rectangle 87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1905000" y="5524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590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209800" y="590538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7" name="TextBox 96"/>
          <p:cNvSpPr txBox="1"/>
          <p:nvPr/>
        </p:nvSpPr>
        <p:spPr>
          <a:xfrm>
            <a:off x="19050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209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2209800" y="622929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grpSp>
        <p:nvGrpSpPr>
          <p:cNvPr id="112" name="Group 10"/>
          <p:cNvGrpSpPr/>
          <p:nvPr/>
        </p:nvGrpSpPr>
        <p:grpSpPr>
          <a:xfrm>
            <a:off x="3581400" y="5505510"/>
            <a:ext cx="1066800" cy="1066800"/>
            <a:chOff x="3200400" y="1219200"/>
            <a:chExt cx="1905000" cy="1828800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35814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2672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886200" y="5867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3581400" y="619131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581400" y="582942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590800" y="548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2672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38862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X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126" name="Group 10"/>
          <p:cNvGrpSpPr/>
          <p:nvPr/>
        </p:nvGrpSpPr>
        <p:grpSpPr>
          <a:xfrm>
            <a:off x="5257800" y="5486400"/>
            <a:ext cx="1066800" cy="1066800"/>
            <a:chOff x="3200400" y="1219200"/>
            <a:chExt cx="1905000" cy="1828800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2" name="TextBox 131"/>
          <p:cNvSpPr txBox="1"/>
          <p:nvPr/>
        </p:nvSpPr>
        <p:spPr>
          <a:xfrm>
            <a:off x="5257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943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943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5562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5257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562600" y="6172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38" name="Group 10"/>
          <p:cNvGrpSpPr/>
          <p:nvPr/>
        </p:nvGrpSpPr>
        <p:grpSpPr>
          <a:xfrm>
            <a:off x="6781800" y="5486400"/>
            <a:ext cx="1066800" cy="1066800"/>
            <a:chOff x="3200400" y="1219200"/>
            <a:chExt cx="1905000" cy="1828800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40" name="Straight Connector 139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67818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676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467600" y="5467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7086600" y="58482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81800" y="6172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467600" y="581031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O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81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57800" y="57912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2" name="Straight Arrow Connector 11"/>
          <p:cNvCxnSpPr>
            <a:stCxn id="3" idx="2"/>
          </p:cNvCxnSpPr>
          <p:nvPr/>
        </p:nvCxnSpPr>
        <p:spPr bwMode="auto">
          <a:xfrm flipH="1">
            <a:off x="3962400" y="2286000"/>
            <a:ext cx="10668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2" name="Straight Arrow Connector 151"/>
          <p:cNvCxnSpPr>
            <a:stCxn id="21" idx="2"/>
            <a:endCxn id="43" idx="0"/>
          </p:cNvCxnSpPr>
          <p:nvPr/>
        </p:nvCxnSpPr>
        <p:spPr bwMode="auto">
          <a:xfrm flipH="1">
            <a:off x="2514600" y="3600510"/>
            <a:ext cx="1447800" cy="2477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Straight Arrow Connector 152"/>
          <p:cNvCxnSpPr>
            <a:stCxn id="21" idx="2"/>
            <a:endCxn id="45" idx="0"/>
          </p:cNvCxnSpPr>
          <p:nvPr/>
        </p:nvCxnSpPr>
        <p:spPr bwMode="auto">
          <a:xfrm>
            <a:off x="3962400" y="3600510"/>
            <a:ext cx="1524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4" name="Straight Arrow Connector 153"/>
          <p:cNvCxnSpPr>
            <a:stCxn id="21" idx="2"/>
            <a:endCxn id="57" idx="0"/>
          </p:cNvCxnSpPr>
          <p:nvPr/>
        </p:nvCxnSpPr>
        <p:spPr bwMode="auto">
          <a:xfrm>
            <a:off x="3962400" y="3600510"/>
            <a:ext cx="1752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5" name="Straight Arrow Connector 154"/>
          <p:cNvCxnSpPr>
            <a:stCxn id="21" idx="2"/>
            <a:endCxn id="76" idx="0"/>
          </p:cNvCxnSpPr>
          <p:nvPr/>
        </p:nvCxnSpPr>
        <p:spPr bwMode="auto">
          <a:xfrm>
            <a:off x="3962400" y="3600510"/>
            <a:ext cx="327660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Arrow Connector 156"/>
          <p:cNvCxnSpPr>
            <a:stCxn id="33" idx="2"/>
            <a:endCxn id="98" idx="0"/>
          </p:cNvCxnSpPr>
          <p:nvPr/>
        </p:nvCxnSpPr>
        <p:spPr bwMode="auto">
          <a:xfrm>
            <a:off x="2438400" y="4972110"/>
            <a:ext cx="76200" cy="5142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0" name="Straight Arrow Connector 159"/>
          <p:cNvCxnSpPr>
            <a:stCxn id="45" idx="2"/>
          </p:cNvCxnSpPr>
          <p:nvPr/>
        </p:nvCxnSpPr>
        <p:spPr bwMode="auto">
          <a:xfrm flipH="1">
            <a:off x="4038600" y="4972110"/>
            <a:ext cx="76200" cy="5522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>
            <a:stCxn id="74" idx="2"/>
          </p:cNvCxnSpPr>
          <p:nvPr/>
        </p:nvCxnSpPr>
        <p:spPr bwMode="auto">
          <a:xfrm>
            <a:off x="5791200" y="4915020"/>
            <a:ext cx="76200" cy="5713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6" name="Straight Arrow Connector 165"/>
          <p:cNvCxnSpPr>
            <a:stCxn id="76" idx="2"/>
            <a:endCxn id="139" idx="0"/>
          </p:cNvCxnSpPr>
          <p:nvPr/>
        </p:nvCxnSpPr>
        <p:spPr bwMode="auto">
          <a:xfrm>
            <a:off x="7239000" y="4895910"/>
            <a:ext cx="7620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371600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0573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7337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333954" y="59436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333954" y="4278868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09600" y="2743200"/>
            <a:ext cx="897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</a:t>
            </a:r>
            <a:r>
              <a:rPr lang="en-US" sz="2000" dirty="0" smtClean="0"/>
              <a:t> turn</a:t>
            </a:r>
            <a:endParaRPr lang="en-US" sz="2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609600" y="4267200"/>
            <a:ext cx="868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 turn</a:t>
            </a:r>
            <a:endParaRPr lang="en-US" sz="2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47244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1242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447800" y="42672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904954" y="28194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06136" y="1447800"/>
            <a:ext cx="327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What’s the score of this state?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895554" y="1524000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+1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990600" y="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Defining a scoring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scoring function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3962400" y="16002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038600" y="1600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2209800"/>
            <a:ext cx="2080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Our (X) turn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50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should be the score of this state?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71600" y="5334000"/>
            <a:ext cx="6477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0: If we play perfectly and so does O, the best we can do is a tie (could do better if O makes a mistake)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209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3688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study games?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In, why try and write computer programs that can play games?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77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14400" y="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 smtClean="0">
                <a:solidFill>
                  <a:srgbClr val="FF0000"/>
                </a:solidFill>
              </a:rPr>
              <a:t>should X play?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28600" y="1295400"/>
            <a:ext cx="838200" cy="3505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066800" y="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How </a:t>
            </a:r>
            <a:r>
              <a:rPr lang="en-US" dirty="0" smtClean="0"/>
              <a:t>should X play?</a:t>
            </a:r>
            <a:endParaRPr lang="en-US" dirty="0"/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695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91000" y="2971800"/>
            <a:ext cx="441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When </a:t>
            </a:r>
            <a:r>
              <a:rPr lang="en-US" dirty="0" smtClean="0">
                <a:solidFill>
                  <a:srgbClr val="0000FF"/>
                </a:solidFill>
              </a:rPr>
              <a:t>it’s “my” </a:t>
            </a:r>
            <a:r>
              <a:rPr lang="en-US" dirty="0" smtClean="0">
                <a:solidFill>
                  <a:srgbClr val="0000FF"/>
                </a:solidFill>
              </a:rPr>
              <a:t>turn, pick the highest scoring state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When it’s the opponent’s turn, assume the lowest scoring state (from my perspective)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i="1" dirty="0" smtClean="0">
                <a:solidFill>
                  <a:srgbClr val="0000FF"/>
                </a:solidFill>
              </a:rPr>
              <a:t>If</a:t>
            </a:r>
            <a:r>
              <a:rPr lang="en-US" dirty="0" smtClean="0">
                <a:solidFill>
                  <a:srgbClr val="0000FF"/>
                </a:solidFill>
              </a:rPr>
              <a:t> we can reach the end games, we can percolate these answers all the way back up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5943600"/>
            <a:ext cx="8382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0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calculate this tree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523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Start from the leaves and propagate the score up:</a:t>
            </a:r>
          </a:p>
          <a:p>
            <a:pPr lvl="1"/>
            <a:r>
              <a:rPr lang="en-US" sz="2400" dirty="0" smtClean="0"/>
              <a:t>if X’s turn, pick the move that maximizes the utility</a:t>
            </a:r>
          </a:p>
          <a:p>
            <a:pPr lvl="1"/>
            <a:r>
              <a:rPr lang="en-US" sz="2400" dirty="0" smtClean="0"/>
              <a:t>if O’s turn, pick the move that minimizes the utility</a:t>
            </a:r>
          </a:p>
        </p:txBody>
      </p:sp>
      <p:pic>
        <p:nvPicPr>
          <p:cNvPr id="29699" name="Picture 4" descr="tictactoe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28283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4456093"/>
            <a:ext cx="3300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results in an optimal strategy!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4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62000" y="-76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Another example: Baby </a:t>
            </a:r>
            <a:r>
              <a:rPr lang="en-US" dirty="0" err="1" smtClean="0"/>
              <a:t>Nim</a:t>
            </a:r>
            <a:endParaRPr lang="en-US" dirty="0"/>
          </a:p>
        </p:txBody>
      </p:sp>
      <p:grpSp>
        <p:nvGrpSpPr>
          <p:cNvPr id="46083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385694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Take 1 or </a:t>
            </a:r>
            <a:r>
              <a:rPr lang="en-US" sz="2400" dirty="0" smtClean="0"/>
              <a:t>2 sticks </a:t>
            </a:r>
            <a:r>
              <a:rPr lang="en-US" sz="2400" dirty="0"/>
              <a:t>at each turn</a:t>
            </a:r>
          </a:p>
          <a:p>
            <a:r>
              <a:rPr lang="en-US" sz="2400" dirty="0"/>
              <a:t>Goal: take the last </a:t>
            </a:r>
            <a:r>
              <a:rPr lang="en-US" sz="2400" dirty="0" smtClean="0"/>
              <a:t>stick</a:t>
            </a:r>
            <a:endParaRPr lang="en-US" sz="2400" dirty="0"/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0246" y="3987224"/>
            <a:ext cx="49291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move should I take?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46175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4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46173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46171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46169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7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46167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8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46109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46110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4611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2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46113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4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15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16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19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0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5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26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7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28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29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31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2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3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46134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5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36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37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4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5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46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7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8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6149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46150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1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2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3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4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6155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2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3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4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5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6166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4608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41375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Take 1 or 2 at each turn</a:t>
            </a:r>
          </a:p>
          <a:p>
            <a:r>
              <a:rPr lang="en-US" dirty="0"/>
              <a:t>Goal: take the last </a:t>
            </a:r>
            <a:r>
              <a:rPr lang="en-US" dirty="0" smtClean="0"/>
              <a:t>stick</a:t>
            </a:r>
            <a:endParaRPr lang="en-US" dirty="0"/>
          </a:p>
        </p:txBody>
      </p:sp>
      <p:sp>
        <p:nvSpPr>
          <p:cNvPr id="4609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4609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46095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6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6097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46098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46099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46100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46101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4610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4610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97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876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6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8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886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7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7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648200" y="37732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8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9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67200" y="28588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9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4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0280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0278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0276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7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0274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027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0214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0215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0216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7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0218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19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20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21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24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25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7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0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1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2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33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4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36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37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38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0239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0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41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42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5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8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49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0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51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2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3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0254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0255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6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7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8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59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0260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2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7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8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69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0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0271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0185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0186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87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8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0189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0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0191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2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0193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0194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0195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0196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0197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0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1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2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0203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4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0205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0206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7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8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09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0210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1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2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0213" name="Oval 105"/>
          <p:cNvSpPr>
            <a:spLocks noChangeArrowheads="1"/>
          </p:cNvSpPr>
          <p:nvPr/>
        </p:nvSpPr>
        <p:spPr bwMode="auto">
          <a:xfrm>
            <a:off x="274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06" name="Oval 97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7" name="Oval 9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8" name="Oval 97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3245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0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Clear success criteria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Good motivator to push </a:t>
            </a:r>
            <a:r>
              <a:rPr lang="en-US" sz="2400" dirty="0" smtClean="0"/>
              <a:t>research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Important </a:t>
            </a:r>
            <a:r>
              <a:rPr lang="en-US" sz="2400" dirty="0"/>
              <a:t>historically for AI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Fun </a:t>
            </a:r>
            <a:r>
              <a:rPr lang="en-US" sz="2400" dirty="0">
                <a:sym typeface="Wingdings"/>
              </a:rPr>
              <a:t>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 real-world problems fit this model</a:t>
            </a:r>
          </a:p>
          <a:p>
            <a:pPr lvl="1"/>
            <a:r>
              <a:rPr lang="en-US" sz="2000" dirty="0"/>
              <a:t>game theory (economics)</a:t>
            </a:r>
          </a:p>
          <a:p>
            <a:pPr lvl="1"/>
            <a:r>
              <a:rPr lang="en-US" sz="2000" dirty="0"/>
              <a:t>multi-agent problems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672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29331" y="28956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2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60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2332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2330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2328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2326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2324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2266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2267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2268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69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2270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1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72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73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4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76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77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0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2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3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4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285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6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288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89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0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2291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2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293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294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0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1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2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03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4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5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2306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2307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8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09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0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1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2312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5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8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19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0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1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2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2323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2233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2234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5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6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2237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8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2239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0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2241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2242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2243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2244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2245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49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0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2251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2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2253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4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5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56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7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2258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59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0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1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2262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2263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2264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110" name="Oval 106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1" name="Oval 99"/>
          <p:cNvSpPr>
            <a:spLocks noChangeArrowheads="1"/>
          </p:cNvSpPr>
          <p:nvPr/>
        </p:nvSpPr>
        <p:spPr bwMode="auto">
          <a:xfrm>
            <a:off x="53340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029200" y="17920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3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3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229531" y="27432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924731" y="38100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6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8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58200" y="2706469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6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2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438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438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438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437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437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431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431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432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432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2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2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2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2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2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3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3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3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3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4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434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4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4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5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435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435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436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437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4281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4282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3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4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4285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6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4287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8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4289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4290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4291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4292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4293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4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7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8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4299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0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4301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2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3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4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5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06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7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8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09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4310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4311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2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3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4314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5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6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4317" name="Oval 113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924800" y="18288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6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96074" y="104769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Which move?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7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4075" y="1076325"/>
            <a:ext cx="227013" cy="1366838"/>
            <a:chOff x="1063" y="1156"/>
            <a:chExt cx="143" cy="861"/>
          </a:xfrm>
        </p:grpSpPr>
        <p:sp>
          <p:nvSpPr>
            <p:cNvPr id="56434" name="Oval 4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Rectangle 5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74663" y="1076325"/>
            <a:ext cx="227012" cy="1366838"/>
            <a:chOff x="1063" y="1156"/>
            <a:chExt cx="143" cy="861"/>
          </a:xfrm>
        </p:grpSpPr>
        <p:sp>
          <p:nvSpPr>
            <p:cNvPr id="56432" name="Oval 7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Rectangle 8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233488" y="1076325"/>
            <a:ext cx="227012" cy="1366838"/>
            <a:chOff x="1063" y="1156"/>
            <a:chExt cx="143" cy="861"/>
          </a:xfrm>
        </p:grpSpPr>
        <p:sp>
          <p:nvSpPr>
            <p:cNvPr id="56430" name="Oval 10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Rectangle 11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612900" y="1076325"/>
            <a:ext cx="227013" cy="1366838"/>
            <a:chOff x="1063" y="1156"/>
            <a:chExt cx="143" cy="861"/>
          </a:xfrm>
        </p:grpSpPr>
        <p:sp>
          <p:nvSpPr>
            <p:cNvPr id="56428" name="Oval 13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Rectangle 14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92313" y="1076325"/>
            <a:ext cx="227012" cy="1366838"/>
            <a:chOff x="1063" y="1156"/>
            <a:chExt cx="143" cy="861"/>
          </a:xfrm>
        </p:grpSpPr>
        <p:sp>
          <p:nvSpPr>
            <p:cNvPr id="56426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63" y="1156"/>
              <a:ext cx="143" cy="191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Rectangle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111" y="1347"/>
              <a:ext cx="48" cy="670"/>
            </a:xfrm>
            <a:prstGeom prst="rect">
              <a:avLst/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01950" y="1152525"/>
            <a:ext cx="5918200" cy="5235575"/>
            <a:chOff x="2019" y="869"/>
            <a:chExt cx="3382" cy="3155"/>
          </a:xfrm>
        </p:grpSpPr>
        <p:sp>
          <p:nvSpPr>
            <p:cNvPr id="56368" name="AutoShape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884" y="8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56369" name="AutoShape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3119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56370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4744" y="1491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1" name="AutoShape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89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3</a:t>
              </a:r>
            </a:p>
          </p:txBody>
        </p:sp>
        <p:sp>
          <p:nvSpPr>
            <p:cNvPr id="56372" name="AutoShap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54" y="2017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3" name="AutoShape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362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74" name="AutoShap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079" y="1969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75" name="Line 2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262" y="1108"/>
              <a:ext cx="765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Line 2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027" y="1108"/>
              <a:ext cx="861" cy="3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2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96" y="1130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78" name="Text Box 2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05" y="1108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79" name="Line 3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2832" y="1730"/>
              <a:ext cx="383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3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3310" y="1730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32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505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33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4936" y="1682"/>
              <a:ext cx="287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Text Box 3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80" y="1682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4" name="Text Box 3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10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85" name="Text Box 3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54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6" name="Text Box 3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127" y="1634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387" name="AutoShape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5079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88" name="Line 39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5223" y="2208"/>
              <a:ext cx="0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Text Box 40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5223" y="2351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390" name="AutoShape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60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1" name="AutoShape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4171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2" name="AutoShape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245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56393" name="AutoShape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2880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4" name="AutoShape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 flipV="1">
              <a:off x="3262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395" name="AutoShape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3693" y="2686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396" name="Line 47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4314" y="2208"/>
              <a:ext cx="191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48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505" y="2208"/>
              <a:ext cx="239" cy="4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Line 49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3597" y="2256"/>
              <a:ext cx="239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9" name="Line 50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 flipH="1">
              <a:off x="3406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0" name="Line 5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2832" y="2256"/>
              <a:ext cx="191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1" name="Line 52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>
              <a:off x="2545" y="2256"/>
              <a:ext cx="287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2" name="Text Box 53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49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3" name="Text Box 54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310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4" name="Text Box 55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219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05" name="Text Box 56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928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6" name="Text Box 57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693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7" name="Text Box 58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01" y="230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56408" name="AutoShape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019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1</a:t>
              </a:r>
            </a:p>
          </p:txBody>
        </p:sp>
        <p:sp>
          <p:nvSpPr>
            <p:cNvPr id="56409" name="AutoShape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45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0" name="AutoShape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880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1" name="AutoShape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262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2" name="AutoShape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171" y="3212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FF7C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3" name="AutoShape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 flipV="1">
              <a:off x="2019" y="3785"/>
              <a:ext cx="287" cy="239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56414" name="Line 65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flipH="1">
              <a:off x="2163" y="2925"/>
              <a:ext cx="43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5" name="Line 66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59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Line 67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023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Line 68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3406" y="2925"/>
              <a:ext cx="0" cy="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Line 69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4314" y="2877"/>
              <a:ext cx="0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Line 70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163" y="3451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Text Box 71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211" y="2877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1" name="Text Box 72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0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2" name="Text Box 73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06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3" name="Text Box 74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123" y="2925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4" name="Text Box 75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2163" y="3499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56425" name="Text Box 76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2593" y="2973"/>
              <a:ext cx="178" cy="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</p:grpSp>
      <p:sp>
        <p:nvSpPr>
          <p:cNvPr id="56329" name="Text Box 7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6063" y="2670175"/>
            <a:ext cx="271303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Take 1 or 2 at each turn</a:t>
            </a:r>
          </a:p>
          <a:p>
            <a:r>
              <a:rPr lang="en-US"/>
              <a:t>Goal: take the last match</a:t>
            </a:r>
          </a:p>
        </p:txBody>
      </p:sp>
      <p:sp>
        <p:nvSpPr>
          <p:cNvPr id="56330" name="Text Box 78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03813" y="135413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1" name="Text Box 79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9375" y="2341563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2" name="Text Box 80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01950" y="4162425"/>
            <a:ext cx="64928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MIN</a:t>
            </a:r>
          </a:p>
        </p:txBody>
      </p:sp>
      <p:sp>
        <p:nvSpPr>
          <p:cNvPr id="56333" name="Text Box 81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3100388"/>
            <a:ext cx="73501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4" name="Text Box 82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19325" y="5073650"/>
            <a:ext cx="7350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33CC33"/>
                </a:solidFill>
              </a:rPr>
              <a:t>MAX</a:t>
            </a:r>
          </a:p>
        </p:txBody>
      </p:sp>
      <p:sp>
        <p:nvSpPr>
          <p:cNvPr id="56335" name="AutoShape 8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V="1">
            <a:off x="473075" y="4416425"/>
            <a:ext cx="455613" cy="379413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6" name="AutoShape 8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73075" y="5175250"/>
            <a:ext cx="455613" cy="379413"/>
          </a:xfrm>
          <a:prstGeom prst="triangle">
            <a:avLst>
              <a:gd name="adj" fmla="val 50000"/>
            </a:avLst>
          </a:prstGeom>
          <a:solidFill>
            <a:srgbClr val="FF7C8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56337" name="Text Box 8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89013" y="4451350"/>
            <a:ext cx="698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1.0</a:t>
            </a:r>
          </a:p>
        </p:txBody>
      </p:sp>
      <p:sp>
        <p:nvSpPr>
          <p:cNvPr id="56338" name="Text Box 8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04888" y="5175250"/>
            <a:ext cx="7747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= -1.0</a:t>
            </a:r>
          </a:p>
        </p:txBody>
      </p:sp>
      <p:sp>
        <p:nvSpPr>
          <p:cNvPr id="56339" name="Text Box 8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1675" y="3656013"/>
            <a:ext cx="12001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MAX wins</a:t>
            </a:r>
          </a:p>
        </p:txBody>
      </p:sp>
      <p:sp>
        <p:nvSpPr>
          <p:cNvPr id="56340" name="Text Box 8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2263" y="5857875"/>
            <a:ext cx="12763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MIN wins/</a:t>
            </a:r>
          </a:p>
          <a:p>
            <a:r>
              <a:rPr lang="en-US"/>
              <a:t>MAX loses</a:t>
            </a:r>
          </a:p>
        </p:txBody>
      </p:sp>
      <p:sp>
        <p:nvSpPr>
          <p:cNvPr id="56341" name="Line 8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852488" y="4035425"/>
            <a:ext cx="379412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9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852488" y="5629275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Rectangle 9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69863" y="3429000"/>
            <a:ext cx="1973262" cy="3263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Text Box 92"/>
          <p:cNvSpPr txBox="1">
            <a:spLocks noChangeArrowheads="1"/>
          </p:cNvSpPr>
          <p:nvPr/>
        </p:nvSpPr>
        <p:spPr bwMode="auto">
          <a:xfrm>
            <a:off x="5562600" y="1219200"/>
            <a:ext cx="685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5" name="Text Box 93"/>
          <p:cNvSpPr txBox="1">
            <a:spLocks noChangeArrowheads="1"/>
          </p:cNvSpPr>
          <p:nvPr/>
        </p:nvSpPr>
        <p:spPr bwMode="auto">
          <a:xfrm>
            <a:off x="3429000" y="3138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6" name="Text Box 94"/>
          <p:cNvSpPr txBox="1">
            <a:spLocks noChangeArrowheads="1"/>
          </p:cNvSpPr>
          <p:nvPr/>
        </p:nvSpPr>
        <p:spPr bwMode="auto">
          <a:xfrm>
            <a:off x="2362200" y="50434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MAX</a:t>
            </a:r>
          </a:p>
        </p:txBody>
      </p:sp>
      <p:sp>
        <p:nvSpPr>
          <p:cNvPr id="56347" name="Text Box 95"/>
          <p:cNvSpPr txBox="1">
            <a:spLocks noChangeArrowheads="1"/>
          </p:cNvSpPr>
          <p:nvPr/>
        </p:nvSpPr>
        <p:spPr bwMode="auto">
          <a:xfrm>
            <a:off x="4267200" y="20716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8" name="Text Box 96"/>
          <p:cNvSpPr txBox="1">
            <a:spLocks noChangeArrowheads="1"/>
          </p:cNvSpPr>
          <p:nvPr/>
        </p:nvSpPr>
        <p:spPr bwMode="auto">
          <a:xfrm>
            <a:off x="3048000" y="4052888"/>
            <a:ext cx="6858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</a:t>
            </a:r>
          </a:p>
        </p:txBody>
      </p:sp>
      <p:sp>
        <p:nvSpPr>
          <p:cNvPr id="56349" name="Oval 97"/>
          <p:cNvSpPr>
            <a:spLocks noChangeArrowheads="1"/>
          </p:cNvSpPr>
          <p:nvPr/>
        </p:nvSpPr>
        <p:spPr bwMode="auto">
          <a:xfrm>
            <a:off x="3505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0" name="Oval 98"/>
          <p:cNvSpPr>
            <a:spLocks noChangeArrowheads="1"/>
          </p:cNvSpPr>
          <p:nvPr/>
        </p:nvSpPr>
        <p:spPr bwMode="auto">
          <a:xfrm>
            <a:off x="2819400" y="60960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1" name="Oval 99"/>
          <p:cNvSpPr>
            <a:spLocks noChangeArrowheads="1"/>
          </p:cNvSpPr>
          <p:nvPr/>
        </p:nvSpPr>
        <p:spPr bwMode="auto">
          <a:xfrm>
            <a:off x="5715000" y="4419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2" name="Oval 100"/>
          <p:cNvSpPr>
            <a:spLocks noChangeArrowheads="1"/>
          </p:cNvSpPr>
          <p:nvPr/>
        </p:nvSpPr>
        <p:spPr bwMode="auto">
          <a:xfrm>
            <a:off x="72390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3" name="Oval 101"/>
          <p:cNvSpPr>
            <a:spLocks noChangeArrowheads="1"/>
          </p:cNvSpPr>
          <p:nvPr/>
        </p:nvSpPr>
        <p:spPr bwMode="auto">
          <a:xfrm>
            <a:off x="815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54" name="Oval 102"/>
          <p:cNvSpPr>
            <a:spLocks noChangeArrowheads="1"/>
          </p:cNvSpPr>
          <p:nvPr/>
        </p:nvSpPr>
        <p:spPr bwMode="auto">
          <a:xfrm>
            <a:off x="4267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5" name="Oval 103"/>
          <p:cNvSpPr>
            <a:spLocks noChangeArrowheads="1"/>
          </p:cNvSpPr>
          <p:nvPr/>
        </p:nvSpPr>
        <p:spPr bwMode="auto">
          <a:xfrm>
            <a:off x="5029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6" name="Oval 104"/>
          <p:cNvSpPr>
            <a:spLocks noChangeArrowheads="1"/>
          </p:cNvSpPr>
          <p:nvPr/>
        </p:nvSpPr>
        <p:spPr bwMode="auto">
          <a:xfrm>
            <a:off x="6553200" y="5257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57" name="Oval 105"/>
          <p:cNvSpPr>
            <a:spLocks noChangeArrowheads="1"/>
          </p:cNvSpPr>
          <p:nvPr/>
        </p:nvSpPr>
        <p:spPr bwMode="auto">
          <a:xfrm>
            <a:off x="2819400" y="51816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1.0</a:t>
            </a:r>
          </a:p>
        </p:txBody>
      </p:sp>
      <p:sp>
        <p:nvSpPr>
          <p:cNvPr id="56358" name="Oval 106"/>
          <p:cNvSpPr>
            <a:spLocks noChangeArrowheads="1"/>
          </p:cNvSpPr>
          <p:nvPr/>
        </p:nvSpPr>
        <p:spPr bwMode="auto">
          <a:xfrm>
            <a:off x="3581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6359" name="Oval 107"/>
          <p:cNvSpPr>
            <a:spLocks noChangeArrowheads="1"/>
          </p:cNvSpPr>
          <p:nvPr/>
        </p:nvSpPr>
        <p:spPr bwMode="auto">
          <a:xfrm>
            <a:off x="4343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0" name="Oval 108"/>
          <p:cNvSpPr>
            <a:spLocks noChangeArrowheads="1"/>
          </p:cNvSpPr>
          <p:nvPr/>
        </p:nvSpPr>
        <p:spPr bwMode="auto">
          <a:xfrm>
            <a:off x="51054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1" name="Oval 109"/>
          <p:cNvSpPr>
            <a:spLocks noChangeArrowheads="1"/>
          </p:cNvSpPr>
          <p:nvPr/>
        </p:nvSpPr>
        <p:spPr bwMode="auto">
          <a:xfrm>
            <a:off x="6553200" y="4343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-1.0</a:t>
            </a:r>
          </a:p>
        </p:txBody>
      </p:sp>
      <p:sp>
        <p:nvSpPr>
          <p:cNvPr id="56362" name="Oval 110"/>
          <p:cNvSpPr>
            <a:spLocks noChangeArrowheads="1"/>
          </p:cNvSpPr>
          <p:nvPr/>
        </p:nvSpPr>
        <p:spPr bwMode="auto">
          <a:xfrm>
            <a:off x="53340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3" name="Oval 111"/>
          <p:cNvSpPr>
            <a:spLocks noChangeArrowheads="1"/>
          </p:cNvSpPr>
          <p:nvPr/>
        </p:nvSpPr>
        <p:spPr bwMode="auto">
          <a:xfrm>
            <a:off x="69342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4" name="Oval 112"/>
          <p:cNvSpPr>
            <a:spLocks noChangeArrowheads="1"/>
          </p:cNvSpPr>
          <p:nvPr/>
        </p:nvSpPr>
        <p:spPr bwMode="auto">
          <a:xfrm>
            <a:off x="8153400" y="3200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56365" name="Oval 113"/>
          <p:cNvSpPr>
            <a:spLocks noChangeArrowheads="1"/>
          </p:cNvSpPr>
          <p:nvPr/>
        </p:nvSpPr>
        <p:spPr bwMode="auto">
          <a:xfrm>
            <a:off x="3886200" y="33528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6366" name="Oval 114"/>
          <p:cNvSpPr>
            <a:spLocks noChangeArrowheads="1"/>
          </p:cNvSpPr>
          <p:nvPr/>
        </p:nvSpPr>
        <p:spPr bwMode="auto">
          <a:xfrm>
            <a:off x="4724400" y="24384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 dirty="0"/>
              <a:t>-1.0</a:t>
            </a:r>
          </a:p>
        </p:txBody>
      </p:sp>
      <p:sp>
        <p:nvSpPr>
          <p:cNvPr id="56367" name="Oval 115"/>
          <p:cNvSpPr>
            <a:spLocks noChangeArrowheads="1"/>
          </p:cNvSpPr>
          <p:nvPr/>
        </p:nvSpPr>
        <p:spPr bwMode="auto">
          <a:xfrm>
            <a:off x="7543800" y="2362200"/>
            <a:ext cx="685800" cy="533400"/>
          </a:xfrm>
          <a:prstGeom prst="ellipse">
            <a:avLst/>
          </a:prstGeom>
          <a:solidFill>
            <a:srgbClr val="003300">
              <a:alpha val="20000"/>
            </a:srgbClr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100" b="1"/>
              <a:t>1.0</a:t>
            </a:r>
          </a:p>
        </p:txBody>
      </p:sp>
      <p:sp>
        <p:nvSpPr>
          <p:cNvPr id="116" name="Oval 115"/>
          <p:cNvSpPr/>
          <p:nvPr/>
        </p:nvSpPr>
        <p:spPr bwMode="auto">
          <a:xfrm>
            <a:off x="3657600" y="1861887"/>
            <a:ext cx="2514600" cy="2438400"/>
          </a:xfrm>
          <a:prstGeom prst="ellipse">
            <a:avLst/>
          </a:prstGeom>
          <a:solidFill>
            <a:srgbClr val="FF0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514600" y="914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could still win, but not optimal!!!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6781800" y="1371600"/>
            <a:ext cx="2057400" cy="1676400"/>
          </a:xfrm>
          <a:prstGeom prst="ellipse">
            <a:avLst/>
          </a:prstGeom>
          <a:solidFill>
            <a:srgbClr val="008000">
              <a:alpha val="35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33CC33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119" name="Rectangle 2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762000" y="-762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Baby </a:t>
            </a:r>
            <a:r>
              <a:rPr lang="en-US" dirty="0" err="1" smtClean="0"/>
              <a:t>Nim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76300" y="3379788"/>
            <a:ext cx="1841500" cy="2017712"/>
            <a:chOff x="146" y="2955"/>
            <a:chExt cx="1160" cy="1271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44" name="AutoShape 2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5" name="AutoShape 3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46" name="AutoShape 4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40" name="AutoShape 10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1" name="Line 13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2" name="Line 14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3" name="Line 15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32" name="Text Box 17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614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11</a:t>
              </a:r>
              <a:endParaRPr lang="en-US"/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12</a:t>
              </a:r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13</a:t>
              </a:r>
              <a:endParaRPr lang="en-US"/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038600" y="3379788"/>
            <a:ext cx="1841500" cy="2017712"/>
            <a:chOff x="146" y="2955"/>
            <a:chExt cx="1160" cy="1271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28" name="AutoShape 28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29" name="AutoShape 29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30" name="AutoShape 30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24" name="AutoShape 31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5" name="Line 32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6" name="Line 33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7" name="Line 34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16" name="Text Box 35"/>
            <p:cNvSpPr txBox="1">
              <a:spLocks noChangeArrowheads="1"/>
            </p:cNvSpPr>
            <p:nvPr/>
          </p:nvSpPr>
          <p:spPr bwMode="auto">
            <a:xfrm>
              <a:off x="167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17" name="Text Box 36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4</a:t>
              </a:r>
            </a:p>
          </p:txBody>
        </p:sp>
        <p:sp>
          <p:nvSpPr>
            <p:cNvPr id="16418" name="Text Box 37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16419" name="Text Box 38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21</a:t>
              </a:r>
              <a:endParaRPr lang="en-US"/>
            </a:p>
          </p:txBody>
        </p:sp>
        <p:sp>
          <p:nvSpPr>
            <p:cNvPr id="16420" name="Text Box 39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22</a:t>
              </a:r>
              <a:endParaRPr lang="en-US"/>
            </a:p>
          </p:txBody>
        </p:sp>
        <p:sp>
          <p:nvSpPr>
            <p:cNvPr id="16421" name="Text Box 40"/>
            <p:cNvSpPr txBox="1">
              <a:spLocks noChangeArrowheads="1"/>
            </p:cNvSpPr>
            <p:nvPr/>
          </p:nvSpPr>
          <p:spPr bwMode="auto">
            <a:xfrm>
              <a:off x="842" y="35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1000"/>
                <a:t>2</a:t>
              </a:r>
              <a:r>
                <a:rPr lang="en-US" sz="900"/>
                <a:t>3</a:t>
              </a:r>
              <a:endParaRPr lang="en-US"/>
            </a:p>
          </p:txBody>
        </p:sp>
        <p:sp>
          <p:nvSpPr>
            <p:cNvPr id="16422" name="Text Box 41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997700" y="3379788"/>
            <a:ext cx="1841500" cy="2017712"/>
            <a:chOff x="146" y="2955"/>
            <a:chExt cx="1160" cy="1271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92" y="3024"/>
              <a:ext cx="1104" cy="960"/>
              <a:chOff x="192" y="3024"/>
              <a:chExt cx="1104" cy="960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192" y="3792"/>
                <a:ext cx="1104" cy="192"/>
                <a:chOff x="192" y="3792"/>
                <a:chExt cx="1104" cy="192"/>
              </a:xfrm>
            </p:grpSpPr>
            <p:sp>
              <p:nvSpPr>
                <p:cNvPr id="16412" name="AutoShape 45"/>
                <p:cNvSpPr>
                  <a:spLocks noChangeArrowheads="1"/>
                </p:cNvSpPr>
                <p:nvPr/>
              </p:nvSpPr>
              <p:spPr bwMode="auto">
                <a:xfrm>
                  <a:off x="192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3" name="AutoShape 46"/>
                <p:cNvSpPr>
                  <a:spLocks noChangeArrowheads="1"/>
                </p:cNvSpPr>
                <p:nvPr/>
              </p:nvSpPr>
              <p:spPr bwMode="auto">
                <a:xfrm>
                  <a:off x="648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14" name="AutoShape 47"/>
                <p:cNvSpPr>
                  <a:spLocks noChangeArrowheads="1"/>
                </p:cNvSpPr>
                <p:nvPr/>
              </p:nvSpPr>
              <p:spPr bwMode="auto">
                <a:xfrm>
                  <a:off x="1104" y="3792"/>
                  <a:ext cx="192" cy="19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6408" name="AutoShape 48"/>
              <p:cNvSpPr>
                <a:spLocks noChangeArrowheads="1"/>
              </p:cNvSpPr>
              <p:nvPr/>
            </p:nvSpPr>
            <p:spPr bwMode="auto">
              <a:xfrm flipV="1">
                <a:off x="648" y="30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9" name="Line 49"/>
              <p:cNvSpPr>
                <a:spLocks noChangeShapeType="1"/>
              </p:cNvSpPr>
              <p:nvPr/>
            </p:nvSpPr>
            <p:spPr bwMode="auto">
              <a:xfrm flipV="1">
                <a:off x="290" y="3216"/>
                <a:ext cx="45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0" name="Line 50"/>
              <p:cNvSpPr>
                <a:spLocks noChangeShapeType="1"/>
              </p:cNvSpPr>
              <p:nvPr/>
            </p:nvSpPr>
            <p:spPr bwMode="auto">
              <a:xfrm flipV="1">
                <a:off x="744" y="321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1" name="Line 51"/>
              <p:cNvSpPr>
                <a:spLocks noChangeShapeType="1"/>
              </p:cNvSpPr>
              <p:nvPr/>
            </p:nvSpPr>
            <p:spPr bwMode="auto">
              <a:xfrm>
                <a:off x="744" y="3216"/>
                <a:ext cx="456" cy="5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400" name="Text Box 52"/>
            <p:cNvSpPr txBox="1">
              <a:spLocks noChangeArrowheads="1"/>
            </p:cNvSpPr>
            <p:nvPr/>
          </p:nvSpPr>
          <p:spPr bwMode="auto">
            <a:xfrm>
              <a:off x="167" y="393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14</a:t>
              </a:r>
            </a:p>
          </p:txBody>
        </p:sp>
        <p:sp>
          <p:nvSpPr>
            <p:cNvPr id="16401" name="Text Box 53"/>
            <p:cNvSpPr txBox="1">
              <a:spLocks noChangeArrowheads="1"/>
            </p:cNvSpPr>
            <p:nvPr/>
          </p:nvSpPr>
          <p:spPr bwMode="auto">
            <a:xfrm>
              <a:off x="662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16402" name="Text Box 54"/>
            <p:cNvSpPr txBox="1">
              <a:spLocks noChangeArrowheads="1"/>
            </p:cNvSpPr>
            <p:nvPr/>
          </p:nvSpPr>
          <p:spPr bwMode="auto">
            <a:xfrm>
              <a:off x="1094" y="393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16403" name="Text Box 55"/>
            <p:cNvSpPr txBox="1">
              <a:spLocks noChangeArrowheads="1"/>
            </p:cNvSpPr>
            <p:nvPr/>
          </p:nvSpPr>
          <p:spPr bwMode="auto">
            <a:xfrm>
              <a:off x="146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31</a:t>
              </a:r>
              <a:endParaRPr lang="en-US"/>
            </a:p>
          </p:txBody>
        </p:sp>
        <p:sp>
          <p:nvSpPr>
            <p:cNvPr id="16404" name="Text Box 56"/>
            <p:cNvSpPr txBox="1">
              <a:spLocks noChangeArrowheads="1"/>
            </p:cNvSpPr>
            <p:nvPr/>
          </p:nvSpPr>
          <p:spPr bwMode="auto">
            <a:xfrm>
              <a:off x="48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A</a:t>
              </a:r>
              <a:r>
                <a:rPr lang="en-US" sz="900"/>
                <a:t>32</a:t>
              </a:r>
              <a:endParaRPr lang="en-US"/>
            </a:p>
          </p:txBody>
        </p:sp>
        <p:sp>
          <p:nvSpPr>
            <p:cNvPr id="16405" name="Text Box 57"/>
            <p:cNvSpPr txBox="1">
              <a:spLocks noChangeArrowheads="1"/>
            </p:cNvSpPr>
            <p:nvPr/>
          </p:nvSpPr>
          <p:spPr bwMode="auto">
            <a:xfrm>
              <a:off x="842" y="3542"/>
              <a:ext cx="2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A</a:t>
              </a:r>
              <a:r>
                <a:rPr lang="en-US" sz="900"/>
                <a:t>33</a:t>
              </a:r>
              <a:endParaRPr lang="en-US"/>
            </a:p>
          </p:txBody>
        </p:sp>
        <p:sp>
          <p:nvSpPr>
            <p:cNvPr id="16406" name="Text Box 58"/>
            <p:cNvSpPr txBox="1">
              <a:spLocks noChangeArrowheads="1"/>
            </p:cNvSpPr>
            <p:nvPr/>
          </p:nvSpPr>
          <p:spPr bwMode="auto">
            <a:xfrm>
              <a:off x="881" y="295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31305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1</a:t>
            </a:r>
            <a:endParaRPr lang="en-US"/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</a:t>
            </a:r>
            <a:r>
              <a:rPr lang="en-US" dirty="0" err="1"/>
              <a:t>m</a:t>
            </a:r>
            <a:r>
              <a:rPr lang="en-US" dirty="0" err="1" smtClean="0"/>
              <a:t>inimax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990600" y="587758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Which move should be made: A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A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or A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672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4" name="AutoShape 2"/>
          <p:cNvSpPr>
            <a:spLocks noChangeArrowheads="1"/>
          </p:cNvSpPr>
          <p:nvPr/>
        </p:nvSpPr>
        <p:spPr bwMode="auto">
          <a:xfrm>
            <a:off x="9493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445" name="AutoShape 3"/>
          <p:cNvSpPr>
            <a:spLocks noChangeArrowheads="1"/>
          </p:cNvSpPr>
          <p:nvPr/>
        </p:nvSpPr>
        <p:spPr bwMode="auto">
          <a:xfrm>
            <a:off x="16732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6" name="AutoShape 4"/>
          <p:cNvSpPr>
            <a:spLocks noChangeArrowheads="1"/>
          </p:cNvSpPr>
          <p:nvPr/>
        </p:nvSpPr>
        <p:spPr bwMode="auto">
          <a:xfrm>
            <a:off x="23971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0" name="AutoShape 10"/>
          <p:cNvSpPr>
            <a:spLocks noChangeArrowheads="1"/>
          </p:cNvSpPr>
          <p:nvPr/>
        </p:nvSpPr>
        <p:spPr bwMode="auto">
          <a:xfrm flipV="1">
            <a:off x="16732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1" name="Line 13"/>
          <p:cNvSpPr>
            <a:spLocks noChangeShapeType="1"/>
          </p:cNvSpPr>
          <p:nvPr/>
        </p:nvSpPr>
        <p:spPr bwMode="auto">
          <a:xfrm flipV="1">
            <a:off x="11049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2" name="Line 14"/>
          <p:cNvSpPr>
            <a:spLocks noChangeShapeType="1"/>
          </p:cNvSpPr>
          <p:nvPr/>
        </p:nvSpPr>
        <p:spPr bwMode="auto">
          <a:xfrm flipV="1">
            <a:off x="18256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43" name="Line 15"/>
          <p:cNvSpPr>
            <a:spLocks noChangeShapeType="1"/>
          </p:cNvSpPr>
          <p:nvPr/>
        </p:nvSpPr>
        <p:spPr bwMode="auto">
          <a:xfrm>
            <a:off x="18256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2" name="Text Box 17"/>
          <p:cNvSpPr txBox="1">
            <a:spLocks noChangeArrowheads="1"/>
          </p:cNvSpPr>
          <p:nvPr/>
        </p:nvSpPr>
        <p:spPr bwMode="auto">
          <a:xfrm>
            <a:off x="9096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6433" name="Text Box 18"/>
          <p:cNvSpPr txBox="1">
            <a:spLocks noChangeArrowheads="1"/>
          </p:cNvSpPr>
          <p:nvPr/>
        </p:nvSpPr>
        <p:spPr bwMode="auto">
          <a:xfrm>
            <a:off x="1619250" y="49403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16434" name="Text Box 19"/>
          <p:cNvSpPr txBox="1">
            <a:spLocks noChangeArrowheads="1"/>
          </p:cNvSpPr>
          <p:nvPr/>
        </p:nvSpPr>
        <p:spPr bwMode="auto">
          <a:xfrm>
            <a:off x="23812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6435" name="Text Box 20"/>
          <p:cNvSpPr txBox="1">
            <a:spLocks noChangeArrowheads="1"/>
          </p:cNvSpPr>
          <p:nvPr/>
        </p:nvSpPr>
        <p:spPr bwMode="auto">
          <a:xfrm>
            <a:off x="8763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11</a:t>
            </a:r>
            <a:endParaRPr lang="en-US"/>
          </a:p>
        </p:txBody>
      </p:sp>
      <p:sp>
        <p:nvSpPr>
          <p:cNvPr id="16436" name="Text Box 21"/>
          <p:cNvSpPr txBox="1">
            <a:spLocks noChangeArrowheads="1"/>
          </p:cNvSpPr>
          <p:nvPr/>
        </p:nvSpPr>
        <p:spPr bwMode="auto">
          <a:xfrm>
            <a:off x="1409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12</a:t>
            </a:r>
            <a:endParaRPr lang="en-US"/>
          </a:p>
        </p:txBody>
      </p:sp>
      <p:sp>
        <p:nvSpPr>
          <p:cNvPr id="16437" name="Text Box 22"/>
          <p:cNvSpPr txBox="1">
            <a:spLocks noChangeArrowheads="1"/>
          </p:cNvSpPr>
          <p:nvPr/>
        </p:nvSpPr>
        <p:spPr bwMode="auto">
          <a:xfrm>
            <a:off x="19812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13</a:t>
            </a:r>
            <a:endParaRPr lang="en-US"/>
          </a:p>
        </p:txBody>
      </p:sp>
      <p:sp>
        <p:nvSpPr>
          <p:cNvPr id="16438" name="Text Box 23"/>
          <p:cNvSpPr txBox="1">
            <a:spLocks noChangeArrowheads="1"/>
          </p:cNvSpPr>
          <p:nvPr/>
        </p:nvSpPr>
        <p:spPr bwMode="auto">
          <a:xfrm>
            <a:off x="20431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8" name="AutoShape 28"/>
          <p:cNvSpPr>
            <a:spLocks noChangeArrowheads="1"/>
          </p:cNvSpPr>
          <p:nvPr/>
        </p:nvSpPr>
        <p:spPr bwMode="auto">
          <a:xfrm>
            <a:off x="4111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9" name="AutoShape 29"/>
          <p:cNvSpPr>
            <a:spLocks noChangeArrowheads="1"/>
          </p:cNvSpPr>
          <p:nvPr/>
        </p:nvSpPr>
        <p:spPr bwMode="auto">
          <a:xfrm>
            <a:off x="4835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30" name="AutoShape 30"/>
          <p:cNvSpPr>
            <a:spLocks noChangeArrowheads="1"/>
          </p:cNvSpPr>
          <p:nvPr/>
        </p:nvSpPr>
        <p:spPr bwMode="auto">
          <a:xfrm>
            <a:off x="55594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4" name="AutoShape 31"/>
          <p:cNvSpPr>
            <a:spLocks noChangeArrowheads="1"/>
          </p:cNvSpPr>
          <p:nvPr/>
        </p:nvSpPr>
        <p:spPr bwMode="auto">
          <a:xfrm flipV="1">
            <a:off x="48355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5" name="Line 32"/>
          <p:cNvSpPr>
            <a:spLocks noChangeShapeType="1"/>
          </p:cNvSpPr>
          <p:nvPr/>
        </p:nvSpPr>
        <p:spPr bwMode="auto">
          <a:xfrm flipV="1">
            <a:off x="42672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6" name="Line 33"/>
          <p:cNvSpPr>
            <a:spLocks noChangeShapeType="1"/>
          </p:cNvSpPr>
          <p:nvPr/>
        </p:nvSpPr>
        <p:spPr bwMode="auto">
          <a:xfrm flipV="1">
            <a:off x="49879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27" name="Line 34"/>
          <p:cNvSpPr>
            <a:spLocks noChangeShapeType="1"/>
          </p:cNvSpPr>
          <p:nvPr/>
        </p:nvSpPr>
        <p:spPr bwMode="auto">
          <a:xfrm>
            <a:off x="49879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6" name="Text Box 35"/>
          <p:cNvSpPr txBox="1">
            <a:spLocks noChangeArrowheads="1"/>
          </p:cNvSpPr>
          <p:nvPr/>
        </p:nvSpPr>
        <p:spPr bwMode="auto">
          <a:xfrm>
            <a:off x="4071938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6417" name="Text Box 36"/>
          <p:cNvSpPr txBox="1">
            <a:spLocks noChangeArrowheads="1"/>
          </p:cNvSpPr>
          <p:nvPr/>
        </p:nvSpPr>
        <p:spPr bwMode="auto">
          <a:xfrm>
            <a:off x="48577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6418" name="Text Box 37"/>
          <p:cNvSpPr txBox="1">
            <a:spLocks noChangeArrowheads="1"/>
          </p:cNvSpPr>
          <p:nvPr/>
        </p:nvSpPr>
        <p:spPr bwMode="auto">
          <a:xfrm>
            <a:off x="55435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6419" name="Text Box 38"/>
          <p:cNvSpPr txBox="1">
            <a:spLocks noChangeArrowheads="1"/>
          </p:cNvSpPr>
          <p:nvPr/>
        </p:nvSpPr>
        <p:spPr bwMode="auto">
          <a:xfrm>
            <a:off x="4038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21</a:t>
            </a:r>
            <a:endParaRPr lang="en-US"/>
          </a:p>
        </p:txBody>
      </p:sp>
      <p:sp>
        <p:nvSpPr>
          <p:cNvPr id="16420" name="Text Box 39"/>
          <p:cNvSpPr txBox="1">
            <a:spLocks noChangeArrowheads="1"/>
          </p:cNvSpPr>
          <p:nvPr/>
        </p:nvSpPr>
        <p:spPr bwMode="auto">
          <a:xfrm>
            <a:off x="45720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22</a:t>
            </a:r>
            <a:endParaRPr lang="en-US"/>
          </a:p>
        </p:txBody>
      </p:sp>
      <p:sp>
        <p:nvSpPr>
          <p:cNvPr id="16421" name="Text Box 40"/>
          <p:cNvSpPr txBox="1">
            <a:spLocks noChangeArrowheads="1"/>
          </p:cNvSpPr>
          <p:nvPr/>
        </p:nvSpPr>
        <p:spPr bwMode="auto">
          <a:xfrm>
            <a:off x="5143500" y="4311650"/>
            <a:ext cx="433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1000"/>
              <a:t>2</a:t>
            </a:r>
            <a:r>
              <a:rPr lang="en-US" sz="900"/>
              <a:t>3</a:t>
            </a:r>
            <a:endParaRPr lang="en-US"/>
          </a:p>
        </p:txBody>
      </p:sp>
      <p:sp>
        <p:nvSpPr>
          <p:cNvPr id="16422" name="Text Box 41"/>
          <p:cNvSpPr txBox="1">
            <a:spLocks noChangeArrowheads="1"/>
          </p:cNvSpPr>
          <p:nvPr/>
        </p:nvSpPr>
        <p:spPr bwMode="auto">
          <a:xfrm>
            <a:off x="52054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AutoShape 45"/>
          <p:cNvSpPr>
            <a:spLocks noChangeArrowheads="1"/>
          </p:cNvSpPr>
          <p:nvPr/>
        </p:nvSpPr>
        <p:spPr bwMode="auto">
          <a:xfrm>
            <a:off x="70707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AutoShape 46"/>
          <p:cNvSpPr>
            <a:spLocks noChangeArrowheads="1"/>
          </p:cNvSpPr>
          <p:nvPr/>
        </p:nvSpPr>
        <p:spPr bwMode="auto">
          <a:xfrm>
            <a:off x="77946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4" name="AutoShape 47"/>
          <p:cNvSpPr>
            <a:spLocks noChangeArrowheads="1"/>
          </p:cNvSpPr>
          <p:nvPr/>
        </p:nvSpPr>
        <p:spPr bwMode="auto">
          <a:xfrm>
            <a:off x="8518525" y="47085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48"/>
          <p:cNvSpPr>
            <a:spLocks noChangeArrowheads="1"/>
          </p:cNvSpPr>
          <p:nvPr/>
        </p:nvSpPr>
        <p:spPr bwMode="auto">
          <a:xfrm flipV="1">
            <a:off x="7794625" y="3489325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Line 49"/>
          <p:cNvSpPr>
            <a:spLocks noChangeShapeType="1"/>
          </p:cNvSpPr>
          <p:nvPr/>
        </p:nvSpPr>
        <p:spPr bwMode="auto">
          <a:xfrm flipV="1">
            <a:off x="7226300" y="3794125"/>
            <a:ext cx="72072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Line 50"/>
          <p:cNvSpPr>
            <a:spLocks noChangeShapeType="1"/>
          </p:cNvSpPr>
          <p:nvPr/>
        </p:nvSpPr>
        <p:spPr bwMode="auto">
          <a:xfrm flipV="1">
            <a:off x="7947025" y="379412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51"/>
          <p:cNvSpPr>
            <a:spLocks noChangeShapeType="1"/>
          </p:cNvSpPr>
          <p:nvPr/>
        </p:nvSpPr>
        <p:spPr bwMode="auto">
          <a:xfrm>
            <a:off x="7947025" y="3794125"/>
            <a:ext cx="723900" cy="911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Text Box 52"/>
          <p:cNvSpPr txBox="1">
            <a:spLocks noChangeArrowheads="1"/>
          </p:cNvSpPr>
          <p:nvPr/>
        </p:nvSpPr>
        <p:spPr bwMode="auto">
          <a:xfrm>
            <a:off x="83820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6401" name="Text Box 53"/>
          <p:cNvSpPr txBox="1">
            <a:spLocks noChangeArrowheads="1"/>
          </p:cNvSpPr>
          <p:nvPr/>
        </p:nvSpPr>
        <p:spPr bwMode="auto">
          <a:xfrm>
            <a:off x="7816850" y="49403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6402" name="Text Box 54"/>
          <p:cNvSpPr txBox="1">
            <a:spLocks noChangeArrowheads="1"/>
          </p:cNvSpPr>
          <p:nvPr/>
        </p:nvSpPr>
        <p:spPr bwMode="auto">
          <a:xfrm>
            <a:off x="705485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03" name="Text Box 55"/>
          <p:cNvSpPr txBox="1">
            <a:spLocks noChangeArrowheads="1"/>
          </p:cNvSpPr>
          <p:nvPr/>
        </p:nvSpPr>
        <p:spPr bwMode="auto">
          <a:xfrm>
            <a:off x="69977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31</a:t>
            </a:r>
            <a:endParaRPr lang="en-US"/>
          </a:p>
        </p:txBody>
      </p:sp>
      <p:sp>
        <p:nvSpPr>
          <p:cNvPr id="16404" name="Text Box 56"/>
          <p:cNvSpPr txBox="1">
            <a:spLocks noChangeArrowheads="1"/>
          </p:cNvSpPr>
          <p:nvPr/>
        </p:nvSpPr>
        <p:spPr bwMode="auto">
          <a:xfrm>
            <a:off x="75311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A</a:t>
            </a:r>
            <a:r>
              <a:rPr lang="en-US" sz="900"/>
              <a:t>32</a:t>
            </a:r>
            <a:endParaRPr lang="en-US"/>
          </a:p>
        </p:txBody>
      </p:sp>
      <p:sp>
        <p:nvSpPr>
          <p:cNvPr id="16405" name="Text Box 57"/>
          <p:cNvSpPr txBox="1">
            <a:spLocks noChangeArrowheads="1"/>
          </p:cNvSpPr>
          <p:nvPr/>
        </p:nvSpPr>
        <p:spPr bwMode="auto">
          <a:xfrm>
            <a:off x="8102600" y="4311650"/>
            <a:ext cx="427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A</a:t>
            </a:r>
            <a:r>
              <a:rPr lang="en-US" sz="900"/>
              <a:t>33</a:t>
            </a:r>
            <a:endParaRPr lang="en-US"/>
          </a:p>
        </p:txBody>
      </p:sp>
      <p:sp>
        <p:nvSpPr>
          <p:cNvPr id="16406" name="Text Box 58"/>
          <p:cNvSpPr txBox="1">
            <a:spLocks noChangeArrowheads="1"/>
          </p:cNvSpPr>
          <p:nvPr/>
        </p:nvSpPr>
        <p:spPr bwMode="auto">
          <a:xfrm>
            <a:off x="8164513" y="33797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9" name="Line 60"/>
          <p:cNvSpPr>
            <a:spLocks noChangeShapeType="1"/>
          </p:cNvSpPr>
          <p:nvPr/>
        </p:nvSpPr>
        <p:spPr bwMode="auto">
          <a:xfrm flipV="1">
            <a:off x="1819275" y="2000250"/>
            <a:ext cx="3162300" cy="148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61"/>
          <p:cNvSpPr>
            <a:spLocks noChangeShapeType="1"/>
          </p:cNvSpPr>
          <p:nvPr/>
        </p:nvSpPr>
        <p:spPr bwMode="auto">
          <a:xfrm flipV="1">
            <a:off x="4987925" y="200025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Line 62"/>
          <p:cNvSpPr>
            <a:spLocks noChangeShapeType="1"/>
          </p:cNvSpPr>
          <p:nvPr/>
        </p:nvSpPr>
        <p:spPr bwMode="auto">
          <a:xfrm>
            <a:off x="4987925" y="2006600"/>
            <a:ext cx="2952750" cy="147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Text Box 64"/>
          <p:cNvSpPr txBox="1">
            <a:spLocks noChangeArrowheads="1"/>
          </p:cNvSpPr>
          <p:nvPr/>
        </p:nvSpPr>
        <p:spPr bwMode="auto">
          <a:xfrm>
            <a:off x="5187950" y="1641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Text Box 67"/>
          <p:cNvSpPr txBox="1">
            <a:spLocks noChangeArrowheads="1"/>
          </p:cNvSpPr>
          <p:nvPr/>
        </p:nvSpPr>
        <p:spPr bwMode="auto">
          <a:xfrm>
            <a:off x="62928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3</a:t>
            </a:r>
            <a:endParaRPr lang="en-US"/>
          </a:p>
        </p:txBody>
      </p:sp>
      <p:sp>
        <p:nvSpPr>
          <p:cNvPr id="16395" name="Text Box 68"/>
          <p:cNvSpPr txBox="1">
            <a:spLocks noChangeArrowheads="1"/>
          </p:cNvSpPr>
          <p:nvPr/>
        </p:nvSpPr>
        <p:spPr bwMode="auto">
          <a:xfrm>
            <a:off x="4591050" y="23749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</a:t>
            </a:r>
            <a:r>
              <a:rPr lang="en-US" sz="1400"/>
              <a:t>2</a:t>
            </a:r>
            <a:endParaRPr lang="en-US"/>
          </a:p>
        </p:txBody>
      </p:sp>
      <p:sp>
        <p:nvSpPr>
          <p:cNvPr id="16396" name="Text Box 69"/>
          <p:cNvSpPr txBox="1">
            <a:spLocks noChangeArrowheads="1"/>
          </p:cNvSpPr>
          <p:nvPr/>
        </p:nvSpPr>
        <p:spPr bwMode="auto">
          <a:xfrm>
            <a:off x="2955925" y="2205335"/>
            <a:ext cx="5353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6398" name="AutoShape 9"/>
          <p:cNvSpPr>
            <a:spLocks noChangeArrowheads="1"/>
          </p:cNvSpPr>
          <p:nvPr/>
        </p:nvSpPr>
        <p:spPr bwMode="auto">
          <a:xfrm>
            <a:off x="4835525" y="1701800"/>
            <a:ext cx="304800" cy="3048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</a:t>
            </a:r>
            <a:r>
              <a:rPr lang="en-US" dirty="0" err="1" smtClean="0"/>
              <a:t>minimax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355725" y="3429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5561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527925" y="3468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0" y="33336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MIN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0" y="1905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838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playing results?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1600200"/>
            <a:ext cx="3187783" cy="32048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12648" y="1600200"/>
            <a:ext cx="51023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Minimax</a:t>
            </a:r>
            <a:r>
              <a:rPr lang="en-US" sz="2800" dirty="0" smtClean="0"/>
              <a:t> is optimal!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are the requirements to use </a:t>
            </a:r>
            <a:r>
              <a:rPr lang="en-US" sz="2800" dirty="0" err="1" smtClean="0">
                <a:solidFill>
                  <a:srgbClr val="FF0000"/>
                </a:solidFill>
              </a:rPr>
              <a:t>minimax</a:t>
            </a:r>
            <a:r>
              <a:rPr lang="en-US" sz="2800" dirty="0" smtClean="0">
                <a:solidFill>
                  <a:srgbClr val="FF0000"/>
                </a:solidFill>
              </a:rPr>
              <a:t> (i.e. what types of games can we solve)?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</p:spTree>
    <p:extLst>
      <p:ext uri="{BB962C8B-B14F-4D97-AF65-F5344CB8AC3E}">
        <p14:creationId xmlns:p14="http://schemas.microsoft.com/office/powerpoint/2010/main" val="379863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1600200"/>
            <a:ext cx="3187783" cy="3204800"/>
          </a:xfrm>
          <a:prstGeom prst="rect">
            <a:avLst/>
          </a:prstGeom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Properties of minimax</a:t>
            </a: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12647" y="1600200"/>
            <a:ext cx="5594477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Minimax</a:t>
            </a:r>
            <a:r>
              <a:rPr lang="en-US" sz="2800" dirty="0" smtClean="0"/>
              <a:t> is optimal!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What are the requirements to use </a:t>
            </a:r>
            <a:r>
              <a:rPr lang="en-US" sz="2800" dirty="0" err="1" smtClean="0"/>
              <a:t>minimax</a:t>
            </a:r>
            <a:r>
              <a:rPr lang="en-US" sz="2800" dirty="0" smtClean="0"/>
              <a:t> (i.e. what types of games can we solve)?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Must have full view of board state (e.g. </a:t>
            </a:r>
            <a:r>
              <a:rPr lang="en-US" sz="2800" dirty="0" err="1" smtClean="0">
                <a:solidFill>
                  <a:srgbClr val="0000FF"/>
                </a:solidFill>
              </a:rPr>
              <a:t>stratego</a:t>
            </a:r>
            <a:r>
              <a:rPr lang="en-US" sz="2800" dirty="0" smtClean="0">
                <a:solidFill>
                  <a:srgbClr val="0000FF"/>
                </a:solidFill>
              </a:rPr>
              <a:t> wouldn’t work)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No chance/probability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Board s</a:t>
            </a:r>
            <a:r>
              <a:rPr lang="en-US" sz="2800" dirty="0" smtClean="0">
                <a:solidFill>
                  <a:srgbClr val="0000FF"/>
                </a:solidFill>
              </a:rPr>
              <a:t>tate space can’t be too big!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58372" name="Text Box 4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8738" y="1000125"/>
            <a:ext cx="23907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33CC33"/>
                </a:solidFill>
              </a:rPr>
              <a:t>Yes (if tree is finite)
</a:t>
            </a:r>
          </a:p>
        </p:txBody>
      </p:sp>
      <p:sp>
        <p:nvSpPr>
          <p:cNvPr id="58373" name="Rectangle 5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71725" y="1379538"/>
            <a:ext cx="3835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Yes (against an optimal opponent)
</a:t>
            </a:r>
          </a:p>
        </p:txBody>
      </p:sp>
      <p:sp>
        <p:nvSpPr>
          <p:cNvPr id="58374" name="Rectangle 6" hidden="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1911350"/>
            <a:ext cx="10033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
</a:t>
            </a:r>
          </a:p>
        </p:txBody>
      </p:sp>
      <p:sp>
        <p:nvSpPr>
          <p:cNvPr id="58375" name="Rectangle 7" hidden="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86163" y="2290763"/>
            <a:ext cx="32448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O(bm) (depth-first exploration)</a:t>
            </a:r>
          </a:p>
        </p:txBody>
      </p:sp>
    </p:spTree>
    <p:extLst>
      <p:ext uri="{BB962C8B-B14F-4D97-AF65-F5344CB8AC3E}">
        <p14:creationId xmlns:p14="http://schemas.microsoft.com/office/powerpoint/2010/main" val="332470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state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impacts the size of the board state space?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9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state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impacts the size of the board state space?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Number of possible moves from each board state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Number of moves before the game finishes (depth of the tree)</a:t>
            </a:r>
          </a:p>
        </p:txBody>
      </p:sp>
    </p:spTree>
    <p:extLst>
      <p:ext uri="{BB962C8B-B14F-4D97-AF65-F5344CB8AC3E}">
        <p14:creationId xmlns:p14="http://schemas.microsoft.com/office/powerpoint/2010/main" val="353714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1838" y="352700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57725" y="3419058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62525" y="4257258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83300" y="2061746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115050" y="2053808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54738" y="2014121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61088" y="1979196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741988" y="2042696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376863" y="2003008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916488" y="1971258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95988" y="1887121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68863" y="2372896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2888" y="2374483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97538" y="2376071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32500" y="2361783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67463" y="2371308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65925" y="2372896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19950" y="2390358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916488" y="247449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916488" y="2482433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916488" y="248243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16488" y="2482433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45050" y="248243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773613" y="248243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694238" y="249037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360988" y="248084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360988" y="2488783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360988" y="248878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360988" y="2488783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5289550" y="248878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18113" y="248878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5138738" y="249672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741988" y="2472908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41988" y="2480846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41988" y="2480846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741988" y="2480846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5670550" y="2480846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599113" y="2480846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5519738" y="2488783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81713" y="2469733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81713" y="2477671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081713" y="2477671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081713" y="2477671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010275" y="2477671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5938838" y="2477671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5859463" y="2485608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273925" y="249354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273925" y="2501483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273925" y="2501483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273925" y="2501483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02488" y="250148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131050" y="2501483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051675" y="250942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824663" y="246814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824663" y="2476083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824663" y="247608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824663" y="2476083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6753225" y="247608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6681788" y="247608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6602413" y="248402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415088" y="2485608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415088" y="2493546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415088" y="2493546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415088" y="2493546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6343650" y="2493546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6272213" y="2493546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6192838" y="2501483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016750" y="29380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089775" y="294757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162800" y="29491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235825" y="29428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308850" y="29443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381875" y="295392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478713" y="29555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565900" y="290788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38925" y="29174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711950" y="29189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784975" y="29126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858000" y="291423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931025" y="29237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027863" y="292534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154738" y="292534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227763" y="293487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300788" y="293645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373813" y="29301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446838" y="293169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519863" y="294122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6616700" y="29428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5807075" y="29189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5880100" y="292852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5953125" y="29301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6026150" y="29237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6099175" y="29253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6172200" y="293487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6269038" y="293645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5467350" y="295233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5540375" y="29618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5613400" y="29634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5686425" y="29570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5759450" y="295868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832475" y="29682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5929313" y="296979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5095875" y="29380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5168900" y="294757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5241925" y="29491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5314950" y="29428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87975" y="29443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461000" y="295392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557838" y="29555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652963" y="293169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725988" y="294122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4799013" y="29428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4872038" y="293645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4945063" y="293804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5018088" y="294757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5114925" y="29491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05525" y="159025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4237038" y="204745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4008438" y="288565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state space 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47585"/>
            <a:ext cx="3551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of this can we solve optimally?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41838" y="3527008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ea typeface="ＭＳ Ｐゴシック" charset="-128"/>
                <a:cs typeface="ＭＳ Ｐゴシック" charset="-128"/>
              </a:rPr>
              <a:t>Branching Factor Estimates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1400">
                <a:ea typeface="ＭＳ Ｐゴシック" charset="-128"/>
                <a:cs typeface="ＭＳ Ｐゴシック" charset="-128"/>
              </a:rPr>
              <a:t>for different two-player games</a:t>
            </a:r>
          </a:p>
        </p:txBody>
      </p:sp>
      <p:sp>
        <p:nvSpPr>
          <p:cNvPr id="31748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57725" y="3419058"/>
            <a:ext cx="287655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9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962525" y="4257258"/>
            <a:ext cx="228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Tic-tac-toe            4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Connect Four       7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Checkers           10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Othello               30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Chess                </a:t>
            </a:r>
            <a:r>
              <a:rPr lang="en-US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35</a:t>
            </a:r>
            <a:endParaRPr lang="en-US" dirty="0">
              <a:solidFill>
                <a:schemeClr val="accent2"/>
              </a:solidFill>
              <a:ea typeface="ＭＳ Ｐゴシック" charset="-128"/>
              <a:cs typeface="ＭＳ Ｐゴシック" charset="-128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Go                    300</a:t>
            </a:r>
          </a:p>
        </p:txBody>
      </p:sp>
      <p:sp>
        <p:nvSpPr>
          <p:cNvPr id="31751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83300" y="2061746"/>
            <a:ext cx="0" cy="317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Line 1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115050" y="2053808"/>
            <a:ext cx="28575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3" name="Line 1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154738" y="2014121"/>
            <a:ext cx="635000" cy="373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Line 1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161088" y="1979196"/>
            <a:ext cx="1069975" cy="4302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5" name="Line 1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5741988" y="2042696"/>
            <a:ext cx="285750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5376863" y="2003008"/>
            <a:ext cx="635000" cy="373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4916488" y="1971258"/>
            <a:ext cx="1071562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8" name="Oval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95988" y="1887121"/>
            <a:ext cx="192087" cy="168275"/>
          </a:xfrm>
          <a:prstGeom prst="ellipse">
            <a:avLst/>
          </a:prstGeom>
          <a:solidFill>
            <a:srgbClr val="FF0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9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68863" y="2372896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Oval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22888" y="2374483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Oval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97538" y="2376071"/>
            <a:ext cx="96837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Oval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32500" y="2361783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Oval 2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367463" y="2371308"/>
            <a:ext cx="96837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Oval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65925" y="2372896"/>
            <a:ext cx="96838" cy="96837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219950" y="2390358"/>
            <a:ext cx="96838" cy="96838"/>
          </a:xfrm>
          <a:prstGeom prst="ellipse">
            <a:avLst/>
          </a:prstGeom>
          <a:solidFill>
            <a:srgbClr val="008000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916488" y="247449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916488" y="2482433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916488" y="248243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16488" y="2482433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845050" y="248243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Line 3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773613" y="248243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2" name="Line 3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694238" y="249037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3" name="Line 32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5360988" y="248084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4" name="Line 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360988" y="2488783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5" name="Line 3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5360988" y="248878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6" name="Line 35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360988" y="2488783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7" name="Line 36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5289550" y="248878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8" name="Line 37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5218113" y="248878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9" name="Line 38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5138738" y="249672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0" name="Line 3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741988" y="2472908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1" name="Line 4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41988" y="2480846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2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41988" y="2480846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3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741988" y="2480846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4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5670550" y="2480846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5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5599113" y="2480846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6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5519738" y="2488783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7" name="Line 46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81713" y="2469733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8" name="Line 47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81713" y="2477671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89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6081713" y="2477671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0" name="Line 49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6081713" y="2477671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1" name="Line 50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>
            <a:off x="6010275" y="2477671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2" name="Line 5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5938838" y="2477671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3" name="Line 5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5859463" y="2485608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4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7273925" y="249354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5" name="Line 54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7273925" y="2501483"/>
            <a:ext cx="71438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6" name="Line 5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7273925" y="2501483"/>
            <a:ext cx="15081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7" name="Line 5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7273925" y="2501483"/>
            <a:ext cx="230188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8" name="Line 5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7202488" y="250148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99" name="Line 5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7131050" y="2501483"/>
            <a:ext cx="134938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0" name="Line 5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7051675" y="250942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1" name="Line 6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824663" y="2468146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2" name="Line 6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824663" y="2476083"/>
            <a:ext cx="71437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3" name="Line 6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824663" y="2476083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4" name="Line 6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824663" y="2476083"/>
            <a:ext cx="230187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5" name="Line 6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6753225" y="2476083"/>
            <a:ext cx="6350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6" name="Line 6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6681788" y="2476083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7" name="Line 6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6602413" y="2484021"/>
            <a:ext cx="20637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8" name="Line 6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415088" y="2485608"/>
            <a:ext cx="0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09" name="Line 68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415088" y="2493546"/>
            <a:ext cx="71437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0" name="Line 6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415088" y="2493546"/>
            <a:ext cx="150812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1" name="Line 70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415088" y="2493546"/>
            <a:ext cx="230187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2" name="Line 7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6343650" y="2493546"/>
            <a:ext cx="6350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3" name="Line 72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6272213" y="2493546"/>
            <a:ext cx="134937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4" name="Line 7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6192838" y="2501483"/>
            <a:ext cx="206375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5" name="Oval 74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016750" y="29380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6" name="Oval 75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089775" y="294757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7" name="Oval 7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7162800" y="29491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8" name="Oval 7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235825" y="29428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19" name="Oval 78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308850" y="29443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0" name="Oval 7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381875" y="295392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1" name="Oval 80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7478713" y="29555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2" name="Oval 81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565900" y="290788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3" name="Oval 82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638925" y="29174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4" name="Oval 83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711950" y="29189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5" name="Oval 8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784975" y="29126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6" name="Oval 85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858000" y="291423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7" name="Oval 8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931025" y="29237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8" name="Oval 87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027863" y="292534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29" name="Oval 88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154738" y="292534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0" name="Oval 89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227763" y="293487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1" name="Oval 90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300788" y="293645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2" name="Oval 91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373813" y="29301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3" name="Oval 92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446838" y="293169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4" name="Oval 93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519863" y="294122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5" name="Oval 94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6616700" y="29428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6" name="Oval 95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5807075" y="29189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7" name="Oval 96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5880100" y="292852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8" name="Oval 97"/>
          <p:cNvSpPr>
            <a:spLocks noChangeArrowheads="1"/>
          </p:cNvSpPr>
          <p:nvPr>
            <p:custDataLst>
              <p:tags r:id="rId91"/>
            </p:custDataLst>
          </p:nvPr>
        </p:nvSpPr>
        <p:spPr bwMode="auto">
          <a:xfrm>
            <a:off x="5953125" y="29301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39" name="Oval 98"/>
          <p:cNvSpPr>
            <a:spLocks noChangeArrowheads="1"/>
          </p:cNvSpPr>
          <p:nvPr>
            <p:custDataLst>
              <p:tags r:id="rId92"/>
            </p:custDataLst>
          </p:nvPr>
        </p:nvSpPr>
        <p:spPr bwMode="auto">
          <a:xfrm>
            <a:off x="6026150" y="29237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0" name="Oval 99"/>
          <p:cNvSpPr>
            <a:spLocks noChangeArrowheads="1"/>
          </p:cNvSpPr>
          <p:nvPr>
            <p:custDataLst>
              <p:tags r:id="rId93"/>
            </p:custDataLst>
          </p:nvPr>
        </p:nvSpPr>
        <p:spPr bwMode="auto">
          <a:xfrm>
            <a:off x="6099175" y="29253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1" name="Oval 100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6172200" y="293487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2" name="Oval 101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6269038" y="293645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3" name="Oval 102"/>
          <p:cNvSpPr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5467350" y="295233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4" name="Oval 103"/>
          <p:cNvSpPr>
            <a:spLocks noChangeArrowheads="1"/>
          </p:cNvSpPr>
          <p:nvPr>
            <p:custDataLst>
              <p:tags r:id="rId97"/>
            </p:custDataLst>
          </p:nvPr>
        </p:nvSpPr>
        <p:spPr bwMode="auto">
          <a:xfrm>
            <a:off x="5540375" y="29618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5" name="Oval 104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5613400" y="29634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6" name="Oval 105"/>
          <p:cNvSpPr>
            <a:spLocks noChangeArrowheads="1"/>
          </p:cNvSpPr>
          <p:nvPr>
            <p:custDataLst>
              <p:tags r:id="rId99"/>
            </p:custDataLst>
          </p:nvPr>
        </p:nvSpPr>
        <p:spPr bwMode="auto">
          <a:xfrm>
            <a:off x="5686425" y="29570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7" name="Oval 106"/>
          <p:cNvSpPr>
            <a:spLocks noChangeArrowheads="1"/>
          </p:cNvSpPr>
          <p:nvPr>
            <p:custDataLst>
              <p:tags r:id="rId100"/>
            </p:custDataLst>
          </p:nvPr>
        </p:nvSpPr>
        <p:spPr bwMode="auto">
          <a:xfrm>
            <a:off x="5759450" y="2958683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8" name="Oval 107"/>
          <p:cNvSpPr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5832475" y="29682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49" name="Oval 108"/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5929313" y="296979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0" name="Oval 109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5095875" y="293804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1" name="Oval 110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5168900" y="294757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2" name="Oval 111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5241925" y="29491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3" name="Oval 112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5314950" y="294280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4" name="Oval 113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87975" y="2944396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5" name="Oval 114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461000" y="2953921"/>
            <a:ext cx="74613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6" name="Oval 115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557838" y="29555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7" name="Oval 116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4652963" y="293169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8" name="Oval 1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725988" y="294122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59" name="Oval 118"/>
          <p:cNvSpPr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4799013" y="294280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0" name="Oval 119"/>
          <p:cNvSpPr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4872038" y="2936458"/>
            <a:ext cx="74612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1" name="Oval 120"/>
          <p:cNvSpPr>
            <a:spLocks noChangeArrowheads="1"/>
          </p:cNvSpPr>
          <p:nvPr>
            <p:custDataLst>
              <p:tags r:id="rId114"/>
            </p:custDataLst>
          </p:nvPr>
        </p:nvSpPr>
        <p:spPr bwMode="auto">
          <a:xfrm>
            <a:off x="4945063" y="2938046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2" name="Oval 121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5018088" y="2947571"/>
            <a:ext cx="74612" cy="74612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3" name="Oval 122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5114925" y="2949158"/>
            <a:ext cx="74613" cy="74613"/>
          </a:xfrm>
          <a:prstGeom prst="ellipse">
            <a:avLst/>
          </a:pr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64" name="Rectangle 123"/>
          <p:cNvSpPr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6105525" y="159025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0 Ply</a:t>
            </a:r>
          </a:p>
        </p:txBody>
      </p:sp>
      <p:sp>
        <p:nvSpPr>
          <p:cNvPr id="31865" name="Rectangle 124"/>
          <p:cNvSpPr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4237038" y="204745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1 Ply</a:t>
            </a:r>
          </a:p>
        </p:txBody>
      </p:sp>
      <p:sp>
        <p:nvSpPr>
          <p:cNvPr id="31866" name="Rectangle 125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4008438" y="2885658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2 Ply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state space size</a:t>
            </a:r>
            <a:endParaRPr lang="en-US" dirty="0"/>
          </a:p>
        </p:txBody>
      </p:sp>
      <p:sp>
        <p:nvSpPr>
          <p:cNvPr id="123" name="Line 10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473075" y="5334000"/>
            <a:ext cx="8358189" cy="0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Text Box 11"/>
          <p:cNvSpPr txBox="1"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73075" y="4286669"/>
            <a:ext cx="3770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“solved” games</a:t>
            </a:r>
          </a:p>
        </p:txBody>
      </p:sp>
      <p:sp>
        <p:nvSpPr>
          <p:cNvPr id="125" name="Line 12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V="1">
            <a:off x="2759075" y="6400800"/>
            <a:ext cx="6080125" cy="4762"/>
          </a:xfrm>
          <a:prstGeom prst="line">
            <a:avLst/>
          </a:prstGeom>
          <a:noFill/>
          <a:ln w="38100">
            <a:solidFill>
              <a:srgbClr val="6E041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Text Box 1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973137" y="5710535"/>
            <a:ext cx="3446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6E0416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computer-dominated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425575" y="47199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CHINOOK (2007)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4758" y="3429753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 search entire space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31788" y="544593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Can’t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Mastermind revisited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981200"/>
            <a:ext cx="3276600" cy="34719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922211"/>
            <a:ext cx="690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Leverage some of these ideas for Mastermind!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086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colors, 3 pegs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985664"/>
            <a:ext cx="3963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 Colors: </a:t>
            </a:r>
            <a:r>
              <a:rPr lang="en-US" sz="2800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8000"/>
                </a:solidFill>
              </a:rPr>
              <a:t>Green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00FF"/>
                </a:solidFill>
              </a:rPr>
              <a:t>Blue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66800" y="2667000"/>
            <a:ext cx="4059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 pegs: [____, ____, ____]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505158"/>
            <a:ext cx="4073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different codes?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9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colors, 3 pegs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2689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6700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1752600"/>
            <a:ext cx="3401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27! (</a:t>
            </a:r>
            <a:r>
              <a:rPr lang="en-US" sz="3200" dirty="0" err="1" smtClean="0">
                <a:solidFill>
                  <a:srgbClr val="0000FF"/>
                </a:solidFill>
              </a:rPr>
              <a:t>colors</a:t>
            </a:r>
            <a:r>
              <a:rPr lang="en-US" sz="3200" baseline="30000" dirty="0" err="1" smtClean="0">
                <a:solidFill>
                  <a:srgbClr val="0000FF"/>
                </a:solidFill>
              </a:rPr>
              <a:t>pegs</a:t>
            </a:r>
            <a:r>
              <a:rPr lang="en-US" sz="3200" dirty="0" smtClean="0">
                <a:solidFill>
                  <a:srgbClr val="0000FF"/>
                </a:solidFill>
              </a:rPr>
              <a:t> = 3</a:t>
            </a:r>
            <a:r>
              <a:rPr lang="en-US" sz="3200" baseline="30000" dirty="0" smtClean="0">
                <a:solidFill>
                  <a:srgbClr val="0000FF"/>
                </a:solidFill>
              </a:rPr>
              <a:t>3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6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colors, 3 pegs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2689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6700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3" name="Rectangle 2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08524" y="6172200"/>
            <a:ext cx="3779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6600"/>
                </a:solidFill>
              </a:rPr>
              <a:t>Codemaker</a:t>
            </a:r>
            <a:r>
              <a:rPr lang="en-US" sz="2400" dirty="0" smtClean="0">
                <a:solidFill>
                  <a:srgbClr val="FF6600"/>
                </a:solidFill>
              </a:rPr>
              <a:t> chooses this code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1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9288" y="14705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1066800" y="3810000"/>
            <a:ext cx="7583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want to write a program to play Tic </a:t>
            </a:r>
            <a:r>
              <a:rPr lang="en-US" sz="2800" dirty="0" err="1"/>
              <a:t>T</a:t>
            </a:r>
            <a:r>
              <a:rPr lang="en-US" sz="2800" dirty="0" err="1" smtClean="0"/>
              <a:t>ac</a:t>
            </a:r>
            <a:r>
              <a:rPr lang="en-US" sz="2800" dirty="0" smtClean="0"/>
              <a:t> Toe.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How would you do it?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What types of decisions does it have to make?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4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2689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6700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1905000"/>
            <a:ext cx="5596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our naïve approach guess first?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7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2689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66700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6700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1: 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7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79680"/>
            <a:ext cx="2689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1: 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30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6296526"/>
            <a:ext cx="38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ones can we eliminate?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6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679680"/>
            <a:ext cx="268940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1: 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30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6296526"/>
            <a:ext cx="433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Any with red in them: 19 removed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679680"/>
            <a:ext cx="2667000" cy="341632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46608" y="2832080"/>
            <a:ext cx="2667000" cy="143512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55681" y="4953000"/>
            <a:ext cx="2667000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198195" y="2746522"/>
            <a:ext cx="2667000" cy="1520678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46321" y="4953000"/>
            <a:ext cx="2667000" cy="3810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60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1905000"/>
            <a:ext cx="565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our naïve approach guess next?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6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00535"/>
            <a:ext cx="414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2: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00535"/>
            <a:ext cx="414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2: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6296526"/>
            <a:ext cx="38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Which ones can we eliminate?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1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30033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71871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900535"/>
            <a:ext cx="4141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2: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124200" y="4114800"/>
            <a:ext cx="2913244" cy="83820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48400" y="4114800"/>
            <a:ext cx="2625037" cy="46988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72201" y="5651480"/>
            <a:ext cx="2209800" cy="46988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0" y="6296526"/>
            <a:ext cx="428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Must have one green: removed 5.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5257800"/>
            <a:ext cx="2913244" cy="39368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7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24464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1905000"/>
            <a:ext cx="565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our naïve approach guess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2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24464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37" y="1900535"/>
            <a:ext cx="358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3: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3429000" y="2438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4400" y="12954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386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38600" y="2413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352800" y="4800600"/>
            <a:ext cx="1981200" cy="1828800"/>
            <a:chOff x="3352800" y="4800600"/>
            <a:chExt cx="1981200" cy="1828800"/>
          </a:xfrm>
        </p:grpSpPr>
        <p:grpSp>
          <p:nvGrpSpPr>
            <p:cNvPr id="34" name="Group 10"/>
            <p:cNvGrpSpPr/>
            <p:nvPr/>
          </p:nvGrpSpPr>
          <p:grpSpPr>
            <a:xfrm>
              <a:off x="3352800" y="4800600"/>
              <a:ext cx="1905000" cy="1828800"/>
              <a:chOff x="3200400" y="1219200"/>
              <a:chExt cx="1905000" cy="18288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3200400" y="1219200"/>
                <a:ext cx="1905000" cy="1828800"/>
              </a:xfrm>
              <a:prstGeom prst="rect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  <a:ea typeface="Arial" pitchFamily="-111" charset="0"/>
                  <a:cs typeface="Arial" pitchFamily="-111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 rot="5400000">
                <a:off x="28963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3582194" y="2132806"/>
                <a:ext cx="18288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 rot="10800000">
                <a:off x="3200400" y="18272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0800000">
                <a:off x="3200400" y="2436811"/>
                <a:ext cx="1905000" cy="158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extBox 39"/>
            <p:cNvSpPr txBox="1"/>
            <p:nvPr/>
          </p:nvSpPr>
          <p:spPr>
            <a:xfrm>
              <a:off x="34290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90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9000" y="5968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244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14800" y="4800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48254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244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038600" y="5358824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38600" y="5943600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O</a:t>
              </a:r>
              <a:endParaRPr lang="en-US" sz="3200" dirty="0"/>
            </a:p>
          </p:txBody>
        </p:sp>
      </p:grpSp>
      <p:sp>
        <p:nvSpPr>
          <p:cNvPr id="49" name="TextBox 48"/>
          <p:cNvSpPr txBox="1"/>
          <p:nvPr/>
        </p:nvSpPr>
        <p:spPr>
          <a:xfrm flipH="1">
            <a:off x="457200" y="172033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any board configuration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 flipH="1">
            <a:off x="431800" y="5039713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Needs to make a move (ideally as good as possible)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105400" y="3581400"/>
            <a:ext cx="370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move should ‘X’ make?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24464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37" y="1900535"/>
            <a:ext cx="358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3: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6296526"/>
            <a:ext cx="384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ones can we eliminate?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0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2679680"/>
            <a:ext cx="24464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37" y="1900535"/>
            <a:ext cx="358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3: 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8905" y="5670196"/>
            <a:ext cx="2431698" cy="39368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33800" y="6296526"/>
            <a:ext cx="110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Only 1!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2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1905000"/>
            <a:ext cx="565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would our naïve approach guess next?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37" y="1900535"/>
            <a:ext cx="358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4: [</a:t>
            </a:r>
            <a:r>
              <a:rPr lang="en-US" sz="2400" dirty="0" smtClean="0">
                <a:solidFill>
                  <a:srgbClr val="0000FF"/>
                </a:solidFill>
              </a:rPr>
              <a:t>Blue,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464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37" y="1900535"/>
            <a:ext cx="3584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4: [</a:t>
            </a:r>
            <a:r>
              <a:rPr lang="en-US" sz="2400" dirty="0" smtClean="0">
                <a:solidFill>
                  <a:srgbClr val="0000FF"/>
                </a:solidFill>
              </a:rPr>
              <a:t>Blue,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84887" y="4495800"/>
            <a:ext cx="2431698" cy="393680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94608" y="2679680"/>
            <a:ext cx="24340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[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837" y="1900535"/>
            <a:ext cx="3572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5: [</a:t>
            </a:r>
            <a:r>
              <a:rPr lang="en-US" sz="2400" dirty="0" smtClean="0">
                <a:solidFill>
                  <a:srgbClr val="0000FF"/>
                </a:solidFill>
              </a:rPr>
              <a:t>Blue, Blue,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75106" y="1905000"/>
            <a:ext cx="141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Response?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37444" y="1447800"/>
            <a:ext cx="1887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Exact  Inexact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09800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codemaker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94608" y="5257800"/>
            <a:ext cx="2362200" cy="444520"/>
          </a:xfrm>
          <a:prstGeom prst="rect">
            <a:avLst/>
          </a:prstGeom>
          <a:solidFill>
            <a:srgbClr val="FF6600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9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3116" y="19005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105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 (assignment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took us 5 guesses.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9737" y="2411663"/>
            <a:ext cx="41414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Guess 1: [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Red,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]</a:t>
            </a:r>
          </a:p>
          <a:p>
            <a:r>
              <a:rPr lang="en-US" sz="2400" dirty="0"/>
              <a:t>Guess 2: 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  <a:p>
            <a:r>
              <a:rPr lang="en-US" sz="2400" dirty="0"/>
              <a:t>Guess 3: [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</a:p>
          <a:p>
            <a:r>
              <a:rPr lang="en-US" sz="2400" dirty="0"/>
              <a:t>Guess4: [</a:t>
            </a:r>
            <a:r>
              <a:rPr lang="en-US" sz="2400" dirty="0">
                <a:solidFill>
                  <a:srgbClr val="0000FF"/>
                </a:solidFill>
              </a:rPr>
              <a:t>Blue,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 smtClean="0"/>
              <a:t>]</a:t>
            </a:r>
            <a:endParaRPr lang="en-US" sz="2400" dirty="0"/>
          </a:p>
          <a:p>
            <a:r>
              <a:rPr lang="en-US" sz="2400" dirty="0"/>
              <a:t>Guess 5: [</a:t>
            </a:r>
            <a:r>
              <a:rPr lang="en-US" sz="2400" dirty="0">
                <a:solidFill>
                  <a:srgbClr val="0000FF"/>
                </a:solidFill>
              </a:rPr>
              <a:t>Blue, Blue,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 smtClean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5481053"/>
            <a:ext cx="4816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we do better (less guesses)?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29000" y="1295400"/>
            <a:ext cx="1905000" cy="1828800"/>
            <a:chOff x="3200400" y="1219200"/>
            <a:chExt cx="1905000" cy="1828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29000" y="4648200"/>
            <a:ext cx="1905000" cy="1828800"/>
            <a:chOff x="3200400" y="1219200"/>
            <a:chExt cx="1905000" cy="1828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3505200" y="4734580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57200" y="172033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any board configuration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431800" y="5039713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Needs to make a move (ideally as good as possible)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3581400"/>
            <a:ext cx="370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move should ‘X’ make?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dirty="0" smtClean="0"/>
              <a:t>Tic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smtClean="0"/>
              <a:t>Toe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 bwMode="auto">
          <a:xfrm>
            <a:off x="4038600" y="3429000"/>
            <a:ext cx="609600" cy="1066800"/>
          </a:xfrm>
          <a:prstGeom prst="downArrow">
            <a:avLst/>
          </a:prstGeom>
          <a:solidFill>
            <a:srgbClr val="FF66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grpSp>
        <p:nvGrpSpPr>
          <p:cNvPr id="19" name="Group 10"/>
          <p:cNvGrpSpPr/>
          <p:nvPr/>
        </p:nvGrpSpPr>
        <p:grpSpPr>
          <a:xfrm>
            <a:off x="3352800" y="1270576"/>
            <a:ext cx="1905000" cy="1828800"/>
            <a:chOff x="3200400" y="1219200"/>
            <a:chExt cx="1905000" cy="18288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429000" y="1270576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9000" y="18288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 flipH="1">
            <a:off x="457200" y="1720334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any board configuration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 flipH="1">
            <a:off x="431800" y="5039713"/>
            <a:ext cx="2514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Needs to make a move (ideally as good as possible)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5105400" y="3581400"/>
            <a:ext cx="370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move should ‘X’ make?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24400" y="1268848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grpSp>
        <p:nvGrpSpPr>
          <p:cNvPr id="53" name="Group 10"/>
          <p:cNvGrpSpPr/>
          <p:nvPr/>
        </p:nvGrpSpPr>
        <p:grpSpPr>
          <a:xfrm>
            <a:off x="3356811" y="4649928"/>
            <a:ext cx="1905000" cy="1828800"/>
            <a:chOff x="3200400" y="1219200"/>
            <a:chExt cx="1905000" cy="18288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3200400" y="1219200"/>
              <a:ext cx="1905000" cy="18288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rot="5400000">
              <a:off x="28963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>
              <a:off x="3582194" y="2132806"/>
              <a:ext cx="1828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0800000">
              <a:off x="3200400" y="18272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0800000">
              <a:off x="3200400" y="2436811"/>
              <a:ext cx="19050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3433011" y="4649928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433011" y="5208152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4728411" y="4648200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4724400" y="5829392"/>
            <a:ext cx="60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4236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13545</TotalTime>
  <Words>4951</Words>
  <Application>Microsoft Macintosh PowerPoint</Application>
  <PresentationFormat>On-screen Show (4:3)</PresentationFormat>
  <Paragraphs>2106</Paragraphs>
  <Slides>76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Median</vt:lpstr>
      <vt:lpstr>Adversarial search</vt:lpstr>
      <vt:lpstr>Admin</vt:lpstr>
      <vt:lpstr>Game playing</vt:lpstr>
      <vt:lpstr>Why study games</vt:lpstr>
      <vt:lpstr>Game playing results?</vt:lpstr>
      <vt:lpstr>Tic Tac Toe</vt:lpstr>
      <vt:lpstr>Tic Tac Toe</vt:lpstr>
      <vt:lpstr>Tic Tac Toe</vt:lpstr>
      <vt:lpstr>Tic Tac Toe</vt:lpstr>
      <vt:lpstr>Tic Tac Toe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 as search</vt:lpstr>
      <vt:lpstr>Tic Tac Toe</vt:lpstr>
      <vt:lpstr>I’m X, what will ‘O’ do?</vt:lpstr>
      <vt:lpstr>Minimizing risk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Defining a scoring function</vt:lpstr>
      <vt:lpstr>PowerPoint Presentation</vt:lpstr>
      <vt:lpstr>Defining a scoring function</vt:lpstr>
      <vt:lpstr>How should X play?</vt:lpstr>
      <vt:lpstr>How should X play?</vt:lpstr>
      <vt:lpstr>How to calculate this tree</vt:lpstr>
      <vt:lpstr>Another example: Baby Nim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minimax example</vt:lpstr>
      <vt:lpstr>One more minimax example</vt:lpstr>
      <vt:lpstr>Properties of minimax</vt:lpstr>
      <vt:lpstr>Properties of minimax</vt:lpstr>
      <vt:lpstr>Game state size</vt:lpstr>
      <vt:lpstr>Game state size</vt:lpstr>
      <vt:lpstr>Game state space size</vt:lpstr>
      <vt:lpstr>Game state space size</vt:lpstr>
      <vt:lpstr>Mastermind revisited</vt:lpstr>
      <vt:lpstr>3 colors, 3 pegs</vt:lpstr>
      <vt:lpstr>3 colors, 3 pegs</vt:lpstr>
      <vt:lpstr>3 colors, 3 pegs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  <vt:lpstr>Naïve approach (assignment 3)</vt:lpstr>
    </vt:vector>
  </TitlesOfParts>
  <Company>Pomona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1905</cp:revision>
  <cp:lastPrinted>2017-03-28T20:33:56Z</cp:lastPrinted>
  <dcterms:created xsi:type="dcterms:W3CDTF">2011-02-02T19:47:14Z</dcterms:created>
  <dcterms:modified xsi:type="dcterms:W3CDTF">2017-03-28T20:35:44Z</dcterms:modified>
</cp:coreProperties>
</file>