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583" r:id="rId3"/>
    <p:sldId id="544" r:id="rId4"/>
    <p:sldId id="545" r:id="rId5"/>
    <p:sldId id="546" r:id="rId6"/>
    <p:sldId id="547" r:id="rId7"/>
    <p:sldId id="548" r:id="rId8"/>
    <p:sldId id="549" r:id="rId9"/>
    <p:sldId id="584" r:id="rId10"/>
    <p:sldId id="58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B8A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6" autoAdjust="0"/>
    <p:restoredTop sz="82529" autoAdjust="0"/>
  </p:normalViewPr>
  <p:slideViewPr>
    <p:cSldViewPr snapToObjects="1">
      <p:cViewPr>
        <p:scale>
          <a:sx n="95" d="100"/>
          <a:sy n="95" d="100"/>
        </p:scale>
        <p:origin x="-1920" y="-5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EA8CC-ED10-6C4B-A27F-337266596776}" type="datetimeFigureOut">
              <a:rPr lang="en-US" smtClean="0"/>
              <a:t>2/23/17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0157-9BA7-1C49-B285-EFD360B82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20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2/23/17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3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2/23/17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2/23/17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2/23/17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2/23/17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2/23/17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2/23/17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Recursive </a:t>
            </a:r>
            <a:r>
              <a:rPr lang="en-US" dirty="0" err="1" smtClean="0"/>
              <a:t>datatypes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CS52 – Spring 2017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</a:t>
            </a:r>
            <a:r>
              <a:rPr lang="en-US" dirty="0" err="1" smtClean="0"/>
              <a:t>datatype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6515100" cy="1117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05200" y="3745468"/>
            <a:ext cx="72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carrot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950170" y="4126468"/>
            <a:ext cx="699410" cy="36486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071540" y="4126468"/>
            <a:ext cx="970824" cy="36486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581400" y="3733800"/>
            <a:ext cx="541421" cy="48840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391420" y="4462046"/>
            <a:ext cx="6719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apple</a:t>
            </a:r>
            <a:endParaRPr lang="en-US" sz="1600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981200" y="4812268"/>
            <a:ext cx="539195" cy="394597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41" idx="0"/>
          </p:cNvCxnSpPr>
          <p:nvPr/>
        </p:nvCxnSpPr>
        <p:spPr>
          <a:xfrm>
            <a:off x="2942355" y="4812268"/>
            <a:ext cx="300156" cy="33813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464734" y="5334000"/>
            <a:ext cx="745066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452215" y="4419600"/>
            <a:ext cx="541421" cy="488402"/>
          </a:xfrm>
          <a:prstGeom prst="ellipse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81000" y="2895600"/>
            <a:ext cx="6430241" cy="70788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Node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008000"/>
                </a:solidFill>
              </a:rPr>
              <a:t>Node(Empty, </a:t>
            </a:r>
            <a:r>
              <a:rPr lang="en-US" sz="2000" dirty="0" smtClean="0">
                <a:solidFill>
                  <a:srgbClr val="008000"/>
                </a:solidFill>
              </a:rPr>
              <a:t>“apple”,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FF6600"/>
                </a:solidFill>
              </a:rPr>
              <a:t>Node(Empty, </a:t>
            </a:r>
            <a:r>
              <a:rPr lang="en-US" sz="2000" dirty="0" smtClean="0">
                <a:solidFill>
                  <a:srgbClr val="FF6600"/>
                </a:solidFill>
              </a:rPr>
              <a:t>“banana”, </a:t>
            </a:r>
            <a:r>
              <a:rPr lang="en-US" sz="2000" dirty="0">
                <a:solidFill>
                  <a:srgbClr val="FF6600"/>
                </a:solidFill>
              </a:rPr>
              <a:t>Empty)</a:t>
            </a:r>
            <a:r>
              <a:rPr lang="en-US" sz="2000" dirty="0"/>
              <a:t>),</a:t>
            </a:r>
            <a:r>
              <a:rPr lang="en-US" sz="2000" dirty="0">
                <a:solidFill>
                  <a:srgbClr val="558BB8"/>
                </a:solidFill>
              </a:rPr>
              <a:t> </a:t>
            </a:r>
            <a:endParaRPr lang="en-US" sz="2000" dirty="0" smtClean="0">
              <a:solidFill>
                <a:srgbClr val="558BB8"/>
              </a:solidFill>
            </a:endParaRPr>
          </a:p>
          <a:p>
            <a:r>
              <a:rPr lang="en-US" sz="2000" dirty="0">
                <a:solidFill>
                  <a:srgbClr val="558BB8"/>
                </a:solidFill>
              </a:rPr>
              <a:t> </a:t>
            </a:r>
            <a:r>
              <a:rPr lang="en-US" sz="2000" dirty="0" smtClean="0">
                <a:solidFill>
                  <a:srgbClr val="558BB8"/>
                </a:solidFill>
              </a:rPr>
              <a:t>       “carrot”</a:t>
            </a:r>
            <a:r>
              <a:rPr lang="en-US" sz="2000" dirty="0" smtClean="0"/>
              <a:t>, </a:t>
            </a:r>
            <a:r>
              <a:rPr lang="en-US" sz="2000" dirty="0">
                <a:solidFill>
                  <a:srgbClr val="000090"/>
                </a:solidFill>
              </a:rPr>
              <a:t>Node(Empty, </a:t>
            </a:r>
            <a:r>
              <a:rPr lang="en-US" sz="2000" dirty="0" smtClean="0">
                <a:solidFill>
                  <a:srgbClr val="000090"/>
                </a:solidFill>
              </a:rPr>
              <a:t>“rhubarb”, </a:t>
            </a:r>
            <a:r>
              <a:rPr lang="en-US" sz="2000" dirty="0">
                <a:solidFill>
                  <a:srgbClr val="000090"/>
                </a:solidFill>
              </a:rPr>
              <a:t>Empty)</a:t>
            </a:r>
            <a:r>
              <a:rPr lang="en-US" sz="2000" dirty="0"/>
              <a:t>);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22295" y="5209401"/>
            <a:ext cx="659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banana</a:t>
            </a:r>
            <a:endParaRPr lang="en-US" sz="1200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2694814" y="5569803"/>
            <a:ext cx="313714" cy="449997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430488" y="5569803"/>
            <a:ext cx="225758" cy="449997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42882" y="6019800"/>
            <a:ext cx="74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321348" y="6019800"/>
            <a:ext cx="745066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4994853" y="4404531"/>
            <a:ext cx="541421" cy="488402"/>
          </a:xfrm>
          <a:prstGeom prst="ellipse">
            <a:avLst/>
          </a:prstGeom>
          <a:noFill/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962112" y="4492823"/>
            <a:ext cx="6766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rhubarb</a:t>
            </a:r>
            <a:endParaRPr lang="en-US" sz="1200" dirty="0"/>
          </a:p>
        </p:txBody>
      </p:sp>
      <p:cxnSp>
        <p:nvCxnSpPr>
          <p:cNvPr id="37" name="Straight Connector 36"/>
          <p:cNvCxnSpPr>
            <a:stCxn id="29" idx="3"/>
          </p:cNvCxnSpPr>
          <p:nvPr/>
        </p:nvCxnSpPr>
        <p:spPr>
          <a:xfrm flipH="1">
            <a:off x="4800600" y="4821408"/>
            <a:ext cx="273542" cy="505389"/>
          </a:xfrm>
          <a:prstGeom prst="line">
            <a:avLst/>
          </a:prstGeom>
          <a:ln>
            <a:solidFill>
              <a:srgbClr val="6600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9" idx="5"/>
          </p:cNvCxnSpPr>
          <p:nvPr/>
        </p:nvCxnSpPr>
        <p:spPr>
          <a:xfrm>
            <a:off x="5456985" y="4821408"/>
            <a:ext cx="305047" cy="505389"/>
          </a:xfrm>
          <a:prstGeom prst="line">
            <a:avLst/>
          </a:prstGeom>
          <a:ln>
            <a:solidFill>
              <a:srgbClr val="6600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9600" y="5326797"/>
            <a:ext cx="74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503334" y="5308735"/>
            <a:ext cx="745066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2971800" y="5150398"/>
            <a:ext cx="541421" cy="488402"/>
          </a:xfrm>
          <a:prstGeom prst="ellipse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60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</a:t>
            </a:r>
            <a:r>
              <a:rPr lang="en-US" dirty="0" err="1" smtClean="0"/>
              <a:t>datatype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6515100" cy="11176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2590800" y="2133600"/>
            <a:ext cx="76200" cy="160020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19200" y="3785755"/>
            <a:ext cx="6545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/>
              <a:t>Defines a type variable for use in the </a:t>
            </a:r>
            <a:r>
              <a:rPr lang="en-US" sz="2000" dirty="0" err="1" smtClean="0"/>
              <a:t>datatype</a:t>
            </a:r>
            <a:r>
              <a:rPr lang="en-US" sz="2000" dirty="0" smtClean="0"/>
              <a:t> constructors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Still just defines a new type called “</a:t>
            </a:r>
            <a:r>
              <a:rPr lang="en-US" sz="2000" dirty="0" err="1" smtClean="0"/>
              <a:t>binTree</a:t>
            </a:r>
            <a:r>
              <a:rPr lang="en-US" sz="2000" dirty="0" smtClean="0"/>
              <a:t>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66010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</a:t>
            </a:r>
            <a:r>
              <a:rPr lang="en-US" dirty="0" err="1" smtClean="0"/>
              <a:t>datatype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6515100" cy="111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67000" y="4008034"/>
            <a:ext cx="1983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this?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461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2160884" y="3738265"/>
            <a:ext cx="541421" cy="48840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</a:t>
            </a:r>
            <a:r>
              <a:rPr lang="en-US" dirty="0" err="1" smtClean="0"/>
              <a:t>datatype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6515100" cy="1117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8421" y="3043535"/>
            <a:ext cx="1649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Binary Tree!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17580" y="2438400"/>
            <a:ext cx="5264320" cy="355600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29063" y="3738265"/>
            <a:ext cx="421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‘a</a:t>
            </a:r>
            <a:endParaRPr lang="en-US" sz="2400" dirty="0"/>
          </a:p>
        </p:txBody>
      </p:sp>
      <p:cxnSp>
        <p:nvCxnSpPr>
          <p:cNvPr id="10" name="Straight Connector 9"/>
          <p:cNvCxnSpPr>
            <a:endCxn id="14" idx="0"/>
          </p:cNvCxnSpPr>
          <p:nvPr/>
        </p:nvCxnSpPr>
        <p:spPr>
          <a:xfrm flipH="1">
            <a:off x="1529654" y="4119265"/>
            <a:ext cx="699410" cy="75753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16" idx="0"/>
          </p:cNvCxnSpPr>
          <p:nvPr/>
        </p:nvCxnSpPr>
        <p:spPr>
          <a:xfrm>
            <a:off x="2651024" y="4119265"/>
            <a:ext cx="598291" cy="75753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/>
          <p:cNvSpPr/>
          <p:nvPr/>
        </p:nvSpPr>
        <p:spPr>
          <a:xfrm>
            <a:off x="865484" y="4876800"/>
            <a:ext cx="1328339" cy="1376065"/>
          </a:xfrm>
          <a:prstGeom prst="triangle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41684" y="5783997"/>
            <a:ext cx="1102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‘a </a:t>
            </a:r>
            <a:r>
              <a:rPr lang="en-US" dirty="0" err="1" smtClean="0"/>
              <a:t>binTree</a:t>
            </a:r>
            <a:endParaRPr lang="en-US" dirty="0"/>
          </a:p>
        </p:txBody>
      </p:sp>
      <p:sp>
        <p:nvSpPr>
          <p:cNvPr id="16" name="Isosceles Triangle 15"/>
          <p:cNvSpPr/>
          <p:nvPr/>
        </p:nvSpPr>
        <p:spPr>
          <a:xfrm>
            <a:off x="2585145" y="4876800"/>
            <a:ext cx="1328339" cy="1376065"/>
          </a:xfrm>
          <a:prstGeom prst="triangle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734586" y="5783997"/>
            <a:ext cx="1102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‘a </a:t>
            </a:r>
            <a:r>
              <a:rPr lang="en-US" dirty="0" err="1" smtClean="0"/>
              <a:t>binTree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953000" y="3738265"/>
            <a:ext cx="40158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binary tree is a </a:t>
            </a:r>
            <a:r>
              <a:rPr lang="en-US" sz="2400" i="1" dirty="0" smtClean="0"/>
              <a:t>recursive</a:t>
            </a:r>
            <a:r>
              <a:rPr lang="en-US" sz="2400" dirty="0" smtClean="0"/>
              <a:t> data structure where each node in the tree consists of a value and then two other binary trees.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7385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</a:t>
            </a:r>
            <a:r>
              <a:rPr lang="en-US" dirty="0" err="1" smtClean="0"/>
              <a:t>datatype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6515100" cy="111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95800" y="3309610"/>
            <a:ext cx="3742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look like?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3298915"/>
            <a:ext cx="35453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Node(Empty, 1, Empty);</a:t>
            </a:r>
          </a:p>
        </p:txBody>
      </p:sp>
    </p:spTree>
    <p:extLst>
      <p:ext uri="{BB962C8B-B14F-4D97-AF65-F5344CB8AC3E}">
        <p14:creationId xmlns:p14="http://schemas.microsoft.com/office/powerpoint/2010/main" val="2329992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</a:t>
            </a:r>
            <a:r>
              <a:rPr lang="en-US" dirty="0" err="1" smtClean="0"/>
              <a:t>datatype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6515100" cy="1117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000" y="3298915"/>
            <a:ext cx="35453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Node(Empty, 1, Empty);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49579" y="427886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950170" y="4659868"/>
            <a:ext cx="699410" cy="75753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071540" y="4659868"/>
            <a:ext cx="598291" cy="75753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90800" y="5345668"/>
            <a:ext cx="74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297298" y="5334000"/>
            <a:ext cx="745066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581400" y="4267200"/>
            <a:ext cx="541421" cy="48840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21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</a:t>
            </a:r>
            <a:r>
              <a:rPr lang="en-US" dirty="0" err="1" smtClean="0"/>
              <a:t>datatype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6515100" cy="111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81200" y="5410200"/>
            <a:ext cx="3742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look like?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3333690"/>
            <a:ext cx="77280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Node(Node(Empty, 3, Node(Empty, 4, Empty)), 5, Node(Empty, 9, Empty));</a:t>
            </a:r>
          </a:p>
        </p:txBody>
      </p:sp>
    </p:spTree>
    <p:extLst>
      <p:ext uri="{BB962C8B-B14F-4D97-AF65-F5344CB8AC3E}">
        <p14:creationId xmlns:p14="http://schemas.microsoft.com/office/powerpoint/2010/main" val="2887161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</a:t>
            </a:r>
            <a:r>
              <a:rPr lang="en-US" dirty="0" err="1" smtClean="0"/>
              <a:t>datatype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6515100" cy="1117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49579" y="374546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5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950170" y="4126468"/>
            <a:ext cx="699410" cy="36486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071540" y="4126468"/>
            <a:ext cx="970824" cy="36486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581400" y="3733800"/>
            <a:ext cx="541421" cy="48840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520394" y="443126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981200" y="4812268"/>
            <a:ext cx="539195" cy="394597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41" idx="0"/>
          </p:cNvCxnSpPr>
          <p:nvPr/>
        </p:nvCxnSpPr>
        <p:spPr>
          <a:xfrm>
            <a:off x="2942355" y="4812268"/>
            <a:ext cx="300156" cy="33813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464734" y="5334000"/>
            <a:ext cx="745066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452215" y="4419600"/>
            <a:ext cx="541421" cy="488402"/>
          </a:xfrm>
          <a:prstGeom prst="ellipse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81000" y="2895600"/>
            <a:ext cx="7728047" cy="4001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Node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008000"/>
                </a:solidFill>
              </a:rPr>
              <a:t>Node(Empty, 3,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6600"/>
                </a:solidFill>
              </a:rPr>
              <a:t>Node(Empty, 4, Empty)</a:t>
            </a:r>
            <a:r>
              <a:rPr lang="en-US" sz="2000" dirty="0"/>
              <a:t>),</a:t>
            </a:r>
            <a:r>
              <a:rPr lang="en-US" sz="2000" dirty="0">
                <a:solidFill>
                  <a:srgbClr val="558BB8"/>
                </a:solidFill>
              </a:rPr>
              <a:t> 5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0090"/>
                </a:solidFill>
              </a:rPr>
              <a:t>Node(Empty, 9, Empty)</a:t>
            </a:r>
            <a:r>
              <a:rPr lang="en-US" sz="2000" dirty="0"/>
              <a:t>);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08527" y="518880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2694814" y="5569803"/>
            <a:ext cx="313714" cy="449997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430488" y="5569803"/>
            <a:ext cx="225758" cy="449997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42882" y="6019800"/>
            <a:ext cx="74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321348" y="6019800"/>
            <a:ext cx="745066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4994853" y="4404531"/>
            <a:ext cx="541421" cy="488402"/>
          </a:xfrm>
          <a:prstGeom prst="ellipse">
            <a:avLst/>
          </a:prstGeom>
          <a:noFill/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114313" y="44196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9</a:t>
            </a:r>
            <a:endParaRPr lang="en-US" sz="2400" dirty="0"/>
          </a:p>
        </p:txBody>
      </p:sp>
      <p:cxnSp>
        <p:nvCxnSpPr>
          <p:cNvPr id="37" name="Straight Connector 36"/>
          <p:cNvCxnSpPr>
            <a:stCxn id="29" idx="3"/>
          </p:cNvCxnSpPr>
          <p:nvPr/>
        </p:nvCxnSpPr>
        <p:spPr>
          <a:xfrm flipH="1">
            <a:off x="4800600" y="4821408"/>
            <a:ext cx="273542" cy="505389"/>
          </a:xfrm>
          <a:prstGeom prst="line">
            <a:avLst/>
          </a:prstGeom>
          <a:ln>
            <a:solidFill>
              <a:srgbClr val="6600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9" idx="5"/>
          </p:cNvCxnSpPr>
          <p:nvPr/>
        </p:nvCxnSpPr>
        <p:spPr>
          <a:xfrm>
            <a:off x="5456985" y="4821408"/>
            <a:ext cx="305047" cy="505389"/>
          </a:xfrm>
          <a:prstGeom prst="line">
            <a:avLst/>
          </a:prstGeom>
          <a:ln>
            <a:solidFill>
              <a:srgbClr val="6600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9600" y="5326797"/>
            <a:ext cx="74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503334" y="5308735"/>
            <a:ext cx="745066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2971800" y="5150398"/>
            <a:ext cx="541421" cy="488402"/>
          </a:xfrm>
          <a:prstGeom prst="ellipse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18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</a:t>
            </a:r>
            <a:r>
              <a:rPr lang="en-US" dirty="0" err="1" smtClean="0"/>
              <a:t>datatype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6515100" cy="111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81200" y="5410200"/>
            <a:ext cx="3742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look like?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3333690"/>
            <a:ext cx="643024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Node(Node(Empty, </a:t>
            </a:r>
            <a:r>
              <a:rPr lang="en-US" sz="2000" dirty="0" smtClean="0"/>
              <a:t>“apple”, </a:t>
            </a:r>
            <a:r>
              <a:rPr lang="en-US" sz="2000" dirty="0"/>
              <a:t>Node(Empty, </a:t>
            </a:r>
            <a:r>
              <a:rPr lang="en-US" sz="2000" dirty="0" smtClean="0"/>
              <a:t>“banana”, </a:t>
            </a:r>
            <a:r>
              <a:rPr lang="en-US" sz="2000" dirty="0"/>
              <a:t>Empty)),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“carrot”,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Node</a:t>
            </a:r>
            <a:r>
              <a:rPr lang="en-US" sz="2000" dirty="0"/>
              <a:t>(Empty, </a:t>
            </a:r>
            <a:r>
              <a:rPr lang="en-US" sz="2000" dirty="0" smtClean="0"/>
              <a:t>“rhubarb”, </a:t>
            </a:r>
            <a:r>
              <a:rPr lang="en-US" sz="2000" dirty="0"/>
              <a:t>Empty));</a:t>
            </a:r>
          </a:p>
        </p:txBody>
      </p:sp>
    </p:spTree>
    <p:extLst>
      <p:ext uri="{BB962C8B-B14F-4D97-AF65-F5344CB8AC3E}">
        <p14:creationId xmlns:p14="http://schemas.microsoft.com/office/powerpoint/2010/main" val="3672662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8569</TotalTime>
  <Words>282</Words>
  <Application>Microsoft Macintosh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Recursive datatypes</vt:lpstr>
      <vt:lpstr>Recursive datatype</vt:lpstr>
      <vt:lpstr>Recursive datatype</vt:lpstr>
      <vt:lpstr>Recursive datatype</vt:lpstr>
      <vt:lpstr>Recursive datatype</vt:lpstr>
      <vt:lpstr>Recursive datatype</vt:lpstr>
      <vt:lpstr>Recursive datatype</vt:lpstr>
      <vt:lpstr>Recursive datatype</vt:lpstr>
      <vt:lpstr>Recursive datatype</vt:lpstr>
      <vt:lpstr>Recursive datatype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1205</cp:revision>
  <cp:lastPrinted>2016-03-10T23:39:57Z</cp:lastPrinted>
  <dcterms:created xsi:type="dcterms:W3CDTF">2011-02-02T19:47:14Z</dcterms:created>
  <dcterms:modified xsi:type="dcterms:W3CDTF">2017-02-24T01:38:42Z</dcterms:modified>
</cp:coreProperties>
</file>