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2"/>
  </p:notesMasterIdLst>
  <p:sldIdLst>
    <p:sldId id="256" r:id="rId2"/>
    <p:sldId id="784" r:id="rId3"/>
    <p:sldId id="786" r:id="rId4"/>
    <p:sldId id="785" r:id="rId5"/>
    <p:sldId id="727" r:id="rId6"/>
    <p:sldId id="728" r:id="rId7"/>
    <p:sldId id="729" r:id="rId8"/>
    <p:sldId id="737" r:id="rId9"/>
    <p:sldId id="732" r:id="rId10"/>
    <p:sldId id="733" r:id="rId11"/>
    <p:sldId id="734" r:id="rId12"/>
    <p:sldId id="735" r:id="rId13"/>
    <p:sldId id="773" r:id="rId14"/>
    <p:sldId id="780" r:id="rId15"/>
    <p:sldId id="774" r:id="rId16"/>
    <p:sldId id="782" r:id="rId17"/>
    <p:sldId id="775" r:id="rId18"/>
    <p:sldId id="776" r:id="rId19"/>
    <p:sldId id="777" r:id="rId20"/>
    <p:sldId id="781" r:id="rId21"/>
    <p:sldId id="778" r:id="rId22"/>
    <p:sldId id="779" r:id="rId23"/>
    <p:sldId id="787" r:id="rId24"/>
    <p:sldId id="793" r:id="rId25"/>
    <p:sldId id="795" r:id="rId26"/>
    <p:sldId id="796" r:id="rId27"/>
    <p:sldId id="797" r:id="rId28"/>
    <p:sldId id="799" r:id="rId29"/>
    <p:sldId id="800" r:id="rId30"/>
    <p:sldId id="810" r:id="rId31"/>
    <p:sldId id="811" r:id="rId32"/>
    <p:sldId id="812" r:id="rId33"/>
    <p:sldId id="801" r:id="rId34"/>
    <p:sldId id="803" r:id="rId35"/>
    <p:sldId id="804" r:id="rId36"/>
    <p:sldId id="805" r:id="rId37"/>
    <p:sldId id="806" r:id="rId38"/>
    <p:sldId id="813" r:id="rId39"/>
    <p:sldId id="815" r:id="rId40"/>
    <p:sldId id="818" r:id="rId41"/>
    <p:sldId id="817" r:id="rId42"/>
    <p:sldId id="819" r:id="rId43"/>
    <p:sldId id="820" r:id="rId44"/>
    <p:sldId id="821" r:id="rId45"/>
    <p:sldId id="822" r:id="rId46"/>
    <p:sldId id="823" r:id="rId47"/>
    <p:sldId id="824" r:id="rId48"/>
    <p:sldId id="825" r:id="rId49"/>
    <p:sldId id="828" r:id="rId50"/>
    <p:sldId id="829" r:id="rId51"/>
    <p:sldId id="830" r:id="rId52"/>
    <p:sldId id="831" r:id="rId53"/>
    <p:sldId id="833" r:id="rId54"/>
    <p:sldId id="834" r:id="rId55"/>
    <p:sldId id="835" r:id="rId56"/>
    <p:sldId id="836" r:id="rId57"/>
    <p:sldId id="837" r:id="rId58"/>
    <p:sldId id="838" r:id="rId59"/>
    <p:sldId id="839" r:id="rId60"/>
    <p:sldId id="840" r:id="rId61"/>
    <p:sldId id="845" r:id="rId62"/>
    <p:sldId id="849" r:id="rId63"/>
    <p:sldId id="846" r:id="rId64"/>
    <p:sldId id="847" r:id="rId65"/>
    <p:sldId id="848" r:id="rId66"/>
    <p:sldId id="850" r:id="rId67"/>
    <p:sldId id="853" r:id="rId68"/>
    <p:sldId id="852" r:id="rId69"/>
    <p:sldId id="854" r:id="rId70"/>
    <p:sldId id="855" r:id="rId7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5" autoAdjust="0"/>
    <p:restoredTop sz="86677" autoAdjust="0"/>
  </p:normalViewPr>
  <p:slideViewPr>
    <p:cSldViewPr snapToObjects="1">
      <p:cViewPr varScale="1">
        <p:scale>
          <a:sx n="58" d="100"/>
          <a:sy n="58" d="100"/>
        </p:scale>
        <p:origin x="-9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printerSettings" Target="printerSettings/printerSettings1.bin"/><Relationship Id="rId74" Type="http://schemas.openxmlformats.org/officeDocument/2006/relationships/presProps" Target="presProps.xml"/><Relationship Id="rId75" Type="http://schemas.openxmlformats.org/officeDocument/2006/relationships/viewProps" Target="viewProps.xml"/><Relationship Id="rId76" Type="http://schemas.openxmlformats.org/officeDocument/2006/relationships/theme" Target="theme/theme1.xml"/><Relationship Id="rId77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4/7/15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57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CED328-C486-2844-BFEA-46A96AD96BEC}" type="slidenum">
              <a:rPr lang="en-US"/>
              <a:pPr/>
              <a:t>5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991649-C222-404C-A526-8B5259DDF82C}" type="slidenum">
              <a:rPr lang="en-US"/>
              <a:pPr/>
              <a:t>7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010E5BF-1CC2-5F4B-88A1-5757B402EAD0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6246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64225D-7AA6-6244-B829-CDEBAED35523}" type="slidenum">
              <a:rPr lang="en-US"/>
              <a:pPr/>
              <a:t>9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7A8519-FE69-694B-8265-305C869CE38E}" type="slidenum">
              <a:rPr lang="en-US"/>
              <a:pPr/>
              <a:t>10</a:t>
            </a:fld>
            <a:endParaRPr lang="en-US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41894E-5737-3740-B3CE-DEE39563BCC4}" type="slidenum">
              <a:rPr lang="en-US"/>
              <a:pPr/>
              <a:t>11</a:t>
            </a:fld>
            <a:endParaRPr lang="en-U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5AB71B-C780-4045-8B1F-D232933D6132}" type="slidenum">
              <a:rPr lang="en-US"/>
              <a:pPr/>
              <a:t>12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10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1286" indent="-281264" defTabSz="91410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5055" indent="-225011" defTabSz="91410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5077" indent="-225011" defTabSz="91410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5099" indent="-225011" defTabSz="91410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5121" indent="-225011" defTabSz="914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25143" indent="-225011" defTabSz="914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75165" indent="-225011" defTabSz="914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25187" indent="-225011" defTabSz="914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A41D66A-36E7-0A4A-8161-A599E086985A}" type="slidenum">
              <a:rPr lang="en-US" sz="1200"/>
              <a:pPr eaLnBrk="1" hangingPunct="1"/>
              <a:t>22</a:t>
            </a:fld>
            <a:endParaRPr lang="en-US" sz="120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97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4/7/15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55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0600"/>
            <a:ext cx="4038600" cy="5135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135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84239A-96E5-B342-B373-9253ABBABA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13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4/7/15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4/7/15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4/7/15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4/7/15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4/7/15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informed 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CS30 – Spring 2015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r>
              <a:rPr lang="en-US" dirty="0"/>
              <a:t>Remove 5 Sticks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68575"/>
            <a:ext cx="4343400" cy="23082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	Given the following configuration of sticks, remove exactly 5 sticks in such a way that the remaining configuration forms exactly 3 squares.</a:t>
            </a:r>
            <a:r>
              <a:rPr lang="en-US" dirty="0" smtClean="0"/>
              <a:t> </a:t>
            </a:r>
          </a:p>
        </p:txBody>
      </p:sp>
      <p:sp>
        <p:nvSpPr>
          <p:cNvPr id="150532" name="Line 4"/>
          <p:cNvSpPr>
            <a:spLocks noChangeShapeType="1"/>
          </p:cNvSpPr>
          <p:nvPr/>
        </p:nvSpPr>
        <p:spPr bwMode="auto">
          <a:xfrm>
            <a:off x="5867400" y="2057400"/>
            <a:ext cx="7572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533" name="Line 5"/>
          <p:cNvSpPr>
            <a:spLocks noChangeShapeType="1"/>
          </p:cNvSpPr>
          <p:nvPr/>
        </p:nvSpPr>
        <p:spPr bwMode="auto">
          <a:xfrm>
            <a:off x="6875463" y="2057400"/>
            <a:ext cx="75723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534" name="Line 6"/>
          <p:cNvSpPr>
            <a:spLocks noChangeShapeType="1"/>
          </p:cNvSpPr>
          <p:nvPr/>
        </p:nvSpPr>
        <p:spPr bwMode="auto">
          <a:xfrm rot="5400000">
            <a:off x="5488781" y="2688432"/>
            <a:ext cx="75723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535" name="Line 7"/>
          <p:cNvSpPr>
            <a:spLocks noChangeShapeType="1"/>
          </p:cNvSpPr>
          <p:nvPr/>
        </p:nvSpPr>
        <p:spPr bwMode="auto">
          <a:xfrm rot="5400000">
            <a:off x="7254081" y="2688432"/>
            <a:ext cx="75723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536" name="Line 8"/>
          <p:cNvSpPr>
            <a:spLocks noChangeShapeType="1"/>
          </p:cNvSpPr>
          <p:nvPr/>
        </p:nvSpPr>
        <p:spPr bwMode="auto">
          <a:xfrm rot="5400000">
            <a:off x="6371431" y="2688432"/>
            <a:ext cx="75723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537" name="Line 9"/>
          <p:cNvSpPr>
            <a:spLocks noChangeShapeType="1"/>
          </p:cNvSpPr>
          <p:nvPr/>
        </p:nvSpPr>
        <p:spPr bwMode="auto">
          <a:xfrm>
            <a:off x="5867400" y="5715000"/>
            <a:ext cx="7572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538" name="Line 10"/>
          <p:cNvSpPr>
            <a:spLocks noChangeShapeType="1"/>
          </p:cNvSpPr>
          <p:nvPr/>
        </p:nvSpPr>
        <p:spPr bwMode="auto">
          <a:xfrm>
            <a:off x="6875463" y="5715000"/>
            <a:ext cx="75723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539" name="Line 11"/>
          <p:cNvSpPr>
            <a:spLocks noChangeShapeType="1"/>
          </p:cNvSpPr>
          <p:nvPr/>
        </p:nvSpPr>
        <p:spPr bwMode="auto">
          <a:xfrm>
            <a:off x="5867400" y="4454525"/>
            <a:ext cx="7572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540" name="Line 12"/>
          <p:cNvSpPr>
            <a:spLocks noChangeShapeType="1"/>
          </p:cNvSpPr>
          <p:nvPr/>
        </p:nvSpPr>
        <p:spPr bwMode="auto">
          <a:xfrm>
            <a:off x="6875463" y="4454525"/>
            <a:ext cx="75723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541" name="Line 13"/>
          <p:cNvSpPr>
            <a:spLocks noChangeShapeType="1"/>
          </p:cNvSpPr>
          <p:nvPr/>
        </p:nvSpPr>
        <p:spPr bwMode="auto">
          <a:xfrm>
            <a:off x="5867400" y="3192463"/>
            <a:ext cx="7572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542" name="Line 14"/>
          <p:cNvSpPr>
            <a:spLocks noChangeShapeType="1"/>
          </p:cNvSpPr>
          <p:nvPr/>
        </p:nvSpPr>
        <p:spPr bwMode="auto">
          <a:xfrm>
            <a:off x="6875463" y="3192463"/>
            <a:ext cx="75723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543" name="Line 15"/>
          <p:cNvSpPr>
            <a:spLocks noChangeShapeType="1"/>
          </p:cNvSpPr>
          <p:nvPr/>
        </p:nvSpPr>
        <p:spPr bwMode="auto">
          <a:xfrm rot="5400000">
            <a:off x="5488781" y="5083969"/>
            <a:ext cx="7572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544" name="Line 16"/>
          <p:cNvSpPr>
            <a:spLocks noChangeShapeType="1"/>
          </p:cNvSpPr>
          <p:nvPr/>
        </p:nvSpPr>
        <p:spPr bwMode="auto">
          <a:xfrm rot="5400000">
            <a:off x="7254081" y="5083969"/>
            <a:ext cx="7572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545" name="Line 17"/>
          <p:cNvSpPr>
            <a:spLocks noChangeShapeType="1"/>
          </p:cNvSpPr>
          <p:nvPr/>
        </p:nvSpPr>
        <p:spPr bwMode="auto">
          <a:xfrm rot="5400000">
            <a:off x="6371431" y="5083969"/>
            <a:ext cx="7572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546" name="Line 18"/>
          <p:cNvSpPr>
            <a:spLocks noChangeShapeType="1"/>
          </p:cNvSpPr>
          <p:nvPr/>
        </p:nvSpPr>
        <p:spPr bwMode="auto">
          <a:xfrm rot="5400000">
            <a:off x="5488781" y="3823494"/>
            <a:ext cx="7572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547" name="Line 19"/>
          <p:cNvSpPr>
            <a:spLocks noChangeShapeType="1"/>
          </p:cNvSpPr>
          <p:nvPr/>
        </p:nvSpPr>
        <p:spPr bwMode="auto">
          <a:xfrm rot="5400000">
            <a:off x="7254081" y="3823494"/>
            <a:ext cx="7572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548" name="Line 20"/>
          <p:cNvSpPr>
            <a:spLocks noChangeShapeType="1"/>
          </p:cNvSpPr>
          <p:nvPr/>
        </p:nvSpPr>
        <p:spPr bwMode="auto">
          <a:xfrm rot="5400000">
            <a:off x="6371431" y="3823494"/>
            <a:ext cx="7572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58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505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1505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decel="100000"/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505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50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decel="100000"/>
                                        <p:tgtEl>
                                          <p:spTgt spid="150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0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505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150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decel="100000"/>
                                        <p:tgtEl>
                                          <p:spTgt spid="150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0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505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decel="100000"/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2" grpId="0" animBg="1"/>
      <p:bldP spid="150534" grpId="0" animBg="1"/>
      <p:bldP spid="150537" grpId="0" animBg="1"/>
      <p:bldP spid="150543" grpId="0" animBg="1"/>
      <p:bldP spid="15054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Water Jug Problem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447800"/>
            <a:ext cx="8247063" cy="5029200"/>
          </a:xfrm>
        </p:spPr>
        <p:txBody>
          <a:bodyPr/>
          <a:lstStyle/>
          <a:p>
            <a:pPr>
              <a:buFontTx/>
              <a:buNone/>
            </a:pPr>
            <a:endParaRPr lang="en-US" sz="2000" b="1" dirty="0"/>
          </a:p>
          <a:p>
            <a:pPr>
              <a:buFontTx/>
              <a:buNone/>
            </a:pPr>
            <a:r>
              <a:rPr lang="en-US" sz="2000" b="1" dirty="0"/>
              <a:t>Given a full 5-gallon jug and a full 2-gallon jug, fill the 2-gallon jug with exactly one gallon of water</a:t>
            </a:r>
            <a:r>
              <a:rPr lang="en-US" sz="2000" b="1" dirty="0" smtClean="0"/>
              <a:t>.</a:t>
            </a:r>
          </a:p>
        </p:txBody>
      </p:sp>
      <p:grpSp>
        <p:nvGrpSpPr>
          <p:cNvPr id="2" name="Group 86"/>
          <p:cNvGrpSpPr>
            <a:grpSpLocks/>
          </p:cNvGrpSpPr>
          <p:nvPr/>
        </p:nvGrpSpPr>
        <p:grpSpPr bwMode="auto">
          <a:xfrm>
            <a:off x="4719638" y="2771775"/>
            <a:ext cx="1419225" cy="2011363"/>
            <a:chOff x="2973" y="1508"/>
            <a:chExt cx="894" cy="1267"/>
          </a:xfrm>
        </p:grpSpPr>
        <p:sp>
          <p:nvSpPr>
            <p:cNvPr id="152628" name="Freeform 52"/>
            <p:cNvSpPr>
              <a:spLocks/>
            </p:cNvSpPr>
            <p:nvPr/>
          </p:nvSpPr>
          <p:spPr bwMode="auto">
            <a:xfrm>
              <a:off x="2973" y="1636"/>
              <a:ext cx="894" cy="1139"/>
            </a:xfrm>
            <a:custGeom>
              <a:avLst/>
              <a:gdLst/>
              <a:ahLst/>
              <a:cxnLst>
                <a:cxn ang="0">
                  <a:pos x="472" y="72"/>
                </a:cxn>
                <a:cxn ang="0">
                  <a:pos x="472" y="131"/>
                </a:cxn>
                <a:cxn ang="0">
                  <a:pos x="470" y="188"/>
                </a:cxn>
                <a:cxn ang="0">
                  <a:pos x="460" y="243"/>
                </a:cxn>
                <a:cxn ang="0">
                  <a:pos x="443" y="300"/>
                </a:cxn>
                <a:cxn ang="0">
                  <a:pos x="422" y="353"/>
                </a:cxn>
                <a:cxn ang="0">
                  <a:pos x="397" y="408"/>
                </a:cxn>
                <a:cxn ang="0">
                  <a:pos x="373" y="463"/>
                </a:cxn>
                <a:cxn ang="0">
                  <a:pos x="348" y="524"/>
                </a:cxn>
                <a:cxn ang="0">
                  <a:pos x="323" y="591"/>
                </a:cxn>
                <a:cxn ang="0">
                  <a:pos x="295" y="665"/>
                </a:cxn>
                <a:cxn ang="0">
                  <a:pos x="260" y="743"/>
                </a:cxn>
                <a:cxn ang="0">
                  <a:pos x="221" y="824"/>
                </a:cxn>
                <a:cxn ang="0">
                  <a:pos x="173" y="908"/>
                </a:cxn>
                <a:cxn ang="0">
                  <a:pos x="122" y="997"/>
                </a:cxn>
                <a:cxn ang="0">
                  <a:pos x="72" y="1094"/>
                </a:cxn>
                <a:cxn ang="0">
                  <a:pos x="34" y="1203"/>
                </a:cxn>
                <a:cxn ang="0">
                  <a:pos x="11" y="1328"/>
                </a:cxn>
                <a:cxn ang="0">
                  <a:pos x="2" y="1461"/>
                </a:cxn>
                <a:cxn ang="0">
                  <a:pos x="2" y="1592"/>
                </a:cxn>
                <a:cxn ang="0">
                  <a:pos x="13" y="1719"/>
                </a:cxn>
                <a:cxn ang="0">
                  <a:pos x="44" y="1839"/>
                </a:cxn>
                <a:cxn ang="0">
                  <a:pos x="101" y="1949"/>
                </a:cxn>
                <a:cxn ang="0">
                  <a:pos x="177" y="2044"/>
                </a:cxn>
                <a:cxn ang="0">
                  <a:pos x="279" y="2126"/>
                </a:cxn>
                <a:cxn ang="0">
                  <a:pos x="392" y="2189"/>
                </a:cxn>
                <a:cxn ang="0">
                  <a:pos x="511" y="2233"/>
                </a:cxn>
                <a:cxn ang="0">
                  <a:pos x="629" y="2253"/>
                </a:cxn>
                <a:cxn ang="0">
                  <a:pos x="751" y="2263"/>
                </a:cxn>
                <a:cxn ang="0">
                  <a:pos x="878" y="2267"/>
                </a:cxn>
                <a:cxn ang="0">
                  <a:pos x="1006" y="2265"/>
                </a:cxn>
                <a:cxn ang="0">
                  <a:pos x="1127" y="2253"/>
                </a:cxn>
                <a:cxn ang="0">
                  <a:pos x="1240" y="2236"/>
                </a:cxn>
                <a:cxn ang="0">
                  <a:pos x="1337" y="2208"/>
                </a:cxn>
                <a:cxn ang="0">
                  <a:pos x="1422" y="2170"/>
                </a:cxn>
                <a:cxn ang="0">
                  <a:pos x="1494" y="2120"/>
                </a:cxn>
                <a:cxn ang="0">
                  <a:pos x="1559" y="2062"/>
                </a:cxn>
                <a:cxn ang="0">
                  <a:pos x="1616" y="1989"/>
                </a:cxn>
                <a:cxn ang="0">
                  <a:pos x="1671" y="1904"/>
                </a:cxn>
                <a:cxn ang="0">
                  <a:pos x="1721" y="1799"/>
                </a:cxn>
                <a:cxn ang="0">
                  <a:pos x="1761" y="1681"/>
                </a:cxn>
                <a:cxn ang="0">
                  <a:pos x="1783" y="1558"/>
                </a:cxn>
                <a:cxn ang="0">
                  <a:pos x="1783" y="1429"/>
                </a:cxn>
                <a:cxn ang="0">
                  <a:pos x="1762" y="1298"/>
                </a:cxn>
                <a:cxn ang="0">
                  <a:pos x="1723" y="1168"/>
                </a:cxn>
                <a:cxn ang="0">
                  <a:pos x="1675" y="1047"/>
                </a:cxn>
                <a:cxn ang="0">
                  <a:pos x="1627" y="942"/>
                </a:cxn>
                <a:cxn ang="0">
                  <a:pos x="1584" y="853"/>
                </a:cxn>
                <a:cxn ang="0">
                  <a:pos x="1544" y="786"/>
                </a:cxn>
                <a:cxn ang="0">
                  <a:pos x="1498" y="724"/>
                </a:cxn>
                <a:cxn ang="0">
                  <a:pos x="1451" y="651"/>
                </a:cxn>
                <a:cxn ang="0">
                  <a:pos x="1426" y="594"/>
                </a:cxn>
                <a:cxn ang="0">
                  <a:pos x="1405" y="524"/>
                </a:cxn>
                <a:cxn ang="0">
                  <a:pos x="1390" y="439"/>
                </a:cxn>
                <a:cxn ang="0">
                  <a:pos x="1382" y="353"/>
                </a:cxn>
                <a:cxn ang="0">
                  <a:pos x="1380" y="268"/>
                </a:cxn>
                <a:cxn ang="0">
                  <a:pos x="1388" y="188"/>
                </a:cxn>
                <a:cxn ang="0">
                  <a:pos x="1399" y="119"/>
                </a:cxn>
                <a:cxn ang="0">
                  <a:pos x="1418" y="57"/>
                </a:cxn>
                <a:cxn ang="0">
                  <a:pos x="901" y="41"/>
                </a:cxn>
              </a:cxnLst>
              <a:rect l="0" t="0" r="r" b="b"/>
              <a:pathLst>
                <a:path w="1787" h="2267">
                  <a:moveTo>
                    <a:pt x="468" y="20"/>
                  </a:moveTo>
                  <a:lnTo>
                    <a:pt x="468" y="20"/>
                  </a:lnTo>
                  <a:lnTo>
                    <a:pt x="468" y="24"/>
                  </a:lnTo>
                  <a:lnTo>
                    <a:pt x="468" y="26"/>
                  </a:lnTo>
                  <a:lnTo>
                    <a:pt x="470" y="30"/>
                  </a:lnTo>
                  <a:lnTo>
                    <a:pt x="470" y="34"/>
                  </a:lnTo>
                  <a:lnTo>
                    <a:pt x="470" y="39"/>
                  </a:lnTo>
                  <a:lnTo>
                    <a:pt x="470" y="43"/>
                  </a:lnTo>
                  <a:lnTo>
                    <a:pt x="470" y="47"/>
                  </a:lnTo>
                  <a:lnTo>
                    <a:pt x="470" y="53"/>
                  </a:lnTo>
                  <a:lnTo>
                    <a:pt x="470" y="60"/>
                  </a:lnTo>
                  <a:lnTo>
                    <a:pt x="470" y="66"/>
                  </a:lnTo>
                  <a:lnTo>
                    <a:pt x="472" y="72"/>
                  </a:lnTo>
                  <a:lnTo>
                    <a:pt x="472" y="76"/>
                  </a:lnTo>
                  <a:lnTo>
                    <a:pt x="472" y="79"/>
                  </a:lnTo>
                  <a:lnTo>
                    <a:pt x="472" y="83"/>
                  </a:lnTo>
                  <a:lnTo>
                    <a:pt x="472" y="87"/>
                  </a:lnTo>
                  <a:lnTo>
                    <a:pt x="472" y="95"/>
                  </a:lnTo>
                  <a:lnTo>
                    <a:pt x="472" y="102"/>
                  </a:lnTo>
                  <a:lnTo>
                    <a:pt x="472" y="106"/>
                  </a:lnTo>
                  <a:lnTo>
                    <a:pt x="472" y="110"/>
                  </a:lnTo>
                  <a:lnTo>
                    <a:pt x="472" y="114"/>
                  </a:lnTo>
                  <a:lnTo>
                    <a:pt x="472" y="119"/>
                  </a:lnTo>
                  <a:lnTo>
                    <a:pt x="472" y="123"/>
                  </a:lnTo>
                  <a:lnTo>
                    <a:pt x="472" y="127"/>
                  </a:lnTo>
                  <a:lnTo>
                    <a:pt x="472" y="131"/>
                  </a:lnTo>
                  <a:lnTo>
                    <a:pt x="472" y="135"/>
                  </a:lnTo>
                  <a:lnTo>
                    <a:pt x="472" y="138"/>
                  </a:lnTo>
                  <a:lnTo>
                    <a:pt x="472" y="144"/>
                  </a:lnTo>
                  <a:lnTo>
                    <a:pt x="472" y="148"/>
                  </a:lnTo>
                  <a:lnTo>
                    <a:pt x="472" y="152"/>
                  </a:lnTo>
                  <a:lnTo>
                    <a:pt x="472" y="157"/>
                  </a:lnTo>
                  <a:lnTo>
                    <a:pt x="472" y="161"/>
                  </a:lnTo>
                  <a:lnTo>
                    <a:pt x="470" y="165"/>
                  </a:lnTo>
                  <a:lnTo>
                    <a:pt x="470" y="171"/>
                  </a:lnTo>
                  <a:lnTo>
                    <a:pt x="470" y="174"/>
                  </a:lnTo>
                  <a:lnTo>
                    <a:pt x="470" y="178"/>
                  </a:lnTo>
                  <a:lnTo>
                    <a:pt x="470" y="182"/>
                  </a:lnTo>
                  <a:lnTo>
                    <a:pt x="470" y="188"/>
                  </a:lnTo>
                  <a:lnTo>
                    <a:pt x="468" y="192"/>
                  </a:lnTo>
                  <a:lnTo>
                    <a:pt x="468" y="195"/>
                  </a:lnTo>
                  <a:lnTo>
                    <a:pt x="468" y="201"/>
                  </a:lnTo>
                  <a:lnTo>
                    <a:pt x="468" y="205"/>
                  </a:lnTo>
                  <a:lnTo>
                    <a:pt x="466" y="209"/>
                  </a:lnTo>
                  <a:lnTo>
                    <a:pt x="466" y="214"/>
                  </a:lnTo>
                  <a:lnTo>
                    <a:pt x="466" y="218"/>
                  </a:lnTo>
                  <a:lnTo>
                    <a:pt x="466" y="224"/>
                  </a:lnTo>
                  <a:lnTo>
                    <a:pt x="464" y="226"/>
                  </a:lnTo>
                  <a:lnTo>
                    <a:pt x="464" y="231"/>
                  </a:lnTo>
                  <a:lnTo>
                    <a:pt x="462" y="235"/>
                  </a:lnTo>
                  <a:lnTo>
                    <a:pt x="462" y="239"/>
                  </a:lnTo>
                  <a:lnTo>
                    <a:pt x="460" y="243"/>
                  </a:lnTo>
                  <a:lnTo>
                    <a:pt x="460" y="247"/>
                  </a:lnTo>
                  <a:lnTo>
                    <a:pt x="458" y="250"/>
                  </a:lnTo>
                  <a:lnTo>
                    <a:pt x="458" y="254"/>
                  </a:lnTo>
                  <a:lnTo>
                    <a:pt x="456" y="258"/>
                  </a:lnTo>
                  <a:lnTo>
                    <a:pt x="454" y="262"/>
                  </a:lnTo>
                  <a:lnTo>
                    <a:pt x="453" y="266"/>
                  </a:lnTo>
                  <a:lnTo>
                    <a:pt x="453" y="269"/>
                  </a:lnTo>
                  <a:lnTo>
                    <a:pt x="451" y="273"/>
                  </a:lnTo>
                  <a:lnTo>
                    <a:pt x="451" y="277"/>
                  </a:lnTo>
                  <a:lnTo>
                    <a:pt x="449" y="283"/>
                  </a:lnTo>
                  <a:lnTo>
                    <a:pt x="449" y="287"/>
                  </a:lnTo>
                  <a:lnTo>
                    <a:pt x="445" y="292"/>
                  </a:lnTo>
                  <a:lnTo>
                    <a:pt x="443" y="300"/>
                  </a:lnTo>
                  <a:lnTo>
                    <a:pt x="441" y="304"/>
                  </a:lnTo>
                  <a:lnTo>
                    <a:pt x="439" y="307"/>
                  </a:lnTo>
                  <a:lnTo>
                    <a:pt x="437" y="311"/>
                  </a:lnTo>
                  <a:lnTo>
                    <a:pt x="437" y="315"/>
                  </a:lnTo>
                  <a:lnTo>
                    <a:pt x="435" y="319"/>
                  </a:lnTo>
                  <a:lnTo>
                    <a:pt x="433" y="323"/>
                  </a:lnTo>
                  <a:lnTo>
                    <a:pt x="432" y="326"/>
                  </a:lnTo>
                  <a:lnTo>
                    <a:pt x="432" y="332"/>
                  </a:lnTo>
                  <a:lnTo>
                    <a:pt x="430" y="334"/>
                  </a:lnTo>
                  <a:lnTo>
                    <a:pt x="428" y="338"/>
                  </a:lnTo>
                  <a:lnTo>
                    <a:pt x="426" y="342"/>
                  </a:lnTo>
                  <a:lnTo>
                    <a:pt x="426" y="347"/>
                  </a:lnTo>
                  <a:lnTo>
                    <a:pt x="422" y="353"/>
                  </a:lnTo>
                  <a:lnTo>
                    <a:pt x="418" y="361"/>
                  </a:lnTo>
                  <a:lnTo>
                    <a:pt x="416" y="364"/>
                  </a:lnTo>
                  <a:lnTo>
                    <a:pt x="414" y="368"/>
                  </a:lnTo>
                  <a:lnTo>
                    <a:pt x="413" y="372"/>
                  </a:lnTo>
                  <a:lnTo>
                    <a:pt x="411" y="376"/>
                  </a:lnTo>
                  <a:lnTo>
                    <a:pt x="409" y="380"/>
                  </a:lnTo>
                  <a:lnTo>
                    <a:pt x="407" y="383"/>
                  </a:lnTo>
                  <a:lnTo>
                    <a:pt x="407" y="387"/>
                  </a:lnTo>
                  <a:lnTo>
                    <a:pt x="405" y="391"/>
                  </a:lnTo>
                  <a:lnTo>
                    <a:pt x="403" y="395"/>
                  </a:lnTo>
                  <a:lnTo>
                    <a:pt x="401" y="401"/>
                  </a:lnTo>
                  <a:lnTo>
                    <a:pt x="399" y="404"/>
                  </a:lnTo>
                  <a:lnTo>
                    <a:pt x="397" y="408"/>
                  </a:lnTo>
                  <a:lnTo>
                    <a:pt x="395" y="412"/>
                  </a:lnTo>
                  <a:lnTo>
                    <a:pt x="394" y="416"/>
                  </a:lnTo>
                  <a:lnTo>
                    <a:pt x="392" y="420"/>
                  </a:lnTo>
                  <a:lnTo>
                    <a:pt x="390" y="423"/>
                  </a:lnTo>
                  <a:lnTo>
                    <a:pt x="388" y="429"/>
                  </a:lnTo>
                  <a:lnTo>
                    <a:pt x="386" y="433"/>
                  </a:lnTo>
                  <a:lnTo>
                    <a:pt x="384" y="437"/>
                  </a:lnTo>
                  <a:lnTo>
                    <a:pt x="382" y="442"/>
                  </a:lnTo>
                  <a:lnTo>
                    <a:pt x="380" y="446"/>
                  </a:lnTo>
                  <a:lnTo>
                    <a:pt x="378" y="450"/>
                  </a:lnTo>
                  <a:lnTo>
                    <a:pt x="376" y="454"/>
                  </a:lnTo>
                  <a:lnTo>
                    <a:pt x="375" y="459"/>
                  </a:lnTo>
                  <a:lnTo>
                    <a:pt x="373" y="463"/>
                  </a:lnTo>
                  <a:lnTo>
                    <a:pt x="371" y="467"/>
                  </a:lnTo>
                  <a:lnTo>
                    <a:pt x="369" y="473"/>
                  </a:lnTo>
                  <a:lnTo>
                    <a:pt x="367" y="477"/>
                  </a:lnTo>
                  <a:lnTo>
                    <a:pt x="365" y="482"/>
                  </a:lnTo>
                  <a:lnTo>
                    <a:pt x="363" y="486"/>
                  </a:lnTo>
                  <a:lnTo>
                    <a:pt x="361" y="490"/>
                  </a:lnTo>
                  <a:lnTo>
                    <a:pt x="359" y="496"/>
                  </a:lnTo>
                  <a:lnTo>
                    <a:pt x="357" y="499"/>
                  </a:lnTo>
                  <a:lnTo>
                    <a:pt x="356" y="505"/>
                  </a:lnTo>
                  <a:lnTo>
                    <a:pt x="354" y="509"/>
                  </a:lnTo>
                  <a:lnTo>
                    <a:pt x="352" y="515"/>
                  </a:lnTo>
                  <a:lnTo>
                    <a:pt x="350" y="518"/>
                  </a:lnTo>
                  <a:lnTo>
                    <a:pt x="348" y="524"/>
                  </a:lnTo>
                  <a:lnTo>
                    <a:pt x="346" y="530"/>
                  </a:lnTo>
                  <a:lnTo>
                    <a:pt x="344" y="534"/>
                  </a:lnTo>
                  <a:lnTo>
                    <a:pt x="342" y="539"/>
                  </a:lnTo>
                  <a:lnTo>
                    <a:pt x="340" y="545"/>
                  </a:lnTo>
                  <a:lnTo>
                    <a:pt x="338" y="549"/>
                  </a:lnTo>
                  <a:lnTo>
                    <a:pt x="337" y="555"/>
                  </a:lnTo>
                  <a:lnTo>
                    <a:pt x="335" y="560"/>
                  </a:lnTo>
                  <a:lnTo>
                    <a:pt x="333" y="566"/>
                  </a:lnTo>
                  <a:lnTo>
                    <a:pt x="331" y="570"/>
                  </a:lnTo>
                  <a:lnTo>
                    <a:pt x="329" y="575"/>
                  </a:lnTo>
                  <a:lnTo>
                    <a:pt x="327" y="581"/>
                  </a:lnTo>
                  <a:lnTo>
                    <a:pt x="325" y="587"/>
                  </a:lnTo>
                  <a:lnTo>
                    <a:pt x="323" y="591"/>
                  </a:lnTo>
                  <a:lnTo>
                    <a:pt x="321" y="598"/>
                  </a:lnTo>
                  <a:lnTo>
                    <a:pt x="319" y="602"/>
                  </a:lnTo>
                  <a:lnTo>
                    <a:pt x="318" y="608"/>
                  </a:lnTo>
                  <a:lnTo>
                    <a:pt x="316" y="613"/>
                  </a:lnTo>
                  <a:lnTo>
                    <a:pt x="314" y="619"/>
                  </a:lnTo>
                  <a:lnTo>
                    <a:pt x="312" y="625"/>
                  </a:lnTo>
                  <a:lnTo>
                    <a:pt x="310" y="631"/>
                  </a:lnTo>
                  <a:lnTo>
                    <a:pt x="306" y="636"/>
                  </a:lnTo>
                  <a:lnTo>
                    <a:pt x="304" y="642"/>
                  </a:lnTo>
                  <a:lnTo>
                    <a:pt x="302" y="648"/>
                  </a:lnTo>
                  <a:lnTo>
                    <a:pt x="300" y="653"/>
                  </a:lnTo>
                  <a:lnTo>
                    <a:pt x="297" y="659"/>
                  </a:lnTo>
                  <a:lnTo>
                    <a:pt x="295" y="665"/>
                  </a:lnTo>
                  <a:lnTo>
                    <a:pt x="293" y="670"/>
                  </a:lnTo>
                  <a:lnTo>
                    <a:pt x="291" y="676"/>
                  </a:lnTo>
                  <a:lnTo>
                    <a:pt x="287" y="682"/>
                  </a:lnTo>
                  <a:lnTo>
                    <a:pt x="285" y="688"/>
                  </a:lnTo>
                  <a:lnTo>
                    <a:pt x="283" y="693"/>
                  </a:lnTo>
                  <a:lnTo>
                    <a:pt x="279" y="701"/>
                  </a:lnTo>
                  <a:lnTo>
                    <a:pt x="278" y="707"/>
                  </a:lnTo>
                  <a:lnTo>
                    <a:pt x="276" y="712"/>
                  </a:lnTo>
                  <a:lnTo>
                    <a:pt x="272" y="718"/>
                  </a:lnTo>
                  <a:lnTo>
                    <a:pt x="270" y="724"/>
                  </a:lnTo>
                  <a:lnTo>
                    <a:pt x="266" y="731"/>
                  </a:lnTo>
                  <a:lnTo>
                    <a:pt x="264" y="737"/>
                  </a:lnTo>
                  <a:lnTo>
                    <a:pt x="260" y="743"/>
                  </a:lnTo>
                  <a:lnTo>
                    <a:pt x="259" y="748"/>
                  </a:lnTo>
                  <a:lnTo>
                    <a:pt x="255" y="754"/>
                  </a:lnTo>
                  <a:lnTo>
                    <a:pt x="253" y="762"/>
                  </a:lnTo>
                  <a:lnTo>
                    <a:pt x="249" y="767"/>
                  </a:lnTo>
                  <a:lnTo>
                    <a:pt x="247" y="773"/>
                  </a:lnTo>
                  <a:lnTo>
                    <a:pt x="243" y="781"/>
                  </a:lnTo>
                  <a:lnTo>
                    <a:pt x="241" y="786"/>
                  </a:lnTo>
                  <a:lnTo>
                    <a:pt x="238" y="792"/>
                  </a:lnTo>
                  <a:lnTo>
                    <a:pt x="234" y="798"/>
                  </a:lnTo>
                  <a:lnTo>
                    <a:pt x="230" y="805"/>
                  </a:lnTo>
                  <a:lnTo>
                    <a:pt x="228" y="811"/>
                  </a:lnTo>
                  <a:lnTo>
                    <a:pt x="224" y="819"/>
                  </a:lnTo>
                  <a:lnTo>
                    <a:pt x="221" y="824"/>
                  </a:lnTo>
                  <a:lnTo>
                    <a:pt x="217" y="830"/>
                  </a:lnTo>
                  <a:lnTo>
                    <a:pt x="215" y="838"/>
                  </a:lnTo>
                  <a:lnTo>
                    <a:pt x="211" y="843"/>
                  </a:lnTo>
                  <a:lnTo>
                    <a:pt x="207" y="849"/>
                  </a:lnTo>
                  <a:lnTo>
                    <a:pt x="203" y="857"/>
                  </a:lnTo>
                  <a:lnTo>
                    <a:pt x="200" y="862"/>
                  </a:lnTo>
                  <a:lnTo>
                    <a:pt x="196" y="868"/>
                  </a:lnTo>
                  <a:lnTo>
                    <a:pt x="192" y="874"/>
                  </a:lnTo>
                  <a:lnTo>
                    <a:pt x="188" y="881"/>
                  </a:lnTo>
                  <a:lnTo>
                    <a:pt x="184" y="887"/>
                  </a:lnTo>
                  <a:lnTo>
                    <a:pt x="181" y="895"/>
                  </a:lnTo>
                  <a:lnTo>
                    <a:pt x="177" y="900"/>
                  </a:lnTo>
                  <a:lnTo>
                    <a:pt x="173" y="908"/>
                  </a:lnTo>
                  <a:lnTo>
                    <a:pt x="169" y="914"/>
                  </a:lnTo>
                  <a:lnTo>
                    <a:pt x="165" y="921"/>
                  </a:lnTo>
                  <a:lnTo>
                    <a:pt x="162" y="927"/>
                  </a:lnTo>
                  <a:lnTo>
                    <a:pt x="158" y="935"/>
                  </a:lnTo>
                  <a:lnTo>
                    <a:pt x="154" y="942"/>
                  </a:lnTo>
                  <a:lnTo>
                    <a:pt x="150" y="948"/>
                  </a:lnTo>
                  <a:lnTo>
                    <a:pt x="146" y="954"/>
                  </a:lnTo>
                  <a:lnTo>
                    <a:pt x="141" y="961"/>
                  </a:lnTo>
                  <a:lnTo>
                    <a:pt x="137" y="969"/>
                  </a:lnTo>
                  <a:lnTo>
                    <a:pt x="133" y="974"/>
                  </a:lnTo>
                  <a:lnTo>
                    <a:pt x="129" y="982"/>
                  </a:lnTo>
                  <a:lnTo>
                    <a:pt x="125" y="990"/>
                  </a:lnTo>
                  <a:lnTo>
                    <a:pt x="122" y="997"/>
                  </a:lnTo>
                  <a:lnTo>
                    <a:pt x="118" y="1003"/>
                  </a:lnTo>
                  <a:lnTo>
                    <a:pt x="112" y="1011"/>
                  </a:lnTo>
                  <a:lnTo>
                    <a:pt x="110" y="1018"/>
                  </a:lnTo>
                  <a:lnTo>
                    <a:pt x="106" y="1026"/>
                  </a:lnTo>
                  <a:lnTo>
                    <a:pt x="103" y="1032"/>
                  </a:lnTo>
                  <a:lnTo>
                    <a:pt x="99" y="1041"/>
                  </a:lnTo>
                  <a:lnTo>
                    <a:pt x="95" y="1047"/>
                  </a:lnTo>
                  <a:lnTo>
                    <a:pt x="91" y="1056"/>
                  </a:lnTo>
                  <a:lnTo>
                    <a:pt x="87" y="1062"/>
                  </a:lnTo>
                  <a:lnTo>
                    <a:pt x="84" y="1070"/>
                  </a:lnTo>
                  <a:lnTo>
                    <a:pt x="80" y="1077"/>
                  </a:lnTo>
                  <a:lnTo>
                    <a:pt x="76" y="1087"/>
                  </a:lnTo>
                  <a:lnTo>
                    <a:pt x="72" y="1094"/>
                  </a:lnTo>
                  <a:lnTo>
                    <a:pt x="70" y="1102"/>
                  </a:lnTo>
                  <a:lnTo>
                    <a:pt x="67" y="1109"/>
                  </a:lnTo>
                  <a:lnTo>
                    <a:pt x="63" y="1119"/>
                  </a:lnTo>
                  <a:lnTo>
                    <a:pt x="59" y="1127"/>
                  </a:lnTo>
                  <a:lnTo>
                    <a:pt x="57" y="1134"/>
                  </a:lnTo>
                  <a:lnTo>
                    <a:pt x="53" y="1142"/>
                  </a:lnTo>
                  <a:lnTo>
                    <a:pt x="49" y="1151"/>
                  </a:lnTo>
                  <a:lnTo>
                    <a:pt x="48" y="1159"/>
                  </a:lnTo>
                  <a:lnTo>
                    <a:pt x="44" y="1168"/>
                  </a:lnTo>
                  <a:lnTo>
                    <a:pt x="42" y="1176"/>
                  </a:lnTo>
                  <a:lnTo>
                    <a:pt x="40" y="1185"/>
                  </a:lnTo>
                  <a:lnTo>
                    <a:pt x="36" y="1195"/>
                  </a:lnTo>
                  <a:lnTo>
                    <a:pt x="34" y="1203"/>
                  </a:lnTo>
                  <a:lnTo>
                    <a:pt x="30" y="1212"/>
                  </a:lnTo>
                  <a:lnTo>
                    <a:pt x="29" y="1222"/>
                  </a:lnTo>
                  <a:lnTo>
                    <a:pt x="27" y="1231"/>
                  </a:lnTo>
                  <a:lnTo>
                    <a:pt x="25" y="1241"/>
                  </a:lnTo>
                  <a:lnTo>
                    <a:pt x="23" y="1250"/>
                  </a:lnTo>
                  <a:lnTo>
                    <a:pt x="21" y="1260"/>
                  </a:lnTo>
                  <a:lnTo>
                    <a:pt x="19" y="1269"/>
                  </a:lnTo>
                  <a:lnTo>
                    <a:pt x="17" y="1279"/>
                  </a:lnTo>
                  <a:lnTo>
                    <a:pt x="15" y="1288"/>
                  </a:lnTo>
                  <a:lnTo>
                    <a:pt x="15" y="1298"/>
                  </a:lnTo>
                  <a:lnTo>
                    <a:pt x="13" y="1307"/>
                  </a:lnTo>
                  <a:lnTo>
                    <a:pt x="13" y="1318"/>
                  </a:lnTo>
                  <a:lnTo>
                    <a:pt x="11" y="1328"/>
                  </a:lnTo>
                  <a:lnTo>
                    <a:pt x="11" y="1339"/>
                  </a:lnTo>
                  <a:lnTo>
                    <a:pt x="10" y="1349"/>
                  </a:lnTo>
                  <a:lnTo>
                    <a:pt x="10" y="1358"/>
                  </a:lnTo>
                  <a:lnTo>
                    <a:pt x="8" y="1370"/>
                  </a:lnTo>
                  <a:lnTo>
                    <a:pt x="8" y="1379"/>
                  </a:lnTo>
                  <a:lnTo>
                    <a:pt x="6" y="1389"/>
                  </a:lnTo>
                  <a:lnTo>
                    <a:pt x="6" y="1400"/>
                  </a:lnTo>
                  <a:lnTo>
                    <a:pt x="6" y="1410"/>
                  </a:lnTo>
                  <a:lnTo>
                    <a:pt x="6" y="1421"/>
                  </a:lnTo>
                  <a:lnTo>
                    <a:pt x="4" y="1431"/>
                  </a:lnTo>
                  <a:lnTo>
                    <a:pt x="2" y="1440"/>
                  </a:lnTo>
                  <a:lnTo>
                    <a:pt x="2" y="1451"/>
                  </a:lnTo>
                  <a:lnTo>
                    <a:pt x="2" y="1461"/>
                  </a:lnTo>
                  <a:lnTo>
                    <a:pt x="2" y="1470"/>
                  </a:lnTo>
                  <a:lnTo>
                    <a:pt x="2" y="1482"/>
                  </a:lnTo>
                  <a:lnTo>
                    <a:pt x="2" y="1491"/>
                  </a:lnTo>
                  <a:lnTo>
                    <a:pt x="2" y="1503"/>
                  </a:lnTo>
                  <a:lnTo>
                    <a:pt x="0" y="1512"/>
                  </a:lnTo>
                  <a:lnTo>
                    <a:pt x="0" y="1522"/>
                  </a:lnTo>
                  <a:lnTo>
                    <a:pt x="0" y="1531"/>
                  </a:lnTo>
                  <a:lnTo>
                    <a:pt x="0" y="1543"/>
                  </a:lnTo>
                  <a:lnTo>
                    <a:pt x="0" y="1552"/>
                  </a:lnTo>
                  <a:lnTo>
                    <a:pt x="0" y="1562"/>
                  </a:lnTo>
                  <a:lnTo>
                    <a:pt x="0" y="1573"/>
                  </a:lnTo>
                  <a:lnTo>
                    <a:pt x="2" y="1583"/>
                  </a:lnTo>
                  <a:lnTo>
                    <a:pt x="2" y="1592"/>
                  </a:lnTo>
                  <a:lnTo>
                    <a:pt x="2" y="1602"/>
                  </a:lnTo>
                  <a:lnTo>
                    <a:pt x="2" y="1611"/>
                  </a:lnTo>
                  <a:lnTo>
                    <a:pt x="2" y="1623"/>
                  </a:lnTo>
                  <a:lnTo>
                    <a:pt x="2" y="1632"/>
                  </a:lnTo>
                  <a:lnTo>
                    <a:pt x="4" y="1642"/>
                  </a:lnTo>
                  <a:lnTo>
                    <a:pt x="6" y="1651"/>
                  </a:lnTo>
                  <a:lnTo>
                    <a:pt x="6" y="1662"/>
                  </a:lnTo>
                  <a:lnTo>
                    <a:pt x="6" y="1672"/>
                  </a:lnTo>
                  <a:lnTo>
                    <a:pt x="8" y="1681"/>
                  </a:lnTo>
                  <a:lnTo>
                    <a:pt x="8" y="1691"/>
                  </a:lnTo>
                  <a:lnTo>
                    <a:pt x="11" y="1700"/>
                  </a:lnTo>
                  <a:lnTo>
                    <a:pt x="11" y="1710"/>
                  </a:lnTo>
                  <a:lnTo>
                    <a:pt x="13" y="1719"/>
                  </a:lnTo>
                  <a:lnTo>
                    <a:pt x="15" y="1729"/>
                  </a:lnTo>
                  <a:lnTo>
                    <a:pt x="17" y="1738"/>
                  </a:lnTo>
                  <a:lnTo>
                    <a:pt x="19" y="1748"/>
                  </a:lnTo>
                  <a:lnTo>
                    <a:pt x="21" y="1757"/>
                  </a:lnTo>
                  <a:lnTo>
                    <a:pt x="23" y="1765"/>
                  </a:lnTo>
                  <a:lnTo>
                    <a:pt x="25" y="1775"/>
                  </a:lnTo>
                  <a:lnTo>
                    <a:pt x="27" y="1784"/>
                  </a:lnTo>
                  <a:lnTo>
                    <a:pt x="29" y="1794"/>
                  </a:lnTo>
                  <a:lnTo>
                    <a:pt x="32" y="1803"/>
                  </a:lnTo>
                  <a:lnTo>
                    <a:pt x="36" y="1813"/>
                  </a:lnTo>
                  <a:lnTo>
                    <a:pt x="38" y="1820"/>
                  </a:lnTo>
                  <a:lnTo>
                    <a:pt x="42" y="1830"/>
                  </a:lnTo>
                  <a:lnTo>
                    <a:pt x="44" y="1839"/>
                  </a:lnTo>
                  <a:lnTo>
                    <a:pt x="48" y="1847"/>
                  </a:lnTo>
                  <a:lnTo>
                    <a:pt x="51" y="1856"/>
                  </a:lnTo>
                  <a:lnTo>
                    <a:pt x="53" y="1864"/>
                  </a:lnTo>
                  <a:lnTo>
                    <a:pt x="59" y="1873"/>
                  </a:lnTo>
                  <a:lnTo>
                    <a:pt x="63" y="1883"/>
                  </a:lnTo>
                  <a:lnTo>
                    <a:pt x="67" y="1890"/>
                  </a:lnTo>
                  <a:lnTo>
                    <a:pt x="70" y="1900"/>
                  </a:lnTo>
                  <a:lnTo>
                    <a:pt x="74" y="1908"/>
                  </a:lnTo>
                  <a:lnTo>
                    <a:pt x="80" y="1917"/>
                  </a:lnTo>
                  <a:lnTo>
                    <a:pt x="84" y="1925"/>
                  </a:lnTo>
                  <a:lnTo>
                    <a:pt x="89" y="1934"/>
                  </a:lnTo>
                  <a:lnTo>
                    <a:pt x="93" y="1942"/>
                  </a:lnTo>
                  <a:lnTo>
                    <a:pt x="101" y="1949"/>
                  </a:lnTo>
                  <a:lnTo>
                    <a:pt x="105" y="1957"/>
                  </a:lnTo>
                  <a:lnTo>
                    <a:pt x="110" y="1965"/>
                  </a:lnTo>
                  <a:lnTo>
                    <a:pt x="114" y="1972"/>
                  </a:lnTo>
                  <a:lnTo>
                    <a:pt x="120" y="1980"/>
                  </a:lnTo>
                  <a:lnTo>
                    <a:pt x="125" y="1987"/>
                  </a:lnTo>
                  <a:lnTo>
                    <a:pt x="133" y="1995"/>
                  </a:lnTo>
                  <a:lnTo>
                    <a:pt x="139" y="2003"/>
                  </a:lnTo>
                  <a:lnTo>
                    <a:pt x="145" y="2010"/>
                  </a:lnTo>
                  <a:lnTo>
                    <a:pt x="150" y="2016"/>
                  </a:lnTo>
                  <a:lnTo>
                    <a:pt x="158" y="2024"/>
                  </a:lnTo>
                  <a:lnTo>
                    <a:pt x="164" y="2031"/>
                  </a:lnTo>
                  <a:lnTo>
                    <a:pt x="171" y="2039"/>
                  </a:lnTo>
                  <a:lnTo>
                    <a:pt x="177" y="2044"/>
                  </a:lnTo>
                  <a:lnTo>
                    <a:pt x="184" y="2052"/>
                  </a:lnTo>
                  <a:lnTo>
                    <a:pt x="192" y="2058"/>
                  </a:lnTo>
                  <a:lnTo>
                    <a:pt x="200" y="2065"/>
                  </a:lnTo>
                  <a:lnTo>
                    <a:pt x="207" y="2071"/>
                  </a:lnTo>
                  <a:lnTo>
                    <a:pt x="215" y="2077"/>
                  </a:lnTo>
                  <a:lnTo>
                    <a:pt x="222" y="2084"/>
                  </a:lnTo>
                  <a:lnTo>
                    <a:pt x="230" y="2090"/>
                  </a:lnTo>
                  <a:lnTo>
                    <a:pt x="238" y="2096"/>
                  </a:lnTo>
                  <a:lnTo>
                    <a:pt x="245" y="2101"/>
                  </a:lnTo>
                  <a:lnTo>
                    <a:pt x="253" y="2107"/>
                  </a:lnTo>
                  <a:lnTo>
                    <a:pt x="262" y="2115"/>
                  </a:lnTo>
                  <a:lnTo>
                    <a:pt x="270" y="2119"/>
                  </a:lnTo>
                  <a:lnTo>
                    <a:pt x="279" y="2126"/>
                  </a:lnTo>
                  <a:lnTo>
                    <a:pt x="287" y="2130"/>
                  </a:lnTo>
                  <a:lnTo>
                    <a:pt x="295" y="2136"/>
                  </a:lnTo>
                  <a:lnTo>
                    <a:pt x="304" y="2141"/>
                  </a:lnTo>
                  <a:lnTo>
                    <a:pt x="312" y="2147"/>
                  </a:lnTo>
                  <a:lnTo>
                    <a:pt x="321" y="2151"/>
                  </a:lnTo>
                  <a:lnTo>
                    <a:pt x="331" y="2157"/>
                  </a:lnTo>
                  <a:lnTo>
                    <a:pt x="338" y="2162"/>
                  </a:lnTo>
                  <a:lnTo>
                    <a:pt x="348" y="2166"/>
                  </a:lnTo>
                  <a:lnTo>
                    <a:pt x="356" y="2172"/>
                  </a:lnTo>
                  <a:lnTo>
                    <a:pt x="365" y="2176"/>
                  </a:lnTo>
                  <a:lnTo>
                    <a:pt x="375" y="2179"/>
                  </a:lnTo>
                  <a:lnTo>
                    <a:pt x="384" y="2185"/>
                  </a:lnTo>
                  <a:lnTo>
                    <a:pt x="392" y="2189"/>
                  </a:lnTo>
                  <a:lnTo>
                    <a:pt x="401" y="2193"/>
                  </a:lnTo>
                  <a:lnTo>
                    <a:pt x="411" y="2196"/>
                  </a:lnTo>
                  <a:lnTo>
                    <a:pt x="420" y="2200"/>
                  </a:lnTo>
                  <a:lnTo>
                    <a:pt x="428" y="2204"/>
                  </a:lnTo>
                  <a:lnTo>
                    <a:pt x="437" y="2208"/>
                  </a:lnTo>
                  <a:lnTo>
                    <a:pt x="447" y="2210"/>
                  </a:lnTo>
                  <a:lnTo>
                    <a:pt x="456" y="2214"/>
                  </a:lnTo>
                  <a:lnTo>
                    <a:pt x="466" y="2217"/>
                  </a:lnTo>
                  <a:lnTo>
                    <a:pt x="475" y="2221"/>
                  </a:lnTo>
                  <a:lnTo>
                    <a:pt x="483" y="2223"/>
                  </a:lnTo>
                  <a:lnTo>
                    <a:pt x="492" y="2227"/>
                  </a:lnTo>
                  <a:lnTo>
                    <a:pt x="502" y="2229"/>
                  </a:lnTo>
                  <a:lnTo>
                    <a:pt x="511" y="2233"/>
                  </a:lnTo>
                  <a:lnTo>
                    <a:pt x="521" y="2234"/>
                  </a:lnTo>
                  <a:lnTo>
                    <a:pt x="530" y="2236"/>
                  </a:lnTo>
                  <a:lnTo>
                    <a:pt x="540" y="2238"/>
                  </a:lnTo>
                  <a:lnTo>
                    <a:pt x="549" y="2242"/>
                  </a:lnTo>
                  <a:lnTo>
                    <a:pt x="557" y="2244"/>
                  </a:lnTo>
                  <a:lnTo>
                    <a:pt x="567" y="2246"/>
                  </a:lnTo>
                  <a:lnTo>
                    <a:pt x="576" y="2246"/>
                  </a:lnTo>
                  <a:lnTo>
                    <a:pt x="586" y="2250"/>
                  </a:lnTo>
                  <a:lnTo>
                    <a:pt x="593" y="2250"/>
                  </a:lnTo>
                  <a:lnTo>
                    <a:pt x="603" y="2252"/>
                  </a:lnTo>
                  <a:lnTo>
                    <a:pt x="612" y="2253"/>
                  </a:lnTo>
                  <a:lnTo>
                    <a:pt x="622" y="2253"/>
                  </a:lnTo>
                  <a:lnTo>
                    <a:pt x="629" y="2253"/>
                  </a:lnTo>
                  <a:lnTo>
                    <a:pt x="639" y="2255"/>
                  </a:lnTo>
                  <a:lnTo>
                    <a:pt x="648" y="2255"/>
                  </a:lnTo>
                  <a:lnTo>
                    <a:pt x="658" y="2257"/>
                  </a:lnTo>
                  <a:lnTo>
                    <a:pt x="667" y="2257"/>
                  </a:lnTo>
                  <a:lnTo>
                    <a:pt x="677" y="2259"/>
                  </a:lnTo>
                  <a:lnTo>
                    <a:pt x="684" y="2259"/>
                  </a:lnTo>
                  <a:lnTo>
                    <a:pt x="696" y="2261"/>
                  </a:lnTo>
                  <a:lnTo>
                    <a:pt x="703" y="2261"/>
                  </a:lnTo>
                  <a:lnTo>
                    <a:pt x="713" y="2261"/>
                  </a:lnTo>
                  <a:lnTo>
                    <a:pt x="722" y="2261"/>
                  </a:lnTo>
                  <a:lnTo>
                    <a:pt x="732" y="2263"/>
                  </a:lnTo>
                  <a:lnTo>
                    <a:pt x="742" y="2263"/>
                  </a:lnTo>
                  <a:lnTo>
                    <a:pt x="751" y="2263"/>
                  </a:lnTo>
                  <a:lnTo>
                    <a:pt x="761" y="2265"/>
                  </a:lnTo>
                  <a:lnTo>
                    <a:pt x="772" y="2265"/>
                  </a:lnTo>
                  <a:lnTo>
                    <a:pt x="780" y="2265"/>
                  </a:lnTo>
                  <a:lnTo>
                    <a:pt x="789" y="2265"/>
                  </a:lnTo>
                  <a:lnTo>
                    <a:pt x="800" y="2265"/>
                  </a:lnTo>
                  <a:lnTo>
                    <a:pt x="810" y="2267"/>
                  </a:lnTo>
                  <a:lnTo>
                    <a:pt x="819" y="2267"/>
                  </a:lnTo>
                  <a:lnTo>
                    <a:pt x="829" y="2267"/>
                  </a:lnTo>
                  <a:lnTo>
                    <a:pt x="838" y="2267"/>
                  </a:lnTo>
                  <a:lnTo>
                    <a:pt x="850" y="2267"/>
                  </a:lnTo>
                  <a:lnTo>
                    <a:pt x="857" y="2267"/>
                  </a:lnTo>
                  <a:lnTo>
                    <a:pt x="869" y="2267"/>
                  </a:lnTo>
                  <a:lnTo>
                    <a:pt x="878" y="2267"/>
                  </a:lnTo>
                  <a:lnTo>
                    <a:pt x="888" y="2267"/>
                  </a:lnTo>
                  <a:lnTo>
                    <a:pt x="897" y="2267"/>
                  </a:lnTo>
                  <a:lnTo>
                    <a:pt x="907" y="2267"/>
                  </a:lnTo>
                  <a:lnTo>
                    <a:pt x="916" y="2267"/>
                  </a:lnTo>
                  <a:lnTo>
                    <a:pt x="928" y="2267"/>
                  </a:lnTo>
                  <a:lnTo>
                    <a:pt x="937" y="2267"/>
                  </a:lnTo>
                  <a:lnTo>
                    <a:pt x="947" y="2267"/>
                  </a:lnTo>
                  <a:lnTo>
                    <a:pt x="956" y="2267"/>
                  </a:lnTo>
                  <a:lnTo>
                    <a:pt x="966" y="2267"/>
                  </a:lnTo>
                  <a:lnTo>
                    <a:pt x="975" y="2265"/>
                  </a:lnTo>
                  <a:lnTo>
                    <a:pt x="985" y="2265"/>
                  </a:lnTo>
                  <a:lnTo>
                    <a:pt x="994" y="2265"/>
                  </a:lnTo>
                  <a:lnTo>
                    <a:pt x="1006" y="2265"/>
                  </a:lnTo>
                  <a:lnTo>
                    <a:pt x="1013" y="2263"/>
                  </a:lnTo>
                  <a:lnTo>
                    <a:pt x="1025" y="2263"/>
                  </a:lnTo>
                  <a:lnTo>
                    <a:pt x="1034" y="2261"/>
                  </a:lnTo>
                  <a:lnTo>
                    <a:pt x="1044" y="2261"/>
                  </a:lnTo>
                  <a:lnTo>
                    <a:pt x="1053" y="2261"/>
                  </a:lnTo>
                  <a:lnTo>
                    <a:pt x="1063" y="2261"/>
                  </a:lnTo>
                  <a:lnTo>
                    <a:pt x="1072" y="2259"/>
                  </a:lnTo>
                  <a:lnTo>
                    <a:pt x="1082" y="2259"/>
                  </a:lnTo>
                  <a:lnTo>
                    <a:pt x="1091" y="2257"/>
                  </a:lnTo>
                  <a:lnTo>
                    <a:pt x="1099" y="2257"/>
                  </a:lnTo>
                  <a:lnTo>
                    <a:pt x="1108" y="2255"/>
                  </a:lnTo>
                  <a:lnTo>
                    <a:pt x="1118" y="2255"/>
                  </a:lnTo>
                  <a:lnTo>
                    <a:pt x="1127" y="2253"/>
                  </a:lnTo>
                  <a:lnTo>
                    <a:pt x="1137" y="2253"/>
                  </a:lnTo>
                  <a:lnTo>
                    <a:pt x="1145" y="2252"/>
                  </a:lnTo>
                  <a:lnTo>
                    <a:pt x="1154" y="2252"/>
                  </a:lnTo>
                  <a:lnTo>
                    <a:pt x="1162" y="2250"/>
                  </a:lnTo>
                  <a:lnTo>
                    <a:pt x="1171" y="2248"/>
                  </a:lnTo>
                  <a:lnTo>
                    <a:pt x="1181" y="2246"/>
                  </a:lnTo>
                  <a:lnTo>
                    <a:pt x="1188" y="2246"/>
                  </a:lnTo>
                  <a:lnTo>
                    <a:pt x="1198" y="2244"/>
                  </a:lnTo>
                  <a:lnTo>
                    <a:pt x="1205" y="2242"/>
                  </a:lnTo>
                  <a:lnTo>
                    <a:pt x="1215" y="2240"/>
                  </a:lnTo>
                  <a:lnTo>
                    <a:pt x="1223" y="2240"/>
                  </a:lnTo>
                  <a:lnTo>
                    <a:pt x="1232" y="2238"/>
                  </a:lnTo>
                  <a:lnTo>
                    <a:pt x="1240" y="2236"/>
                  </a:lnTo>
                  <a:lnTo>
                    <a:pt x="1247" y="2233"/>
                  </a:lnTo>
                  <a:lnTo>
                    <a:pt x="1255" y="2233"/>
                  </a:lnTo>
                  <a:lnTo>
                    <a:pt x="1262" y="2231"/>
                  </a:lnTo>
                  <a:lnTo>
                    <a:pt x="1270" y="2229"/>
                  </a:lnTo>
                  <a:lnTo>
                    <a:pt x="1278" y="2225"/>
                  </a:lnTo>
                  <a:lnTo>
                    <a:pt x="1285" y="2223"/>
                  </a:lnTo>
                  <a:lnTo>
                    <a:pt x="1293" y="2221"/>
                  </a:lnTo>
                  <a:lnTo>
                    <a:pt x="1300" y="2219"/>
                  </a:lnTo>
                  <a:lnTo>
                    <a:pt x="1306" y="2217"/>
                  </a:lnTo>
                  <a:lnTo>
                    <a:pt x="1314" y="2215"/>
                  </a:lnTo>
                  <a:lnTo>
                    <a:pt x="1321" y="2212"/>
                  </a:lnTo>
                  <a:lnTo>
                    <a:pt x="1329" y="2210"/>
                  </a:lnTo>
                  <a:lnTo>
                    <a:pt x="1337" y="2208"/>
                  </a:lnTo>
                  <a:lnTo>
                    <a:pt x="1344" y="2206"/>
                  </a:lnTo>
                  <a:lnTo>
                    <a:pt x="1350" y="2202"/>
                  </a:lnTo>
                  <a:lnTo>
                    <a:pt x="1356" y="2200"/>
                  </a:lnTo>
                  <a:lnTo>
                    <a:pt x="1363" y="2196"/>
                  </a:lnTo>
                  <a:lnTo>
                    <a:pt x="1371" y="2195"/>
                  </a:lnTo>
                  <a:lnTo>
                    <a:pt x="1377" y="2191"/>
                  </a:lnTo>
                  <a:lnTo>
                    <a:pt x="1384" y="2189"/>
                  </a:lnTo>
                  <a:lnTo>
                    <a:pt x="1390" y="2185"/>
                  </a:lnTo>
                  <a:lnTo>
                    <a:pt x="1397" y="2183"/>
                  </a:lnTo>
                  <a:lnTo>
                    <a:pt x="1403" y="2179"/>
                  </a:lnTo>
                  <a:lnTo>
                    <a:pt x="1409" y="2177"/>
                  </a:lnTo>
                  <a:lnTo>
                    <a:pt x="1415" y="2174"/>
                  </a:lnTo>
                  <a:lnTo>
                    <a:pt x="1422" y="2170"/>
                  </a:lnTo>
                  <a:lnTo>
                    <a:pt x="1428" y="2166"/>
                  </a:lnTo>
                  <a:lnTo>
                    <a:pt x="1434" y="2164"/>
                  </a:lnTo>
                  <a:lnTo>
                    <a:pt x="1439" y="2160"/>
                  </a:lnTo>
                  <a:lnTo>
                    <a:pt x="1445" y="2157"/>
                  </a:lnTo>
                  <a:lnTo>
                    <a:pt x="1451" y="2153"/>
                  </a:lnTo>
                  <a:lnTo>
                    <a:pt x="1456" y="2149"/>
                  </a:lnTo>
                  <a:lnTo>
                    <a:pt x="1462" y="2145"/>
                  </a:lnTo>
                  <a:lnTo>
                    <a:pt x="1468" y="2141"/>
                  </a:lnTo>
                  <a:lnTo>
                    <a:pt x="1473" y="2138"/>
                  </a:lnTo>
                  <a:lnTo>
                    <a:pt x="1479" y="2134"/>
                  </a:lnTo>
                  <a:lnTo>
                    <a:pt x="1485" y="2130"/>
                  </a:lnTo>
                  <a:lnTo>
                    <a:pt x="1491" y="2126"/>
                  </a:lnTo>
                  <a:lnTo>
                    <a:pt x="1494" y="2120"/>
                  </a:lnTo>
                  <a:lnTo>
                    <a:pt x="1500" y="2117"/>
                  </a:lnTo>
                  <a:lnTo>
                    <a:pt x="1506" y="2113"/>
                  </a:lnTo>
                  <a:lnTo>
                    <a:pt x="1512" y="2109"/>
                  </a:lnTo>
                  <a:lnTo>
                    <a:pt x="1515" y="2103"/>
                  </a:lnTo>
                  <a:lnTo>
                    <a:pt x="1521" y="2100"/>
                  </a:lnTo>
                  <a:lnTo>
                    <a:pt x="1525" y="2096"/>
                  </a:lnTo>
                  <a:lnTo>
                    <a:pt x="1531" y="2092"/>
                  </a:lnTo>
                  <a:lnTo>
                    <a:pt x="1534" y="2086"/>
                  </a:lnTo>
                  <a:lnTo>
                    <a:pt x="1540" y="2082"/>
                  </a:lnTo>
                  <a:lnTo>
                    <a:pt x="1546" y="2077"/>
                  </a:lnTo>
                  <a:lnTo>
                    <a:pt x="1550" y="2073"/>
                  </a:lnTo>
                  <a:lnTo>
                    <a:pt x="1553" y="2067"/>
                  </a:lnTo>
                  <a:lnTo>
                    <a:pt x="1559" y="2062"/>
                  </a:lnTo>
                  <a:lnTo>
                    <a:pt x="1563" y="2056"/>
                  </a:lnTo>
                  <a:lnTo>
                    <a:pt x="1569" y="2052"/>
                  </a:lnTo>
                  <a:lnTo>
                    <a:pt x="1572" y="2046"/>
                  </a:lnTo>
                  <a:lnTo>
                    <a:pt x="1578" y="2041"/>
                  </a:lnTo>
                  <a:lnTo>
                    <a:pt x="1582" y="2035"/>
                  </a:lnTo>
                  <a:lnTo>
                    <a:pt x="1586" y="2031"/>
                  </a:lnTo>
                  <a:lnTo>
                    <a:pt x="1591" y="2025"/>
                  </a:lnTo>
                  <a:lnTo>
                    <a:pt x="1595" y="2020"/>
                  </a:lnTo>
                  <a:lnTo>
                    <a:pt x="1599" y="2014"/>
                  </a:lnTo>
                  <a:lnTo>
                    <a:pt x="1605" y="2008"/>
                  </a:lnTo>
                  <a:lnTo>
                    <a:pt x="1608" y="2003"/>
                  </a:lnTo>
                  <a:lnTo>
                    <a:pt x="1612" y="1997"/>
                  </a:lnTo>
                  <a:lnTo>
                    <a:pt x="1616" y="1989"/>
                  </a:lnTo>
                  <a:lnTo>
                    <a:pt x="1620" y="1986"/>
                  </a:lnTo>
                  <a:lnTo>
                    <a:pt x="1624" y="1978"/>
                  </a:lnTo>
                  <a:lnTo>
                    <a:pt x="1629" y="1972"/>
                  </a:lnTo>
                  <a:lnTo>
                    <a:pt x="1633" y="1965"/>
                  </a:lnTo>
                  <a:lnTo>
                    <a:pt x="1637" y="1959"/>
                  </a:lnTo>
                  <a:lnTo>
                    <a:pt x="1643" y="1951"/>
                  </a:lnTo>
                  <a:lnTo>
                    <a:pt x="1647" y="1946"/>
                  </a:lnTo>
                  <a:lnTo>
                    <a:pt x="1650" y="1938"/>
                  </a:lnTo>
                  <a:lnTo>
                    <a:pt x="1654" y="1932"/>
                  </a:lnTo>
                  <a:lnTo>
                    <a:pt x="1658" y="1925"/>
                  </a:lnTo>
                  <a:lnTo>
                    <a:pt x="1662" y="1917"/>
                  </a:lnTo>
                  <a:lnTo>
                    <a:pt x="1667" y="1909"/>
                  </a:lnTo>
                  <a:lnTo>
                    <a:pt x="1671" y="1904"/>
                  </a:lnTo>
                  <a:lnTo>
                    <a:pt x="1675" y="1894"/>
                  </a:lnTo>
                  <a:lnTo>
                    <a:pt x="1679" y="1887"/>
                  </a:lnTo>
                  <a:lnTo>
                    <a:pt x="1683" y="1879"/>
                  </a:lnTo>
                  <a:lnTo>
                    <a:pt x="1688" y="1871"/>
                  </a:lnTo>
                  <a:lnTo>
                    <a:pt x="1690" y="1864"/>
                  </a:lnTo>
                  <a:lnTo>
                    <a:pt x="1696" y="1856"/>
                  </a:lnTo>
                  <a:lnTo>
                    <a:pt x="1700" y="1849"/>
                  </a:lnTo>
                  <a:lnTo>
                    <a:pt x="1704" y="1841"/>
                  </a:lnTo>
                  <a:lnTo>
                    <a:pt x="1707" y="1833"/>
                  </a:lnTo>
                  <a:lnTo>
                    <a:pt x="1711" y="1824"/>
                  </a:lnTo>
                  <a:lnTo>
                    <a:pt x="1713" y="1816"/>
                  </a:lnTo>
                  <a:lnTo>
                    <a:pt x="1719" y="1807"/>
                  </a:lnTo>
                  <a:lnTo>
                    <a:pt x="1721" y="1799"/>
                  </a:lnTo>
                  <a:lnTo>
                    <a:pt x="1724" y="1790"/>
                  </a:lnTo>
                  <a:lnTo>
                    <a:pt x="1728" y="1782"/>
                  </a:lnTo>
                  <a:lnTo>
                    <a:pt x="1732" y="1775"/>
                  </a:lnTo>
                  <a:lnTo>
                    <a:pt x="1736" y="1763"/>
                  </a:lnTo>
                  <a:lnTo>
                    <a:pt x="1738" y="1756"/>
                  </a:lnTo>
                  <a:lnTo>
                    <a:pt x="1742" y="1746"/>
                  </a:lnTo>
                  <a:lnTo>
                    <a:pt x="1743" y="1738"/>
                  </a:lnTo>
                  <a:lnTo>
                    <a:pt x="1747" y="1729"/>
                  </a:lnTo>
                  <a:lnTo>
                    <a:pt x="1749" y="1719"/>
                  </a:lnTo>
                  <a:lnTo>
                    <a:pt x="1753" y="1710"/>
                  </a:lnTo>
                  <a:lnTo>
                    <a:pt x="1757" y="1702"/>
                  </a:lnTo>
                  <a:lnTo>
                    <a:pt x="1759" y="1693"/>
                  </a:lnTo>
                  <a:lnTo>
                    <a:pt x="1761" y="1681"/>
                  </a:lnTo>
                  <a:lnTo>
                    <a:pt x="1762" y="1672"/>
                  </a:lnTo>
                  <a:lnTo>
                    <a:pt x="1766" y="1664"/>
                  </a:lnTo>
                  <a:lnTo>
                    <a:pt x="1768" y="1655"/>
                  </a:lnTo>
                  <a:lnTo>
                    <a:pt x="1770" y="1645"/>
                  </a:lnTo>
                  <a:lnTo>
                    <a:pt x="1772" y="1636"/>
                  </a:lnTo>
                  <a:lnTo>
                    <a:pt x="1774" y="1626"/>
                  </a:lnTo>
                  <a:lnTo>
                    <a:pt x="1776" y="1615"/>
                  </a:lnTo>
                  <a:lnTo>
                    <a:pt x="1778" y="1607"/>
                  </a:lnTo>
                  <a:lnTo>
                    <a:pt x="1778" y="1596"/>
                  </a:lnTo>
                  <a:lnTo>
                    <a:pt x="1780" y="1586"/>
                  </a:lnTo>
                  <a:lnTo>
                    <a:pt x="1782" y="1577"/>
                  </a:lnTo>
                  <a:lnTo>
                    <a:pt x="1783" y="1567"/>
                  </a:lnTo>
                  <a:lnTo>
                    <a:pt x="1783" y="1558"/>
                  </a:lnTo>
                  <a:lnTo>
                    <a:pt x="1785" y="1548"/>
                  </a:lnTo>
                  <a:lnTo>
                    <a:pt x="1785" y="1539"/>
                  </a:lnTo>
                  <a:lnTo>
                    <a:pt x="1785" y="1529"/>
                  </a:lnTo>
                  <a:lnTo>
                    <a:pt x="1785" y="1518"/>
                  </a:lnTo>
                  <a:lnTo>
                    <a:pt x="1787" y="1509"/>
                  </a:lnTo>
                  <a:lnTo>
                    <a:pt x="1787" y="1497"/>
                  </a:lnTo>
                  <a:lnTo>
                    <a:pt x="1787" y="1488"/>
                  </a:lnTo>
                  <a:lnTo>
                    <a:pt x="1787" y="1478"/>
                  </a:lnTo>
                  <a:lnTo>
                    <a:pt x="1787" y="1469"/>
                  </a:lnTo>
                  <a:lnTo>
                    <a:pt x="1785" y="1459"/>
                  </a:lnTo>
                  <a:lnTo>
                    <a:pt x="1785" y="1448"/>
                  </a:lnTo>
                  <a:lnTo>
                    <a:pt x="1785" y="1438"/>
                  </a:lnTo>
                  <a:lnTo>
                    <a:pt x="1783" y="1429"/>
                  </a:lnTo>
                  <a:lnTo>
                    <a:pt x="1783" y="1417"/>
                  </a:lnTo>
                  <a:lnTo>
                    <a:pt x="1782" y="1408"/>
                  </a:lnTo>
                  <a:lnTo>
                    <a:pt x="1780" y="1398"/>
                  </a:lnTo>
                  <a:lnTo>
                    <a:pt x="1780" y="1387"/>
                  </a:lnTo>
                  <a:lnTo>
                    <a:pt x="1778" y="1377"/>
                  </a:lnTo>
                  <a:lnTo>
                    <a:pt x="1776" y="1368"/>
                  </a:lnTo>
                  <a:lnTo>
                    <a:pt x="1774" y="1356"/>
                  </a:lnTo>
                  <a:lnTo>
                    <a:pt x="1772" y="1347"/>
                  </a:lnTo>
                  <a:lnTo>
                    <a:pt x="1770" y="1337"/>
                  </a:lnTo>
                  <a:lnTo>
                    <a:pt x="1768" y="1328"/>
                  </a:lnTo>
                  <a:lnTo>
                    <a:pt x="1766" y="1317"/>
                  </a:lnTo>
                  <a:lnTo>
                    <a:pt x="1764" y="1307"/>
                  </a:lnTo>
                  <a:lnTo>
                    <a:pt x="1762" y="1298"/>
                  </a:lnTo>
                  <a:lnTo>
                    <a:pt x="1759" y="1286"/>
                  </a:lnTo>
                  <a:lnTo>
                    <a:pt x="1757" y="1277"/>
                  </a:lnTo>
                  <a:lnTo>
                    <a:pt x="1755" y="1267"/>
                  </a:lnTo>
                  <a:lnTo>
                    <a:pt x="1751" y="1258"/>
                  </a:lnTo>
                  <a:lnTo>
                    <a:pt x="1747" y="1246"/>
                  </a:lnTo>
                  <a:lnTo>
                    <a:pt x="1745" y="1237"/>
                  </a:lnTo>
                  <a:lnTo>
                    <a:pt x="1742" y="1227"/>
                  </a:lnTo>
                  <a:lnTo>
                    <a:pt x="1740" y="1218"/>
                  </a:lnTo>
                  <a:lnTo>
                    <a:pt x="1736" y="1208"/>
                  </a:lnTo>
                  <a:lnTo>
                    <a:pt x="1732" y="1199"/>
                  </a:lnTo>
                  <a:lnTo>
                    <a:pt x="1730" y="1187"/>
                  </a:lnTo>
                  <a:lnTo>
                    <a:pt x="1726" y="1178"/>
                  </a:lnTo>
                  <a:lnTo>
                    <a:pt x="1723" y="1168"/>
                  </a:lnTo>
                  <a:lnTo>
                    <a:pt x="1719" y="1159"/>
                  </a:lnTo>
                  <a:lnTo>
                    <a:pt x="1717" y="1149"/>
                  </a:lnTo>
                  <a:lnTo>
                    <a:pt x="1713" y="1140"/>
                  </a:lnTo>
                  <a:lnTo>
                    <a:pt x="1709" y="1130"/>
                  </a:lnTo>
                  <a:lnTo>
                    <a:pt x="1705" y="1121"/>
                  </a:lnTo>
                  <a:lnTo>
                    <a:pt x="1702" y="1111"/>
                  </a:lnTo>
                  <a:lnTo>
                    <a:pt x="1698" y="1102"/>
                  </a:lnTo>
                  <a:lnTo>
                    <a:pt x="1694" y="1092"/>
                  </a:lnTo>
                  <a:lnTo>
                    <a:pt x="1690" y="1083"/>
                  </a:lnTo>
                  <a:lnTo>
                    <a:pt x="1688" y="1075"/>
                  </a:lnTo>
                  <a:lnTo>
                    <a:pt x="1683" y="1066"/>
                  </a:lnTo>
                  <a:lnTo>
                    <a:pt x="1681" y="1056"/>
                  </a:lnTo>
                  <a:lnTo>
                    <a:pt x="1675" y="1047"/>
                  </a:lnTo>
                  <a:lnTo>
                    <a:pt x="1673" y="1039"/>
                  </a:lnTo>
                  <a:lnTo>
                    <a:pt x="1667" y="1030"/>
                  </a:lnTo>
                  <a:lnTo>
                    <a:pt x="1666" y="1022"/>
                  </a:lnTo>
                  <a:lnTo>
                    <a:pt x="1662" y="1012"/>
                  </a:lnTo>
                  <a:lnTo>
                    <a:pt x="1658" y="1005"/>
                  </a:lnTo>
                  <a:lnTo>
                    <a:pt x="1654" y="997"/>
                  </a:lnTo>
                  <a:lnTo>
                    <a:pt x="1650" y="988"/>
                  </a:lnTo>
                  <a:lnTo>
                    <a:pt x="1647" y="980"/>
                  </a:lnTo>
                  <a:lnTo>
                    <a:pt x="1643" y="973"/>
                  </a:lnTo>
                  <a:lnTo>
                    <a:pt x="1639" y="963"/>
                  </a:lnTo>
                  <a:lnTo>
                    <a:pt x="1635" y="955"/>
                  </a:lnTo>
                  <a:lnTo>
                    <a:pt x="1631" y="948"/>
                  </a:lnTo>
                  <a:lnTo>
                    <a:pt x="1627" y="942"/>
                  </a:lnTo>
                  <a:lnTo>
                    <a:pt x="1624" y="933"/>
                  </a:lnTo>
                  <a:lnTo>
                    <a:pt x="1620" y="927"/>
                  </a:lnTo>
                  <a:lnTo>
                    <a:pt x="1616" y="917"/>
                  </a:lnTo>
                  <a:lnTo>
                    <a:pt x="1614" y="912"/>
                  </a:lnTo>
                  <a:lnTo>
                    <a:pt x="1610" y="904"/>
                  </a:lnTo>
                  <a:lnTo>
                    <a:pt x="1607" y="897"/>
                  </a:lnTo>
                  <a:lnTo>
                    <a:pt x="1605" y="891"/>
                  </a:lnTo>
                  <a:lnTo>
                    <a:pt x="1601" y="885"/>
                  </a:lnTo>
                  <a:lnTo>
                    <a:pt x="1597" y="878"/>
                  </a:lnTo>
                  <a:lnTo>
                    <a:pt x="1593" y="870"/>
                  </a:lnTo>
                  <a:lnTo>
                    <a:pt x="1589" y="864"/>
                  </a:lnTo>
                  <a:lnTo>
                    <a:pt x="1588" y="859"/>
                  </a:lnTo>
                  <a:lnTo>
                    <a:pt x="1584" y="853"/>
                  </a:lnTo>
                  <a:lnTo>
                    <a:pt x="1580" y="847"/>
                  </a:lnTo>
                  <a:lnTo>
                    <a:pt x="1578" y="841"/>
                  </a:lnTo>
                  <a:lnTo>
                    <a:pt x="1574" y="836"/>
                  </a:lnTo>
                  <a:lnTo>
                    <a:pt x="1570" y="830"/>
                  </a:lnTo>
                  <a:lnTo>
                    <a:pt x="1569" y="824"/>
                  </a:lnTo>
                  <a:lnTo>
                    <a:pt x="1565" y="819"/>
                  </a:lnTo>
                  <a:lnTo>
                    <a:pt x="1563" y="815"/>
                  </a:lnTo>
                  <a:lnTo>
                    <a:pt x="1559" y="809"/>
                  </a:lnTo>
                  <a:lnTo>
                    <a:pt x="1555" y="803"/>
                  </a:lnTo>
                  <a:lnTo>
                    <a:pt x="1553" y="800"/>
                  </a:lnTo>
                  <a:lnTo>
                    <a:pt x="1550" y="796"/>
                  </a:lnTo>
                  <a:lnTo>
                    <a:pt x="1546" y="790"/>
                  </a:lnTo>
                  <a:lnTo>
                    <a:pt x="1544" y="786"/>
                  </a:lnTo>
                  <a:lnTo>
                    <a:pt x="1540" y="781"/>
                  </a:lnTo>
                  <a:lnTo>
                    <a:pt x="1538" y="777"/>
                  </a:lnTo>
                  <a:lnTo>
                    <a:pt x="1534" y="773"/>
                  </a:lnTo>
                  <a:lnTo>
                    <a:pt x="1532" y="769"/>
                  </a:lnTo>
                  <a:lnTo>
                    <a:pt x="1529" y="764"/>
                  </a:lnTo>
                  <a:lnTo>
                    <a:pt x="1527" y="762"/>
                  </a:lnTo>
                  <a:lnTo>
                    <a:pt x="1523" y="758"/>
                  </a:lnTo>
                  <a:lnTo>
                    <a:pt x="1519" y="752"/>
                  </a:lnTo>
                  <a:lnTo>
                    <a:pt x="1517" y="748"/>
                  </a:lnTo>
                  <a:lnTo>
                    <a:pt x="1515" y="746"/>
                  </a:lnTo>
                  <a:lnTo>
                    <a:pt x="1510" y="739"/>
                  </a:lnTo>
                  <a:lnTo>
                    <a:pt x="1504" y="731"/>
                  </a:lnTo>
                  <a:lnTo>
                    <a:pt x="1498" y="724"/>
                  </a:lnTo>
                  <a:lnTo>
                    <a:pt x="1494" y="716"/>
                  </a:lnTo>
                  <a:lnTo>
                    <a:pt x="1489" y="708"/>
                  </a:lnTo>
                  <a:lnTo>
                    <a:pt x="1483" y="703"/>
                  </a:lnTo>
                  <a:lnTo>
                    <a:pt x="1479" y="695"/>
                  </a:lnTo>
                  <a:lnTo>
                    <a:pt x="1473" y="688"/>
                  </a:lnTo>
                  <a:lnTo>
                    <a:pt x="1470" y="682"/>
                  </a:lnTo>
                  <a:lnTo>
                    <a:pt x="1466" y="674"/>
                  </a:lnTo>
                  <a:lnTo>
                    <a:pt x="1462" y="670"/>
                  </a:lnTo>
                  <a:lnTo>
                    <a:pt x="1460" y="667"/>
                  </a:lnTo>
                  <a:lnTo>
                    <a:pt x="1458" y="663"/>
                  </a:lnTo>
                  <a:lnTo>
                    <a:pt x="1456" y="659"/>
                  </a:lnTo>
                  <a:lnTo>
                    <a:pt x="1453" y="655"/>
                  </a:lnTo>
                  <a:lnTo>
                    <a:pt x="1451" y="651"/>
                  </a:lnTo>
                  <a:lnTo>
                    <a:pt x="1449" y="648"/>
                  </a:lnTo>
                  <a:lnTo>
                    <a:pt x="1449" y="644"/>
                  </a:lnTo>
                  <a:lnTo>
                    <a:pt x="1445" y="640"/>
                  </a:lnTo>
                  <a:lnTo>
                    <a:pt x="1443" y="636"/>
                  </a:lnTo>
                  <a:lnTo>
                    <a:pt x="1441" y="631"/>
                  </a:lnTo>
                  <a:lnTo>
                    <a:pt x="1439" y="627"/>
                  </a:lnTo>
                  <a:lnTo>
                    <a:pt x="1437" y="623"/>
                  </a:lnTo>
                  <a:lnTo>
                    <a:pt x="1435" y="619"/>
                  </a:lnTo>
                  <a:lnTo>
                    <a:pt x="1434" y="613"/>
                  </a:lnTo>
                  <a:lnTo>
                    <a:pt x="1434" y="610"/>
                  </a:lnTo>
                  <a:lnTo>
                    <a:pt x="1430" y="604"/>
                  </a:lnTo>
                  <a:lnTo>
                    <a:pt x="1428" y="600"/>
                  </a:lnTo>
                  <a:lnTo>
                    <a:pt x="1426" y="594"/>
                  </a:lnTo>
                  <a:lnTo>
                    <a:pt x="1424" y="591"/>
                  </a:lnTo>
                  <a:lnTo>
                    <a:pt x="1422" y="585"/>
                  </a:lnTo>
                  <a:lnTo>
                    <a:pt x="1420" y="579"/>
                  </a:lnTo>
                  <a:lnTo>
                    <a:pt x="1420" y="574"/>
                  </a:lnTo>
                  <a:lnTo>
                    <a:pt x="1418" y="570"/>
                  </a:lnTo>
                  <a:lnTo>
                    <a:pt x="1416" y="562"/>
                  </a:lnTo>
                  <a:lnTo>
                    <a:pt x="1415" y="556"/>
                  </a:lnTo>
                  <a:lnTo>
                    <a:pt x="1413" y="551"/>
                  </a:lnTo>
                  <a:lnTo>
                    <a:pt x="1411" y="547"/>
                  </a:lnTo>
                  <a:lnTo>
                    <a:pt x="1409" y="539"/>
                  </a:lnTo>
                  <a:lnTo>
                    <a:pt x="1407" y="534"/>
                  </a:lnTo>
                  <a:lnTo>
                    <a:pt x="1407" y="530"/>
                  </a:lnTo>
                  <a:lnTo>
                    <a:pt x="1405" y="524"/>
                  </a:lnTo>
                  <a:lnTo>
                    <a:pt x="1403" y="516"/>
                  </a:lnTo>
                  <a:lnTo>
                    <a:pt x="1403" y="511"/>
                  </a:lnTo>
                  <a:lnTo>
                    <a:pt x="1401" y="503"/>
                  </a:lnTo>
                  <a:lnTo>
                    <a:pt x="1399" y="497"/>
                  </a:lnTo>
                  <a:lnTo>
                    <a:pt x="1399" y="492"/>
                  </a:lnTo>
                  <a:lnTo>
                    <a:pt x="1397" y="486"/>
                  </a:lnTo>
                  <a:lnTo>
                    <a:pt x="1397" y="478"/>
                  </a:lnTo>
                  <a:lnTo>
                    <a:pt x="1396" y="473"/>
                  </a:lnTo>
                  <a:lnTo>
                    <a:pt x="1394" y="465"/>
                  </a:lnTo>
                  <a:lnTo>
                    <a:pt x="1394" y="459"/>
                  </a:lnTo>
                  <a:lnTo>
                    <a:pt x="1392" y="452"/>
                  </a:lnTo>
                  <a:lnTo>
                    <a:pt x="1392" y="446"/>
                  </a:lnTo>
                  <a:lnTo>
                    <a:pt x="1390" y="439"/>
                  </a:lnTo>
                  <a:lnTo>
                    <a:pt x="1390" y="433"/>
                  </a:lnTo>
                  <a:lnTo>
                    <a:pt x="1390" y="427"/>
                  </a:lnTo>
                  <a:lnTo>
                    <a:pt x="1390" y="421"/>
                  </a:lnTo>
                  <a:lnTo>
                    <a:pt x="1388" y="414"/>
                  </a:lnTo>
                  <a:lnTo>
                    <a:pt x="1388" y="406"/>
                  </a:lnTo>
                  <a:lnTo>
                    <a:pt x="1386" y="401"/>
                  </a:lnTo>
                  <a:lnTo>
                    <a:pt x="1386" y="393"/>
                  </a:lnTo>
                  <a:lnTo>
                    <a:pt x="1384" y="387"/>
                  </a:lnTo>
                  <a:lnTo>
                    <a:pt x="1384" y="380"/>
                  </a:lnTo>
                  <a:lnTo>
                    <a:pt x="1384" y="372"/>
                  </a:lnTo>
                  <a:lnTo>
                    <a:pt x="1384" y="366"/>
                  </a:lnTo>
                  <a:lnTo>
                    <a:pt x="1382" y="359"/>
                  </a:lnTo>
                  <a:lnTo>
                    <a:pt x="1382" y="353"/>
                  </a:lnTo>
                  <a:lnTo>
                    <a:pt x="1382" y="345"/>
                  </a:lnTo>
                  <a:lnTo>
                    <a:pt x="1382" y="340"/>
                  </a:lnTo>
                  <a:lnTo>
                    <a:pt x="1382" y="332"/>
                  </a:lnTo>
                  <a:lnTo>
                    <a:pt x="1382" y="326"/>
                  </a:lnTo>
                  <a:lnTo>
                    <a:pt x="1382" y="319"/>
                  </a:lnTo>
                  <a:lnTo>
                    <a:pt x="1382" y="313"/>
                  </a:lnTo>
                  <a:lnTo>
                    <a:pt x="1380" y="306"/>
                  </a:lnTo>
                  <a:lnTo>
                    <a:pt x="1380" y="298"/>
                  </a:lnTo>
                  <a:lnTo>
                    <a:pt x="1380" y="292"/>
                  </a:lnTo>
                  <a:lnTo>
                    <a:pt x="1380" y="285"/>
                  </a:lnTo>
                  <a:lnTo>
                    <a:pt x="1380" y="279"/>
                  </a:lnTo>
                  <a:lnTo>
                    <a:pt x="1380" y="273"/>
                  </a:lnTo>
                  <a:lnTo>
                    <a:pt x="1380" y="268"/>
                  </a:lnTo>
                  <a:lnTo>
                    <a:pt x="1382" y="260"/>
                  </a:lnTo>
                  <a:lnTo>
                    <a:pt x="1382" y="254"/>
                  </a:lnTo>
                  <a:lnTo>
                    <a:pt x="1382" y="247"/>
                  </a:lnTo>
                  <a:lnTo>
                    <a:pt x="1382" y="241"/>
                  </a:lnTo>
                  <a:lnTo>
                    <a:pt x="1382" y="235"/>
                  </a:lnTo>
                  <a:lnTo>
                    <a:pt x="1382" y="228"/>
                  </a:lnTo>
                  <a:lnTo>
                    <a:pt x="1384" y="224"/>
                  </a:lnTo>
                  <a:lnTo>
                    <a:pt x="1384" y="216"/>
                  </a:lnTo>
                  <a:lnTo>
                    <a:pt x="1386" y="211"/>
                  </a:lnTo>
                  <a:lnTo>
                    <a:pt x="1386" y="205"/>
                  </a:lnTo>
                  <a:lnTo>
                    <a:pt x="1386" y="199"/>
                  </a:lnTo>
                  <a:lnTo>
                    <a:pt x="1388" y="193"/>
                  </a:lnTo>
                  <a:lnTo>
                    <a:pt x="1388" y="188"/>
                  </a:lnTo>
                  <a:lnTo>
                    <a:pt x="1388" y="182"/>
                  </a:lnTo>
                  <a:lnTo>
                    <a:pt x="1390" y="176"/>
                  </a:lnTo>
                  <a:lnTo>
                    <a:pt x="1390" y="171"/>
                  </a:lnTo>
                  <a:lnTo>
                    <a:pt x="1392" y="165"/>
                  </a:lnTo>
                  <a:lnTo>
                    <a:pt x="1392" y="159"/>
                  </a:lnTo>
                  <a:lnTo>
                    <a:pt x="1392" y="154"/>
                  </a:lnTo>
                  <a:lnTo>
                    <a:pt x="1394" y="150"/>
                  </a:lnTo>
                  <a:lnTo>
                    <a:pt x="1394" y="144"/>
                  </a:lnTo>
                  <a:lnTo>
                    <a:pt x="1396" y="138"/>
                  </a:lnTo>
                  <a:lnTo>
                    <a:pt x="1397" y="133"/>
                  </a:lnTo>
                  <a:lnTo>
                    <a:pt x="1397" y="129"/>
                  </a:lnTo>
                  <a:lnTo>
                    <a:pt x="1399" y="123"/>
                  </a:lnTo>
                  <a:lnTo>
                    <a:pt x="1399" y="119"/>
                  </a:lnTo>
                  <a:lnTo>
                    <a:pt x="1401" y="114"/>
                  </a:lnTo>
                  <a:lnTo>
                    <a:pt x="1401" y="108"/>
                  </a:lnTo>
                  <a:lnTo>
                    <a:pt x="1403" y="104"/>
                  </a:lnTo>
                  <a:lnTo>
                    <a:pt x="1403" y="100"/>
                  </a:lnTo>
                  <a:lnTo>
                    <a:pt x="1405" y="97"/>
                  </a:lnTo>
                  <a:lnTo>
                    <a:pt x="1405" y="93"/>
                  </a:lnTo>
                  <a:lnTo>
                    <a:pt x="1407" y="87"/>
                  </a:lnTo>
                  <a:lnTo>
                    <a:pt x="1409" y="83"/>
                  </a:lnTo>
                  <a:lnTo>
                    <a:pt x="1409" y="79"/>
                  </a:lnTo>
                  <a:lnTo>
                    <a:pt x="1411" y="76"/>
                  </a:lnTo>
                  <a:lnTo>
                    <a:pt x="1413" y="72"/>
                  </a:lnTo>
                  <a:lnTo>
                    <a:pt x="1415" y="64"/>
                  </a:lnTo>
                  <a:lnTo>
                    <a:pt x="1418" y="57"/>
                  </a:lnTo>
                  <a:lnTo>
                    <a:pt x="1420" y="49"/>
                  </a:lnTo>
                  <a:lnTo>
                    <a:pt x="1422" y="43"/>
                  </a:lnTo>
                  <a:lnTo>
                    <a:pt x="1424" y="38"/>
                  </a:lnTo>
                  <a:lnTo>
                    <a:pt x="1426" y="32"/>
                  </a:lnTo>
                  <a:lnTo>
                    <a:pt x="1428" y="26"/>
                  </a:lnTo>
                  <a:lnTo>
                    <a:pt x="1430" y="22"/>
                  </a:lnTo>
                  <a:lnTo>
                    <a:pt x="1432" y="17"/>
                  </a:lnTo>
                  <a:lnTo>
                    <a:pt x="1434" y="13"/>
                  </a:lnTo>
                  <a:lnTo>
                    <a:pt x="1437" y="7"/>
                  </a:lnTo>
                  <a:lnTo>
                    <a:pt x="1439" y="3"/>
                  </a:lnTo>
                  <a:lnTo>
                    <a:pt x="1441" y="0"/>
                  </a:lnTo>
                  <a:lnTo>
                    <a:pt x="1441" y="0"/>
                  </a:lnTo>
                  <a:lnTo>
                    <a:pt x="901" y="41"/>
                  </a:lnTo>
                  <a:lnTo>
                    <a:pt x="468" y="20"/>
                  </a:lnTo>
                  <a:lnTo>
                    <a:pt x="468" y="20"/>
                  </a:lnTo>
                  <a:close/>
                </a:path>
              </a:pathLst>
            </a:custGeom>
            <a:solidFill>
              <a:srgbClr val="0066FF"/>
            </a:solidFill>
            <a:ln w="38100" cmpd="sng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61" name="Freeform 85"/>
            <p:cNvSpPr>
              <a:spLocks/>
            </p:cNvSpPr>
            <p:nvPr/>
          </p:nvSpPr>
          <p:spPr bwMode="auto">
            <a:xfrm>
              <a:off x="3206" y="1622"/>
              <a:ext cx="480" cy="106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101"/>
                </a:cxn>
                <a:cxn ang="0">
                  <a:pos x="461" y="106"/>
                </a:cxn>
                <a:cxn ang="0">
                  <a:pos x="480" y="15"/>
                </a:cxn>
                <a:cxn ang="0">
                  <a:pos x="3" y="0"/>
                </a:cxn>
              </a:cxnLst>
              <a:rect l="0" t="0" r="r" b="b"/>
              <a:pathLst>
                <a:path w="480" h="106">
                  <a:moveTo>
                    <a:pt x="3" y="0"/>
                  </a:moveTo>
                  <a:lnTo>
                    <a:pt x="0" y="101"/>
                  </a:lnTo>
                  <a:lnTo>
                    <a:pt x="461" y="106"/>
                  </a:lnTo>
                  <a:lnTo>
                    <a:pt x="480" y="1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CECFF"/>
            </a:soli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29" name="Freeform 53"/>
            <p:cNvSpPr>
              <a:spLocks/>
            </p:cNvSpPr>
            <p:nvPr/>
          </p:nvSpPr>
          <p:spPr bwMode="auto">
            <a:xfrm>
              <a:off x="3116" y="1836"/>
              <a:ext cx="61" cy="76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65" y="152"/>
                </a:cxn>
                <a:cxn ang="0">
                  <a:pos x="63" y="152"/>
                </a:cxn>
                <a:cxn ang="0">
                  <a:pos x="57" y="148"/>
                </a:cxn>
                <a:cxn ang="0">
                  <a:pos x="53" y="146"/>
                </a:cxn>
                <a:cxn ang="0">
                  <a:pos x="50" y="145"/>
                </a:cxn>
                <a:cxn ang="0">
                  <a:pos x="46" y="141"/>
                </a:cxn>
                <a:cxn ang="0">
                  <a:pos x="42" y="139"/>
                </a:cxn>
                <a:cxn ang="0">
                  <a:pos x="36" y="135"/>
                </a:cxn>
                <a:cxn ang="0">
                  <a:pos x="33" y="133"/>
                </a:cxn>
                <a:cxn ang="0">
                  <a:pos x="27" y="129"/>
                </a:cxn>
                <a:cxn ang="0">
                  <a:pos x="23" y="127"/>
                </a:cxn>
                <a:cxn ang="0">
                  <a:pos x="19" y="124"/>
                </a:cxn>
                <a:cxn ang="0">
                  <a:pos x="15" y="120"/>
                </a:cxn>
                <a:cxn ang="0">
                  <a:pos x="12" y="116"/>
                </a:cxn>
                <a:cxn ang="0">
                  <a:pos x="10" y="114"/>
                </a:cxn>
                <a:cxn ang="0">
                  <a:pos x="6" y="110"/>
                </a:cxn>
                <a:cxn ang="0">
                  <a:pos x="4" y="107"/>
                </a:cxn>
                <a:cxn ang="0">
                  <a:pos x="2" y="103"/>
                </a:cxn>
                <a:cxn ang="0">
                  <a:pos x="2" y="99"/>
                </a:cxn>
                <a:cxn ang="0">
                  <a:pos x="0" y="93"/>
                </a:cxn>
                <a:cxn ang="0">
                  <a:pos x="2" y="89"/>
                </a:cxn>
                <a:cxn ang="0">
                  <a:pos x="2" y="86"/>
                </a:cxn>
                <a:cxn ang="0">
                  <a:pos x="2" y="82"/>
                </a:cxn>
                <a:cxn ang="0">
                  <a:pos x="4" y="76"/>
                </a:cxn>
                <a:cxn ang="0">
                  <a:pos x="6" y="72"/>
                </a:cxn>
                <a:cxn ang="0">
                  <a:pos x="8" y="67"/>
                </a:cxn>
                <a:cxn ang="0">
                  <a:pos x="10" y="63"/>
                </a:cxn>
                <a:cxn ang="0">
                  <a:pos x="14" y="59"/>
                </a:cxn>
                <a:cxn ang="0">
                  <a:pos x="17" y="55"/>
                </a:cxn>
                <a:cxn ang="0">
                  <a:pos x="21" y="50"/>
                </a:cxn>
                <a:cxn ang="0">
                  <a:pos x="27" y="48"/>
                </a:cxn>
                <a:cxn ang="0">
                  <a:pos x="31" y="42"/>
                </a:cxn>
                <a:cxn ang="0">
                  <a:pos x="38" y="38"/>
                </a:cxn>
                <a:cxn ang="0">
                  <a:pos x="40" y="36"/>
                </a:cxn>
                <a:cxn ang="0">
                  <a:pos x="44" y="34"/>
                </a:cxn>
                <a:cxn ang="0">
                  <a:pos x="48" y="32"/>
                </a:cxn>
                <a:cxn ang="0">
                  <a:pos x="52" y="31"/>
                </a:cxn>
                <a:cxn ang="0">
                  <a:pos x="55" y="29"/>
                </a:cxn>
                <a:cxn ang="0">
                  <a:pos x="59" y="27"/>
                </a:cxn>
                <a:cxn ang="0">
                  <a:pos x="63" y="25"/>
                </a:cxn>
                <a:cxn ang="0">
                  <a:pos x="69" y="21"/>
                </a:cxn>
                <a:cxn ang="0">
                  <a:pos x="72" y="19"/>
                </a:cxn>
                <a:cxn ang="0">
                  <a:pos x="76" y="19"/>
                </a:cxn>
                <a:cxn ang="0">
                  <a:pos x="80" y="15"/>
                </a:cxn>
                <a:cxn ang="0">
                  <a:pos x="84" y="15"/>
                </a:cxn>
                <a:cxn ang="0">
                  <a:pos x="88" y="13"/>
                </a:cxn>
                <a:cxn ang="0">
                  <a:pos x="91" y="12"/>
                </a:cxn>
                <a:cxn ang="0">
                  <a:pos x="95" y="10"/>
                </a:cxn>
                <a:cxn ang="0">
                  <a:pos x="99" y="8"/>
                </a:cxn>
                <a:cxn ang="0">
                  <a:pos x="107" y="6"/>
                </a:cxn>
                <a:cxn ang="0">
                  <a:pos x="112" y="4"/>
                </a:cxn>
                <a:cxn ang="0">
                  <a:pos x="116" y="2"/>
                </a:cxn>
                <a:cxn ang="0">
                  <a:pos x="122" y="0"/>
                </a:cxn>
                <a:cxn ang="0">
                  <a:pos x="124" y="0"/>
                </a:cxn>
                <a:cxn ang="0">
                  <a:pos x="124" y="0"/>
                </a:cxn>
                <a:cxn ang="0">
                  <a:pos x="124" y="0"/>
                </a:cxn>
              </a:cxnLst>
              <a:rect l="0" t="0" r="r" b="b"/>
              <a:pathLst>
                <a:path w="124" h="152">
                  <a:moveTo>
                    <a:pt x="124" y="0"/>
                  </a:moveTo>
                  <a:lnTo>
                    <a:pt x="65" y="152"/>
                  </a:lnTo>
                  <a:lnTo>
                    <a:pt x="63" y="152"/>
                  </a:lnTo>
                  <a:lnTo>
                    <a:pt x="57" y="148"/>
                  </a:lnTo>
                  <a:lnTo>
                    <a:pt x="53" y="146"/>
                  </a:lnTo>
                  <a:lnTo>
                    <a:pt x="50" y="145"/>
                  </a:lnTo>
                  <a:lnTo>
                    <a:pt x="46" y="141"/>
                  </a:lnTo>
                  <a:lnTo>
                    <a:pt x="42" y="139"/>
                  </a:lnTo>
                  <a:lnTo>
                    <a:pt x="36" y="135"/>
                  </a:lnTo>
                  <a:lnTo>
                    <a:pt x="33" y="133"/>
                  </a:lnTo>
                  <a:lnTo>
                    <a:pt x="27" y="129"/>
                  </a:lnTo>
                  <a:lnTo>
                    <a:pt x="23" y="127"/>
                  </a:lnTo>
                  <a:lnTo>
                    <a:pt x="19" y="124"/>
                  </a:lnTo>
                  <a:lnTo>
                    <a:pt x="15" y="120"/>
                  </a:lnTo>
                  <a:lnTo>
                    <a:pt x="12" y="116"/>
                  </a:lnTo>
                  <a:lnTo>
                    <a:pt x="10" y="114"/>
                  </a:lnTo>
                  <a:lnTo>
                    <a:pt x="6" y="110"/>
                  </a:lnTo>
                  <a:lnTo>
                    <a:pt x="4" y="107"/>
                  </a:lnTo>
                  <a:lnTo>
                    <a:pt x="2" y="103"/>
                  </a:lnTo>
                  <a:lnTo>
                    <a:pt x="2" y="99"/>
                  </a:lnTo>
                  <a:lnTo>
                    <a:pt x="0" y="93"/>
                  </a:lnTo>
                  <a:lnTo>
                    <a:pt x="2" y="89"/>
                  </a:lnTo>
                  <a:lnTo>
                    <a:pt x="2" y="86"/>
                  </a:lnTo>
                  <a:lnTo>
                    <a:pt x="2" y="82"/>
                  </a:lnTo>
                  <a:lnTo>
                    <a:pt x="4" y="76"/>
                  </a:lnTo>
                  <a:lnTo>
                    <a:pt x="6" y="72"/>
                  </a:lnTo>
                  <a:lnTo>
                    <a:pt x="8" y="67"/>
                  </a:lnTo>
                  <a:lnTo>
                    <a:pt x="10" y="63"/>
                  </a:lnTo>
                  <a:lnTo>
                    <a:pt x="14" y="59"/>
                  </a:lnTo>
                  <a:lnTo>
                    <a:pt x="17" y="55"/>
                  </a:lnTo>
                  <a:lnTo>
                    <a:pt x="21" y="50"/>
                  </a:lnTo>
                  <a:lnTo>
                    <a:pt x="27" y="48"/>
                  </a:lnTo>
                  <a:lnTo>
                    <a:pt x="31" y="42"/>
                  </a:lnTo>
                  <a:lnTo>
                    <a:pt x="38" y="38"/>
                  </a:lnTo>
                  <a:lnTo>
                    <a:pt x="40" y="36"/>
                  </a:lnTo>
                  <a:lnTo>
                    <a:pt x="44" y="34"/>
                  </a:lnTo>
                  <a:lnTo>
                    <a:pt x="48" y="32"/>
                  </a:lnTo>
                  <a:lnTo>
                    <a:pt x="52" y="31"/>
                  </a:lnTo>
                  <a:lnTo>
                    <a:pt x="55" y="29"/>
                  </a:lnTo>
                  <a:lnTo>
                    <a:pt x="59" y="27"/>
                  </a:lnTo>
                  <a:lnTo>
                    <a:pt x="63" y="25"/>
                  </a:lnTo>
                  <a:lnTo>
                    <a:pt x="69" y="21"/>
                  </a:lnTo>
                  <a:lnTo>
                    <a:pt x="72" y="19"/>
                  </a:lnTo>
                  <a:lnTo>
                    <a:pt x="76" y="19"/>
                  </a:lnTo>
                  <a:lnTo>
                    <a:pt x="80" y="15"/>
                  </a:lnTo>
                  <a:lnTo>
                    <a:pt x="84" y="15"/>
                  </a:lnTo>
                  <a:lnTo>
                    <a:pt x="88" y="13"/>
                  </a:lnTo>
                  <a:lnTo>
                    <a:pt x="91" y="12"/>
                  </a:lnTo>
                  <a:lnTo>
                    <a:pt x="95" y="10"/>
                  </a:lnTo>
                  <a:lnTo>
                    <a:pt x="99" y="8"/>
                  </a:lnTo>
                  <a:lnTo>
                    <a:pt x="107" y="6"/>
                  </a:lnTo>
                  <a:lnTo>
                    <a:pt x="112" y="4"/>
                  </a:lnTo>
                  <a:lnTo>
                    <a:pt x="116" y="2"/>
                  </a:lnTo>
                  <a:lnTo>
                    <a:pt x="122" y="0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30" name="Freeform 54"/>
            <p:cNvSpPr>
              <a:spLocks/>
            </p:cNvSpPr>
            <p:nvPr/>
          </p:nvSpPr>
          <p:spPr bwMode="auto">
            <a:xfrm>
              <a:off x="3099" y="1943"/>
              <a:ext cx="212" cy="82"/>
            </a:xfrm>
            <a:custGeom>
              <a:avLst/>
              <a:gdLst/>
              <a:ahLst/>
              <a:cxnLst>
                <a:cxn ang="0">
                  <a:pos x="424" y="4"/>
                </a:cxn>
                <a:cxn ang="0">
                  <a:pos x="420" y="11"/>
                </a:cxn>
                <a:cxn ang="0">
                  <a:pos x="414" y="25"/>
                </a:cxn>
                <a:cxn ang="0">
                  <a:pos x="409" y="32"/>
                </a:cxn>
                <a:cxn ang="0">
                  <a:pos x="405" y="40"/>
                </a:cxn>
                <a:cxn ang="0">
                  <a:pos x="399" y="47"/>
                </a:cxn>
                <a:cxn ang="0">
                  <a:pos x="393" y="57"/>
                </a:cxn>
                <a:cxn ang="0">
                  <a:pos x="384" y="66"/>
                </a:cxn>
                <a:cxn ang="0">
                  <a:pos x="376" y="76"/>
                </a:cxn>
                <a:cxn ang="0">
                  <a:pos x="367" y="84"/>
                </a:cxn>
                <a:cxn ang="0">
                  <a:pos x="357" y="93"/>
                </a:cxn>
                <a:cxn ang="0">
                  <a:pos x="344" y="101"/>
                </a:cxn>
                <a:cxn ang="0">
                  <a:pos x="333" y="110"/>
                </a:cxn>
                <a:cxn ang="0">
                  <a:pos x="319" y="116"/>
                </a:cxn>
                <a:cxn ang="0">
                  <a:pos x="304" y="122"/>
                </a:cxn>
                <a:cxn ang="0">
                  <a:pos x="296" y="125"/>
                </a:cxn>
                <a:cxn ang="0">
                  <a:pos x="289" y="127"/>
                </a:cxn>
                <a:cxn ang="0">
                  <a:pos x="276" y="135"/>
                </a:cxn>
                <a:cxn ang="0">
                  <a:pos x="266" y="137"/>
                </a:cxn>
                <a:cxn ang="0">
                  <a:pos x="258" y="139"/>
                </a:cxn>
                <a:cxn ang="0">
                  <a:pos x="251" y="141"/>
                </a:cxn>
                <a:cxn ang="0">
                  <a:pos x="243" y="144"/>
                </a:cxn>
                <a:cxn ang="0">
                  <a:pos x="236" y="146"/>
                </a:cxn>
                <a:cxn ang="0">
                  <a:pos x="228" y="148"/>
                </a:cxn>
                <a:cxn ang="0">
                  <a:pos x="220" y="150"/>
                </a:cxn>
                <a:cxn ang="0">
                  <a:pos x="213" y="152"/>
                </a:cxn>
                <a:cxn ang="0">
                  <a:pos x="205" y="154"/>
                </a:cxn>
                <a:cxn ang="0">
                  <a:pos x="198" y="156"/>
                </a:cxn>
                <a:cxn ang="0">
                  <a:pos x="190" y="156"/>
                </a:cxn>
                <a:cxn ang="0">
                  <a:pos x="182" y="158"/>
                </a:cxn>
                <a:cxn ang="0">
                  <a:pos x="175" y="158"/>
                </a:cxn>
                <a:cxn ang="0">
                  <a:pos x="167" y="160"/>
                </a:cxn>
                <a:cxn ang="0">
                  <a:pos x="152" y="161"/>
                </a:cxn>
                <a:cxn ang="0">
                  <a:pos x="139" y="161"/>
                </a:cxn>
                <a:cxn ang="0">
                  <a:pos x="125" y="163"/>
                </a:cxn>
                <a:cxn ang="0">
                  <a:pos x="112" y="163"/>
                </a:cxn>
                <a:cxn ang="0">
                  <a:pos x="101" y="163"/>
                </a:cxn>
                <a:cxn ang="0">
                  <a:pos x="87" y="160"/>
                </a:cxn>
                <a:cxn ang="0">
                  <a:pos x="78" y="160"/>
                </a:cxn>
                <a:cxn ang="0">
                  <a:pos x="66" y="158"/>
                </a:cxn>
                <a:cxn ang="0">
                  <a:pos x="59" y="158"/>
                </a:cxn>
                <a:cxn ang="0">
                  <a:pos x="49" y="156"/>
                </a:cxn>
                <a:cxn ang="0">
                  <a:pos x="42" y="156"/>
                </a:cxn>
                <a:cxn ang="0">
                  <a:pos x="34" y="154"/>
                </a:cxn>
                <a:cxn ang="0">
                  <a:pos x="26" y="154"/>
                </a:cxn>
                <a:cxn ang="0">
                  <a:pos x="15" y="152"/>
                </a:cxn>
                <a:cxn ang="0">
                  <a:pos x="7" y="152"/>
                </a:cxn>
                <a:cxn ang="0">
                  <a:pos x="0" y="150"/>
                </a:cxn>
                <a:cxn ang="0">
                  <a:pos x="293" y="76"/>
                </a:cxn>
                <a:cxn ang="0">
                  <a:pos x="424" y="0"/>
                </a:cxn>
              </a:cxnLst>
              <a:rect l="0" t="0" r="r" b="b"/>
              <a:pathLst>
                <a:path w="424" h="163">
                  <a:moveTo>
                    <a:pt x="424" y="0"/>
                  </a:moveTo>
                  <a:lnTo>
                    <a:pt x="424" y="4"/>
                  </a:lnTo>
                  <a:lnTo>
                    <a:pt x="422" y="8"/>
                  </a:lnTo>
                  <a:lnTo>
                    <a:pt x="420" y="11"/>
                  </a:lnTo>
                  <a:lnTo>
                    <a:pt x="416" y="17"/>
                  </a:lnTo>
                  <a:lnTo>
                    <a:pt x="414" y="25"/>
                  </a:lnTo>
                  <a:lnTo>
                    <a:pt x="411" y="27"/>
                  </a:lnTo>
                  <a:lnTo>
                    <a:pt x="409" y="32"/>
                  </a:lnTo>
                  <a:lnTo>
                    <a:pt x="407" y="36"/>
                  </a:lnTo>
                  <a:lnTo>
                    <a:pt x="405" y="40"/>
                  </a:lnTo>
                  <a:lnTo>
                    <a:pt x="401" y="44"/>
                  </a:lnTo>
                  <a:lnTo>
                    <a:pt x="399" y="47"/>
                  </a:lnTo>
                  <a:lnTo>
                    <a:pt x="395" y="53"/>
                  </a:lnTo>
                  <a:lnTo>
                    <a:pt x="393" y="57"/>
                  </a:lnTo>
                  <a:lnTo>
                    <a:pt x="388" y="61"/>
                  </a:lnTo>
                  <a:lnTo>
                    <a:pt x="384" y="66"/>
                  </a:lnTo>
                  <a:lnTo>
                    <a:pt x="380" y="70"/>
                  </a:lnTo>
                  <a:lnTo>
                    <a:pt x="376" y="76"/>
                  </a:lnTo>
                  <a:lnTo>
                    <a:pt x="373" y="80"/>
                  </a:lnTo>
                  <a:lnTo>
                    <a:pt x="367" y="84"/>
                  </a:lnTo>
                  <a:lnTo>
                    <a:pt x="361" y="89"/>
                  </a:lnTo>
                  <a:lnTo>
                    <a:pt x="357" y="93"/>
                  </a:lnTo>
                  <a:lnTo>
                    <a:pt x="350" y="97"/>
                  </a:lnTo>
                  <a:lnTo>
                    <a:pt x="344" y="101"/>
                  </a:lnTo>
                  <a:lnTo>
                    <a:pt x="338" y="104"/>
                  </a:lnTo>
                  <a:lnTo>
                    <a:pt x="333" y="110"/>
                  </a:lnTo>
                  <a:lnTo>
                    <a:pt x="325" y="112"/>
                  </a:lnTo>
                  <a:lnTo>
                    <a:pt x="319" y="116"/>
                  </a:lnTo>
                  <a:lnTo>
                    <a:pt x="312" y="120"/>
                  </a:lnTo>
                  <a:lnTo>
                    <a:pt x="304" y="122"/>
                  </a:lnTo>
                  <a:lnTo>
                    <a:pt x="300" y="123"/>
                  </a:lnTo>
                  <a:lnTo>
                    <a:pt x="296" y="125"/>
                  </a:lnTo>
                  <a:lnTo>
                    <a:pt x="293" y="127"/>
                  </a:lnTo>
                  <a:lnTo>
                    <a:pt x="289" y="127"/>
                  </a:lnTo>
                  <a:lnTo>
                    <a:pt x="281" y="131"/>
                  </a:lnTo>
                  <a:lnTo>
                    <a:pt x="276" y="135"/>
                  </a:lnTo>
                  <a:lnTo>
                    <a:pt x="270" y="135"/>
                  </a:lnTo>
                  <a:lnTo>
                    <a:pt x="266" y="137"/>
                  </a:lnTo>
                  <a:lnTo>
                    <a:pt x="262" y="137"/>
                  </a:lnTo>
                  <a:lnTo>
                    <a:pt x="258" y="139"/>
                  </a:lnTo>
                  <a:lnTo>
                    <a:pt x="255" y="141"/>
                  </a:lnTo>
                  <a:lnTo>
                    <a:pt x="251" y="141"/>
                  </a:lnTo>
                  <a:lnTo>
                    <a:pt x="247" y="142"/>
                  </a:lnTo>
                  <a:lnTo>
                    <a:pt x="243" y="144"/>
                  </a:lnTo>
                  <a:lnTo>
                    <a:pt x="239" y="144"/>
                  </a:lnTo>
                  <a:lnTo>
                    <a:pt x="236" y="146"/>
                  </a:lnTo>
                  <a:lnTo>
                    <a:pt x="232" y="146"/>
                  </a:lnTo>
                  <a:lnTo>
                    <a:pt x="228" y="148"/>
                  </a:lnTo>
                  <a:lnTo>
                    <a:pt x="224" y="148"/>
                  </a:lnTo>
                  <a:lnTo>
                    <a:pt x="220" y="150"/>
                  </a:lnTo>
                  <a:lnTo>
                    <a:pt x="217" y="150"/>
                  </a:lnTo>
                  <a:lnTo>
                    <a:pt x="213" y="152"/>
                  </a:lnTo>
                  <a:lnTo>
                    <a:pt x="209" y="152"/>
                  </a:lnTo>
                  <a:lnTo>
                    <a:pt x="205" y="154"/>
                  </a:lnTo>
                  <a:lnTo>
                    <a:pt x="201" y="154"/>
                  </a:lnTo>
                  <a:lnTo>
                    <a:pt x="198" y="156"/>
                  </a:lnTo>
                  <a:lnTo>
                    <a:pt x="194" y="156"/>
                  </a:lnTo>
                  <a:lnTo>
                    <a:pt x="190" y="156"/>
                  </a:lnTo>
                  <a:lnTo>
                    <a:pt x="186" y="156"/>
                  </a:lnTo>
                  <a:lnTo>
                    <a:pt x="182" y="158"/>
                  </a:lnTo>
                  <a:lnTo>
                    <a:pt x="179" y="158"/>
                  </a:lnTo>
                  <a:lnTo>
                    <a:pt x="175" y="158"/>
                  </a:lnTo>
                  <a:lnTo>
                    <a:pt x="171" y="158"/>
                  </a:lnTo>
                  <a:lnTo>
                    <a:pt x="167" y="160"/>
                  </a:lnTo>
                  <a:lnTo>
                    <a:pt x="160" y="160"/>
                  </a:lnTo>
                  <a:lnTo>
                    <a:pt x="152" y="161"/>
                  </a:lnTo>
                  <a:lnTo>
                    <a:pt x="144" y="161"/>
                  </a:lnTo>
                  <a:lnTo>
                    <a:pt x="139" y="161"/>
                  </a:lnTo>
                  <a:lnTo>
                    <a:pt x="131" y="161"/>
                  </a:lnTo>
                  <a:lnTo>
                    <a:pt x="125" y="163"/>
                  </a:lnTo>
                  <a:lnTo>
                    <a:pt x="118" y="163"/>
                  </a:lnTo>
                  <a:lnTo>
                    <a:pt x="112" y="163"/>
                  </a:lnTo>
                  <a:lnTo>
                    <a:pt x="106" y="163"/>
                  </a:lnTo>
                  <a:lnTo>
                    <a:pt x="101" y="163"/>
                  </a:lnTo>
                  <a:lnTo>
                    <a:pt x="95" y="161"/>
                  </a:lnTo>
                  <a:lnTo>
                    <a:pt x="87" y="160"/>
                  </a:lnTo>
                  <a:lnTo>
                    <a:pt x="82" y="160"/>
                  </a:lnTo>
                  <a:lnTo>
                    <a:pt x="78" y="160"/>
                  </a:lnTo>
                  <a:lnTo>
                    <a:pt x="72" y="160"/>
                  </a:lnTo>
                  <a:lnTo>
                    <a:pt x="66" y="158"/>
                  </a:lnTo>
                  <a:lnTo>
                    <a:pt x="63" y="158"/>
                  </a:lnTo>
                  <a:lnTo>
                    <a:pt x="59" y="158"/>
                  </a:lnTo>
                  <a:lnTo>
                    <a:pt x="53" y="158"/>
                  </a:lnTo>
                  <a:lnTo>
                    <a:pt x="49" y="156"/>
                  </a:lnTo>
                  <a:lnTo>
                    <a:pt x="44" y="156"/>
                  </a:lnTo>
                  <a:lnTo>
                    <a:pt x="42" y="156"/>
                  </a:lnTo>
                  <a:lnTo>
                    <a:pt x="36" y="156"/>
                  </a:lnTo>
                  <a:lnTo>
                    <a:pt x="34" y="154"/>
                  </a:lnTo>
                  <a:lnTo>
                    <a:pt x="30" y="154"/>
                  </a:lnTo>
                  <a:lnTo>
                    <a:pt x="26" y="154"/>
                  </a:lnTo>
                  <a:lnTo>
                    <a:pt x="21" y="154"/>
                  </a:lnTo>
                  <a:lnTo>
                    <a:pt x="15" y="152"/>
                  </a:lnTo>
                  <a:lnTo>
                    <a:pt x="9" y="152"/>
                  </a:lnTo>
                  <a:lnTo>
                    <a:pt x="7" y="152"/>
                  </a:lnTo>
                  <a:lnTo>
                    <a:pt x="2" y="150"/>
                  </a:lnTo>
                  <a:lnTo>
                    <a:pt x="0" y="150"/>
                  </a:lnTo>
                  <a:lnTo>
                    <a:pt x="38" y="68"/>
                  </a:lnTo>
                  <a:lnTo>
                    <a:pt x="293" y="76"/>
                  </a:lnTo>
                  <a:lnTo>
                    <a:pt x="424" y="0"/>
                  </a:lnTo>
                  <a:lnTo>
                    <a:pt x="42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31" name="Freeform 55"/>
            <p:cNvSpPr>
              <a:spLocks/>
            </p:cNvSpPr>
            <p:nvPr/>
          </p:nvSpPr>
          <p:spPr bwMode="auto">
            <a:xfrm>
              <a:off x="3602" y="1920"/>
              <a:ext cx="107" cy="107"/>
            </a:xfrm>
            <a:custGeom>
              <a:avLst/>
              <a:gdLst/>
              <a:ahLst/>
              <a:cxnLst>
                <a:cxn ang="0">
                  <a:pos x="116" y="0"/>
                </a:cxn>
                <a:cxn ang="0">
                  <a:pos x="106" y="0"/>
                </a:cxn>
                <a:cxn ang="0">
                  <a:pos x="97" y="2"/>
                </a:cxn>
                <a:cxn ang="0">
                  <a:pos x="87" y="2"/>
                </a:cxn>
                <a:cxn ang="0">
                  <a:pos x="78" y="4"/>
                </a:cxn>
                <a:cxn ang="0">
                  <a:pos x="66" y="8"/>
                </a:cxn>
                <a:cxn ang="0">
                  <a:pos x="55" y="12"/>
                </a:cxn>
                <a:cxn ang="0">
                  <a:pos x="45" y="18"/>
                </a:cxn>
                <a:cxn ang="0">
                  <a:pos x="36" y="25"/>
                </a:cxn>
                <a:cxn ang="0">
                  <a:pos x="28" y="33"/>
                </a:cxn>
                <a:cxn ang="0">
                  <a:pos x="21" y="42"/>
                </a:cxn>
                <a:cxn ang="0">
                  <a:pos x="17" y="52"/>
                </a:cxn>
                <a:cxn ang="0">
                  <a:pos x="11" y="65"/>
                </a:cxn>
                <a:cxn ang="0">
                  <a:pos x="7" y="76"/>
                </a:cxn>
                <a:cxn ang="0">
                  <a:pos x="3" y="90"/>
                </a:cxn>
                <a:cxn ang="0">
                  <a:pos x="2" y="101"/>
                </a:cxn>
                <a:cxn ang="0">
                  <a:pos x="0" y="109"/>
                </a:cxn>
                <a:cxn ang="0">
                  <a:pos x="0" y="116"/>
                </a:cxn>
                <a:cxn ang="0">
                  <a:pos x="0" y="126"/>
                </a:cxn>
                <a:cxn ang="0">
                  <a:pos x="0" y="137"/>
                </a:cxn>
                <a:cxn ang="0">
                  <a:pos x="0" y="147"/>
                </a:cxn>
                <a:cxn ang="0">
                  <a:pos x="3" y="154"/>
                </a:cxn>
                <a:cxn ang="0">
                  <a:pos x="5" y="166"/>
                </a:cxn>
                <a:cxn ang="0">
                  <a:pos x="11" y="179"/>
                </a:cxn>
                <a:cxn ang="0">
                  <a:pos x="17" y="190"/>
                </a:cxn>
                <a:cxn ang="0">
                  <a:pos x="24" y="200"/>
                </a:cxn>
                <a:cxn ang="0">
                  <a:pos x="34" y="208"/>
                </a:cxn>
                <a:cxn ang="0">
                  <a:pos x="43" y="211"/>
                </a:cxn>
                <a:cxn ang="0">
                  <a:pos x="57" y="213"/>
                </a:cxn>
                <a:cxn ang="0">
                  <a:pos x="68" y="215"/>
                </a:cxn>
                <a:cxn ang="0">
                  <a:pos x="81" y="215"/>
                </a:cxn>
                <a:cxn ang="0">
                  <a:pos x="95" y="213"/>
                </a:cxn>
                <a:cxn ang="0">
                  <a:pos x="106" y="211"/>
                </a:cxn>
                <a:cxn ang="0">
                  <a:pos x="114" y="208"/>
                </a:cxn>
                <a:cxn ang="0">
                  <a:pos x="123" y="206"/>
                </a:cxn>
                <a:cxn ang="0">
                  <a:pos x="131" y="202"/>
                </a:cxn>
                <a:cxn ang="0">
                  <a:pos x="138" y="200"/>
                </a:cxn>
                <a:cxn ang="0">
                  <a:pos x="146" y="196"/>
                </a:cxn>
                <a:cxn ang="0">
                  <a:pos x="154" y="192"/>
                </a:cxn>
                <a:cxn ang="0">
                  <a:pos x="161" y="189"/>
                </a:cxn>
                <a:cxn ang="0">
                  <a:pos x="173" y="183"/>
                </a:cxn>
                <a:cxn ang="0">
                  <a:pos x="184" y="177"/>
                </a:cxn>
                <a:cxn ang="0">
                  <a:pos x="194" y="171"/>
                </a:cxn>
                <a:cxn ang="0">
                  <a:pos x="203" y="166"/>
                </a:cxn>
                <a:cxn ang="0">
                  <a:pos x="211" y="162"/>
                </a:cxn>
                <a:cxn ang="0">
                  <a:pos x="80" y="128"/>
                </a:cxn>
                <a:cxn ang="0">
                  <a:pos x="118" y="0"/>
                </a:cxn>
              </a:cxnLst>
              <a:rect l="0" t="0" r="r" b="b"/>
              <a:pathLst>
                <a:path w="213" h="215">
                  <a:moveTo>
                    <a:pt x="118" y="0"/>
                  </a:moveTo>
                  <a:lnTo>
                    <a:pt x="116" y="0"/>
                  </a:lnTo>
                  <a:lnTo>
                    <a:pt x="110" y="0"/>
                  </a:lnTo>
                  <a:lnTo>
                    <a:pt x="106" y="0"/>
                  </a:lnTo>
                  <a:lnTo>
                    <a:pt x="102" y="0"/>
                  </a:lnTo>
                  <a:lnTo>
                    <a:pt x="97" y="2"/>
                  </a:lnTo>
                  <a:lnTo>
                    <a:pt x="93" y="2"/>
                  </a:lnTo>
                  <a:lnTo>
                    <a:pt x="87" y="2"/>
                  </a:lnTo>
                  <a:lnTo>
                    <a:pt x="81" y="4"/>
                  </a:lnTo>
                  <a:lnTo>
                    <a:pt x="78" y="4"/>
                  </a:lnTo>
                  <a:lnTo>
                    <a:pt x="72" y="6"/>
                  </a:lnTo>
                  <a:lnTo>
                    <a:pt x="66" y="8"/>
                  </a:lnTo>
                  <a:lnTo>
                    <a:pt x="60" y="10"/>
                  </a:lnTo>
                  <a:lnTo>
                    <a:pt x="55" y="12"/>
                  </a:lnTo>
                  <a:lnTo>
                    <a:pt x="51" y="16"/>
                  </a:lnTo>
                  <a:lnTo>
                    <a:pt x="45" y="18"/>
                  </a:lnTo>
                  <a:lnTo>
                    <a:pt x="40" y="21"/>
                  </a:lnTo>
                  <a:lnTo>
                    <a:pt x="36" y="25"/>
                  </a:lnTo>
                  <a:lnTo>
                    <a:pt x="32" y="29"/>
                  </a:lnTo>
                  <a:lnTo>
                    <a:pt x="28" y="33"/>
                  </a:lnTo>
                  <a:lnTo>
                    <a:pt x="24" y="37"/>
                  </a:lnTo>
                  <a:lnTo>
                    <a:pt x="21" y="42"/>
                  </a:lnTo>
                  <a:lnTo>
                    <a:pt x="19" y="48"/>
                  </a:lnTo>
                  <a:lnTo>
                    <a:pt x="17" y="52"/>
                  </a:lnTo>
                  <a:lnTo>
                    <a:pt x="13" y="57"/>
                  </a:lnTo>
                  <a:lnTo>
                    <a:pt x="11" y="65"/>
                  </a:lnTo>
                  <a:lnTo>
                    <a:pt x="9" y="71"/>
                  </a:lnTo>
                  <a:lnTo>
                    <a:pt x="7" y="76"/>
                  </a:lnTo>
                  <a:lnTo>
                    <a:pt x="5" y="84"/>
                  </a:lnTo>
                  <a:lnTo>
                    <a:pt x="3" y="90"/>
                  </a:lnTo>
                  <a:lnTo>
                    <a:pt x="3" y="99"/>
                  </a:lnTo>
                  <a:lnTo>
                    <a:pt x="2" y="101"/>
                  </a:lnTo>
                  <a:lnTo>
                    <a:pt x="0" y="107"/>
                  </a:lnTo>
                  <a:lnTo>
                    <a:pt x="0" y="109"/>
                  </a:lnTo>
                  <a:lnTo>
                    <a:pt x="0" y="114"/>
                  </a:lnTo>
                  <a:lnTo>
                    <a:pt x="0" y="116"/>
                  </a:lnTo>
                  <a:lnTo>
                    <a:pt x="0" y="120"/>
                  </a:lnTo>
                  <a:lnTo>
                    <a:pt x="0" y="126"/>
                  </a:lnTo>
                  <a:lnTo>
                    <a:pt x="0" y="130"/>
                  </a:lnTo>
                  <a:lnTo>
                    <a:pt x="0" y="137"/>
                  </a:lnTo>
                  <a:lnTo>
                    <a:pt x="0" y="145"/>
                  </a:lnTo>
                  <a:lnTo>
                    <a:pt x="0" y="147"/>
                  </a:lnTo>
                  <a:lnTo>
                    <a:pt x="2" y="152"/>
                  </a:lnTo>
                  <a:lnTo>
                    <a:pt x="3" y="154"/>
                  </a:lnTo>
                  <a:lnTo>
                    <a:pt x="3" y="160"/>
                  </a:lnTo>
                  <a:lnTo>
                    <a:pt x="5" y="166"/>
                  </a:lnTo>
                  <a:lnTo>
                    <a:pt x="7" y="171"/>
                  </a:lnTo>
                  <a:lnTo>
                    <a:pt x="11" y="179"/>
                  </a:lnTo>
                  <a:lnTo>
                    <a:pt x="13" y="185"/>
                  </a:lnTo>
                  <a:lnTo>
                    <a:pt x="17" y="190"/>
                  </a:lnTo>
                  <a:lnTo>
                    <a:pt x="21" y="196"/>
                  </a:lnTo>
                  <a:lnTo>
                    <a:pt x="24" y="200"/>
                  </a:lnTo>
                  <a:lnTo>
                    <a:pt x="30" y="204"/>
                  </a:lnTo>
                  <a:lnTo>
                    <a:pt x="34" y="208"/>
                  </a:lnTo>
                  <a:lnTo>
                    <a:pt x="40" y="209"/>
                  </a:lnTo>
                  <a:lnTo>
                    <a:pt x="43" y="211"/>
                  </a:lnTo>
                  <a:lnTo>
                    <a:pt x="51" y="213"/>
                  </a:lnTo>
                  <a:lnTo>
                    <a:pt x="57" y="213"/>
                  </a:lnTo>
                  <a:lnTo>
                    <a:pt x="62" y="215"/>
                  </a:lnTo>
                  <a:lnTo>
                    <a:pt x="68" y="215"/>
                  </a:lnTo>
                  <a:lnTo>
                    <a:pt x="74" y="215"/>
                  </a:lnTo>
                  <a:lnTo>
                    <a:pt x="81" y="215"/>
                  </a:lnTo>
                  <a:lnTo>
                    <a:pt x="87" y="213"/>
                  </a:lnTo>
                  <a:lnTo>
                    <a:pt x="95" y="213"/>
                  </a:lnTo>
                  <a:lnTo>
                    <a:pt x="102" y="211"/>
                  </a:lnTo>
                  <a:lnTo>
                    <a:pt x="106" y="211"/>
                  </a:lnTo>
                  <a:lnTo>
                    <a:pt x="110" y="209"/>
                  </a:lnTo>
                  <a:lnTo>
                    <a:pt x="114" y="208"/>
                  </a:lnTo>
                  <a:lnTo>
                    <a:pt x="118" y="208"/>
                  </a:lnTo>
                  <a:lnTo>
                    <a:pt x="123" y="206"/>
                  </a:lnTo>
                  <a:lnTo>
                    <a:pt x="127" y="204"/>
                  </a:lnTo>
                  <a:lnTo>
                    <a:pt x="131" y="202"/>
                  </a:lnTo>
                  <a:lnTo>
                    <a:pt x="135" y="202"/>
                  </a:lnTo>
                  <a:lnTo>
                    <a:pt x="138" y="200"/>
                  </a:lnTo>
                  <a:lnTo>
                    <a:pt x="142" y="198"/>
                  </a:lnTo>
                  <a:lnTo>
                    <a:pt x="146" y="196"/>
                  </a:lnTo>
                  <a:lnTo>
                    <a:pt x="150" y="194"/>
                  </a:lnTo>
                  <a:lnTo>
                    <a:pt x="154" y="192"/>
                  </a:lnTo>
                  <a:lnTo>
                    <a:pt x="159" y="190"/>
                  </a:lnTo>
                  <a:lnTo>
                    <a:pt x="161" y="189"/>
                  </a:lnTo>
                  <a:lnTo>
                    <a:pt x="167" y="187"/>
                  </a:lnTo>
                  <a:lnTo>
                    <a:pt x="173" y="183"/>
                  </a:lnTo>
                  <a:lnTo>
                    <a:pt x="178" y="181"/>
                  </a:lnTo>
                  <a:lnTo>
                    <a:pt x="184" y="177"/>
                  </a:lnTo>
                  <a:lnTo>
                    <a:pt x="190" y="175"/>
                  </a:lnTo>
                  <a:lnTo>
                    <a:pt x="194" y="171"/>
                  </a:lnTo>
                  <a:lnTo>
                    <a:pt x="199" y="168"/>
                  </a:lnTo>
                  <a:lnTo>
                    <a:pt x="203" y="166"/>
                  </a:lnTo>
                  <a:lnTo>
                    <a:pt x="207" y="164"/>
                  </a:lnTo>
                  <a:lnTo>
                    <a:pt x="211" y="162"/>
                  </a:lnTo>
                  <a:lnTo>
                    <a:pt x="213" y="160"/>
                  </a:lnTo>
                  <a:lnTo>
                    <a:pt x="80" y="128"/>
                  </a:lnTo>
                  <a:lnTo>
                    <a:pt x="118" y="0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60" name="Oval 84"/>
            <p:cNvSpPr>
              <a:spLocks noChangeArrowheads="1"/>
            </p:cNvSpPr>
            <p:nvPr/>
          </p:nvSpPr>
          <p:spPr bwMode="auto">
            <a:xfrm>
              <a:off x="3211" y="1683"/>
              <a:ext cx="447" cy="76"/>
            </a:xfrm>
            <a:prstGeom prst="ellipse">
              <a:avLst/>
            </a:prstGeom>
            <a:solidFill>
              <a:srgbClr val="0066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32" name="Freeform 56"/>
            <p:cNvSpPr>
              <a:spLocks/>
            </p:cNvSpPr>
            <p:nvPr/>
          </p:nvSpPr>
          <p:spPr bwMode="auto">
            <a:xfrm>
              <a:off x="3190" y="1545"/>
              <a:ext cx="521" cy="155"/>
            </a:xfrm>
            <a:custGeom>
              <a:avLst/>
              <a:gdLst/>
              <a:ahLst/>
              <a:cxnLst>
                <a:cxn ang="0">
                  <a:pos x="67" y="5"/>
                </a:cxn>
                <a:cxn ang="0">
                  <a:pos x="42" y="21"/>
                </a:cxn>
                <a:cxn ang="0">
                  <a:pos x="21" y="43"/>
                </a:cxn>
                <a:cxn ang="0">
                  <a:pos x="8" y="72"/>
                </a:cxn>
                <a:cxn ang="0">
                  <a:pos x="2" y="93"/>
                </a:cxn>
                <a:cxn ang="0">
                  <a:pos x="0" y="114"/>
                </a:cxn>
                <a:cxn ang="0">
                  <a:pos x="2" y="133"/>
                </a:cxn>
                <a:cxn ang="0">
                  <a:pos x="6" y="152"/>
                </a:cxn>
                <a:cxn ang="0">
                  <a:pos x="14" y="173"/>
                </a:cxn>
                <a:cxn ang="0">
                  <a:pos x="31" y="199"/>
                </a:cxn>
                <a:cxn ang="0">
                  <a:pos x="63" y="233"/>
                </a:cxn>
                <a:cxn ang="0">
                  <a:pos x="90" y="250"/>
                </a:cxn>
                <a:cxn ang="0">
                  <a:pos x="111" y="262"/>
                </a:cxn>
                <a:cxn ang="0">
                  <a:pos x="134" y="270"/>
                </a:cxn>
                <a:cxn ang="0">
                  <a:pos x="160" y="275"/>
                </a:cxn>
                <a:cxn ang="0">
                  <a:pos x="185" y="279"/>
                </a:cxn>
                <a:cxn ang="0">
                  <a:pos x="213" y="287"/>
                </a:cxn>
                <a:cxn ang="0">
                  <a:pos x="244" y="292"/>
                </a:cxn>
                <a:cxn ang="0">
                  <a:pos x="278" y="298"/>
                </a:cxn>
                <a:cxn ang="0">
                  <a:pos x="295" y="300"/>
                </a:cxn>
                <a:cxn ang="0">
                  <a:pos x="316" y="302"/>
                </a:cxn>
                <a:cxn ang="0">
                  <a:pos x="337" y="304"/>
                </a:cxn>
                <a:cxn ang="0">
                  <a:pos x="360" y="306"/>
                </a:cxn>
                <a:cxn ang="0">
                  <a:pos x="381" y="306"/>
                </a:cxn>
                <a:cxn ang="0">
                  <a:pos x="405" y="308"/>
                </a:cxn>
                <a:cxn ang="0">
                  <a:pos x="430" y="308"/>
                </a:cxn>
                <a:cxn ang="0">
                  <a:pos x="455" y="309"/>
                </a:cxn>
                <a:cxn ang="0">
                  <a:pos x="482" y="309"/>
                </a:cxn>
                <a:cxn ang="0">
                  <a:pos x="508" y="309"/>
                </a:cxn>
                <a:cxn ang="0">
                  <a:pos x="535" y="309"/>
                </a:cxn>
                <a:cxn ang="0">
                  <a:pos x="561" y="309"/>
                </a:cxn>
                <a:cxn ang="0">
                  <a:pos x="586" y="308"/>
                </a:cxn>
                <a:cxn ang="0">
                  <a:pos x="615" y="308"/>
                </a:cxn>
                <a:cxn ang="0">
                  <a:pos x="639" y="306"/>
                </a:cxn>
                <a:cxn ang="0">
                  <a:pos x="666" y="304"/>
                </a:cxn>
                <a:cxn ang="0">
                  <a:pos x="689" y="302"/>
                </a:cxn>
                <a:cxn ang="0">
                  <a:pos x="712" y="300"/>
                </a:cxn>
                <a:cxn ang="0">
                  <a:pos x="734" y="298"/>
                </a:cxn>
                <a:cxn ang="0">
                  <a:pos x="757" y="296"/>
                </a:cxn>
                <a:cxn ang="0">
                  <a:pos x="778" y="292"/>
                </a:cxn>
                <a:cxn ang="0">
                  <a:pos x="799" y="290"/>
                </a:cxn>
                <a:cxn ang="0">
                  <a:pos x="820" y="287"/>
                </a:cxn>
                <a:cxn ang="0">
                  <a:pos x="847" y="283"/>
                </a:cxn>
                <a:cxn ang="0">
                  <a:pos x="873" y="277"/>
                </a:cxn>
                <a:cxn ang="0">
                  <a:pos x="906" y="271"/>
                </a:cxn>
                <a:cxn ang="0">
                  <a:pos x="932" y="262"/>
                </a:cxn>
                <a:cxn ang="0">
                  <a:pos x="955" y="254"/>
                </a:cxn>
                <a:cxn ang="0">
                  <a:pos x="976" y="245"/>
                </a:cxn>
                <a:cxn ang="0">
                  <a:pos x="1002" y="224"/>
                </a:cxn>
                <a:cxn ang="0">
                  <a:pos x="1021" y="195"/>
                </a:cxn>
                <a:cxn ang="0">
                  <a:pos x="1029" y="176"/>
                </a:cxn>
                <a:cxn ang="0">
                  <a:pos x="1035" y="154"/>
                </a:cxn>
                <a:cxn ang="0">
                  <a:pos x="1040" y="131"/>
                </a:cxn>
                <a:cxn ang="0">
                  <a:pos x="1040" y="108"/>
                </a:cxn>
                <a:cxn ang="0">
                  <a:pos x="1040" y="87"/>
                </a:cxn>
                <a:cxn ang="0">
                  <a:pos x="1039" y="66"/>
                </a:cxn>
                <a:cxn ang="0">
                  <a:pos x="1025" y="40"/>
                </a:cxn>
                <a:cxn ang="0">
                  <a:pos x="1002" y="17"/>
                </a:cxn>
                <a:cxn ang="0">
                  <a:pos x="976" y="7"/>
                </a:cxn>
                <a:cxn ang="0">
                  <a:pos x="945" y="7"/>
                </a:cxn>
                <a:cxn ang="0">
                  <a:pos x="917" y="15"/>
                </a:cxn>
                <a:cxn ang="0">
                  <a:pos x="892" y="22"/>
                </a:cxn>
                <a:cxn ang="0">
                  <a:pos x="80" y="0"/>
                </a:cxn>
              </a:cxnLst>
              <a:rect l="0" t="0" r="r" b="b"/>
              <a:pathLst>
                <a:path w="1042" h="309">
                  <a:moveTo>
                    <a:pt x="80" y="0"/>
                  </a:moveTo>
                  <a:lnTo>
                    <a:pt x="78" y="0"/>
                  </a:lnTo>
                  <a:lnTo>
                    <a:pt x="73" y="2"/>
                  </a:lnTo>
                  <a:lnTo>
                    <a:pt x="71" y="3"/>
                  </a:lnTo>
                  <a:lnTo>
                    <a:pt x="67" y="5"/>
                  </a:lnTo>
                  <a:lnTo>
                    <a:pt x="63" y="7"/>
                  </a:lnTo>
                  <a:lnTo>
                    <a:pt x="58" y="11"/>
                  </a:lnTo>
                  <a:lnTo>
                    <a:pt x="52" y="13"/>
                  </a:lnTo>
                  <a:lnTo>
                    <a:pt x="48" y="17"/>
                  </a:lnTo>
                  <a:lnTo>
                    <a:pt x="42" y="21"/>
                  </a:lnTo>
                  <a:lnTo>
                    <a:pt x="39" y="26"/>
                  </a:lnTo>
                  <a:lnTo>
                    <a:pt x="33" y="32"/>
                  </a:lnTo>
                  <a:lnTo>
                    <a:pt x="27" y="38"/>
                  </a:lnTo>
                  <a:lnTo>
                    <a:pt x="25" y="41"/>
                  </a:lnTo>
                  <a:lnTo>
                    <a:pt x="21" y="43"/>
                  </a:lnTo>
                  <a:lnTo>
                    <a:pt x="20" y="49"/>
                  </a:lnTo>
                  <a:lnTo>
                    <a:pt x="18" y="53"/>
                  </a:lnTo>
                  <a:lnTo>
                    <a:pt x="14" y="59"/>
                  </a:lnTo>
                  <a:lnTo>
                    <a:pt x="10" y="66"/>
                  </a:lnTo>
                  <a:lnTo>
                    <a:pt x="8" y="72"/>
                  </a:lnTo>
                  <a:lnTo>
                    <a:pt x="6" y="76"/>
                  </a:lnTo>
                  <a:lnTo>
                    <a:pt x="4" y="79"/>
                  </a:lnTo>
                  <a:lnTo>
                    <a:pt x="4" y="83"/>
                  </a:lnTo>
                  <a:lnTo>
                    <a:pt x="2" y="87"/>
                  </a:lnTo>
                  <a:lnTo>
                    <a:pt x="2" y="93"/>
                  </a:lnTo>
                  <a:lnTo>
                    <a:pt x="2" y="97"/>
                  </a:lnTo>
                  <a:lnTo>
                    <a:pt x="2" y="100"/>
                  </a:lnTo>
                  <a:lnTo>
                    <a:pt x="0" y="104"/>
                  </a:lnTo>
                  <a:lnTo>
                    <a:pt x="0" y="108"/>
                  </a:lnTo>
                  <a:lnTo>
                    <a:pt x="0" y="114"/>
                  </a:lnTo>
                  <a:lnTo>
                    <a:pt x="0" y="117"/>
                  </a:lnTo>
                  <a:lnTo>
                    <a:pt x="0" y="121"/>
                  </a:lnTo>
                  <a:lnTo>
                    <a:pt x="0" y="125"/>
                  </a:lnTo>
                  <a:lnTo>
                    <a:pt x="0" y="129"/>
                  </a:lnTo>
                  <a:lnTo>
                    <a:pt x="2" y="133"/>
                  </a:lnTo>
                  <a:lnTo>
                    <a:pt x="2" y="136"/>
                  </a:lnTo>
                  <a:lnTo>
                    <a:pt x="4" y="140"/>
                  </a:lnTo>
                  <a:lnTo>
                    <a:pt x="4" y="144"/>
                  </a:lnTo>
                  <a:lnTo>
                    <a:pt x="6" y="148"/>
                  </a:lnTo>
                  <a:lnTo>
                    <a:pt x="6" y="152"/>
                  </a:lnTo>
                  <a:lnTo>
                    <a:pt x="8" y="157"/>
                  </a:lnTo>
                  <a:lnTo>
                    <a:pt x="8" y="159"/>
                  </a:lnTo>
                  <a:lnTo>
                    <a:pt x="10" y="165"/>
                  </a:lnTo>
                  <a:lnTo>
                    <a:pt x="12" y="167"/>
                  </a:lnTo>
                  <a:lnTo>
                    <a:pt x="14" y="173"/>
                  </a:lnTo>
                  <a:lnTo>
                    <a:pt x="16" y="174"/>
                  </a:lnTo>
                  <a:lnTo>
                    <a:pt x="18" y="180"/>
                  </a:lnTo>
                  <a:lnTo>
                    <a:pt x="21" y="186"/>
                  </a:lnTo>
                  <a:lnTo>
                    <a:pt x="25" y="193"/>
                  </a:lnTo>
                  <a:lnTo>
                    <a:pt x="31" y="199"/>
                  </a:lnTo>
                  <a:lnTo>
                    <a:pt x="37" y="209"/>
                  </a:lnTo>
                  <a:lnTo>
                    <a:pt x="42" y="214"/>
                  </a:lnTo>
                  <a:lnTo>
                    <a:pt x="48" y="220"/>
                  </a:lnTo>
                  <a:lnTo>
                    <a:pt x="56" y="226"/>
                  </a:lnTo>
                  <a:lnTo>
                    <a:pt x="63" y="233"/>
                  </a:lnTo>
                  <a:lnTo>
                    <a:pt x="69" y="237"/>
                  </a:lnTo>
                  <a:lnTo>
                    <a:pt x="77" y="243"/>
                  </a:lnTo>
                  <a:lnTo>
                    <a:pt x="80" y="245"/>
                  </a:lnTo>
                  <a:lnTo>
                    <a:pt x="86" y="249"/>
                  </a:lnTo>
                  <a:lnTo>
                    <a:pt x="90" y="250"/>
                  </a:lnTo>
                  <a:lnTo>
                    <a:pt x="94" y="252"/>
                  </a:lnTo>
                  <a:lnTo>
                    <a:pt x="97" y="254"/>
                  </a:lnTo>
                  <a:lnTo>
                    <a:pt x="101" y="256"/>
                  </a:lnTo>
                  <a:lnTo>
                    <a:pt x="107" y="260"/>
                  </a:lnTo>
                  <a:lnTo>
                    <a:pt x="111" y="262"/>
                  </a:lnTo>
                  <a:lnTo>
                    <a:pt x="115" y="262"/>
                  </a:lnTo>
                  <a:lnTo>
                    <a:pt x="120" y="264"/>
                  </a:lnTo>
                  <a:lnTo>
                    <a:pt x="124" y="266"/>
                  </a:lnTo>
                  <a:lnTo>
                    <a:pt x="130" y="268"/>
                  </a:lnTo>
                  <a:lnTo>
                    <a:pt x="134" y="270"/>
                  </a:lnTo>
                  <a:lnTo>
                    <a:pt x="139" y="270"/>
                  </a:lnTo>
                  <a:lnTo>
                    <a:pt x="143" y="271"/>
                  </a:lnTo>
                  <a:lnTo>
                    <a:pt x="149" y="271"/>
                  </a:lnTo>
                  <a:lnTo>
                    <a:pt x="154" y="273"/>
                  </a:lnTo>
                  <a:lnTo>
                    <a:pt x="160" y="275"/>
                  </a:lnTo>
                  <a:lnTo>
                    <a:pt x="164" y="275"/>
                  </a:lnTo>
                  <a:lnTo>
                    <a:pt x="170" y="277"/>
                  </a:lnTo>
                  <a:lnTo>
                    <a:pt x="175" y="277"/>
                  </a:lnTo>
                  <a:lnTo>
                    <a:pt x="181" y="279"/>
                  </a:lnTo>
                  <a:lnTo>
                    <a:pt x="185" y="279"/>
                  </a:lnTo>
                  <a:lnTo>
                    <a:pt x="191" y="281"/>
                  </a:lnTo>
                  <a:lnTo>
                    <a:pt x="196" y="283"/>
                  </a:lnTo>
                  <a:lnTo>
                    <a:pt x="202" y="285"/>
                  </a:lnTo>
                  <a:lnTo>
                    <a:pt x="208" y="285"/>
                  </a:lnTo>
                  <a:lnTo>
                    <a:pt x="213" y="287"/>
                  </a:lnTo>
                  <a:lnTo>
                    <a:pt x="219" y="287"/>
                  </a:lnTo>
                  <a:lnTo>
                    <a:pt x="225" y="289"/>
                  </a:lnTo>
                  <a:lnTo>
                    <a:pt x="231" y="290"/>
                  </a:lnTo>
                  <a:lnTo>
                    <a:pt x="236" y="290"/>
                  </a:lnTo>
                  <a:lnTo>
                    <a:pt x="244" y="292"/>
                  </a:lnTo>
                  <a:lnTo>
                    <a:pt x="250" y="292"/>
                  </a:lnTo>
                  <a:lnTo>
                    <a:pt x="257" y="294"/>
                  </a:lnTo>
                  <a:lnTo>
                    <a:pt x="263" y="294"/>
                  </a:lnTo>
                  <a:lnTo>
                    <a:pt x="269" y="296"/>
                  </a:lnTo>
                  <a:lnTo>
                    <a:pt x="278" y="298"/>
                  </a:lnTo>
                  <a:lnTo>
                    <a:pt x="280" y="298"/>
                  </a:lnTo>
                  <a:lnTo>
                    <a:pt x="284" y="298"/>
                  </a:lnTo>
                  <a:lnTo>
                    <a:pt x="288" y="298"/>
                  </a:lnTo>
                  <a:lnTo>
                    <a:pt x="293" y="300"/>
                  </a:lnTo>
                  <a:lnTo>
                    <a:pt x="295" y="300"/>
                  </a:lnTo>
                  <a:lnTo>
                    <a:pt x="299" y="300"/>
                  </a:lnTo>
                  <a:lnTo>
                    <a:pt x="303" y="300"/>
                  </a:lnTo>
                  <a:lnTo>
                    <a:pt x="309" y="302"/>
                  </a:lnTo>
                  <a:lnTo>
                    <a:pt x="312" y="302"/>
                  </a:lnTo>
                  <a:lnTo>
                    <a:pt x="316" y="302"/>
                  </a:lnTo>
                  <a:lnTo>
                    <a:pt x="320" y="304"/>
                  </a:lnTo>
                  <a:lnTo>
                    <a:pt x="324" y="304"/>
                  </a:lnTo>
                  <a:lnTo>
                    <a:pt x="329" y="304"/>
                  </a:lnTo>
                  <a:lnTo>
                    <a:pt x="333" y="304"/>
                  </a:lnTo>
                  <a:lnTo>
                    <a:pt x="337" y="304"/>
                  </a:lnTo>
                  <a:lnTo>
                    <a:pt x="341" y="304"/>
                  </a:lnTo>
                  <a:lnTo>
                    <a:pt x="345" y="304"/>
                  </a:lnTo>
                  <a:lnTo>
                    <a:pt x="348" y="306"/>
                  </a:lnTo>
                  <a:lnTo>
                    <a:pt x="354" y="306"/>
                  </a:lnTo>
                  <a:lnTo>
                    <a:pt x="360" y="306"/>
                  </a:lnTo>
                  <a:lnTo>
                    <a:pt x="364" y="306"/>
                  </a:lnTo>
                  <a:lnTo>
                    <a:pt x="367" y="306"/>
                  </a:lnTo>
                  <a:lnTo>
                    <a:pt x="371" y="306"/>
                  </a:lnTo>
                  <a:lnTo>
                    <a:pt x="377" y="306"/>
                  </a:lnTo>
                  <a:lnTo>
                    <a:pt x="381" y="306"/>
                  </a:lnTo>
                  <a:lnTo>
                    <a:pt x="386" y="308"/>
                  </a:lnTo>
                  <a:lnTo>
                    <a:pt x="390" y="308"/>
                  </a:lnTo>
                  <a:lnTo>
                    <a:pt x="396" y="308"/>
                  </a:lnTo>
                  <a:lnTo>
                    <a:pt x="400" y="308"/>
                  </a:lnTo>
                  <a:lnTo>
                    <a:pt x="405" y="308"/>
                  </a:lnTo>
                  <a:lnTo>
                    <a:pt x="409" y="308"/>
                  </a:lnTo>
                  <a:lnTo>
                    <a:pt x="415" y="308"/>
                  </a:lnTo>
                  <a:lnTo>
                    <a:pt x="421" y="308"/>
                  </a:lnTo>
                  <a:lnTo>
                    <a:pt x="424" y="308"/>
                  </a:lnTo>
                  <a:lnTo>
                    <a:pt x="430" y="308"/>
                  </a:lnTo>
                  <a:lnTo>
                    <a:pt x="436" y="309"/>
                  </a:lnTo>
                  <a:lnTo>
                    <a:pt x="440" y="309"/>
                  </a:lnTo>
                  <a:lnTo>
                    <a:pt x="445" y="309"/>
                  </a:lnTo>
                  <a:lnTo>
                    <a:pt x="451" y="309"/>
                  </a:lnTo>
                  <a:lnTo>
                    <a:pt x="455" y="309"/>
                  </a:lnTo>
                  <a:lnTo>
                    <a:pt x="461" y="309"/>
                  </a:lnTo>
                  <a:lnTo>
                    <a:pt x="466" y="309"/>
                  </a:lnTo>
                  <a:lnTo>
                    <a:pt x="472" y="309"/>
                  </a:lnTo>
                  <a:lnTo>
                    <a:pt x="478" y="309"/>
                  </a:lnTo>
                  <a:lnTo>
                    <a:pt x="482" y="309"/>
                  </a:lnTo>
                  <a:lnTo>
                    <a:pt x="487" y="309"/>
                  </a:lnTo>
                  <a:lnTo>
                    <a:pt x="493" y="309"/>
                  </a:lnTo>
                  <a:lnTo>
                    <a:pt x="499" y="309"/>
                  </a:lnTo>
                  <a:lnTo>
                    <a:pt x="502" y="309"/>
                  </a:lnTo>
                  <a:lnTo>
                    <a:pt x="508" y="309"/>
                  </a:lnTo>
                  <a:lnTo>
                    <a:pt x="514" y="309"/>
                  </a:lnTo>
                  <a:lnTo>
                    <a:pt x="520" y="309"/>
                  </a:lnTo>
                  <a:lnTo>
                    <a:pt x="523" y="309"/>
                  </a:lnTo>
                  <a:lnTo>
                    <a:pt x="529" y="309"/>
                  </a:lnTo>
                  <a:lnTo>
                    <a:pt x="535" y="309"/>
                  </a:lnTo>
                  <a:lnTo>
                    <a:pt x="540" y="309"/>
                  </a:lnTo>
                  <a:lnTo>
                    <a:pt x="544" y="309"/>
                  </a:lnTo>
                  <a:lnTo>
                    <a:pt x="550" y="309"/>
                  </a:lnTo>
                  <a:lnTo>
                    <a:pt x="556" y="309"/>
                  </a:lnTo>
                  <a:lnTo>
                    <a:pt x="561" y="309"/>
                  </a:lnTo>
                  <a:lnTo>
                    <a:pt x="565" y="308"/>
                  </a:lnTo>
                  <a:lnTo>
                    <a:pt x="571" y="308"/>
                  </a:lnTo>
                  <a:lnTo>
                    <a:pt x="577" y="308"/>
                  </a:lnTo>
                  <a:lnTo>
                    <a:pt x="582" y="308"/>
                  </a:lnTo>
                  <a:lnTo>
                    <a:pt x="586" y="308"/>
                  </a:lnTo>
                  <a:lnTo>
                    <a:pt x="592" y="308"/>
                  </a:lnTo>
                  <a:lnTo>
                    <a:pt x="597" y="308"/>
                  </a:lnTo>
                  <a:lnTo>
                    <a:pt x="603" y="308"/>
                  </a:lnTo>
                  <a:lnTo>
                    <a:pt x="609" y="308"/>
                  </a:lnTo>
                  <a:lnTo>
                    <a:pt x="615" y="308"/>
                  </a:lnTo>
                  <a:lnTo>
                    <a:pt x="618" y="308"/>
                  </a:lnTo>
                  <a:lnTo>
                    <a:pt x="624" y="308"/>
                  </a:lnTo>
                  <a:lnTo>
                    <a:pt x="630" y="306"/>
                  </a:lnTo>
                  <a:lnTo>
                    <a:pt x="634" y="306"/>
                  </a:lnTo>
                  <a:lnTo>
                    <a:pt x="639" y="306"/>
                  </a:lnTo>
                  <a:lnTo>
                    <a:pt x="645" y="306"/>
                  </a:lnTo>
                  <a:lnTo>
                    <a:pt x="651" y="306"/>
                  </a:lnTo>
                  <a:lnTo>
                    <a:pt x="655" y="306"/>
                  </a:lnTo>
                  <a:lnTo>
                    <a:pt x="660" y="304"/>
                  </a:lnTo>
                  <a:lnTo>
                    <a:pt x="666" y="304"/>
                  </a:lnTo>
                  <a:lnTo>
                    <a:pt x="670" y="304"/>
                  </a:lnTo>
                  <a:lnTo>
                    <a:pt x="674" y="304"/>
                  </a:lnTo>
                  <a:lnTo>
                    <a:pt x="679" y="304"/>
                  </a:lnTo>
                  <a:lnTo>
                    <a:pt x="685" y="304"/>
                  </a:lnTo>
                  <a:lnTo>
                    <a:pt x="689" y="302"/>
                  </a:lnTo>
                  <a:lnTo>
                    <a:pt x="694" y="302"/>
                  </a:lnTo>
                  <a:lnTo>
                    <a:pt x="698" y="302"/>
                  </a:lnTo>
                  <a:lnTo>
                    <a:pt x="704" y="302"/>
                  </a:lnTo>
                  <a:lnTo>
                    <a:pt x="708" y="300"/>
                  </a:lnTo>
                  <a:lnTo>
                    <a:pt x="712" y="300"/>
                  </a:lnTo>
                  <a:lnTo>
                    <a:pt x="717" y="300"/>
                  </a:lnTo>
                  <a:lnTo>
                    <a:pt x="721" y="300"/>
                  </a:lnTo>
                  <a:lnTo>
                    <a:pt x="727" y="300"/>
                  </a:lnTo>
                  <a:lnTo>
                    <a:pt x="731" y="298"/>
                  </a:lnTo>
                  <a:lnTo>
                    <a:pt x="734" y="298"/>
                  </a:lnTo>
                  <a:lnTo>
                    <a:pt x="740" y="298"/>
                  </a:lnTo>
                  <a:lnTo>
                    <a:pt x="744" y="298"/>
                  </a:lnTo>
                  <a:lnTo>
                    <a:pt x="750" y="296"/>
                  </a:lnTo>
                  <a:lnTo>
                    <a:pt x="753" y="296"/>
                  </a:lnTo>
                  <a:lnTo>
                    <a:pt x="757" y="296"/>
                  </a:lnTo>
                  <a:lnTo>
                    <a:pt x="763" y="294"/>
                  </a:lnTo>
                  <a:lnTo>
                    <a:pt x="767" y="294"/>
                  </a:lnTo>
                  <a:lnTo>
                    <a:pt x="771" y="294"/>
                  </a:lnTo>
                  <a:lnTo>
                    <a:pt x="774" y="294"/>
                  </a:lnTo>
                  <a:lnTo>
                    <a:pt x="778" y="292"/>
                  </a:lnTo>
                  <a:lnTo>
                    <a:pt x="782" y="292"/>
                  </a:lnTo>
                  <a:lnTo>
                    <a:pt x="788" y="292"/>
                  </a:lnTo>
                  <a:lnTo>
                    <a:pt x="791" y="292"/>
                  </a:lnTo>
                  <a:lnTo>
                    <a:pt x="795" y="290"/>
                  </a:lnTo>
                  <a:lnTo>
                    <a:pt x="799" y="290"/>
                  </a:lnTo>
                  <a:lnTo>
                    <a:pt x="803" y="290"/>
                  </a:lnTo>
                  <a:lnTo>
                    <a:pt x="809" y="290"/>
                  </a:lnTo>
                  <a:lnTo>
                    <a:pt x="810" y="289"/>
                  </a:lnTo>
                  <a:lnTo>
                    <a:pt x="816" y="289"/>
                  </a:lnTo>
                  <a:lnTo>
                    <a:pt x="820" y="287"/>
                  </a:lnTo>
                  <a:lnTo>
                    <a:pt x="824" y="287"/>
                  </a:lnTo>
                  <a:lnTo>
                    <a:pt x="831" y="287"/>
                  </a:lnTo>
                  <a:lnTo>
                    <a:pt x="839" y="285"/>
                  </a:lnTo>
                  <a:lnTo>
                    <a:pt x="841" y="285"/>
                  </a:lnTo>
                  <a:lnTo>
                    <a:pt x="847" y="283"/>
                  </a:lnTo>
                  <a:lnTo>
                    <a:pt x="848" y="283"/>
                  </a:lnTo>
                  <a:lnTo>
                    <a:pt x="854" y="283"/>
                  </a:lnTo>
                  <a:lnTo>
                    <a:pt x="860" y="281"/>
                  </a:lnTo>
                  <a:lnTo>
                    <a:pt x="867" y="279"/>
                  </a:lnTo>
                  <a:lnTo>
                    <a:pt x="873" y="277"/>
                  </a:lnTo>
                  <a:lnTo>
                    <a:pt x="881" y="277"/>
                  </a:lnTo>
                  <a:lnTo>
                    <a:pt x="886" y="275"/>
                  </a:lnTo>
                  <a:lnTo>
                    <a:pt x="892" y="273"/>
                  </a:lnTo>
                  <a:lnTo>
                    <a:pt x="900" y="271"/>
                  </a:lnTo>
                  <a:lnTo>
                    <a:pt x="906" y="271"/>
                  </a:lnTo>
                  <a:lnTo>
                    <a:pt x="911" y="270"/>
                  </a:lnTo>
                  <a:lnTo>
                    <a:pt x="915" y="268"/>
                  </a:lnTo>
                  <a:lnTo>
                    <a:pt x="921" y="266"/>
                  </a:lnTo>
                  <a:lnTo>
                    <a:pt x="926" y="264"/>
                  </a:lnTo>
                  <a:lnTo>
                    <a:pt x="932" y="262"/>
                  </a:lnTo>
                  <a:lnTo>
                    <a:pt x="936" y="262"/>
                  </a:lnTo>
                  <a:lnTo>
                    <a:pt x="942" y="260"/>
                  </a:lnTo>
                  <a:lnTo>
                    <a:pt x="947" y="258"/>
                  </a:lnTo>
                  <a:lnTo>
                    <a:pt x="951" y="256"/>
                  </a:lnTo>
                  <a:lnTo>
                    <a:pt x="955" y="254"/>
                  </a:lnTo>
                  <a:lnTo>
                    <a:pt x="959" y="252"/>
                  </a:lnTo>
                  <a:lnTo>
                    <a:pt x="964" y="252"/>
                  </a:lnTo>
                  <a:lnTo>
                    <a:pt x="968" y="249"/>
                  </a:lnTo>
                  <a:lnTo>
                    <a:pt x="972" y="247"/>
                  </a:lnTo>
                  <a:lnTo>
                    <a:pt x="976" y="245"/>
                  </a:lnTo>
                  <a:lnTo>
                    <a:pt x="980" y="243"/>
                  </a:lnTo>
                  <a:lnTo>
                    <a:pt x="985" y="239"/>
                  </a:lnTo>
                  <a:lnTo>
                    <a:pt x="993" y="235"/>
                  </a:lnTo>
                  <a:lnTo>
                    <a:pt x="997" y="230"/>
                  </a:lnTo>
                  <a:lnTo>
                    <a:pt x="1002" y="224"/>
                  </a:lnTo>
                  <a:lnTo>
                    <a:pt x="1008" y="218"/>
                  </a:lnTo>
                  <a:lnTo>
                    <a:pt x="1012" y="212"/>
                  </a:lnTo>
                  <a:lnTo>
                    <a:pt x="1016" y="207"/>
                  </a:lnTo>
                  <a:lnTo>
                    <a:pt x="1020" y="199"/>
                  </a:lnTo>
                  <a:lnTo>
                    <a:pt x="1021" y="195"/>
                  </a:lnTo>
                  <a:lnTo>
                    <a:pt x="1023" y="192"/>
                  </a:lnTo>
                  <a:lnTo>
                    <a:pt x="1025" y="188"/>
                  </a:lnTo>
                  <a:lnTo>
                    <a:pt x="1027" y="184"/>
                  </a:lnTo>
                  <a:lnTo>
                    <a:pt x="1029" y="180"/>
                  </a:lnTo>
                  <a:lnTo>
                    <a:pt x="1029" y="176"/>
                  </a:lnTo>
                  <a:lnTo>
                    <a:pt x="1031" y="173"/>
                  </a:lnTo>
                  <a:lnTo>
                    <a:pt x="1033" y="167"/>
                  </a:lnTo>
                  <a:lnTo>
                    <a:pt x="1033" y="163"/>
                  </a:lnTo>
                  <a:lnTo>
                    <a:pt x="1035" y="157"/>
                  </a:lnTo>
                  <a:lnTo>
                    <a:pt x="1035" y="154"/>
                  </a:lnTo>
                  <a:lnTo>
                    <a:pt x="1037" y="150"/>
                  </a:lnTo>
                  <a:lnTo>
                    <a:pt x="1037" y="144"/>
                  </a:lnTo>
                  <a:lnTo>
                    <a:pt x="1039" y="140"/>
                  </a:lnTo>
                  <a:lnTo>
                    <a:pt x="1039" y="136"/>
                  </a:lnTo>
                  <a:lnTo>
                    <a:pt x="1040" y="131"/>
                  </a:lnTo>
                  <a:lnTo>
                    <a:pt x="1040" y="127"/>
                  </a:lnTo>
                  <a:lnTo>
                    <a:pt x="1040" y="121"/>
                  </a:lnTo>
                  <a:lnTo>
                    <a:pt x="1040" y="117"/>
                  </a:lnTo>
                  <a:lnTo>
                    <a:pt x="1040" y="114"/>
                  </a:lnTo>
                  <a:lnTo>
                    <a:pt x="1040" y="108"/>
                  </a:lnTo>
                  <a:lnTo>
                    <a:pt x="1040" y="104"/>
                  </a:lnTo>
                  <a:lnTo>
                    <a:pt x="1040" y="100"/>
                  </a:lnTo>
                  <a:lnTo>
                    <a:pt x="1042" y="95"/>
                  </a:lnTo>
                  <a:lnTo>
                    <a:pt x="1040" y="91"/>
                  </a:lnTo>
                  <a:lnTo>
                    <a:pt x="1040" y="87"/>
                  </a:lnTo>
                  <a:lnTo>
                    <a:pt x="1040" y="83"/>
                  </a:lnTo>
                  <a:lnTo>
                    <a:pt x="1040" y="79"/>
                  </a:lnTo>
                  <a:lnTo>
                    <a:pt x="1040" y="74"/>
                  </a:lnTo>
                  <a:lnTo>
                    <a:pt x="1039" y="70"/>
                  </a:lnTo>
                  <a:lnTo>
                    <a:pt x="1039" y="66"/>
                  </a:lnTo>
                  <a:lnTo>
                    <a:pt x="1039" y="64"/>
                  </a:lnTo>
                  <a:lnTo>
                    <a:pt x="1035" y="57"/>
                  </a:lnTo>
                  <a:lnTo>
                    <a:pt x="1033" y="51"/>
                  </a:lnTo>
                  <a:lnTo>
                    <a:pt x="1029" y="43"/>
                  </a:lnTo>
                  <a:lnTo>
                    <a:pt x="1025" y="40"/>
                  </a:lnTo>
                  <a:lnTo>
                    <a:pt x="1021" y="34"/>
                  </a:lnTo>
                  <a:lnTo>
                    <a:pt x="1018" y="28"/>
                  </a:lnTo>
                  <a:lnTo>
                    <a:pt x="1012" y="24"/>
                  </a:lnTo>
                  <a:lnTo>
                    <a:pt x="1008" y="21"/>
                  </a:lnTo>
                  <a:lnTo>
                    <a:pt x="1002" y="17"/>
                  </a:lnTo>
                  <a:lnTo>
                    <a:pt x="999" y="15"/>
                  </a:lnTo>
                  <a:lnTo>
                    <a:pt x="993" y="13"/>
                  </a:lnTo>
                  <a:lnTo>
                    <a:pt x="987" y="11"/>
                  </a:lnTo>
                  <a:lnTo>
                    <a:pt x="982" y="9"/>
                  </a:lnTo>
                  <a:lnTo>
                    <a:pt x="976" y="7"/>
                  </a:lnTo>
                  <a:lnTo>
                    <a:pt x="970" y="7"/>
                  </a:lnTo>
                  <a:lnTo>
                    <a:pt x="964" y="7"/>
                  </a:lnTo>
                  <a:lnTo>
                    <a:pt x="959" y="7"/>
                  </a:lnTo>
                  <a:lnTo>
                    <a:pt x="951" y="7"/>
                  </a:lnTo>
                  <a:lnTo>
                    <a:pt x="945" y="7"/>
                  </a:lnTo>
                  <a:lnTo>
                    <a:pt x="940" y="9"/>
                  </a:lnTo>
                  <a:lnTo>
                    <a:pt x="934" y="9"/>
                  </a:lnTo>
                  <a:lnTo>
                    <a:pt x="926" y="11"/>
                  </a:lnTo>
                  <a:lnTo>
                    <a:pt x="921" y="13"/>
                  </a:lnTo>
                  <a:lnTo>
                    <a:pt x="917" y="15"/>
                  </a:lnTo>
                  <a:lnTo>
                    <a:pt x="911" y="17"/>
                  </a:lnTo>
                  <a:lnTo>
                    <a:pt x="906" y="19"/>
                  </a:lnTo>
                  <a:lnTo>
                    <a:pt x="902" y="21"/>
                  </a:lnTo>
                  <a:lnTo>
                    <a:pt x="898" y="22"/>
                  </a:lnTo>
                  <a:lnTo>
                    <a:pt x="892" y="22"/>
                  </a:lnTo>
                  <a:lnTo>
                    <a:pt x="890" y="26"/>
                  </a:lnTo>
                  <a:lnTo>
                    <a:pt x="886" y="26"/>
                  </a:lnTo>
                  <a:lnTo>
                    <a:pt x="885" y="28"/>
                  </a:lnTo>
                  <a:lnTo>
                    <a:pt x="80" y="0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33" name="Freeform 57"/>
            <p:cNvSpPr>
              <a:spLocks/>
            </p:cNvSpPr>
            <p:nvPr/>
          </p:nvSpPr>
          <p:spPr bwMode="auto">
            <a:xfrm>
              <a:off x="3230" y="1508"/>
              <a:ext cx="442" cy="78"/>
            </a:xfrm>
            <a:custGeom>
              <a:avLst/>
              <a:gdLst/>
              <a:ahLst/>
              <a:cxnLst>
                <a:cxn ang="0">
                  <a:pos x="468" y="155"/>
                </a:cxn>
                <a:cxn ang="0">
                  <a:pos x="512" y="153"/>
                </a:cxn>
                <a:cxn ang="0">
                  <a:pos x="554" y="152"/>
                </a:cxn>
                <a:cxn ang="0">
                  <a:pos x="595" y="148"/>
                </a:cxn>
                <a:cxn ang="0">
                  <a:pos x="635" y="144"/>
                </a:cxn>
                <a:cxn ang="0">
                  <a:pos x="672" y="140"/>
                </a:cxn>
                <a:cxn ang="0">
                  <a:pos x="708" y="136"/>
                </a:cxn>
                <a:cxn ang="0">
                  <a:pos x="740" y="131"/>
                </a:cxn>
                <a:cxn ang="0">
                  <a:pos x="770" y="125"/>
                </a:cxn>
                <a:cxn ang="0">
                  <a:pos x="797" y="121"/>
                </a:cxn>
                <a:cxn ang="0">
                  <a:pos x="822" y="114"/>
                </a:cxn>
                <a:cxn ang="0">
                  <a:pos x="843" y="108"/>
                </a:cxn>
                <a:cxn ang="0">
                  <a:pos x="858" y="102"/>
                </a:cxn>
                <a:cxn ang="0">
                  <a:pos x="879" y="91"/>
                </a:cxn>
                <a:cxn ang="0">
                  <a:pos x="883" y="79"/>
                </a:cxn>
                <a:cxn ang="0">
                  <a:pos x="869" y="64"/>
                </a:cxn>
                <a:cxn ang="0">
                  <a:pos x="850" y="57"/>
                </a:cxn>
                <a:cxn ang="0">
                  <a:pos x="833" y="49"/>
                </a:cxn>
                <a:cxn ang="0">
                  <a:pos x="810" y="41"/>
                </a:cxn>
                <a:cxn ang="0">
                  <a:pos x="784" y="36"/>
                </a:cxn>
                <a:cxn ang="0">
                  <a:pos x="757" y="30"/>
                </a:cxn>
                <a:cxn ang="0">
                  <a:pos x="725" y="22"/>
                </a:cxn>
                <a:cxn ang="0">
                  <a:pos x="691" y="17"/>
                </a:cxn>
                <a:cxn ang="0">
                  <a:pos x="654" y="13"/>
                </a:cxn>
                <a:cxn ang="0">
                  <a:pos x="616" y="7"/>
                </a:cxn>
                <a:cxn ang="0">
                  <a:pos x="576" y="3"/>
                </a:cxn>
                <a:cxn ang="0">
                  <a:pos x="535" y="1"/>
                </a:cxn>
                <a:cxn ang="0">
                  <a:pos x="493" y="0"/>
                </a:cxn>
                <a:cxn ang="0">
                  <a:pos x="449" y="0"/>
                </a:cxn>
                <a:cxn ang="0">
                  <a:pos x="403" y="0"/>
                </a:cxn>
                <a:cxn ang="0">
                  <a:pos x="362" y="0"/>
                </a:cxn>
                <a:cxn ang="0">
                  <a:pos x="320" y="1"/>
                </a:cxn>
                <a:cxn ang="0">
                  <a:pos x="278" y="5"/>
                </a:cxn>
                <a:cxn ang="0">
                  <a:pos x="240" y="9"/>
                </a:cxn>
                <a:cxn ang="0">
                  <a:pos x="202" y="13"/>
                </a:cxn>
                <a:cxn ang="0">
                  <a:pos x="168" y="19"/>
                </a:cxn>
                <a:cxn ang="0">
                  <a:pos x="135" y="22"/>
                </a:cxn>
                <a:cxn ang="0">
                  <a:pos x="107" y="28"/>
                </a:cxn>
                <a:cxn ang="0">
                  <a:pos x="80" y="34"/>
                </a:cxn>
                <a:cxn ang="0">
                  <a:pos x="57" y="41"/>
                </a:cxn>
                <a:cxn ang="0">
                  <a:pos x="38" y="47"/>
                </a:cxn>
                <a:cxn ang="0">
                  <a:pos x="21" y="53"/>
                </a:cxn>
                <a:cxn ang="0">
                  <a:pos x="4" y="64"/>
                </a:cxn>
                <a:cxn ang="0">
                  <a:pos x="0" y="76"/>
                </a:cxn>
                <a:cxn ang="0">
                  <a:pos x="12" y="89"/>
                </a:cxn>
                <a:cxn ang="0">
                  <a:pos x="29" y="96"/>
                </a:cxn>
                <a:cxn ang="0">
                  <a:pos x="46" y="104"/>
                </a:cxn>
                <a:cxn ang="0">
                  <a:pos x="67" y="110"/>
                </a:cxn>
                <a:cxn ang="0">
                  <a:pos x="92" y="117"/>
                </a:cxn>
                <a:cxn ang="0">
                  <a:pos x="120" y="125"/>
                </a:cxn>
                <a:cxn ang="0">
                  <a:pos x="151" y="131"/>
                </a:cxn>
                <a:cxn ang="0">
                  <a:pos x="183" y="136"/>
                </a:cxn>
                <a:cxn ang="0">
                  <a:pos x="217" y="140"/>
                </a:cxn>
                <a:cxn ang="0">
                  <a:pos x="255" y="146"/>
                </a:cxn>
                <a:cxn ang="0">
                  <a:pos x="295" y="148"/>
                </a:cxn>
                <a:cxn ang="0">
                  <a:pos x="337" y="152"/>
                </a:cxn>
                <a:cxn ang="0">
                  <a:pos x="381" y="153"/>
                </a:cxn>
                <a:cxn ang="0">
                  <a:pos x="424" y="155"/>
                </a:cxn>
              </a:cxnLst>
              <a:rect l="0" t="0" r="r" b="b"/>
              <a:pathLst>
                <a:path w="884" h="155">
                  <a:moveTo>
                    <a:pt x="436" y="155"/>
                  </a:moveTo>
                  <a:lnTo>
                    <a:pt x="447" y="155"/>
                  </a:lnTo>
                  <a:lnTo>
                    <a:pt x="459" y="155"/>
                  </a:lnTo>
                  <a:lnTo>
                    <a:pt x="468" y="155"/>
                  </a:lnTo>
                  <a:lnTo>
                    <a:pt x="479" y="155"/>
                  </a:lnTo>
                  <a:lnTo>
                    <a:pt x="491" y="153"/>
                  </a:lnTo>
                  <a:lnTo>
                    <a:pt x="500" y="153"/>
                  </a:lnTo>
                  <a:lnTo>
                    <a:pt x="512" y="153"/>
                  </a:lnTo>
                  <a:lnTo>
                    <a:pt x="523" y="153"/>
                  </a:lnTo>
                  <a:lnTo>
                    <a:pt x="535" y="152"/>
                  </a:lnTo>
                  <a:lnTo>
                    <a:pt x="544" y="152"/>
                  </a:lnTo>
                  <a:lnTo>
                    <a:pt x="554" y="152"/>
                  </a:lnTo>
                  <a:lnTo>
                    <a:pt x="565" y="152"/>
                  </a:lnTo>
                  <a:lnTo>
                    <a:pt x="575" y="150"/>
                  </a:lnTo>
                  <a:lnTo>
                    <a:pt x="586" y="150"/>
                  </a:lnTo>
                  <a:lnTo>
                    <a:pt x="595" y="148"/>
                  </a:lnTo>
                  <a:lnTo>
                    <a:pt x="607" y="148"/>
                  </a:lnTo>
                  <a:lnTo>
                    <a:pt x="616" y="146"/>
                  </a:lnTo>
                  <a:lnTo>
                    <a:pt x="626" y="146"/>
                  </a:lnTo>
                  <a:lnTo>
                    <a:pt x="635" y="144"/>
                  </a:lnTo>
                  <a:lnTo>
                    <a:pt x="645" y="144"/>
                  </a:lnTo>
                  <a:lnTo>
                    <a:pt x="654" y="142"/>
                  </a:lnTo>
                  <a:lnTo>
                    <a:pt x="664" y="142"/>
                  </a:lnTo>
                  <a:lnTo>
                    <a:pt x="672" y="140"/>
                  </a:lnTo>
                  <a:lnTo>
                    <a:pt x="683" y="140"/>
                  </a:lnTo>
                  <a:lnTo>
                    <a:pt x="691" y="138"/>
                  </a:lnTo>
                  <a:lnTo>
                    <a:pt x="700" y="138"/>
                  </a:lnTo>
                  <a:lnTo>
                    <a:pt x="708" y="136"/>
                  </a:lnTo>
                  <a:lnTo>
                    <a:pt x="717" y="136"/>
                  </a:lnTo>
                  <a:lnTo>
                    <a:pt x="725" y="133"/>
                  </a:lnTo>
                  <a:lnTo>
                    <a:pt x="732" y="133"/>
                  </a:lnTo>
                  <a:lnTo>
                    <a:pt x="740" y="131"/>
                  </a:lnTo>
                  <a:lnTo>
                    <a:pt x="749" y="131"/>
                  </a:lnTo>
                  <a:lnTo>
                    <a:pt x="757" y="129"/>
                  </a:lnTo>
                  <a:lnTo>
                    <a:pt x="763" y="127"/>
                  </a:lnTo>
                  <a:lnTo>
                    <a:pt x="770" y="125"/>
                  </a:lnTo>
                  <a:lnTo>
                    <a:pt x="778" y="125"/>
                  </a:lnTo>
                  <a:lnTo>
                    <a:pt x="784" y="123"/>
                  </a:lnTo>
                  <a:lnTo>
                    <a:pt x="791" y="121"/>
                  </a:lnTo>
                  <a:lnTo>
                    <a:pt x="797" y="121"/>
                  </a:lnTo>
                  <a:lnTo>
                    <a:pt x="805" y="119"/>
                  </a:lnTo>
                  <a:lnTo>
                    <a:pt x="810" y="117"/>
                  </a:lnTo>
                  <a:lnTo>
                    <a:pt x="816" y="115"/>
                  </a:lnTo>
                  <a:lnTo>
                    <a:pt x="822" y="114"/>
                  </a:lnTo>
                  <a:lnTo>
                    <a:pt x="827" y="114"/>
                  </a:lnTo>
                  <a:lnTo>
                    <a:pt x="833" y="112"/>
                  </a:lnTo>
                  <a:lnTo>
                    <a:pt x="839" y="110"/>
                  </a:lnTo>
                  <a:lnTo>
                    <a:pt x="843" y="108"/>
                  </a:lnTo>
                  <a:lnTo>
                    <a:pt x="848" y="108"/>
                  </a:lnTo>
                  <a:lnTo>
                    <a:pt x="850" y="106"/>
                  </a:lnTo>
                  <a:lnTo>
                    <a:pt x="856" y="104"/>
                  </a:lnTo>
                  <a:lnTo>
                    <a:pt x="858" y="102"/>
                  </a:lnTo>
                  <a:lnTo>
                    <a:pt x="864" y="100"/>
                  </a:lnTo>
                  <a:lnTo>
                    <a:pt x="869" y="96"/>
                  </a:lnTo>
                  <a:lnTo>
                    <a:pt x="875" y="95"/>
                  </a:lnTo>
                  <a:lnTo>
                    <a:pt x="879" y="91"/>
                  </a:lnTo>
                  <a:lnTo>
                    <a:pt x="881" y="87"/>
                  </a:lnTo>
                  <a:lnTo>
                    <a:pt x="883" y="85"/>
                  </a:lnTo>
                  <a:lnTo>
                    <a:pt x="884" y="81"/>
                  </a:lnTo>
                  <a:lnTo>
                    <a:pt x="883" y="79"/>
                  </a:lnTo>
                  <a:lnTo>
                    <a:pt x="881" y="76"/>
                  </a:lnTo>
                  <a:lnTo>
                    <a:pt x="879" y="72"/>
                  </a:lnTo>
                  <a:lnTo>
                    <a:pt x="875" y="68"/>
                  </a:lnTo>
                  <a:lnTo>
                    <a:pt x="869" y="64"/>
                  </a:lnTo>
                  <a:lnTo>
                    <a:pt x="864" y="62"/>
                  </a:lnTo>
                  <a:lnTo>
                    <a:pt x="858" y="58"/>
                  </a:lnTo>
                  <a:lnTo>
                    <a:pt x="856" y="58"/>
                  </a:lnTo>
                  <a:lnTo>
                    <a:pt x="850" y="57"/>
                  </a:lnTo>
                  <a:lnTo>
                    <a:pt x="848" y="55"/>
                  </a:lnTo>
                  <a:lnTo>
                    <a:pt x="843" y="53"/>
                  </a:lnTo>
                  <a:lnTo>
                    <a:pt x="839" y="51"/>
                  </a:lnTo>
                  <a:lnTo>
                    <a:pt x="833" y="49"/>
                  </a:lnTo>
                  <a:lnTo>
                    <a:pt x="827" y="47"/>
                  </a:lnTo>
                  <a:lnTo>
                    <a:pt x="822" y="45"/>
                  </a:lnTo>
                  <a:lnTo>
                    <a:pt x="816" y="43"/>
                  </a:lnTo>
                  <a:lnTo>
                    <a:pt x="810" y="41"/>
                  </a:lnTo>
                  <a:lnTo>
                    <a:pt x="805" y="41"/>
                  </a:lnTo>
                  <a:lnTo>
                    <a:pt x="797" y="38"/>
                  </a:lnTo>
                  <a:lnTo>
                    <a:pt x="791" y="38"/>
                  </a:lnTo>
                  <a:lnTo>
                    <a:pt x="784" y="36"/>
                  </a:lnTo>
                  <a:lnTo>
                    <a:pt x="778" y="34"/>
                  </a:lnTo>
                  <a:lnTo>
                    <a:pt x="770" y="32"/>
                  </a:lnTo>
                  <a:lnTo>
                    <a:pt x="765" y="30"/>
                  </a:lnTo>
                  <a:lnTo>
                    <a:pt x="757" y="30"/>
                  </a:lnTo>
                  <a:lnTo>
                    <a:pt x="749" y="28"/>
                  </a:lnTo>
                  <a:lnTo>
                    <a:pt x="742" y="26"/>
                  </a:lnTo>
                  <a:lnTo>
                    <a:pt x="734" y="24"/>
                  </a:lnTo>
                  <a:lnTo>
                    <a:pt x="725" y="22"/>
                  </a:lnTo>
                  <a:lnTo>
                    <a:pt x="717" y="22"/>
                  </a:lnTo>
                  <a:lnTo>
                    <a:pt x="708" y="20"/>
                  </a:lnTo>
                  <a:lnTo>
                    <a:pt x="700" y="19"/>
                  </a:lnTo>
                  <a:lnTo>
                    <a:pt x="691" y="17"/>
                  </a:lnTo>
                  <a:lnTo>
                    <a:pt x="683" y="17"/>
                  </a:lnTo>
                  <a:lnTo>
                    <a:pt x="673" y="15"/>
                  </a:lnTo>
                  <a:lnTo>
                    <a:pt x="664" y="13"/>
                  </a:lnTo>
                  <a:lnTo>
                    <a:pt x="654" y="13"/>
                  </a:lnTo>
                  <a:lnTo>
                    <a:pt x="647" y="11"/>
                  </a:lnTo>
                  <a:lnTo>
                    <a:pt x="635" y="11"/>
                  </a:lnTo>
                  <a:lnTo>
                    <a:pt x="626" y="9"/>
                  </a:lnTo>
                  <a:lnTo>
                    <a:pt x="616" y="7"/>
                  </a:lnTo>
                  <a:lnTo>
                    <a:pt x="609" y="7"/>
                  </a:lnTo>
                  <a:lnTo>
                    <a:pt x="597" y="5"/>
                  </a:lnTo>
                  <a:lnTo>
                    <a:pt x="588" y="5"/>
                  </a:lnTo>
                  <a:lnTo>
                    <a:pt x="576" y="3"/>
                  </a:lnTo>
                  <a:lnTo>
                    <a:pt x="567" y="3"/>
                  </a:lnTo>
                  <a:lnTo>
                    <a:pt x="556" y="1"/>
                  </a:lnTo>
                  <a:lnTo>
                    <a:pt x="546" y="1"/>
                  </a:lnTo>
                  <a:lnTo>
                    <a:pt x="535" y="1"/>
                  </a:lnTo>
                  <a:lnTo>
                    <a:pt x="525" y="1"/>
                  </a:lnTo>
                  <a:lnTo>
                    <a:pt x="514" y="0"/>
                  </a:lnTo>
                  <a:lnTo>
                    <a:pt x="504" y="0"/>
                  </a:lnTo>
                  <a:lnTo>
                    <a:pt x="493" y="0"/>
                  </a:lnTo>
                  <a:lnTo>
                    <a:pt x="481" y="0"/>
                  </a:lnTo>
                  <a:lnTo>
                    <a:pt x="470" y="0"/>
                  </a:lnTo>
                  <a:lnTo>
                    <a:pt x="460" y="0"/>
                  </a:lnTo>
                  <a:lnTo>
                    <a:pt x="449" y="0"/>
                  </a:lnTo>
                  <a:lnTo>
                    <a:pt x="440" y="0"/>
                  </a:lnTo>
                  <a:lnTo>
                    <a:pt x="428" y="0"/>
                  </a:lnTo>
                  <a:lnTo>
                    <a:pt x="417" y="0"/>
                  </a:lnTo>
                  <a:lnTo>
                    <a:pt x="403" y="0"/>
                  </a:lnTo>
                  <a:lnTo>
                    <a:pt x="394" y="0"/>
                  </a:lnTo>
                  <a:lnTo>
                    <a:pt x="383" y="0"/>
                  </a:lnTo>
                  <a:lnTo>
                    <a:pt x="371" y="0"/>
                  </a:lnTo>
                  <a:lnTo>
                    <a:pt x="362" y="0"/>
                  </a:lnTo>
                  <a:lnTo>
                    <a:pt x="350" y="1"/>
                  </a:lnTo>
                  <a:lnTo>
                    <a:pt x="341" y="1"/>
                  </a:lnTo>
                  <a:lnTo>
                    <a:pt x="329" y="1"/>
                  </a:lnTo>
                  <a:lnTo>
                    <a:pt x="320" y="1"/>
                  </a:lnTo>
                  <a:lnTo>
                    <a:pt x="308" y="3"/>
                  </a:lnTo>
                  <a:lnTo>
                    <a:pt x="299" y="3"/>
                  </a:lnTo>
                  <a:lnTo>
                    <a:pt x="287" y="5"/>
                  </a:lnTo>
                  <a:lnTo>
                    <a:pt x="278" y="5"/>
                  </a:lnTo>
                  <a:lnTo>
                    <a:pt x="268" y="7"/>
                  </a:lnTo>
                  <a:lnTo>
                    <a:pt x="259" y="7"/>
                  </a:lnTo>
                  <a:lnTo>
                    <a:pt x="249" y="7"/>
                  </a:lnTo>
                  <a:lnTo>
                    <a:pt x="240" y="9"/>
                  </a:lnTo>
                  <a:lnTo>
                    <a:pt x="230" y="11"/>
                  </a:lnTo>
                  <a:lnTo>
                    <a:pt x="221" y="11"/>
                  </a:lnTo>
                  <a:lnTo>
                    <a:pt x="211" y="13"/>
                  </a:lnTo>
                  <a:lnTo>
                    <a:pt x="202" y="13"/>
                  </a:lnTo>
                  <a:lnTo>
                    <a:pt x="194" y="15"/>
                  </a:lnTo>
                  <a:lnTo>
                    <a:pt x="185" y="15"/>
                  </a:lnTo>
                  <a:lnTo>
                    <a:pt x="177" y="17"/>
                  </a:lnTo>
                  <a:lnTo>
                    <a:pt x="168" y="19"/>
                  </a:lnTo>
                  <a:lnTo>
                    <a:pt x="160" y="19"/>
                  </a:lnTo>
                  <a:lnTo>
                    <a:pt x="152" y="20"/>
                  </a:lnTo>
                  <a:lnTo>
                    <a:pt x="143" y="22"/>
                  </a:lnTo>
                  <a:lnTo>
                    <a:pt x="135" y="22"/>
                  </a:lnTo>
                  <a:lnTo>
                    <a:pt x="130" y="26"/>
                  </a:lnTo>
                  <a:lnTo>
                    <a:pt x="120" y="26"/>
                  </a:lnTo>
                  <a:lnTo>
                    <a:pt x="114" y="28"/>
                  </a:lnTo>
                  <a:lnTo>
                    <a:pt x="107" y="28"/>
                  </a:lnTo>
                  <a:lnTo>
                    <a:pt x="101" y="30"/>
                  </a:lnTo>
                  <a:lnTo>
                    <a:pt x="94" y="32"/>
                  </a:lnTo>
                  <a:lnTo>
                    <a:pt x="86" y="34"/>
                  </a:lnTo>
                  <a:lnTo>
                    <a:pt x="80" y="34"/>
                  </a:lnTo>
                  <a:lnTo>
                    <a:pt x="74" y="36"/>
                  </a:lnTo>
                  <a:lnTo>
                    <a:pt x="69" y="38"/>
                  </a:lnTo>
                  <a:lnTo>
                    <a:pt x="63" y="39"/>
                  </a:lnTo>
                  <a:lnTo>
                    <a:pt x="57" y="41"/>
                  </a:lnTo>
                  <a:lnTo>
                    <a:pt x="52" y="43"/>
                  </a:lnTo>
                  <a:lnTo>
                    <a:pt x="46" y="43"/>
                  </a:lnTo>
                  <a:lnTo>
                    <a:pt x="42" y="45"/>
                  </a:lnTo>
                  <a:lnTo>
                    <a:pt x="38" y="47"/>
                  </a:lnTo>
                  <a:lnTo>
                    <a:pt x="35" y="49"/>
                  </a:lnTo>
                  <a:lnTo>
                    <a:pt x="31" y="51"/>
                  </a:lnTo>
                  <a:lnTo>
                    <a:pt x="27" y="51"/>
                  </a:lnTo>
                  <a:lnTo>
                    <a:pt x="21" y="53"/>
                  </a:lnTo>
                  <a:lnTo>
                    <a:pt x="19" y="55"/>
                  </a:lnTo>
                  <a:lnTo>
                    <a:pt x="14" y="57"/>
                  </a:lnTo>
                  <a:lnTo>
                    <a:pt x="8" y="60"/>
                  </a:lnTo>
                  <a:lnTo>
                    <a:pt x="4" y="64"/>
                  </a:lnTo>
                  <a:lnTo>
                    <a:pt x="2" y="66"/>
                  </a:lnTo>
                  <a:lnTo>
                    <a:pt x="0" y="70"/>
                  </a:lnTo>
                  <a:lnTo>
                    <a:pt x="0" y="74"/>
                  </a:lnTo>
                  <a:lnTo>
                    <a:pt x="0" y="76"/>
                  </a:lnTo>
                  <a:lnTo>
                    <a:pt x="2" y="79"/>
                  </a:lnTo>
                  <a:lnTo>
                    <a:pt x="4" y="81"/>
                  </a:lnTo>
                  <a:lnTo>
                    <a:pt x="8" y="85"/>
                  </a:lnTo>
                  <a:lnTo>
                    <a:pt x="12" y="89"/>
                  </a:lnTo>
                  <a:lnTo>
                    <a:pt x="19" y="93"/>
                  </a:lnTo>
                  <a:lnTo>
                    <a:pt x="21" y="93"/>
                  </a:lnTo>
                  <a:lnTo>
                    <a:pt x="25" y="95"/>
                  </a:lnTo>
                  <a:lnTo>
                    <a:pt x="29" y="96"/>
                  </a:lnTo>
                  <a:lnTo>
                    <a:pt x="35" y="100"/>
                  </a:lnTo>
                  <a:lnTo>
                    <a:pt x="38" y="100"/>
                  </a:lnTo>
                  <a:lnTo>
                    <a:pt x="42" y="102"/>
                  </a:lnTo>
                  <a:lnTo>
                    <a:pt x="46" y="104"/>
                  </a:lnTo>
                  <a:lnTo>
                    <a:pt x="52" y="106"/>
                  </a:lnTo>
                  <a:lnTo>
                    <a:pt x="57" y="108"/>
                  </a:lnTo>
                  <a:lnTo>
                    <a:pt x="63" y="110"/>
                  </a:lnTo>
                  <a:lnTo>
                    <a:pt x="67" y="110"/>
                  </a:lnTo>
                  <a:lnTo>
                    <a:pt x="74" y="114"/>
                  </a:lnTo>
                  <a:lnTo>
                    <a:pt x="80" y="114"/>
                  </a:lnTo>
                  <a:lnTo>
                    <a:pt x="86" y="115"/>
                  </a:lnTo>
                  <a:lnTo>
                    <a:pt x="92" y="117"/>
                  </a:lnTo>
                  <a:lnTo>
                    <a:pt x="99" y="119"/>
                  </a:lnTo>
                  <a:lnTo>
                    <a:pt x="105" y="121"/>
                  </a:lnTo>
                  <a:lnTo>
                    <a:pt x="113" y="123"/>
                  </a:lnTo>
                  <a:lnTo>
                    <a:pt x="120" y="125"/>
                  </a:lnTo>
                  <a:lnTo>
                    <a:pt x="128" y="127"/>
                  </a:lnTo>
                  <a:lnTo>
                    <a:pt x="135" y="127"/>
                  </a:lnTo>
                  <a:lnTo>
                    <a:pt x="143" y="129"/>
                  </a:lnTo>
                  <a:lnTo>
                    <a:pt x="151" y="131"/>
                  </a:lnTo>
                  <a:lnTo>
                    <a:pt x="158" y="133"/>
                  </a:lnTo>
                  <a:lnTo>
                    <a:pt x="166" y="133"/>
                  </a:lnTo>
                  <a:lnTo>
                    <a:pt x="175" y="134"/>
                  </a:lnTo>
                  <a:lnTo>
                    <a:pt x="183" y="136"/>
                  </a:lnTo>
                  <a:lnTo>
                    <a:pt x="192" y="138"/>
                  </a:lnTo>
                  <a:lnTo>
                    <a:pt x="200" y="138"/>
                  </a:lnTo>
                  <a:lnTo>
                    <a:pt x="209" y="140"/>
                  </a:lnTo>
                  <a:lnTo>
                    <a:pt x="217" y="140"/>
                  </a:lnTo>
                  <a:lnTo>
                    <a:pt x="229" y="142"/>
                  </a:lnTo>
                  <a:lnTo>
                    <a:pt x="236" y="144"/>
                  </a:lnTo>
                  <a:lnTo>
                    <a:pt x="246" y="144"/>
                  </a:lnTo>
                  <a:lnTo>
                    <a:pt x="255" y="146"/>
                  </a:lnTo>
                  <a:lnTo>
                    <a:pt x="267" y="148"/>
                  </a:lnTo>
                  <a:lnTo>
                    <a:pt x="276" y="148"/>
                  </a:lnTo>
                  <a:lnTo>
                    <a:pt x="286" y="148"/>
                  </a:lnTo>
                  <a:lnTo>
                    <a:pt x="295" y="148"/>
                  </a:lnTo>
                  <a:lnTo>
                    <a:pt x="306" y="150"/>
                  </a:lnTo>
                  <a:lnTo>
                    <a:pt x="316" y="150"/>
                  </a:lnTo>
                  <a:lnTo>
                    <a:pt x="327" y="152"/>
                  </a:lnTo>
                  <a:lnTo>
                    <a:pt x="337" y="152"/>
                  </a:lnTo>
                  <a:lnTo>
                    <a:pt x="348" y="153"/>
                  </a:lnTo>
                  <a:lnTo>
                    <a:pt x="358" y="153"/>
                  </a:lnTo>
                  <a:lnTo>
                    <a:pt x="369" y="153"/>
                  </a:lnTo>
                  <a:lnTo>
                    <a:pt x="381" y="153"/>
                  </a:lnTo>
                  <a:lnTo>
                    <a:pt x="392" y="153"/>
                  </a:lnTo>
                  <a:lnTo>
                    <a:pt x="402" y="153"/>
                  </a:lnTo>
                  <a:lnTo>
                    <a:pt x="413" y="155"/>
                  </a:lnTo>
                  <a:lnTo>
                    <a:pt x="424" y="155"/>
                  </a:lnTo>
                  <a:lnTo>
                    <a:pt x="436" y="155"/>
                  </a:lnTo>
                  <a:lnTo>
                    <a:pt x="436" y="15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34" name="Freeform 58"/>
            <p:cNvSpPr>
              <a:spLocks/>
            </p:cNvSpPr>
            <p:nvPr/>
          </p:nvSpPr>
          <p:spPr bwMode="auto">
            <a:xfrm>
              <a:off x="3229" y="1512"/>
              <a:ext cx="218" cy="74"/>
            </a:xfrm>
            <a:custGeom>
              <a:avLst/>
              <a:gdLst/>
              <a:ahLst/>
              <a:cxnLst>
                <a:cxn ang="0">
                  <a:pos x="261" y="0"/>
                </a:cxn>
                <a:cxn ang="0">
                  <a:pos x="244" y="2"/>
                </a:cxn>
                <a:cxn ang="0">
                  <a:pos x="227" y="4"/>
                </a:cxn>
                <a:cxn ang="0">
                  <a:pos x="204" y="6"/>
                </a:cxn>
                <a:cxn ang="0">
                  <a:pos x="181" y="10"/>
                </a:cxn>
                <a:cxn ang="0">
                  <a:pos x="156" y="13"/>
                </a:cxn>
                <a:cxn ang="0">
                  <a:pos x="132" y="17"/>
                </a:cxn>
                <a:cxn ang="0">
                  <a:pos x="107" y="23"/>
                </a:cxn>
                <a:cxn ang="0">
                  <a:pos x="82" y="27"/>
                </a:cxn>
                <a:cxn ang="0">
                  <a:pos x="59" y="32"/>
                </a:cxn>
                <a:cxn ang="0">
                  <a:pos x="40" y="38"/>
                </a:cxn>
                <a:cxn ang="0">
                  <a:pos x="25" y="44"/>
                </a:cxn>
                <a:cxn ang="0">
                  <a:pos x="4" y="55"/>
                </a:cxn>
                <a:cxn ang="0">
                  <a:pos x="2" y="70"/>
                </a:cxn>
                <a:cxn ang="0">
                  <a:pos x="19" y="86"/>
                </a:cxn>
                <a:cxn ang="0">
                  <a:pos x="37" y="93"/>
                </a:cxn>
                <a:cxn ang="0">
                  <a:pos x="54" y="101"/>
                </a:cxn>
                <a:cxn ang="0">
                  <a:pos x="73" y="107"/>
                </a:cxn>
                <a:cxn ang="0">
                  <a:pos x="92" y="112"/>
                </a:cxn>
                <a:cxn ang="0">
                  <a:pos x="111" y="118"/>
                </a:cxn>
                <a:cxn ang="0">
                  <a:pos x="130" y="122"/>
                </a:cxn>
                <a:cxn ang="0">
                  <a:pos x="145" y="126"/>
                </a:cxn>
                <a:cxn ang="0">
                  <a:pos x="164" y="127"/>
                </a:cxn>
                <a:cxn ang="0">
                  <a:pos x="181" y="131"/>
                </a:cxn>
                <a:cxn ang="0">
                  <a:pos x="198" y="133"/>
                </a:cxn>
                <a:cxn ang="0">
                  <a:pos x="217" y="137"/>
                </a:cxn>
                <a:cxn ang="0">
                  <a:pos x="238" y="137"/>
                </a:cxn>
                <a:cxn ang="0">
                  <a:pos x="263" y="139"/>
                </a:cxn>
                <a:cxn ang="0">
                  <a:pos x="289" y="141"/>
                </a:cxn>
                <a:cxn ang="0">
                  <a:pos x="316" y="143"/>
                </a:cxn>
                <a:cxn ang="0">
                  <a:pos x="343" y="145"/>
                </a:cxn>
                <a:cxn ang="0">
                  <a:pos x="371" y="146"/>
                </a:cxn>
                <a:cxn ang="0">
                  <a:pos x="396" y="146"/>
                </a:cxn>
                <a:cxn ang="0">
                  <a:pos x="415" y="146"/>
                </a:cxn>
                <a:cxn ang="0">
                  <a:pos x="430" y="148"/>
                </a:cxn>
                <a:cxn ang="0">
                  <a:pos x="438" y="148"/>
                </a:cxn>
                <a:cxn ang="0">
                  <a:pos x="417" y="141"/>
                </a:cxn>
                <a:cxn ang="0">
                  <a:pos x="396" y="137"/>
                </a:cxn>
                <a:cxn ang="0">
                  <a:pos x="373" y="129"/>
                </a:cxn>
                <a:cxn ang="0">
                  <a:pos x="346" y="122"/>
                </a:cxn>
                <a:cxn ang="0">
                  <a:pos x="318" y="116"/>
                </a:cxn>
                <a:cxn ang="0">
                  <a:pos x="291" y="108"/>
                </a:cxn>
                <a:cxn ang="0">
                  <a:pos x="267" y="103"/>
                </a:cxn>
                <a:cxn ang="0">
                  <a:pos x="242" y="95"/>
                </a:cxn>
                <a:cxn ang="0">
                  <a:pos x="225" y="89"/>
                </a:cxn>
                <a:cxn ang="0">
                  <a:pos x="204" y="80"/>
                </a:cxn>
                <a:cxn ang="0">
                  <a:pos x="187" y="65"/>
                </a:cxn>
                <a:cxn ang="0">
                  <a:pos x="185" y="50"/>
                </a:cxn>
                <a:cxn ang="0">
                  <a:pos x="200" y="32"/>
                </a:cxn>
                <a:cxn ang="0">
                  <a:pos x="227" y="17"/>
                </a:cxn>
                <a:cxn ang="0">
                  <a:pos x="253" y="6"/>
                </a:cxn>
                <a:cxn ang="0">
                  <a:pos x="269" y="0"/>
                </a:cxn>
              </a:cxnLst>
              <a:rect l="0" t="0" r="r" b="b"/>
              <a:pathLst>
                <a:path w="438" h="148">
                  <a:moveTo>
                    <a:pt x="270" y="0"/>
                  </a:moveTo>
                  <a:lnTo>
                    <a:pt x="269" y="0"/>
                  </a:lnTo>
                  <a:lnTo>
                    <a:pt x="265" y="0"/>
                  </a:lnTo>
                  <a:lnTo>
                    <a:pt x="261" y="0"/>
                  </a:lnTo>
                  <a:lnTo>
                    <a:pt x="255" y="2"/>
                  </a:lnTo>
                  <a:lnTo>
                    <a:pt x="251" y="2"/>
                  </a:lnTo>
                  <a:lnTo>
                    <a:pt x="248" y="2"/>
                  </a:lnTo>
                  <a:lnTo>
                    <a:pt x="244" y="2"/>
                  </a:lnTo>
                  <a:lnTo>
                    <a:pt x="240" y="4"/>
                  </a:lnTo>
                  <a:lnTo>
                    <a:pt x="236" y="4"/>
                  </a:lnTo>
                  <a:lnTo>
                    <a:pt x="231" y="4"/>
                  </a:lnTo>
                  <a:lnTo>
                    <a:pt x="227" y="4"/>
                  </a:lnTo>
                  <a:lnTo>
                    <a:pt x="221" y="6"/>
                  </a:lnTo>
                  <a:lnTo>
                    <a:pt x="215" y="6"/>
                  </a:lnTo>
                  <a:lnTo>
                    <a:pt x="210" y="6"/>
                  </a:lnTo>
                  <a:lnTo>
                    <a:pt x="204" y="6"/>
                  </a:lnTo>
                  <a:lnTo>
                    <a:pt x="200" y="8"/>
                  </a:lnTo>
                  <a:lnTo>
                    <a:pt x="192" y="8"/>
                  </a:lnTo>
                  <a:lnTo>
                    <a:pt x="187" y="8"/>
                  </a:lnTo>
                  <a:lnTo>
                    <a:pt x="181" y="10"/>
                  </a:lnTo>
                  <a:lnTo>
                    <a:pt x="175" y="12"/>
                  </a:lnTo>
                  <a:lnTo>
                    <a:pt x="168" y="12"/>
                  </a:lnTo>
                  <a:lnTo>
                    <a:pt x="162" y="12"/>
                  </a:lnTo>
                  <a:lnTo>
                    <a:pt x="156" y="13"/>
                  </a:lnTo>
                  <a:lnTo>
                    <a:pt x="151" y="13"/>
                  </a:lnTo>
                  <a:lnTo>
                    <a:pt x="143" y="15"/>
                  </a:lnTo>
                  <a:lnTo>
                    <a:pt x="137" y="15"/>
                  </a:lnTo>
                  <a:lnTo>
                    <a:pt x="132" y="17"/>
                  </a:lnTo>
                  <a:lnTo>
                    <a:pt x="126" y="19"/>
                  </a:lnTo>
                  <a:lnTo>
                    <a:pt x="118" y="19"/>
                  </a:lnTo>
                  <a:lnTo>
                    <a:pt x="113" y="21"/>
                  </a:lnTo>
                  <a:lnTo>
                    <a:pt x="107" y="23"/>
                  </a:lnTo>
                  <a:lnTo>
                    <a:pt x="99" y="23"/>
                  </a:lnTo>
                  <a:lnTo>
                    <a:pt x="94" y="25"/>
                  </a:lnTo>
                  <a:lnTo>
                    <a:pt x="88" y="27"/>
                  </a:lnTo>
                  <a:lnTo>
                    <a:pt x="82" y="27"/>
                  </a:lnTo>
                  <a:lnTo>
                    <a:pt x="76" y="29"/>
                  </a:lnTo>
                  <a:lnTo>
                    <a:pt x="71" y="31"/>
                  </a:lnTo>
                  <a:lnTo>
                    <a:pt x="65" y="32"/>
                  </a:lnTo>
                  <a:lnTo>
                    <a:pt x="59" y="32"/>
                  </a:lnTo>
                  <a:lnTo>
                    <a:pt x="56" y="34"/>
                  </a:lnTo>
                  <a:lnTo>
                    <a:pt x="50" y="36"/>
                  </a:lnTo>
                  <a:lnTo>
                    <a:pt x="46" y="38"/>
                  </a:lnTo>
                  <a:lnTo>
                    <a:pt x="40" y="38"/>
                  </a:lnTo>
                  <a:lnTo>
                    <a:pt x="37" y="42"/>
                  </a:lnTo>
                  <a:lnTo>
                    <a:pt x="33" y="42"/>
                  </a:lnTo>
                  <a:lnTo>
                    <a:pt x="29" y="44"/>
                  </a:lnTo>
                  <a:lnTo>
                    <a:pt x="25" y="44"/>
                  </a:lnTo>
                  <a:lnTo>
                    <a:pt x="21" y="48"/>
                  </a:lnTo>
                  <a:lnTo>
                    <a:pt x="16" y="50"/>
                  </a:lnTo>
                  <a:lnTo>
                    <a:pt x="10" y="53"/>
                  </a:lnTo>
                  <a:lnTo>
                    <a:pt x="4" y="55"/>
                  </a:lnTo>
                  <a:lnTo>
                    <a:pt x="2" y="59"/>
                  </a:lnTo>
                  <a:lnTo>
                    <a:pt x="0" y="63"/>
                  </a:lnTo>
                  <a:lnTo>
                    <a:pt x="2" y="67"/>
                  </a:lnTo>
                  <a:lnTo>
                    <a:pt x="2" y="70"/>
                  </a:lnTo>
                  <a:lnTo>
                    <a:pt x="4" y="74"/>
                  </a:lnTo>
                  <a:lnTo>
                    <a:pt x="8" y="78"/>
                  </a:lnTo>
                  <a:lnTo>
                    <a:pt x="14" y="82"/>
                  </a:lnTo>
                  <a:lnTo>
                    <a:pt x="19" y="86"/>
                  </a:lnTo>
                  <a:lnTo>
                    <a:pt x="25" y="88"/>
                  </a:lnTo>
                  <a:lnTo>
                    <a:pt x="29" y="89"/>
                  </a:lnTo>
                  <a:lnTo>
                    <a:pt x="33" y="91"/>
                  </a:lnTo>
                  <a:lnTo>
                    <a:pt x="37" y="93"/>
                  </a:lnTo>
                  <a:lnTo>
                    <a:pt x="40" y="95"/>
                  </a:lnTo>
                  <a:lnTo>
                    <a:pt x="46" y="97"/>
                  </a:lnTo>
                  <a:lnTo>
                    <a:pt x="50" y="99"/>
                  </a:lnTo>
                  <a:lnTo>
                    <a:pt x="54" y="101"/>
                  </a:lnTo>
                  <a:lnTo>
                    <a:pt x="59" y="103"/>
                  </a:lnTo>
                  <a:lnTo>
                    <a:pt x="63" y="103"/>
                  </a:lnTo>
                  <a:lnTo>
                    <a:pt x="67" y="105"/>
                  </a:lnTo>
                  <a:lnTo>
                    <a:pt x="73" y="107"/>
                  </a:lnTo>
                  <a:lnTo>
                    <a:pt x="78" y="108"/>
                  </a:lnTo>
                  <a:lnTo>
                    <a:pt x="82" y="108"/>
                  </a:lnTo>
                  <a:lnTo>
                    <a:pt x="86" y="110"/>
                  </a:lnTo>
                  <a:lnTo>
                    <a:pt x="92" y="112"/>
                  </a:lnTo>
                  <a:lnTo>
                    <a:pt x="97" y="114"/>
                  </a:lnTo>
                  <a:lnTo>
                    <a:pt x="101" y="114"/>
                  </a:lnTo>
                  <a:lnTo>
                    <a:pt x="107" y="116"/>
                  </a:lnTo>
                  <a:lnTo>
                    <a:pt x="111" y="118"/>
                  </a:lnTo>
                  <a:lnTo>
                    <a:pt x="116" y="120"/>
                  </a:lnTo>
                  <a:lnTo>
                    <a:pt x="120" y="120"/>
                  </a:lnTo>
                  <a:lnTo>
                    <a:pt x="126" y="120"/>
                  </a:lnTo>
                  <a:lnTo>
                    <a:pt x="130" y="122"/>
                  </a:lnTo>
                  <a:lnTo>
                    <a:pt x="134" y="124"/>
                  </a:lnTo>
                  <a:lnTo>
                    <a:pt x="137" y="124"/>
                  </a:lnTo>
                  <a:lnTo>
                    <a:pt x="141" y="124"/>
                  </a:lnTo>
                  <a:lnTo>
                    <a:pt x="145" y="126"/>
                  </a:lnTo>
                  <a:lnTo>
                    <a:pt x="151" y="126"/>
                  </a:lnTo>
                  <a:lnTo>
                    <a:pt x="154" y="126"/>
                  </a:lnTo>
                  <a:lnTo>
                    <a:pt x="158" y="127"/>
                  </a:lnTo>
                  <a:lnTo>
                    <a:pt x="164" y="127"/>
                  </a:lnTo>
                  <a:lnTo>
                    <a:pt x="168" y="129"/>
                  </a:lnTo>
                  <a:lnTo>
                    <a:pt x="172" y="129"/>
                  </a:lnTo>
                  <a:lnTo>
                    <a:pt x="175" y="131"/>
                  </a:lnTo>
                  <a:lnTo>
                    <a:pt x="181" y="131"/>
                  </a:lnTo>
                  <a:lnTo>
                    <a:pt x="185" y="133"/>
                  </a:lnTo>
                  <a:lnTo>
                    <a:pt x="189" y="133"/>
                  </a:lnTo>
                  <a:lnTo>
                    <a:pt x="194" y="133"/>
                  </a:lnTo>
                  <a:lnTo>
                    <a:pt x="198" y="133"/>
                  </a:lnTo>
                  <a:lnTo>
                    <a:pt x="204" y="135"/>
                  </a:lnTo>
                  <a:lnTo>
                    <a:pt x="208" y="135"/>
                  </a:lnTo>
                  <a:lnTo>
                    <a:pt x="213" y="135"/>
                  </a:lnTo>
                  <a:lnTo>
                    <a:pt x="217" y="137"/>
                  </a:lnTo>
                  <a:lnTo>
                    <a:pt x="223" y="137"/>
                  </a:lnTo>
                  <a:lnTo>
                    <a:pt x="229" y="137"/>
                  </a:lnTo>
                  <a:lnTo>
                    <a:pt x="234" y="137"/>
                  </a:lnTo>
                  <a:lnTo>
                    <a:pt x="238" y="137"/>
                  </a:lnTo>
                  <a:lnTo>
                    <a:pt x="246" y="139"/>
                  </a:lnTo>
                  <a:lnTo>
                    <a:pt x="251" y="139"/>
                  </a:lnTo>
                  <a:lnTo>
                    <a:pt x="257" y="139"/>
                  </a:lnTo>
                  <a:lnTo>
                    <a:pt x="263" y="139"/>
                  </a:lnTo>
                  <a:lnTo>
                    <a:pt x="270" y="141"/>
                  </a:lnTo>
                  <a:lnTo>
                    <a:pt x="276" y="141"/>
                  </a:lnTo>
                  <a:lnTo>
                    <a:pt x="282" y="141"/>
                  </a:lnTo>
                  <a:lnTo>
                    <a:pt x="289" y="141"/>
                  </a:lnTo>
                  <a:lnTo>
                    <a:pt x="295" y="141"/>
                  </a:lnTo>
                  <a:lnTo>
                    <a:pt x="301" y="141"/>
                  </a:lnTo>
                  <a:lnTo>
                    <a:pt x="308" y="143"/>
                  </a:lnTo>
                  <a:lnTo>
                    <a:pt x="316" y="143"/>
                  </a:lnTo>
                  <a:lnTo>
                    <a:pt x="324" y="145"/>
                  </a:lnTo>
                  <a:lnTo>
                    <a:pt x="329" y="145"/>
                  </a:lnTo>
                  <a:lnTo>
                    <a:pt x="337" y="145"/>
                  </a:lnTo>
                  <a:lnTo>
                    <a:pt x="343" y="145"/>
                  </a:lnTo>
                  <a:lnTo>
                    <a:pt x="350" y="145"/>
                  </a:lnTo>
                  <a:lnTo>
                    <a:pt x="358" y="145"/>
                  </a:lnTo>
                  <a:lnTo>
                    <a:pt x="364" y="145"/>
                  </a:lnTo>
                  <a:lnTo>
                    <a:pt x="371" y="146"/>
                  </a:lnTo>
                  <a:lnTo>
                    <a:pt x="377" y="146"/>
                  </a:lnTo>
                  <a:lnTo>
                    <a:pt x="383" y="146"/>
                  </a:lnTo>
                  <a:lnTo>
                    <a:pt x="390" y="146"/>
                  </a:lnTo>
                  <a:lnTo>
                    <a:pt x="396" y="146"/>
                  </a:lnTo>
                  <a:lnTo>
                    <a:pt x="402" y="146"/>
                  </a:lnTo>
                  <a:lnTo>
                    <a:pt x="405" y="146"/>
                  </a:lnTo>
                  <a:lnTo>
                    <a:pt x="411" y="146"/>
                  </a:lnTo>
                  <a:lnTo>
                    <a:pt x="415" y="146"/>
                  </a:lnTo>
                  <a:lnTo>
                    <a:pt x="421" y="148"/>
                  </a:lnTo>
                  <a:lnTo>
                    <a:pt x="424" y="148"/>
                  </a:lnTo>
                  <a:lnTo>
                    <a:pt x="426" y="148"/>
                  </a:lnTo>
                  <a:lnTo>
                    <a:pt x="430" y="148"/>
                  </a:lnTo>
                  <a:lnTo>
                    <a:pt x="434" y="148"/>
                  </a:lnTo>
                  <a:lnTo>
                    <a:pt x="438" y="148"/>
                  </a:lnTo>
                  <a:lnTo>
                    <a:pt x="438" y="148"/>
                  </a:lnTo>
                  <a:lnTo>
                    <a:pt x="438" y="148"/>
                  </a:lnTo>
                  <a:lnTo>
                    <a:pt x="434" y="146"/>
                  </a:lnTo>
                  <a:lnTo>
                    <a:pt x="426" y="145"/>
                  </a:lnTo>
                  <a:lnTo>
                    <a:pt x="421" y="143"/>
                  </a:lnTo>
                  <a:lnTo>
                    <a:pt x="417" y="141"/>
                  </a:lnTo>
                  <a:lnTo>
                    <a:pt x="411" y="141"/>
                  </a:lnTo>
                  <a:lnTo>
                    <a:pt x="407" y="139"/>
                  </a:lnTo>
                  <a:lnTo>
                    <a:pt x="402" y="137"/>
                  </a:lnTo>
                  <a:lnTo>
                    <a:pt x="396" y="137"/>
                  </a:lnTo>
                  <a:lnTo>
                    <a:pt x="390" y="135"/>
                  </a:lnTo>
                  <a:lnTo>
                    <a:pt x="385" y="133"/>
                  </a:lnTo>
                  <a:lnTo>
                    <a:pt x="379" y="131"/>
                  </a:lnTo>
                  <a:lnTo>
                    <a:pt x="373" y="129"/>
                  </a:lnTo>
                  <a:lnTo>
                    <a:pt x="365" y="127"/>
                  </a:lnTo>
                  <a:lnTo>
                    <a:pt x="360" y="126"/>
                  </a:lnTo>
                  <a:lnTo>
                    <a:pt x="352" y="124"/>
                  </a:lnTo>
                  <a:lnTo>
                    <a:pt x="346" y="122"/>
                  </a:lnTo>
                  <a:lnTo>
                    <a:pt x="339" y="120"/>
                  </a:lnTo>
                  <a:lnTo>
                    <a:pt x="331" y="118"/>
                  </a:lnTo>
                  <a:lnTo>
                    <a:pt x="326" y="118"/>
                  </a:lnTo>
                  <a:lnTo>
                    <a:pt x="318" y="116"/>
                  </a:lnTo>
                  <a:lnTo>
                    <a:pt x="312" y="114"/>
                  </a:lnTo>
                  <a:lnTo>
                    <a:pt x="305" y="110"/>
                  </a:lnTo>
                  <a:lnTo>
                    <a:pt x="299" y="110"/>
                  </a:lnTo>
                  <a:lnTo>
                    <a:pt x="291" y="108"/>
                  </a:lnTo>
                  <a:lnTo>
                    <a:pt x="286" y="107"/>
                  </a:lnTo>
                  <a:lnTo>
                    <a:pt x="278" y="105"/>
                  </a:lnTo>
                  <a:lnTo>
                    <a:pt x="272" y="105"/>
                  </a:lnTo>
                  <a:lnTo>
                    <a:pt x="267" y="103"/>
                  </a:lnTo>
                  <a:lnTo>
                    <a:pt x="261" y="101"/>
                  </a:lnTo>
                  <a:lnTo>
                    <a:pt x="255" y="99"/>
                  </a:lnTo>
                  <a:lnTo>
                    <a:pt x="250" y="99"/>
                  </a:lnTo>
                  <a:lnTo>
                    <a:pt x="242" y="95"/>
                  </a:lnTo>
                  <a:lnTo>
                    <a:pt x="238" y="95"/>
                  </a:lnTo>
                  <a:lnTo>
                    <a:pt x="232" y="93"/>
                  </a:lnTo>
                  <a:lnTo>
                    <a:pt x="229" y="91"/>
                  </a:lnTo>
                  <a:lnTo>
                    <a:pt x="225" y="89"/>
                  </a:lnTo>
                  <a:lnTo>
                    <a:pt x="219" y="88"/>
                  </a:lnTo>
                  <a:lnTo>
                    <a:pt x="215" y="86"/>
                  </a:lnTo>
                  <a:lnTo>
                    <a:pt x="211" y="86"/>
                  </a:lnTo>
                  <a:lnTo>
                    <a:pt x="204" y="80"/>
                  </a:lnTo>
                  <a:lnTo>
                    <a:pt x="200" y="78"/>
                  </a:lnTo>
                  <a:lnTo>
                    <a:pt x="194" y="74"/>
                  </a:lnTo>
                  <a:lnTo>
                    <a:pt x="189" y="70"/>
                  </a:lnTo>
                  <a:lnTo>
                    <a:pt x="187" y="65"/>
                  </a:lnTo>
                  <a:lnTo>
                    <a:pt x="185" y="63"/>
                  </a:lnTo>
                  <a:lnTo>
                    <a:pt x="183" y="57"/>
                  </a:lnTo>
                  <a:lnTo>
                    <a:pt x="183" y="53"/>
                  </a:lnTo>
                  <a:lnTo>
                    <a:pt x="185" y="50"/>
                  </a:lnTo>
                  <a:lnTo>
                    <a:pt x="187" y="46"/>
                  </a:lnTo>
                  <a:lnTo>
                    <a:pt x="191" y="40"/>
                  </a:lnTo>
                  <a:lnTo>
                    <a:pt x="194" y="36"/>
                  </a:lnTo>
                  <a:lnTo>
                    <a:pt x="200" y="32"/>
                  </a:lnTo>
                  <a:lnTo>
                    <a:pt x="206" y="29"/>
                  </a:lnTo>
                  <a:lnTo>
                    <a:pt x="211" y="23"/>
                  </a:lnTo>
                  <a:lnTo>
                    <a:pt x="219" y="21"/>
                  </a:lnTo>
                  <a:lnTo>
                    <a:pt x="227" y="17"/>
                  </a:lnTo>
                  <a:lnTo>
                    <a:pt x="234" y="13"/>
                  </a:lnTo>
                  <a:lnTo>
                    <a:pt x="240" y="12"/>
                  </a:lnTo>
                  <a:lnTo>
                    <a:pt x="248" y="8"/>
                  </a:lnTo>
                  <a:lnTo>
                    <a:pt x="253" y="6"/>
                  </a:lnTo>
                  <a:lnTo>
                    <a:pt x="259" y="4"/>
                  </a:lnTo>
                  <a:lnTo>
                    <a:pt x="263" y="2"/>
                  </a:lnTo>
                  <a:lnTo>
                    <a:pt x="267" y="2"/>
                  </a:lnTo>
                  <a:lnTo>
                    <a:pt x="269" y="0"/>
                  </a:lnTo>
                  <a:lnTo>
                    <a:pt x="270" y="0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35" name="Freeform 59"/>
            <p:cNvSpPr>
              <a:spLocks/>
            </p:cNvSpPr>
            <p:nvPr/>
          </p:nvSpPr>
          <p:spPr bwMode="auto">
            <a:xfrm>
              <a:off x="3381" y="1574"/>
              <a:ext cx="318" cy="116"/>
            </a:xfrm>
            <a:custGeom>
              <a:avLst/>
              <a:gdLst/>
              <a:ahLst/>
              <a:cxnLst>
                <a:cxn ang="0">
                  <a:pos x="612" y="154"/>
                </a:cxn>
                <a:cxn ang="0">
                  <a:pos x="589" y="161"/>
                </a:cxn>
                <a:cxn ang="0">
                  <a:pos x="568" y="163"/>
                </a:cxn>
                <a:cxn ang="0">
                  <a:pos x="540" y="169"/>
                </a:cxn>
                <a:cxn ang="0">
                  <a:pos x="505" y="182"/>
                </a:cxn>
                <a:cxn ang="0">
                  <a:pos x="481" y="188"/>
                </a:cxn>
                <a:cxn ang="0">
                  <a:pos x="458" y="195"/>
                </a:cxn>
                <a:cxn ang="0">
                  <a:pos x="427" y="205"/>
                </a:cxn>
                <a:cxn ang="0">
                  <a:pos x="397" y="214"/>
                </a:cxn>
                <a:cxn ang="0">
                  <a:pos x="365" y="218"/>
                </a:cxn>
                <a:cxn ang="0">
                  <a:pos x="336" y="222"/>
                </a:cxn>
                <a:cxn ang="0">
                  <a:pos x="315" y="226"/>
                </a:cxn>
                <a:cxn ang="0">
                  <a:pos x="294" y="228"/>
                </a:cxn>
                <a:cxn ang="0">
                  <a:pos x="268" y="228"/>
                </a:cxn>
                <a:cxn ang="0">
                  <a:pos x="241" y="228"/>
                </a:cxn>
                <a:cxn ang="0">
                  <a:pos x="213" y="230"/>
                </a:cxn>
                <a:cxn ang="0">
                  <a:pos x="186" y="230"/>
                </a:cxn>
                <a:cxn ang="0">
                  <a:pos x="156" y="230"/>
                </a:cxn>
                <a:cxn ang="0">
                  <a:pos x="129" y="230"/>
                </a:cxn>
                <a:cxn ang="0">
                  <a:pos x="102" y="230"/>
                </a:cxn>
                <a:cxn ang="0">
                  <a:pos x="78" y="230"/>
                </a:cxn>
                <a:cxn ang="0">
                  <a:pos x="55" y="230"/>
                </a:cxn>
                <a:cxn ang="0">
                  <a:pos x="36" y="230"/>
                </a:cxn>
                <a:cxn ang="0">
                  <a:pos x="11" y="230"/>
                </a:cxn>
                <a:cxn ang="0">
                  <a:pos x="3" y="224"/>
                </a:cxn>
                <a:cxn ang="0">
                  <a:pos x="24" y="218"/>
                </a:cxn>
                <a:cxn ang="0">
                  <a:pos x="53" y="213"/>
                </a:cxn>
                <a:cxn ang="0">
                  <a:pos x="76" y="211"/>
                </a:cxn>
                <a:cxn ang="0">
                  <a:pos x="99" y="207"/>
                </a:cxn>
                <a:cxn ang="0">
                  <a:pos x="123" y="205"/>
                </a:cxn>
                <a:cxn ang="0">
                  <a:pos x="150" y="201"/>
                </a:cxn>
                <a:cxn ang="0">
                  <a:pos x="176" y="199"/>
                </a:cxn>
                <a:cxn ang="0">
                  <a:pos x="205" y="197"/>
                </a:cxn>
                <a:cxn ang="0">
                  <a:pos x="232" y="193"/>
                </a:cxn>
                <a:cxn ang="0">
                  <a:pos x="258" y="192"/>
                </a:cxn>
                <a:cxn ang="0">
                  <a:pos x="281" y="186"/>
                </a:cxn>
                <a:cxn ang="0">
                  <a:pos x="306" y="182"/>
                </a:cxn>
                <a:cxn ang="0">
                  <a:pos x="329" y="176"/>
                </a:cxn>
                <a:cxn ang="0">
                  <a:pos x="349" y="169"/>
                </a:cxn>
                <a:cxn ang="0">
                  <a:pos x="370" y="161"/>
                </a:cxn>
                <a:cxn ang="0">
                  <a:pos x="391" y="155"/>
                </a:cxn>
                <a:cxn ang="0">
                  <a:pos x="426" y="136"/>
                </a:cxn>
                <a:cxn ang="0">
                  <a:pos x="460" y="121"/>
                </a:cxn>
                <a:cxn ang="0">
                  <a:pos x="490" y="104"/>
                </a:cxn>
                <a:cxn ang="0">
                  <a:pos x="517" y="87"/>
                </a:cxn>
                <a:cxn ang="0">
                  <a:pos x="543" y="66"/>
                </a:cxn>
                <a:cxn ang="0">
                  <a:pos x="566" y="45"/>
                </a:cxn>
                <a:cxn ang="0">
                  <a:pos x="587" y="26"/>
                </a:cxn>
                <a:cxn ang="0">
                  <a:pos x="614" y="2"/>
                </a:cxn>
                <a:cxn ang="0">
                  <a:pos x="629" y="9"/>
                </a:cxn>
                <a:cxn ang="0">
                  <a:pos x="635" y="32"/>
                </a:cxn>
                <a:cxn ang="0">
                  <a:pos x="635" y="59"/>
                </a:cxn>
                <a:cxn ang="0">
                  <a:pos x="635" y="85"/>
                </a:cxn>
                <a:cxn ang="0">
                  <a:pos x="631" y="112"/>
                </a:cxn>
                <a:cxn ang="0">
                  <a:pos x="625" y="135"/>
                </a:cxn>
              </a:cxnLst>
              <a:rect l="0" t="0" r="r" b="b"/>
              <a:pathLst>
                <a:path w="637" h="232">
                  <a:moveTo>
                    <a:pt x="625" y="135"/>
                  </a:moveTo>
                  <a:lnTo>
                    <a:pt x="621" y="140"/>
                  </a:lnTo>
                  <a:lnTo>
                    <a:pt x="619" y="146"/>
                  </a:lnTo>
                  <a:lnTo>
                    <a:pt x="616" y="148"/>
                  </a:lnTo>
                  <a:lnTo>
                    <a:pt x="612" y="154"/>
                  </a:lnTo>
                  <a:lnTo>
                    <a:pt x="608" y="155"/>
                  </a:lnTo>
                  <a:lnTo>
                    <a:pt x="604" y="157"/>
                  </a:lnTo>
                  <a:lnTo>
                    <a:pt x="599" y="159"/>
                  </a:lnTo>
                  <a:lnTo>
                    <a:pt x="593" y="161"/>
                  </a:lnTo>
                  <a:lnTo>
                    <a:pt x="589" y="161"/>
                  </a:lnTo>
                  <a:lnTo>
                    <a:pt x="585" y="161"/>
                  </a:lnTo>
                  <a:lnTo>
                    <a:pt x="581" y="161"/>
                  </a:lnTo>
                  <a:lnTo>
                    <a:pt x="578" y="163"/>
                  </a:lnTo>
                  <a:lnTo>
                    <a:pt x="572" y="163"/>
                  </a:lnTo>
                  <a:lnTo>
                    <a:pt x="568" y="163"/>
                  </a:lnTo>
                  <a:lnTo>
                    <a:pt x="562" y="165"/>
                  </a:lnTo>
                  <a:lnTo>
                    <a:pt x="559" y="167"/>
                  </a:lnTo>
                  <a:lnTo>
                    <a:pt x="553" y="167"/>
                  </a:lnTo>
                  <a:lnTo>
                    <a:pt x="547" y="169"/>
                  </a:lnTo>
                  <a:lnTo>
                    <a:pt x="540" y="169"/>
                  </a:lnTo>
                  <a:lnTo>
                    <a:pt x="534" y="171"/>
                  </a:lnTo>
                  <a:lnTo>
                    <a:pt x="526" y="174"/>
                  </a:lnTo>
                  <a:lnTo>
                    <a:pt x="521" y="176"/>
                  </a:lnTo>
                  <a:lnTo>
                    <a:pt x="511" y="178"/>
                  </a:lnTo>
                  <a:lnTo>
                    <a:pt x="505" y="182"/>
                  </a:lnTo>
                  <a:lnTo>
                    <a:pt x="500" y="182"/>
                  </a:lnTo>
                  <a:lnTo>
                    <a:pt x="496" y="184"/>
                  </a:lnTo>
                  <a:lnTo>
                    <a:pt x="492" y="184"/>
                  </a:lnTo>
                  <a:lnTo>
                    <a:pt x="488" y="186"/>
                  </a:lnTo>
                  <a:lnTo>
                    <a:pt x="481" y="188"/>
                  </a:lnTo>
                  <a:lnTo>
                    <a:pt x="473" y="192"/>
                  </a:lnTo>
                  <a:lnTo>
                    <a:pt x="469" y="192"/>
                  </a:lnTo>
                  <a:lnTo>
                    <a:pt x="465" y="193"/>
                  </a:lnTo>
                  <a:lnTo>
                    <a:pt x="462" y="193"/>
                  </a:lnTo>
                  <a:lnTo>
                    <a:pt x="458" y="195"/>
                  </a:lnTo>
                  <a:lnTo>
                    <a:pt x="452" y="197"/>
                  </a:lnTo>
                  <a:lnTo>
                    <a:pt x="446" y="199"/>
                  </a:lnTo>
                  <a:lnTo>
                    <a:pt x="439" y="201"/>
                  </a:lnTo>
                  <a:lnTo>
                    <a:pt x="433" y="203"/>
                  </a:lnTo>
                  <a:lnTo>
                    <a:pt x="427" y="205"/>
                  </a:lnTo>
                  <a:lnTo>
                    <a:pt x="420" y="207"/>
                  </a:lnTo>
                  <a:lnTo>
                    <a:pt x="414" y="209"/>
                  </a:lnTo>
                  <a:lnTo>
                    <a:pt x="408" y="211"/>
                  </a:lnTo>
                  <a:lnTo>
                    <a:pt x="403" y="213"/>
                  </a:lnTo>
                  <a:lnTo>
                    <a:pt x="397" y="214"/>
                  </a:lnTo>
                  <a:lnTo>
                    <a:pt x="391" y="214"/>
                  </a:lnTo>
                  <a:lnTo>
                    <a:pt x="386" y="216"/>
                  </a:lnTo>
                  <a:lnTo>
                    <a:pt x="378" y="216"/>
                  </a:lnTo>
                  <a:lnTo>
                    <a:pt x="372" y="218"/>
                  </a:lnTo>
                  <a:lnTo>
                    <a:pt x="365" y="218"/>
                  </a:lnTo>
                  <a:lnTo>
                    <a:pt x="359" y="220"/>
                  </a:lnTo>
                  <a:lnTo>
                    <a:pt x="351" y="220"/>
                  </a:lnTo>
                  <a:lnTo>
                    <a:pt x="344" y="222"/>
                  </a:lnTo>
                  <a:lnTo>
                    <a:pt x="340" y="222"/>
                  </a:lnTo>
                  <a:lnTo>
                    <a:pt x="336" y="222"/>
                  </a:lnTo>
                  <a:lnTo>
                    <a:pt x="332" y="222"/>
                  </a:lnTo>
                  <a:lnTo>
                    <a:pt x="329" y="224"/>
                  </a:lnTo>
                  <a:lnTo>
                    <a:pt x="325" y="224"/>
                  </a:lnTo>
                  <a:lnTo>
                    <a:pt x="321" y="224"/>
                  </a:lnTo>
                  <a:lnTo>
                    <a:pt x="315" y="226"/>
                  </a:lnTo>
                  <a:lnTo>
                    <a:pt x="313" y="226"/>
                  </a:lnTo>
                  <a:lnTo>
                    <a:pt x="308" y="226"/>
                  </a:lnTo>
                  <a:lnTo>
                    <a:pt x="302" y="226"/>
                  </a:lnTo>
                  <a:lnTo>
                    <a:pt x="298" y="226"/>
                  </a:lnTo>
                  <a:lnTo>
                    <a:pt x="294" y="228"/>
                  </a:lnTo>
                  <a:lnTo>
                    <a:pt x="289" y="228"/>
                  </a:lnTo>
                  <a:lnTo>
                    <a:pt x="285" y="228"/>
                  </a:lnTo>
                  <a:lnTo>
                    <a:pt x="279" y="228"/>
                  </a:lnTo>
                  <a:lnTo>
                    <a:pt x="275" y="228"/>
                  </a:lnTo>
                  <a:lnTo>
                    <a:pt x="268" y="228"/>
                  </a:lnTo>
                  <a:lnTo>
                    <a:pt x="264" y="228"/>
                  </a:lnTo>
                  <a:lnTo>
                    <a:pt x="256" y="228"/>
                  </a:lnTo>
                  <a:lnTo>
                    <a:pt x="253" y="228"/>
                  </a:lnTo>
                  <a:lnTo>
                    <a:pt x="247" y="228"/>
                  </a:lnTo>
                  <a:lnTo>
                    <a:pt x="241" y="228"/>
                  </a:lnTo>
                  <a:lnTo>
                    <a:pt x="235" y="228"/>
                  </a:lnTo>
                  <a:lnTo>
                    <a:pt x="230" y="230"/>
                  </a:lnTo>
                  <a:lnTo>
                    <a:pt x="224" y="230"/>
                  </a:lnTo>
                  <a:lnTo>
                    <a:pt x="218" y="230"/>
                  </a:lnTo>
                  <a:lnTo>
                    <a:pt x="213" y="230"/>
                  </a:lnTo>
                  <a:lnTo>
                    <a:pt x="207" y="230"/>
                  </a:lnTo>
                  <a:lnTo>
                    <a:pt x="201" y="230"/>
                  </a:lnTo>
                  <a:lnTo>
                    <a:pt x="195" y="230"/>
                  </a:lnTo>
                  <a:lnTo>
                    <a:pt x="190" y="230"/>
                  </a:lnTo>
                  <a:lnTo>
                    <a:pt x="186" y="230"/>
                  </a:lnTo>
                  <a:lnTo>
                    <a:pt x="178" y="230"/>
                  </a:lnTo>
                  <a:lnTo>
                    <a:pt x="173" y="230"/>
                  </a:lnTo>
                  <a:lnTo>
                    <a:pt x="167" y="230"/>
                  </a:lnTo>
                  <a:lnTo>
                    <a:pt x="163" y="230"/>
                  </a:lnTo>
                  <a:lnTo>
                    <a:pt x="156" y="230"/>
                  </a:lnTo>
                  <a:lnTo>
                    <a:pt x="150" y="230"/>
                  </a:lnTo>
                  <a:lnTo>
                    <a:pt x="144" y="230"/>
                  </a:lnTo>
                  <a:lnTo>
                    <a:pt x="138" y="230"/>
                  </a:lnTo>
                  <a:lnTo>
                    <a:pt x="133" y="230"/>
                  </a:lnTo>
                  <a:lnTo>
                    <a:pt x="129" y="230"/>
                  </a:lnTo>
                  <a:lnTo>
                    <a:pt x="123" y="230"/>
                  </a:lnTo>
                  <a:lnTo>
                    <a:pt x="118" y="230"/>
                  </a:lnTo>
                  <a:lnTo>
                    <a:pt x="112" y="230"/>
                  </a:lnTo>
                  <a:lnTo>
                    <a:pt x="108" y="230"/>
                  </a:lnTo>
                  <a:lnTo>
                    <a:pt x="102" y="230"/>
                  </a:lnTo>
                  <a:lnTo>
                    <a:pt x="99" y="232"/>
                  </a:lnTo>
                  <a:lnTo>
                    <a:pt x="93" y="230"/>
                  </a:lnTo>
                  <a:lnTo>
                    <a:pt x="87" y="230"/>
                  </a:lnTo>
                  <a:lnTo>
                    <a:pt x="81" y="230"/>
                  </a:lnTo>
                  <a:lnTo>
                    <a:pt x="78" y="230"/>
                  </a:lnTo>
                  <a:lnTo>
                    <a:pt x="72" y="230"/>
                  </a:lnTo>
                  <a:lnTo>
                    <a:pt x="68" y="230"/>
                  </a:lnTo>
                  <a:lnTo>
                    <a:pt x="64" y="230"/>
                  </a:lnTo>
                  <a:lnTo>
                    <a:pt x="60" y="230"/>
                  </a:lnTo>
                  <a:lnTo>
                    <a:pt x="55" y="230"/>
                  </a:lnTo>
                  <a:lnTo>
                    <a:pt x="51" y="230"/>
                  </a:lnTo>
                  <a:lnTo>
                    <a:pt x="47" y="230"/>
                  </a:lnTo>
                  <a:lnTo>
                    <a:pt x="43" y="230"/>
                  </a:lnTo>
                  <a:lnTo>
                    <a:pt x="40" y="230"/>
                  </a:lnTo>
                  <a:lnTo>
                    <a:pt x="36" y="230"/>
                  </a:lnTo>
                  <a:lnTo>
                    <a:pt x="32" y="230"/>
                  </a:lnTo>
                  <a:lnTo>
                    <a:pt x="30" y="230"/>
                  </a:lnTo>
                  <a:lnTo>
                    <a:pt x="22" y="230"/>
                  </a:lnTo>
                  <a:lnTo>
                    <a:pt x="17" y="230"/>
                  </a:lnTo>
                  <a:lnTo>
                    <a:pt x="11" y="230"/>
                  </a:lnTo>
                  <a:lnTo>
                    <a:pt x="9" y="230"/>
                  </a:lnTo>
                  <a:lnTo>
                    <a:pt x="2" y="230"/>
                  </a:lnTo>
                  <a:lnTo>
                    <a:pt x="0" y="228"/>
                  </a:lnTo>
                  <a:lnTo>
                    <a:pt x="0" y="226"/>
                  </a:lnTo>
                  <a:lnTo>
                    <a:pt x="3" y="224"/>
                  </a:lnTo>
                  <a:lnTo>
                    <a:pt x="7" y="222"/>
                  </a:lnTo>
                  <a:lnTo>
                    <a:pt x="11" y="222"/>
                  </a:lnTo>
                  <a:lnTo>
                    <a:pt x="15" y="220"/>
                  </a:lnTo>
                  <a:lnTo>
                    <a:pt x="21" y="220"/>
                  </a:lnTo>
                  <a:lnTo>
                    <a:pt x="24" y="218"/>
                  </a:lnTo>
                  <a:lnTo>
                    <a:pt x="32" y="218"/>
                  </a:lnTo>
                  <a:lnTo>
                    <a:pt x="38" y="216"/>
                  </a:lnTo>
                  <a:lnTo>
                    <a:pt x="45" y="214"/>
                  </a:lnTo>
                  <a:lnTo>
                    <a:pt x="49" y="214"/>
                  </a:lnTo>
                  <a:lnTo>
                    <a:pt x="53" y="213"/>
                  </a:lnTo>
                  <a:lnTo>
                    <a:pt x="59" y="213"/>
                  </a:lnTo>
                  <a:lnTo>
                    <a:pt x="62" y="213"/>
                  </a:lnTo>
                  <a:lnTo>
                    <a:pt x="66" y="213"/>
                  </a:lnTo>
                  <a:lnTo>
                    <a:pt x="70" y="211"/>
                  </a:lnTo>
                  <a:lnTo>
                    <a:pt x="76" y="211"/>
                  </a:lnTo>
                  <a:lnTo>
                    <a:pt x="80" y="211"/>
                  </a:lnTo>
                  <a:lnTo>
                    <a:pt x="83" y="209"/>
                  </a:lnTo>
                  <a:lnTo>
                    <a:pt x="89" y="209"/>
                  </a:lnTo>
                  <a:lnTo>
                    <a:pt x="93" y="207"/>
                  </a:lnTo>
                  <a:lnTo>
                    <a:pt x="99" y="207"/>
                  </a:lnTo>
                  <a:lnTo>
                    <a:pt x="102" y="207"/>
                  </a:lnTo>
                  <a:lnTo>
                    <a:pt x="108" y="205"/>
                  </a:lnTo>
                  <a:lnTo>
                    <a:pt x="112" y="205"/>
                  </a:lnTo>
                  <a:lnTo>
                    <a:pt x="118" y="205"/>
                  </a:lnTo>
                  <a:lnTo>
                    <a:pt x="123" y="205"/>
                  </a:lnTo>
                  <a:lnTo>
                    <a:pt x="129" y="203"/>
                  </a:lnTo>
                  <a:lnTo>
                    <a:pt x="133" y="203"/>
                  </a:lnTo>
                  <a:lnTo>
                    <a:pt x="138" y="203"/>
                  </a:lnTo>
                  <a:lnTo>
                    <a:pt x="144" y="203"/>
                  </a:lnTo>
                  <a:lnTo>
                    <a:pt x="150" y="201"/>
                  </a:lnTo>
                  <a:lnTo>
                    <a:pt x="156" y="201"/>
                  </a:lnTo>
                  <a:lnTo>
                    <a:pt x="161" y="201"/>
                  </a:lnTo>
                  <a:lnTo>
                    <a:pt x="165" y="199"/>
                  </a:lnTo>
                  <a:lnTo>
                    <a:pt x="171" y="199"/>
                  </a:lnTo>
                  <a:lnTo>
                    <a:pt x="176" y="199"/>
                  </a:lnTo>
                  <a:lnTo>
                    <a:pt x="182" y="199"/>
                  </a:lnTo>
                  <a:lnTo>
                    <a:pt x="188" y="197"/>
                  </a:lnTo>
                  <a:lnTo>
                    <a:pt x="194" y="197"/>
                  </a:lnTo>
                  <a:lnTo>
                    <a:pt x="197" y="197"/>
                  </a:lnTo>
                  <a:lnTo>
                    <a:pt x="205" y="197"/>
                  </a:lnTo>
                  <a:lnTo>
                    <a:pt x="209" y="195"/>
                  </a:lnTo>
                  <a:lnTo>
                    <a:pt x="214" y="195"/>
                  </a:lnTo>
                  <a:lnTo>
                    <a:pt x="220" y="195"/>
                  </a:lnTo>
                  <a:lnTo>
                    <a:pt x="226" y="195"/>
                  </a:lnTo>
                  <a:lnTo>
                    <a:pt x="232" y="193"/>
                  </a:lnTo>
                  <a:lnTo>
                    <a:pt x="237" y="193"/>
                  </a:lnTo>
                  <a:lnTo>
                    <a:pt x="241" y="193"/>
                  </a:lnTo>
                  <a:lnTo>
                    <a:pt x="249" y="193"/>
                  </a:lnTo>
                  <a:lnTo>
                    <a:pt x="253" y="192"/>
                  </a:lnTo>
                  <a:lnTo>
                    <a:pt x="258" y="192"/>
                  </a:lnTo>
                  <a:lnTo>
                    <a:pt x="262" y="190"/>
                  </a:lnTo>
                  <a:lnTo>
                    <a:pt x="268" y="190"/>
                  </a:lnTo>
                  <a:lnTo>
                    <a:pt x="272" y="188"/>
                  </a:lnTo>
                  <a:lnTo>
                    <a:pt x="277" y="188"/>
                  </a:lnTo>
                  <a:lnTo>
                    <a:pt x="281" y="186"/>
                  </a:lnTo>
                  <a:lnTo>
                    <a:pt x="287" y="186"/>
                  </a:lnTo>
                  <a:lnTo>
                    <a:pt x="291" y="184"/>
                  </a:lnTo>
                  <a:lnTo>
                    <a:pt x="296" y="184"/>
                  </a:lnTo>
                  <a:lnTo>
                    <a:pt x="300" y="182"/>
                  </a:lnTo>
                  <a:lnTo>
                    <a:pt x="306" y="182"/>
                  </a:lnTo>
                  <a:lnTo>
                    <a:pt x="310" y="180"/>
                  </a:lnTo>
                  <a:lnTo>
                    <a:pt x="315" y="180"/>
                  </a:lnTo>
                  <a:lnTo>
                    <a:pt x="319" y="178"/>
                  </a:lnTo>
                  <a:lnTo>
                    <a:pt x="325" y="178"/>
                  </a:lnTo>
                  <a:lnTo>
                    <a:pt x="329" y="176"/>
                  </a:lnTo>
                  <a:lnTo>
                    <a:pt x="332" y="174"/>
                  </a:lnTo>
                  <a:lnTo>
                    <a:pt x="336" y="173"/>
                  </a:lnTo>
                  <a:lnTo>
                    <a:pt x="342" y="173"/>
                  </a:lnTo>
                  <a:lnTo>
                    <a:pt x="346" y="171"/>
                  </a:lnTo>
                  <a:lnTo>
                    <a:pt x="349" y="169"/>
                  </a:lnTo>
                  <a:lnTo>
                    <a:pt x="353" y="167"/>
                  </a:lnTo>
                  <a:lnTo>
                    <a:pt x="359" y="167"/>
                  </a:lnTo>
                  <a:lnTo>
                    <a:pt x="361" y="165"/>
                  </a:lnTo>
                  <a:lnTo>
                    <a:pt x="367" y="163"/>
                  </a:lnTo>
                  <a:lnTo>
                    <a:pt x="370" y="161"/>
                  </a:lnTo>
                  <a:lnTo>
                    <a:pt x="374" y="161"/>
                  </a:lnTo>
                  <a:lnTo>
                    <a:pt x="378" y="159"/>
                  </a:lnTo>
                  <a:lnTo>
                    <a:pt x="382" y="157"/>
                  </a:lnTo>
                  <a:lnTo>
                    <a:pt x="388" y="155"/>
                  </a:lnTo>
                  <a:lnTo>
                    <a:pt x="391" y="155"/>
                  </a:lnTo>
                  <a:lnTo>
                    <a:pt x="397" y="152"/>
                  </a:lnTo>
                  <a:lnTo>
                    <a:pt x="405" y="148"/>
                  </a:lnTo>
                  <a:lnTo>
                    <a:pt x="412" y="144"/>
                  </a:lnTo>
                  <a:lnTo>
                    <a:pt x="420" y="140"/>
                  </a:lnTo>
                  <a:lnTo>
                    <a:pt x="426" y="136"/>
                  </a:lnTo>
                  <a:lnTo>
                    <a:pt x="433" y="135"/>
                  </a:lnTo>
                  <a:lnTo>
                    <a:pt x="441" y="131"/>
                  </a:lnTo>
                  <a:lnTo>
                    <a:pt x="448" y="127"/>
                  </a:lnTo>
                  <a:lnTo>
                    <a:pt x="454" y="123"/>
                  </a:lnTo>
                  <a:lnTo>
                    <a:pt x="460" y="121"/>
                  </a:lnTo>
                  <a:lnTo>
                    <a:pt x="465" y="116"/>
                  </a:lnTo>
                  <a:lnTo>
                    <a:pt x="473" y="114"/>
                  </a:lnTo>
                  <a:lnTo>
                    <a:pt x="479" y="110"/>
                  </a:lnTo>
                  <a:lnTo>
                    <a:pt x="484" y="108"/>
                  </a:lnTo>
                  <a:lnTo>
                    <a:pt x="490" y="104"/>
                  </a:lnTo>
                  <a:lnTo>
                    <a:pt x="496" y="102"/>
                  </a:lnTo>
                  <a:lnTo>
                    <a:pt x="502" y="98"/>
                  </a:lnTo>
                  <a:lnTo>
                    <a:pt x="507" y="95"/>
                  </a:lnTo>
                  <a:lnTo>
                    <a:pt x="511" y="91"/>
                  </a:lnTo>
                  <a:lnTo>
                    <a:pt x="517" y="87"/>
                  </a:lnTo>
                  <a:lnTo>
                    <a:pt x="523" y="83"/>
                  </a:lnTo>
                  <a:lnTo>
                    <a:pt x="528" y="79"/>
                  </a:lnTo>
                  <a:lnTo>
                    <a:pt x="532" y="74"/>
                  </a:lnTo>
                  <a:lnTo>
                    <a:pt x="538" y="72"/>
                  </a:lnTo>
                  <a:lnTo>
                    <a:pt x="543" y="66"/>
                  </a:lnTo>
                  <a:lnTo>
                    <a:pt x="547" y="62"/>
                  </a:lnTo>
                  <a:lnTo>
                    <a:pt x="553" y="59"/>
                  </a:lnTo>
                  <a:lnTo>
                    <a:pt x="559" y="53"/>
                  </a:lnTo>
                  <a:lnTo>
                    <a:pt x="562" y="49"/>
                  </a:lnTo>
                  <a:lnTo>
                    <a:pt x="566" y="45"/>
                  </a:lnTo>
                  <a:lnTo>
                    <a:pt x="572" y="41"/>
                  </a:lnTo>
                  <a:lnTo>
                    <a:pt x="576" y="38"/>
                  </a:lnTo>
                  <a:lnTo>
                    <a:pt x="580" y="34"/>
                  </a:lnTo>
                  <a:lnTo>
                    <a:pt x="583" y="30"/>
                  </a:lnTo>
                  <a:lnTo>
                    <a:pt x="587" y="26"/>
                  </a:lnTo>
                  <a:lnTo>
                    <a:pt x="591" y="22"/>
                  </a:lnTo>
                  <a:lnTo>
                    <a:pt x="599" y="15"/>
                  </a:lnTo>
                  <a:lnTo>
                    <a:pt x="604" y="11"/>
                  </a:lnTo>
                  <a:lnTo>
                    <a:pt x="610" y="5"/>
                  </a:lnTo>
                  <a:lnTo>
                    <a:pt x="614" y="2"/>
                  </a:lnTo>
                  <a:lnTo>
                    <a:pt x="619" y="0"/>
                  </a:lnTo>
                  <a:lnTo>
                    <a:pt x="623" y="2"/>
                  </a:lnTo>
                  <a:lnTo>
                    <a:pt x="625" y="2"/>
                  </a:lnTo>
                  <a:lnTo>
                    <a:pt x="627" y="5"/>
                  </a:lnTo>
                  <a:lnTo>
                    <a:pt x="629" y="9"/>
                  </a:lnTo>
                  <a:lnTo>
                    <a:pt x="633" y="17"/>
                  </a:lnTo>
                  <a:lnTo>
                    <a:pt x="633" y="19"/>
                  </a:lnTo>
                  <a:lnTo>
                    <a:pt x="633" y="22"/>
                  </a:lnTo>
                  <a:lnTo>
                    <a:pt x="633" y="28"/>
                  </a:lnTo>
                  <a:lnTo>
                    <a:pt x="635" y="32"/>
                  </a:lnTo>
                  <a:lnTo>
                    <a:pt x="635" y="36"/>
                  </a:lnTo>
                  <a:lnTo>
                    <a:pt x="635" y="41"/>
                  </a:lnTo>
                  <a:lnTo>
                    <a:pt x="635" y="47"/>
                  </a:lnTo>
                  <a:lnTo>
                    <a:pt x="637" y="53"/>
                  </a:lnTo>
                  <a:lnTo>
                    <a:pt x="635" y="59"/>
                  </a:lnTo>
                  <a:lnTo>
                    <a:pt x="635" y="64"/>
                  </a:lnTo>
                  <a:lnTo>
                    <a:pt x="635" y="68"/>
                  </a:lnTo>
                  <a:lnTo>
                    <a:pt x="635" y="74"/>
                  </a:lnTo>
                  <a:lnTo>
                    <a:pt x="635" y="79"/>
                  </a:lnTo>
                  <a:lnTo>
                    <a:pt x="635" y="85"/>
                  </a:lnTo>
                  <a:lnTo>
                    <a:pt x="633" y="91"/>
                  </a:lnTo>
                  <a:lnTo>
                    <a:pt x="633" y="97"/>
                  </a:lnTo>
                  <a:lnTo>
                    <a:pt x="633" y="102"/>
                  </a:lnTo>
                  <a:lnTo>
                    <a:pt x="631" y="106"/>
                  </a:lnTo>
                  <a:lnTo>
                    <a:pt x="631" y="112"/>
                  </a:lnTo>
                  <a:lnTo>
                    <a:pt x="629" y="117"/>
                  </a:lnTo>
                  <a:lnTo>
                    <a:pt x="629" y="121"/>
                  </a:lnTo>
                  <a:lnTo>
                    <a:pt x="627" y="125"/>
                  </a:lnTo>
                  <a:lnTo>
                    <a:pt x="627" y="131"/>
                  </a:lnTo>
                  <a:lnTo>
                    <a:pt x="625" y="135"/>
                  </a:lnTo>
                  <a:lnTo>
                    <a:pt x="625" y="1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36" name="Freeform 60"/>
            <p:cNvSpPr>
              <a:spLocks/>
            </p:cNvSpPr>
            <p:nvPr/>
          </p:nvSpPr>
          <p:spPr bwMode="auto">
            <a:xfrm>
              <a:off x="3048" y="1836"/>
              <a:ext cx="277" cy="168"/>
            </a:xfrm>
            <a:custGeom>
              <a:avLst/>
              <a:gdLst/>
              <a:ahLst/>
              <a:cxnLst>
                <a:cxn ang="0">
                  <a:pos x="244" y="0"/>
                </a:cxn>
                <a:cxn ang="0">
                  <a:pos x="213" y="2"/>
                </a:cxn>
                <a:cxn ang="0">
                  <a:pos x="194" y="4"/>
                </a:cxn>
                <a:cxn ang="0">
                  <a:pos x="173" y="10"/>
                </a:cxn>
                <a:cxn ang="0">
                  <a:pos x="149" y="13"/>
                </a:cxn>
                <a:cxn ang="0">
                  <a:pos x="126" y="19"/>
                </a:cxn>
                <a:cxn ang="0">
                  <a:pos x="103" y="27"/>
                </a:cxn>
                <a:cxn ang="0">
                  <a:pos x="82" y="34"/>
                </a:cxn>
                <a:cxn ang="0">
                  <a:pos x="52" y="55"/>
                </a:cxn>
                <a:cxn ang="0">
                  <a:pos x="29" y="84"/>
                </a:cxn>
                <a:cxn ang="0">
                  <a:pos x="14" y="112"/>
                </a:cxn>
                <a:cxn ang="0">
                  <a:pos x="4" y="137"/>
                </a:cxn>
                <a:cxn ang="0">
                  <a:pos x="0" y="164"/>
                </a:cxn>
                <a:cxn ang="0">
                  <a:pos x="4" y="186"/>
                </a:cxn>
                <a:cxn ang="0">
                  <a:pos x="12" y="211"/>
                </a:cxn>
                <a:cxn ang="0">
                  <a:pos x="27" y="234"/>
                </a:cxn>
                <a:cxn ang="0">
                  <a:pos x="44" y="255"/>
                </a:cxn>
                <a:cxn ang="0">
                  <a:pos x="67" y="272"/>
                </a:cxn>
                <a:cxn ang="0">
                  <a:pos x="93" y="287"/>
                </a:cxn>
                <a:cxn ang="0">
                  <a:pos x="120" y="300"/>
                </a:cxn>
                <a:cxn ang="0">
                  <a:pos x="152" y="314"/>
                </a:cxn>
                <a:cxn ang="0">
                  <a:pos x="185" y="325"/>
                </a:cxn>
                <a:cxn ang="0">
                  <a:pos x="213" y="331"/>
                </a:cxn>
                <a:cxn ang="0">
                  <a:pos x="232" y="335"/>
                </a:cxn>
                <a:cxn ang="0">
                  <a:pos x="251" y="337"/>
                </a:cxn>
                <a:cxn ang="0">
                  <a:pos x="270" y="337"/>
                </a:cxn>
                <a:cxn ang="0">
                  <a:pos x="291" y="337"/>
                </a:cxn>
                <a:cxn ang="0">
                  <a:pos x="310" y="337"/>
                </a:cxn>
                <a:cxn ang="0">
                  <a:pos x="337" y="335"/>
                </a:cxn>
                <a:cxn ang="0">
                  <a:pos x="365" y="331"/>
                </a:cxn>
                <a:cxn ang="0">
                  <a:pos x="399" y="325"/>
                </a:cxn>
                <a:cxn ang="0">
                  <a:pos x="426" y="316"/>
                </a:cxn>
                <a:cxn ang="0">
                  <a:pos x="449" y="304"/>
                </a:cxn>
                <a:cxn ang="0">
                  <a:pos x="468" y="289"/>
                </a:cxn>
                <a:cxn ang="0">
                  <a:pos x="498" y="261"/>
                </a:cxn>
                <a:cxn ang="0">
                  <a:pos x="515" y="234"/>
                </a:cxn>
                <a:cxn ang="0">
                  <a:pos x="531" y="207"/>
                </a:cxn>
                <a:cxn ang="0">
                  <a:pos x="546" y="177"/>
                </a:cxn>
                <a:cxn ang="0">
                  <a:pos x="553" y="148"/>
                </a:cxn>
                <a:cxn ang="0">
                  <a:pos x="546" y="133"/>
                </a:cxn>
                <a:cxn ang="0">
                  <a:pos x="519" y="137"/>
                </a:cxn>
                <a:cxn ang="0">
                  <a:pos x="498" y="145"/>
                </a:cxn>
                <a:cxn ang="0">
                  <a:pos x="476" y="152"/>
                </a:cxn>
                <a:cxn ang="0">
                  <a:pos x="447" y="160"/>
                </a:cxn>
                <a:cxn ang="0">
                  <a:pos x="417" y="169"/>
                </a:cxn>
                <a:cxn ang="0">
                  <a:pos x="384" y="175"/>
                </a:cxn>
                <a:cxn ang="0">
                  <a:pos x="363" y="175"/>
                </a:cxn>
                <a:cxn ang="0">
                  <a:pos x="342" y="175"/>
                </a:cxn>
                <a:cxn ang="0">
                  <a:pos x="323" y="173"/>
                </a:cxn>
                <a:cxn ang="0">
                  <a:pos x="303" y="169"/>
                </a:cxn>
                <a:cxn ang="0">
                  <a:pos x="282" y="166"/>
                </a:cxn>
                <a:cxn ang="0">
                  <a:pos x="261" y="160"/>
                </a:cxn>
                <a:cxn ang="0">
                  <a:pos x="240" y="154"/>
                </a:cxn>
                <a:cxn ang="0">
                  <a:pos x="221" y="146"/>
                </a:cxn>
                <a:cxn ang="0">
                  <a:pos x="190" y="133"/>
                </a:cxn>
                <a:cxn ang="0">
                  <a:pos x="162" y="116"/>
                </a:cxn>
                <a:cxn ang="0">
                  <a:pos x="150" y="95"/>
                </a:cxn>
                <a:cxn ang="0">
                  <a:pos x="160" y="70"/>
                </a:cxn>
                <a:cxn ang="0">
                  <a:pos x="183" y="48"/>
                </a:cxn>
                <a:cxn ang="0">
                  <a:pos x="211" y="27"/>
                </a:cxn>
                <a:cxn ang="0">
                  <a:pos x="238" y="12"/>
                </a:cxn>
                <a:cxn ang="0">
                  <a:pos x="257" y="0"/>
                </a:cxn>
              </a:cxnLst>
              <a:rect l="0" t="0" r="r" b="b"/>
              <a:pathLst>
                <a:path w="553" h="337">
                  <a:moveTo>
                    <a:pt x="259" y="0"/>
                  </a:moveTo>
                  <a:lnTo>
                    <a:pt x="257" y="0"/>
                  </a:lnTo>
                  <a:lnTo>
                    <a:pt x="251" y="0"/>
                  </a:lnTo>
                  <a:lnTo>
                    <a:pt x="247" y="0"/>
                  </a:lnTo>
                  <a:lnTo>
                    <a:pt x="244" y="0"/>
                  </a:lnTo>
                  <a:lnTo>
                    <a:pt x="238" y="0"/>
                  </a:lnTo>
                  <a:lnTo>
                    <a:pt x="232" y="2"/>
                  </a:lnTo>
                  <a:lnTo>
                    <a:pt x="225" y="2"/>
                  </a:lnTo>
                  <a:lnTo>
                    <a:pt x="217" y="2"/>
                  </a:lnTo>
                  <a:lnTo>
                    <a:pt x="213" y="2"/>
                  </a:lnTo>
                  <a:lnTo>
                    <a:pt x="211" y="2"/>
                  </a:lnTo>
                  <a:lnTo>
                    <a:pt x="206" y="4"/>
                  </a:lnTo>
                  <a:lnTo>
                    <a:pt x="204" y="4"/>
                  </a:lnTo>
                  <a:lnTo>
                    <a:pt x="198" y="4"/>
                  </a:lnTo>
                  <a:lnTo>
                    <a:pt x="194" y="4"/>
                  </a:lnTo>
                  <a:lnTo>
                    <a:pt x="190" y="6"/>
                  </a:lnTo>
                  <a:lnTo>
                    <a:pt x="185" y="6"/>
                  </a:lnTo>
                  <a:lnTo>
                    <a:pt x="181" y="6"/>
                  </a:lnTo>
                  <a:lnTo>
                    <a:pt x="177" y="8"/>
                  </a:lnTo>
                  <a:lnTo>
                    <a:pt x="173" y="10"/>
                  </a:lnTo>
                  <a:lnTo>
                    <a:pt x="168" y="10"/>
                  </a:lnTo>
                  <a:lnTo>
                    <a:pt x="162" y="10"/>
                  </a:lnTo>
                  <a:lnTo>
                    <a:pt x="158" y="12"/>
                  </a:lnTo>
                  <a:lnTo>
                    <a:pt x="152" y="12"/>
                  </a:lnTo>
                  <a:lnTo>
                    <a:pt x="149" y="13"/>
                  </a:lnTo>
                  <a:lnTo>
                    <a:pt x="145" y="13"/>
                  </a:lnTo>
                  <a:lnTo>
                    <a:pt x="139" y="15"/>
                  </a:lnTo>
                  <a:lnTo>
                    <a:pt x="133" y="15"/>
                  </a:lnTo>
                  <a:lnTo>
                    <a:pt x="129" y="17"/>
                  </a:lnTo>
                  <a:lnTo>
                    <a:pt x="126" y="19"/>
                  </a:lnTo>
                  <a:lnTo>
                    <a:pt x="120" y="19"/>
                  </a:lnTo>
                  <a:lnTo>
                    <a:pt x="116" y="21"/>
                  </a:lnTo>
                  <a:lnTo>
                    <a:pt x="112" y="23"/>
                  </a:lnTo>
                  <a:lnTo>
                    <a:pt x="107" y="25"/>
                  </a:lnTo>
                  <a:lnTo>
                    <a:pt x="103" y="27"/>
                  </a:lnTo>
                  <a:lnTo>
                    <a:pt x="99" y="29"/>
                  </a:lnTo>
                  <a:lnTo>
                    <a:pt x="95" y="31"/>
                  </a:lnTo>
                  <a:lnTo>
                    <a:pt x="91" y="32"/>
                  </a:lnTo>
                  <a:lnTo>
                    <a:pt x="86" y="34"/>
                  </a:lnTo>
                  <a:lnTo>
                    <a:pt x="82" y="34"/>
                  </a:lnTo>
                  <a:lnTo>
                    <a:pt x="78" y="36"/>
                  </a:lnTo>
                  <a:lnTo>
                    <a:pt x="71" y="42"/>
                  </a:lnTo>
                  <a:lnTo>
                    <a:pt x="63" y="46"/>
                  </a:lnTo>
                  <a:lnTo>
                    <a:pt x="57" y="50"/>
                  </a:lnTo>
                  <a:lnTo>
                    <a:pt x="52" y="55"/>
                  </a:lnTo>
                  <a:lnTo>
                    <a:pt x="46" y="61"/>
                  </a:lnTo>
                  <a:lnTo>
                    <a:pt x="42" y="67"/>
                  </a:lnTo>
                  <a:lnTo>
                    <a:pt x="36" y="72"/>
                  </a:lnTo>
                  <a:lnTo>
                    <a:pt x="33" y="78"/>
                  </a:lnTo>
                  <a:lnTo>
                    <a:pt x="29" y="84"/>
                  </a:lnTo>
                  <a:lnTo>
                    <a:pt x="25" y="89"/>
                  </a:lnTo>
                  <a:lnTo>
                    <a:pt x="21" y="95"/>
                  </a:lnTo>
                  <a:lnTo>
                    <a:pt x="19" y="101"/>
                  </a:lnTo>
                  <a:lnTo>
                    <a:pt x="15" y="107"/>
                  </a:lnTo>
                  <a:lnTo>
                    <a:pt x="14" y="112"/>
                  </a:lnTo>
                  <a:lnTo>
                    <a:pt x="12" y="116"/>
                  </a:lnTo>
                  <a:lnTo>
                    <a:pt x="8" y="122"/>
                  </a:lnTo>
                  <a:lnTo>
                    <a:pt x="6" y="127"/>
                  </a:lnTo>
                  <a:lnTo>
                    <a:pt x="6" y="133"/>
                  </a:lnTo>
                  <a:lnTo>
                    <a:pt x="4" y="137"/>
                  </a:lnTo>
                  <a:lnTo>
                    <a:pt x="2" y="143"/>
                  </a:lnTo>
                  <a:lnTo>
                    <a:pt x="2" y="148"/>
                  </a:lnTo>
                  <a:lnTo>
                    <a:pt x="2" y="154"/>
                  </a:lnTo>
                  <a:lnTo>
                    <a:pt x="0" y="158"/>
                  </a:lnTo>
                  <a:lnTo>
                    <a:pt x="0" y="164"/>
                  </a:lnTo>
                  <a:lnTo>
                    <a:pt x="0" y="167"/>
                  </a:lnTo>
                  <a:lnTo>
                    <a:pt x="0" y="173"/>
                  </a:lnTo>
                  <a:lnTo>
                    <a:pt x="0" y="177"/>
                  </a:lnTo>
                  <a:lnTo>
                    <a:pt x="2" y="183"/>
                  </a:lnTo>
                  <a:lnTo>
                    <a:pt x="4" y="186"/>
                  </a:lnTo>
                  <a:lnTo>
                    <a:pt x="6" y="192"/>
                  </a:lnTo>
                  <a:lnTo>
                    <a:pt x="6" y="196"/>
                  </a:lnTo>
                  <a:lnTo>
                    <a:pt x="8" y="202"/>
                  </a:lnTo>
                  <a:lnTo>
                    <a:pt x="10" y="205"/>
                  </a:lnTo>
                  <a:lnTo>
                    <a:pt x="12" y="211"/>
                  </a:lnTo>
                  <a:lnTo>
                    <a:pt x="14" y="215"/>
                  </a:lnTo>
                  <a:lnTo>
                    <a:pt x="17" y="221"/>
                  </a:lnTo>
                  <a:lnTo>
                    <a:pt x="19" y="224"/>
                  </a:lnTo>
                  <a:lnTo>
                    <a:pt x="23" y="230"/>
                  </a:lnTo>
                  <a:lnTo>
                    <a:pt x="27" y="234"/>
                  </a:lnTo>
                  <a:lnTo>
                    <a:pt x="29" y="238"/>
                  </a:lnTo>
                  <a:lnTo>
                    <a:pt x="33" y="242"/>
                  </a:lnTo>
                  <a:lnTo>
                    <a:pt x="36" y="247"/>
                  </a:lnTo>
                  <a:lnTo>
                    <a:pt x="40" y="249"/>
                  </a:lnTo>
                  <a:lnTo>
                    <a:pt x="44" y="255"/>
                  </a:lnTo>
                  <a:lnTo>
                    <a:pt x="50" y="257"/>
                  </a:lnTo>
                  <a:lnTo>
                    <a:pt x="53" y="262"/>
                  </a:lnTo>
                  <a:lnTo>
                    <a:pt x="57" y="264"/>
                  </a:lnTo>
                  <a:lnTo>
                    <a:pt x="63" y="268"/>
                  </a:lnTo>
                  <a:lnTo>
                    <a:pt x="67" y="272"/>
                  </a:lnTo>
                  <a:lnTo>
                    <a:pt x="72" y="276"/>
                  </a:lnTo>
                  <a:lnTo>
                    <a:pt x="76" y="278"/>
                  </a:lnTo>
                  <a:lnTo>
                    <a:pt x="82" y="281"/>
                  </a:lnTo>
                  <a:lnTo>
                    <a:pt x="86" y="285"/>
                  </a:lnTo>
                  <a:lnTo>
                    <a:pt x="93" y="287"/>
                  </a:lnTo>
                  <a:lnTo>
                    <a:pt x="97" y="291"/>
                  </a:lnTo>
                  <a:lnTo>
                    <a:pt x="103" y="293"/>
                  </a:lnTo>
                  <a:lnTo>
                    <a:pt x="109" y="297"/>
                  </a:lnTo>
                  <a:lnTo>
                    <a:pt x="114" y="299"/>
                  </a:lnTo>
                  <a:lnTo>
                    <a:pt x="120" y="300"/>
                  </a:lnTo>
                  <a:lnTo>
                    <a:pt x="126" y="304"/>
                  </a:lnTo>
                  <a:lnTo>
                    <a:pt x="133" y="306"/>
                  </a:lnTo>
                  <a:lnTo>
                    <a:pt x="139" y="310"/>
                  </a:lnTo>
                  <a:lnTo>
                    <a:pt x="145" y="312"/>
                  </a:lnTo>
                  <a:lnTo>
                    <a:pt x="152" y="314"/>
                  </a:lnTo>
                  <a:lnTo>
                    <a:pt x="158" y="316"/>
                  </a:lnTo>
                  <a:lnTo>
                    <a:pt x="164" y="319"/>
                  </a:lnTo>
                  <a:lnTo>
                    <a:pt x="169" y="321"/>
                  </a:lnTo>
                  <a:lnTo>
                    <a:pt x="177" y="323"/>
                  </a:lnTo>
                  <a:lnTo>
                    <a:pt x="185" y="325"/>
                  </a:lnTo>
                  <a:lnTo>
                    <a:pt x="192" y="327"/>
                  </a:lnTo>
                  <a:lnTo>
                    <a:pt x="198" y="329"/>
                  </a:lnTo>
                  <a:lnTo>
                    <a:pt x="206" y="331"/>
                  </a:lnTo>
                  <a:lnTo>
                    <a:pt x="209" y="331"/>
                  </a:lnTo>
                  <a:lnTo>
                    <a:pt x="213" y="331"/>
                  </a:lnTo>
                  <a:lnTo>
                    <a:pt x="217" y="331"/>
                  </a:lnTo>
                  <a:lnTo>
                    <a:pt x="221" y="333"/>
                  </a:lnTo>
                  <a:lnTo>
                    <a:pt x="225" y="333"/>
                  </a:lnTo>
                  <a:lnTo>
                    <a:pt x="228" y="335"/>
                  </a:lnTo>
                  <a:lnTo>
                    <a:pt x="232" y="335"/>
                  </a:lnTo>
                  <a:lnTo>
                    <a:pt x="236" y="335"/>
                  </a:lnTo>
                  <a:lnTo>
                    <a:pt x="240" y="335"/>
                  </a:lnTo>
                  <a:lnTo>
                    <a:pt x="244" y="335"/>
                  </a:lnTo>
                  <a:lnTo>
                    <a:pt x="247" y="337"/>
                  </a:lnTo>
                  <a:lnTo>
                    <a:pt x="251" y="337"/>
                  </a:lnTo>
                  <a:lnTo>
                    <a:pt x="255" y="337"/>
                  </a:lnTo>
                  <a:lnTo>
                    <a:pt x="259" y="337"/>
                  </a:lnTo>
                  <a:lnTo>
                    <a:pt x="263" y="337"/>
                  </a:lnTo>
                  <a:lnTo>
                    <a:pt x="266" y="337"/>
                  </a:lnTo>
                  <a:lnTo>
                    <a:pt x="270" y="337"/>
                  </a:lnTo>
                  <a:lnTo>
                    <a:pt x="274" y="337"/>
                  </a:lnTo>
                  <a:lnTo>
                    <a:pt x="280" y="337"/>
                  </a:lnTo>
                  <a:lnTo>
                    <a:pt x="283" y="337"/>
                  </a:lnTo>
                  <a:lnTo>
                    <a:pt x="287" y="337"/>
                  </a:lnTo>
                  <a:lnTo>
                    <a:pt x="291" y="337"/>
                  </a:lnTo>
                  <a:lnTo>
                    <a:pt x="295" y="337"/>
                  </a:lnTo>
                  <a:lnTo>
                    <a:pt x="299" y="337"/>
                  </a:lnTo>
                  <a:lnTo>
                    <a:pt x="303" y="337"/>
                  </a:lnTo>
                  <a:lnTo>
                    <a:pt x="306" y="337"/>
                  </a:lnTo>
                  <a:lnTo>
                    <a:pt x="310" y="337"/>
                  </a:lnTo>
                  <a:lnTo>
                    <a:pt x="316" y="337"/>
                  </a:lnTo>
                  <a:lnTo>
                    <a:pt x="322" y="335"/>
                  </a:lnTo>
                  <a:lnTo>
                    <a:pt x="329" y="335"/>
                  </a:lnTo>
                  <a:lnTo>
                    <a:pt x="333" y="335"/>
                  </a:lnTo>
                  <a:lnTo>
                    <a:pt x="337" y="335"/>
                  </a:lnTo>
                  <a:lnTo>
                    <a:pt x="341" y="335"/>
                  </a:lnTo>
                  <a:lnTo>
                    <a:pt x="344" y="335"/>
                  </a:lnTo>
                  <a:lnTo>
                    <a:pt x="352" y="333"/>
                  </a:lnTo>
                  <a:lnTo>
                    <a:pt x="360" y="331"/>
                  </a:lnTo>
                  <a:lnTo>
                    <a:pt x="365" y="331"/>
                  </a:lnTo>
                  <a:lnTo>
                    <a:pt x="373" y="329"/>
                  </a:lnTo>
                  <a:lnTo>
                    <a:pt x="379" y="327"/>
                  </a:lnTo>
                  <a:lnTo>
                    <a:pt x="386" y="327"/>
                  </a:lnTo>
                  <a:lnTo>
                    <a:pt x="392" y="325"/>
                  </a:lnTo>
                  <a:lnTo>
                    <a:pt x="399" y="325"/>
                  </a:lnTo>
                  <a:lnTo>
                    <a:pt x="405" y="321"/>
                  </a:lnTo>
                  <a:lnTo>
                    <a:pt x="411" y="321"/>
                  </a:lnTo>
                  <a:lnTo>
                    <a:pt x="417" y="319"/>
                  </a:lnTo>
                  <a:lnTo>
                    <a:pt x="422" y="319"/>
                  </a:lnTo>
                  <a:lnTo>
                    <a:pt x="426" y="316"/>
                  </a:lnTo>
                  <a:lnTo>
                    <a:pt x="430" y="314"/>
                  </a:lnTo>
                  <a:lnTo>
                    <a:pt x="436" y="312"/>
                  </a:lnTo>
                  <a:lnTo>
                    <a:pt x="439" y="310"/>
                  </a:lnTo>
                  <a:lnTo>
                    <a:pt x="445" y="306"/>
                  </a:lnTo>
                  <a:lnTo>
                    <a:pt x="449" y="304"/>
                  </a:lnTo>
                  <a:lnTo>
                    <a:pt x="453" y="300"/>
                  </a:lnTo>
                  <a:lnTo>
                    <a:pt x="457" y="299"/>
                  </a:lnTo>
                  <a:lnTo>
                    <a:pt x="460" y="297"/>
                  </a:lnTo>
                  <a:lnTo>
                    <a:pt x="464" y="293"/>
                  </a:lnTo>
                  <a:lnTo>
                    <a:pt x="468" y="289"/>
                  </a:lnTo>
                  <a:lnTo>
                    <a:pt x="472" y="287"/>
                  </a:lnTo>
                  <a:lnTo>
                    <a:pt x="479" y="281"/>
                  </a:lnTo>
                  <a:lnTo>
                    <a:pt x="487" y="274"/>
                  </a:lnTo>
                  <a:lnTo>
                    <a:pt x="493" y="266"/>
                  </a:lnTo>
                  <a:lnTo>
                    <a:pt x="498" y="261"/>
                  </a:lnTo>
                  <a:lnTo>
                    <a:pt x="504" y="253"/>
                  </a:lnTo>
                  <a:lnTo>
                    <a:pt x="510" y="245"/>
                  </a:lnTo>
                  <a:lnTo>
                    <a:pt x="512" y="242"/>
                  </a:lnTo>
                  <a:lnTo>
                    <a:pt x="514" y="238"/>
                  </a:lnTo>
                  <a:lnTo>
                    <a:pt x="515" y="234"/>
                  </a:lnTo>
                  <a:lnTo>
                    <a:pt x="519" y="230"/>
                  </a:lnTo>
                  <a:lnTo>
                    <a:pt x="523" y="223"/>
                  </a:lnTo>
                  <a:lnTo>
                    <a:pt x="527" y="215"/>
                  </a:lnTo>
                  <a:lnTo>
                    <a:pt x="529" y="211"/>
                  </a:lnTo>
                  <a:lnTo>
                    <a:pt x="531" y="207"/>
                  </a:lnTo>
                  <a:lnTo>
                    <a:pt x="533" y="204"/>
                  </a:lnTo>
                  <a:lnTo>
                    <a:pt x="534" y="200"/>
                  </a:lnTo>
                  <a:lnTo>
                    <a:pt x="538" y="192"/>
                  </a:lnTo>
                  <a:lnTo>
                    <a:pt x="542" y="185"/>
                  </a:lnTo>
                  <a:lnTo>
                    <a:pt x="546" y="177"/>
                  </a:lnTo>
                  <a:lnTo>
                    <a:pt x="548" y="171"/>
                  </a:lnTo>
                  <a:lnTo>
                    <a:pt x="550" y="166"/>
                  </a:lnTo>
                  <a:lnTo>
                    <a:pt x="552" y="160"/>
                  </a:lnTo>
                  <a:lnTo>
                    <a:pt x="553" y="152"/>
                  </a:lnTo>
                  <a:lnTo>
                    <a:pt x="553" y="148"/>
                  </a:lnTo>
                  <a:lnTo>
                    <a:pt x="553" y="145"/>
                  </a:lnTo>
                  <a:lnTo>
                    <a:pt x="553" y="141"/>
                  </a:lnTo>
                  <a:lnTo>
                    <a:pt x="552" y="137"/>
                  </a:lnTo>
                  <a:lnTo>
                    <a:pt x="550" y="135"/>
                  </a:lnTo>
                  <a:lnTo>
                    <a:pt x="546" y="133"/>
                  </a:lnTo>
                  <a:lnTo>
                    <a:pt x="542" y="133"/>
                  </a:lnTo>
                  <a:lnTo>
                    <a:pt x="538" y="133"/>
                  </a:lnTo>
                  <a:lnTo>
                    <a:pt x="533" y="133"/>
                  </a:lnTo>
                  <a:lnTo>
                    <a:pt x="527" y="135"/>
                  </a:lnTo>
                  <a:lnTo>
                    <a:pt x="519" y="137"/>
                  </a:lnTo>
                  <a:lnTo>
                    <a:pt x="515" y="139"/>
                  </a:lnTo>
                  <a:lnTo>
                    <a:pt x="512" y="141"/>
                  </a:lnTo>
                  <a:lnTo>
                    <a:pt x="508" y="141"/>
                  </a:lnTo>
                  <a:lnTo>
                    <a:pt x="504" y="143"/>
                  </a:lnTo>
                  <a:lnTo>
                    <a:pt x="498" y="145"/>
                  </a:lnTo>
                  <a:lnTo>
                    <a:pt x="495" y="145"/>
                  </a:lnTo>
                  <a:lnTo>
                    <a:pt x="491" y="146"/>
                  </a:lnTo>
                  <a:lnTo>
                    <a:pt x="487" y="150"/>
                  </a:lnTo>
                  <a:lnTo>
                    <a:pt x="481" y="150"/>
                  </a:lnTo>
                  <a:lnTo>
                    <a:pt x="476" y="152"/>
                  </a:lnTo>
                  <a:lnTo>
                    <a:pt x="470" y="154"/>
                  </a:lnTo>
                  <a:lnTo>
                    <a:pt x="466" y="156"/>
                  </a:lnTo>
                  <a:lnTo>
                    <a:pt x="458" y="158"/>
                  </a:lnTo>
                  <a:lnTo>
                    <a:pt x="453" y="160"/>
                  </a:lnTo>
                  <a:lnTo>
                    <a:pt x="447" y="160"/>
                  </a:lnTo>
                  <a:lnTo>
                    <a:pt x="443" y="162"/>
                  </a:lnTo>
                  <a:lnTo>
                    <a:pt x="436" y="164"/>
                  </a:lnTo>
                  <a:lnTo>
                    <a:pt x="430" y="166"/>
                  </a:lnTo>
                  <a:lnTo>
                    <a:pt x="424" y="167"/>
                  </a:lnTo>
                  <a:lnTo>
                    <a:pt x="417" y="169"/>
                  </a:lnTo>
                  <a:lnTo>
                    <a:pt x="411" y="169"/>
                  </a:lnTo>
                  <a:lnTo>
                    <a:pt x="405" y="171"/>
                  </a:lnTo>
                  <a:lnTo>
                    <a:pt x="399" y="173"/>
                  </a:lnTo>
                  <a:lnTo>
                    <a:pt x="392" y="173"/>
                  </a:lnTo>
                  <a:lnTo>
                    <a:pt x="384" y="175"/>
                  </a:lnTo>
                  <a:lnTo>
                    <a:pt x="379" y="175"/>
                  </a:lnTo>
                  <a:lnTo>
                    <a:pt x="373" y="175"/>
                  </a:lnTo>
                  <a:lnTo>
                    <a:pt x="371" y="175"/>
                  </a:lnTo>
                  <a:lnTo>
                    <a:pt x="365" y="175"/>
                  </a:lnTo>
                  <a:lnTo>
                    <a:pt x="363" y="175"/>
                  </a:lnTo>
                  <a:lnTo>
                    <a:pt x="360" y="175"/>
                  </a:lnTo>
                  <a:lnTo>
                    <a:pt x="354" y="175"/>
                  </a:lnTo>
                  <a:lnTo>
                    <a:pt x="350" y="175"/>
                  </a:lnTo>
                  <a:lnTo>
                    <a:pt x="346" y="175"/>
                  </a:lnTo>
                  <a:lnTo>
                    <a:pt x="342" y="175"/>
                  </a:lnTo>
                  <a:lnTo>
                    <a:pt x="339" y="175"/>
                  </a:lnTo>
                  <a:lnTo>
                    <a:pt x="335" y="175"/>
                  </a:lnTo>
                  <a:lnTo>
                    <a:pt x="331" y="175"/>
                  </a:lnTo>
                  <a:lnTo>
                    <a:pt x="327" y="173"/>
                  </a:lnTo>
                  <a:lnTo>
                    <a:pt x="323" y="173"/>
                  </a:lnTo>
                  <a:lnTo>
                    <a:pt x="318" y="173"/>
                  </a:lnTo>
                  <a:lnTo>
                    <a:pt x="314" y="171"/>
                  </a:lnTo>
                  <a:lnTo>
                    <a:pt x="310" y="171"/>
                  </a:lnTo>
                  <a:lnTo>
                    <a:pt x="306" y="171"/>
                  </a:lnTo>
                  <a:lnTo>
                    <a:pt x="303" y="169"/>
                  </a:lnTo>
                  <a:lnTo>
                    <a:pt x="297" y="169"/>
                  </a:lnTo>
                  <a:lnTo>
                    <a:pt x="293" y="167"/>
                  </a:lnTo>
                  <a:lnTo>
                    <a:pt x="289" y="167"/>
                  </a:lnTo>
                  <a:lnTo>
                    <a:pt x="285" y="167"/>
                  </a:lnTo>
                  <a:lnTo>
                    <a:pt x="282" y="166"/>
                  </a:lnTo>
                  <a:lnTo>
                    <a:pt x="278" y="166"/>
                  </a:lnTo>
                  <a:lnTo>
                    <a:pt x="272" y="164"/>
                  </a:lnTo>
                  <a:lnTo>
                    <a:pt x="268" y="164"/>
                  </a:lnTo>
                  <a:lnTo>
                    <a:pt x="264" y="162"/>
                  </a:lnTo>
                  <a:lnTo>
                    <a:pt x="261" y="160"/>
                  </a:lnTo>
                  <a:lnTo>
                    <a:pt x="257" y="160"/>
                  </a:lnTo>
                  <a:lnTo>
                    <a:pt x="251" y="158"/>
                  </a:lnTo>
                  <a:lnTo>
                    <a:pt x="247" y="158"/>
                  </a:lnTo>
                  <a:lnTo>
                    <a:pt x="244" y="156"/>
                  </a:lnTo>
                  <a:lnTo>
                    <a:pt x="240" y="154"/>
                  </a:lnTo>
                  <a:lnTo>
                    <a:pt x="236" y="152"/>
                  </a:lnTo>
                  <a:lnTo>
                    <a:pt x="232" y="152"/>
                  </a:lnTo>
                  <a:lnTo>
                    <a:pt x="228" y="150"/>
                  </a:lnTo>
                  <a:lnTo>
                    <a:pt x="223" y="148"/>
                  </a:lnTo>
                  <a:lnTo>
                    <a:pt x="221" y="146"/>
                  </a:lnTo>
                  <a:lnTo>
                    <a:pt x="217" y="146"/>
                  </a:lnTo>
                  <a:lnTo>
                    <a:pt x="209" y="143"/>
                  </a:lnTo>
                  <a:lnTo>
                    <a:pt x="204" y="141"/>
                  </a:lnTo>
                  <a:lnTo>
                    <a:pt x="196" y="137"/>
                  </a:lnTo>
                  <a:lnTo>
                    <a:pt x="190" y="133"/>
                  </a:lnTo>
                  <a:lnTo>
                    <a:pt x="183" y="129"/>
                  </a:lnTo>
                  <a:lnTo>
                    <a:pt x="177" y="126"/>
                  </a:lnTo>
                  <a:lnTo>
                    <a:pt x="171" y="122"/>
                  </a:lnTo>
                  <a:lnTo>
                    <a:pt x="168" y="120"/>
                  </a:lnTo>
                  <a:lnTo>
                    <a:pt x="162" y="116"/>
                  </a:lnTo>
                  <a:lnTo>
                    <a:pt x="160" y="112"/>
                  </a:lnTo>
                  <a:lnTo>
                    <a:pt x="154" y="107"/>
                  </a:lnTo>
                  <a:lnTo>
                    <a:pt x="152" y="103"/>
                  </a:lnTo>
                  <a:lnTo>
                    <a:pt x="150" y="99"/>
                  </a:lnTo>
                  <a:lnTo>
                    <a:pt x="150" y="95"/>
                  </a:lnTo>
                  <a:lnTo>
                    <a:pt x="150" y="89"/>
                  </a:lnTo>
                  <a:lnTo>
                    <a:pt x="152" y="86"/>
                  </a:lnTo>
                  <a:lnTo>
                    <a:pt x="154" y="80"/>
                  </a:lnTo>
                  <a:lnTo>
                    <a:pt x="156" y="76"/>
                  </a:lnTo>
                  <a:lnTo>
                    <a:pt x="160" y="70"/>
                  </a:lnTo>
                  <a:lnTo>
                    <a:pt x="164" y="67"/>
                  </a:lnTo>
                  <a:lnTo>
                    <a:pt x="168" y="61"/>
                  </a:lnTo>
                  <a:lnTo>
                    <a:pt x="173" y="57"/>
                  </a:lnTo>
                  <a:lnTo>
                    <a:pt x="177" y="53"/>
                  </a:lnTo>
                  <a:lnTo>
                    <a:pt x="183" y="48"/>
                  </a:lnTo>
                  <a:lnTo>
                    <a:pt x="187" y="44"/>
                  </a:lnTo>
                  <a:lnTo>
                    <a:pt x="194" y="40"/>
                  </a:lnTo>
                  <a:lnTo>
                    <a:pt x="200" y="34"/>
                  </a:lnTo>
                  <a:lnTo>
                    <a:pt x="206" y="31"/>
                  </a:lnTo>
                  <a:lnTo>
                    <a:pt x="211" y="27"/>
                  </a:lnTo>
                  <a:lnTo>
                    <a:pt x="217" y="23"/>
                  </a:lnTo>
                  <a:lnTo>
                    <a:pt x="221" y="19"/>
                  </a:lnTo>
                  <a:lnTo>
                    <a:pt x="226" y="15"/>
                  </a:lnTo>
                  <a:lnTo>
                    <a:pt x="232" y="13"/>
                  </a:lnTo>
                  <a:lnTo>
                    <a:pt x="238" y="12"/>
                  </a:lnTo>
                  <a:lnTo>
                    <a:pt x="242" y="8"/>
                  </a:lnTo>
                  <a:lnTo>
                    <a:pt x="247" y="6"/>
                  </a:lnTo>
                  <a:lnTo>
                    <a:pt x="249" y="4"/>
                  </a:lnTo>
                  <a:lnTo>
                    <a:pt x="253" y="2"/>
                  </a:lnTo>
                  <a:lnTo>
                    <a:pt x="257" y="0"/>
                  </a:lnTo>
                  <a:lnTo>
                    <a:pt x="259" y="0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37" name="Freeform 61"/>
            <p:cNvSpPr>
              <a:spLocks/>
            </p:cNvSpPr>
            <p:nvPr/>
          </p:nvSpPr>
          <p:spPr bwMode="auto">
            <a:xfrm>
              <a:off x="3656" y="1843"/>
              <a:ext cx="54" cy="87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10" y="6"/>
                </a:cxn>
                <a:cxn ang="0">
                  <a:pos x="23" y="14"/>
                </a:cxn>
                <a:cxn ang="0">
                  <a:pos x="29" y="18"/>
                </a:cxn>
                <a:cxn ang="0">
                  <a:pos x="36" y="23"/>
                </a:cxn>
                <a:cxn ang="0">
                  <a:pos x="44" y="27"/>
                </a:cxn>
                <a:cxn ang="0">
                  <a:pos x="51" y="33"/>
                </a:cxn>
                <a:cxn ang="0">
                  <a:pos x="59" y="38"/>
                </a:cxn>
                <a:cxn ang="0">
                  <a:pos x="67" y="44"/>
                </a:cxn>
                <a:cxn ang="0">
                  <a:pos x="80" y="57"/>
                </a:cxn>
                <a:cxn ang="0">
                  <a:pos x="91" y="69"/>
                </a:cxn>
                <a:cxn ang="0">
                  <a:pos x="99" y="80"/>
                </a:cxn>
                <a:cxn ang="0">
                  <a:pos x="105" y="94"/>
                </a:cxn>
                <a:cxn ang="0">
                  <a:pos x="108" y="107"/>
                </a:cxn>
                <a:cxn ang="0">
                  <a:pos x="108" y="120"/>
                </a:cxn>
                <a:cxn ang="0">
                  <a:pos x="107" y="132"/>
                </a:cxn>
                <a:cxn ang="0">
                  <a:pos x="103" y="141"/>
                </a:cxn>
                <a:cxn ang="0">
                  <a:pos x="97" y="151"/>
                </a:cxn>
                <a:cxn ang="0">
                  <a:pos x="88" y="158"/>
                </a:cxn>
                <a:cxn ang="0">
                  <a:pos x="76" y="162"/>
                </a:cxn>
                <a:cxn ang="0">
                  <a:pos x="63" y="166"/>
                </a:cxn>
                <a:cxn ang="0">
                  <a:pos x="48" y="168"/>
                </a:cxn>
                <a:cxn ang="0">
                  <a:pos x="34" y="170"/>
                </a:cxn>
                <a:cxn ang="0">
                  <a:pos x="19" y="172"/>
                </a:cxn>
                <a:cxn ang="0">
                  <a:pos x="10" y="173"/>
                </a:cxn>
                <a:cxn ang="0">
                  <a:pos x="2" y="175"/>
                </a:cxn>
                <a:cxn ang="0">
                  <a:pos x="0" y="175"/>
                </a:cxn>
                <a:cxn ang="0">
                  <a:pos x="0" y="172"/>
                </a:cxn>
                <a:cxn ang="0">
                  <a:pos x="2" y="164"/>
                </a:cxn>
                <a:cxn ang="0">
                  <a:pos x="4" y="151"/>
                </a:cxn>
                <a:cxn ang="0">
                  <a:pos x="4" y="143"/>
                </a:cxn>
                <a:cxn ang="0">
                  <a:pos x="6" y="135"/>
                </a:cxn>
                <a:cxn ang="0">
                  <a:pos x="6" y="126"/>
                </a:cxn>
                <a:cxn ang="0">
                  <a:pos x="6" y="116"/>
                </a:cxn>
                <a:cxn ang="0">
                  <a:pos x="6" y="107"/>
                </a:cxn>
                <a:cxn ang="0">
                  <a:pos x="8" y="99"/>
                </a:cxn>
                <a:cxn ang="0">
                  <a:pos x="8" y="90"/>
                </a:cxn>
                <a:cxn ang="0">
                  <a:pos x="10" y="82"/>
                </a:cxn>
                <a:cxn ang="0">
                  <a:pos x="10" y="73"/>
                </a:cxn>
                <a:cxn ang="0">
                  <a:pos x="10" y="67"/>
                </a:cxn>
                <a:cxn ang="0">
                  <a:pos x="8" y="52"/>
                </a:cxn>
                <a:cxn ang="0">
                  <a:pos x="6" y="40"/>
                </a:cxn>
                <a:cxn ang="0">
                  <a:pos x="4" y="29"/>
                </a:cxn>
                <a:cxn ang="0">
                  <a:pos x="4" y="19"/>
                </a:cxn>
                <a:cxn ang="0">
                  <a:pos x="2" y="12"/>
                </a:cxn>
                <a:cxn ang="0">
                  <a:pos x="0" y="6"/>
                </a:cxn>
                <a:cxn ang="0">
                  <a:pos x="0" y="0"/>
                </a:cxn>
              </a:cxnLst>
              <a:rect l="0" t="0" r="r" b="b"/>
              <a:pathLst>
                <a:path w="108" h="175">
                  <a:moveTo>
                    <a:pt x="0" y="0"/>
                  </a:moveTo>
                  <a:lnTo>
                    <a:pt x="2" y="2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5" y="8"/>
                  </a:lnTo>
                  <a:lnTo>
                    <a:pt x="23" y="14"/>
                  </a:lnTo>
                  <a:lnTo>
                    <a:pt x="25" y="16"/>
                  </a:lnTo>
                  <a:lnTo>
                    <a:pt x="29" y="18"/>
                  </a:lnTo>
                  <a:lnTo>
                    <a:pt x="32" y="19"/>
                  </a:lnTo>
                  <a:lnTo>
                    <a:pt x="36" y="23"/>
                  </a:lnTo>
                  <a:lnTo>
                    <a:pt x="40" y="25"/>
                  </a:lnTo>
                  <a:lnTo>
                    <a:pt x="44" y="27"/>
                  </a:lnTo>
                  <a:lnTo>
                    <a:pt x="48" y="29"/>
                  </a:lnTo>
                  <a:lnTo>
                    <a:pt x="51" y="33"/>
                  </a:lnTo>
                  <a:lnTo>
                    <a:pt x="55" y="35"/>
                  </a:lnTo>
                  <a:lnTo>
                    <a:pt x="59" y="38"/>
                  </a:lnTo>
                  <a:lnTo>
                    <a:pt x="63" y="40"/>
                  </a:lnTo>
                  <a:lnTo>
                    <a:pt x="67" y="44"/>
                  </a:lnTo>
                  <a:lnTo>
                    <a:pt x="72" y="50"/>
                  </a:lnTo>
                  <a:lnTo>
                    <a:pt x="80" y="57"/>
                  </a:lnTo>
                  <a:lnTo>
                    <a:pt x="86" y="63"/>
                  </a:lnTo>
                  <a:lnTo>
                    <a:pt x="91" y="69"/>
                  </a:lnTo>
                  <a:lnTo>
                    <a:pt x="95" y="75"/>
                  </a:lnTo>
                  <a:lnTo>
                    <a:pt x="99" y="80"/>
                  </a:lnTo>
                  <a:lnTo>
                    <a:pt x="103" y="88"/>
                  </a:lnTo>
                  <a:lnTo>
                    <a:pt x="105" y="94"/>
                  </a:lnTo>
                  <a:lnTo>
                    <a:pt x="107" y="101"/>
                  </a:lnTo>
                  <a:lnTo>
                    <a:pt x="108" y="107"/>
                  </a:lnTo>
                  <a:lnTo>
                    <a:pt x="108" y="113"/>
                  </a:lnTo>
                  <a:lnTo>
                    <a:pt x="108" y="120"/>
                  </a:lnTo>
                  <a:lnTo>
                    <a:pt x="108" y="126"/>
                  </a:lnTo>
                  <a:lnTo>
                    <a:pt x="107" y="132"/>
                  </a:lnTo>
                  <a:lnTo>
                    <a:pt x="105" y="137"/>
                  </a:lnTo>
                  <a:lnTo>
                    <a:pt x="103" y="141"/>
                  </a:lnTo>
                  <a:lnTo>
                    <a:pt x="99" y="147"/>
                  </a:lnTo>
                  <a:lnTo>
                    <a:pt x="97" y="151"/>
                  </a:lnTo>
                  <a:lnTo>
                    <a:pt x="93" y="154"/>
                  </a:lnTo>
                  <a:lnTo>
                    <a:pt x="88" y="158"/>
                  </a:lnTo>
                  <a:lnTo>
                    <a:pt x="82" y="160"/>
                  </a:lnTo>
                  <a:lnTo>
                    <a:pt x="76" y="162"/>
                  </a:lnTo>
                  <a:lnTo>
                    <a:pt x="70" y="162"/>
                  </a:lnTo>
                  <a:lnTo>
                    <a:pt x="63" y="166"/>
                  </a:lnTo>
                  <a:lnTo>
                    <a:pt x="55" y="166"/>
                  </a:lnTo>
                  <a:lnTo>
                    <a:pt x="48" y="168"/>
                  </a:lnTo>
                  <a:lnTo>
                    <a:pt x="40" y="170"/>
                  </a:lnTo>
                  <a:lnTo>
                    <a:pt x="34" y="170"/>
                  </a:lnTo>
                  <a:lnTo>
                    <a:pt x="27" y="172"/>
                  </a:lnTo>
                  <a:lnTo>
                    <a:pt x="19" y="172"/>
                  </a:lnTo>
                  <a:lnTo>
                    <a:pt x="13" y="173"/>
                  </a:lnTo>
                  <a:lnTo>
                    <a:pt x="10" y="173"/>
                  </a:lnTo>
                  <a:lnTo>
                    <a:pt x="4" y="173"/>
                  </a:lnTo>
                  <a:lnTo>
                    <a:pt x="2" y="175"/>
                  </a:lnTo>
                  <a:lnTo>
                    <a:pt x="0" y="175"/>
                  </a:lnTo>
                  <a:lnTo>
                    <a:pt x="0" y="175"/>
                  </a:lnTo>
                  <a:lnTo>
                    <a:pt x="0" y="173"/>
                  </a:lnTo>
                  <a:lnTo>
                    <a:pt x="0" y="172"/>
                  </a:lnTo>
                  <a:lnTo>
                    <a:pt x="0" y="168"/>
                  </a:lnTo>
                  <a:lnTo>
                    <a:pt x="2" y="164"/>
                  </a:lnTo>
                  <a:lnTo>
                    <a:pt x="2" y="156"/>
                  </a:lnTo>
                  <a:lnTo>
                    <a:pt x="4" y="151"/>
                  </a:lnTo>
                  <a:lnTo>
                    <a:pt x="4" y="147"/>
                  </a:lnTo>
                  <a:lnTo>
                    <a:pt x="4" y="143"/>
                  </a:lnTo>
                  <a:lnTo>
                    <a:pt x="4" y="139"/>
                  </a:lnTo>
                  <a:lnTo>
                    <a:pt x="6" y="135"/>
                  </a:lnTo>
                  <a:lnTo>
                    <a:pt x="6" y="130"/>
                  </a:lnTo>
                  <a:lnTo>
                    <a:pt x="6" y="126"/>
                  </a:lnTo>
                  <a:lnTo>
                    <a:pt x="6" y="122"/>
                  </a:lnTo>
                  <a:lnTo>
                    <a:pt x="6" y="116"/>
                  </a:lnTo>
                  <a:lnTo>
                    <a:pt x="6" y="113"/>
                  </a:lnTo>
                  <a:lnTo>
                    <a:pt x="6" y="107"/>
                  </a:lnTo>
                  <a:lnTo>
                    <a:pt x="8" y="103"/>
                  </a:lnTo>
                  <a:lnTo>
                    <a:pt x="8" y="99"/>
                  </a:lnTo>
                  <a:lnTo>
                    <a:pt x="8" y="94"/>
                  </a:lnTo>
                  <a:lnTo>
                    <a:pt x="8" y="90"/>
                  </a:lnTo>
                  <a:lnTo>
                    <a:pt x="8" y="86"/>
                  </a:lnTo>
                  <a:lnTo>
                    <a:pt x="10" y="82"/>
                  </a:lnTo>
                  <a:lnTo>
                    <a:pt x="10" y="78"/>
                  </a:lnTo>
                  <a:lnTo>
                    <a:pt x="10" y="73"/>
                  </a:lnTo>
                  <a:lnTo>
                    <a:pt x="10" y="69"/>
                  </a:lnTo>
                  <a:lnTo>
                    <a:pt x="10" y="67"/>
                  </a:lnTo>
                  <a:lnTo>
                    <a:pt x="8" y="59"/>
                  </a:lnTo>
                  <a:lnTo>
                    <a:pt x="8" y="52"/>
                  </a:lnTo>
                  <a:lnTo>
                    <a:pt x="6" y="46"/>
                  </a:lnTo>
                  <a:lnTo>
                    <a:pt x="6" y="40"/>
                  </a:lnTo>
                  <a:lnTo>
                    <a:pt x="4" y="33"/>
                  </a:lnTo>
                  <a:lnTo>
                    <a:pt x="4" y="29"/>
                  </a:lnTo>
                  <a:lnTo>
                    <a:pt x="4" y="23"/>
                  </a:lnTo>
                  <a:lnTo>
                    <a:pt x="4" y="19"/>
                  </a:lnTo>
                  <a:lnTo>
                    <a:pt x="2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38" name="Freeform 62"/>
            <p:cNvSpPr>
              <a:spLocks/>
            </p:cNvSpPr>
            <p:nvPr/>
          </p:nvSpPr>
          <p:spPr bwMode="auto">
            <a:xfrm>
              <a:off x="3616" y="1843"/>
              <a:ext cx="140" cy="167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107" y="2"/>
                </a:cxn>
                <a:cxn ang="0">
                  <a:pos x="128" y="6"/>
                </a:cxn>
                <a:cxn ang="0">
                  <a:pos x="150" y="12"/>
                </a:cxn>
                <a:cxn ang="0">
                  <a:pos x="173" y="19"/>
                </a:cxn>
                <a:cxn ang="0">
                  <a:pos x="196" y="29"/>
                </a:cxn>
                <a:cxn ang="0">
                  <a:pos x="219" y="42"/>
                </a:cxn>
                <a:cxn ang="0">
                  <a:pos x="238" y="57"/>
                </a:cxn>
                <a:cxn ang="0">
                  <a:pos x="253" y="76"/>
                </a:cxn>
                <a:cxn ang="0">
                  <a:pos x="263" y="97"/>
                </a:cxn>
                <a:cxn ang="0">
                  <a:pos x="272" y="120"/>
                </a:cxn>
                <a:cxn ang="0">
                  <a:pos x="278" y="141"/>
                </a:cxn>
                <a:cxn ang="0">
                  <a:pos x="282" y="164"/>
                </a:cxn>
                <a:cxn ang="0">
                  <a:pos x="282" y="185"/>
                </a:cxn>
                <a:cxn ang="0">
                  <a:pos x="282" y="206"/>
                </a:cxn>
                <a:cxn ang="0">
                  <a:pos x="276" y="232"/>
                </a:cxn>
                <a:cxn ang="0">
                  <a:pos x="265" y="255"/>
                </a:cxn>
                <a:cxn ang="0">
                  <a:pos x="247" y="274"/>
                </a:cxn>
                <a:cxn ang="0">
                  <a:pos x="223" y="293"/>
                </a:cxn>
                <a:cxn ang="0">
                  <a:pos x="202" y="306"/>
                </a:cxn>
                <a:cxn ang="0">
                  <a:pos x="179" y="314"/>
                </a:cxn>
                <a:cxn ang="0">
                  <a:pos x="156" y="324"/>
                </a:cxn>
                <a:cxn ang="0">
                  <a:pos x="130" y="329"/>
                </a:cxn>
                <a:cxn ang="0">
                  <a:pos x="105" y="333"/>
                </a:cxn>
                <a:cxn ang="0">
                  <a:pos x="80" y="333"/>
                </a:cxn>
                <a:cxn ang="0">
                  <a:pos x="57" y="331"/>
                </a:cxn>
                <a:cxn ang="0">
                  <a:pos x="40" y="324"/>
                </a:cxn>
                <a:cxn ang="0">
                  <a:pos x="25" y="314"/>
                </a:cxn>
                <a:cxn ang="0">
                  <a:pos x="14" y="299"/>
                </a:cxn>
                <a:cxn ang="0">
                  <a:pos x="6" y="280"/>
                </a:cxn>
                <a:cxn ang="0">
                  <a:pos x="2" y="261"/>
                </a:cxn>
                <a:cxn ang="0">
                  <a:pos x="0" y="240"/>
                </a:cxn>
                <a:cxn ang="0">
                  <a:pos x="0" y="219"/>
                </a:cxn>
                <a:cxn ang="0">
                  <a:pos x="2" y="198"/>
                </a:cxn>
                <a:cxn ang="0">
                  <a:pos x="8" y="181"/>
                </a:cxn>
                <a:cxn ang="0">
                  <a:pos x="17" y="160"/>
                </a:cxn>
                <a:cxn ang="0">
                  <a:pos x="38" y="149"/>
                </a:cxn>
                <a:cxn ang="0">
                  <a:pos x="61" y="149"/>
                </a:cxn>
                <a:cxn ang="0">
                  <a:pos x="86" y="153"/>
                </a:cxn>
                <a:cxn ang="0">
                  <a:pos x="105" y="154"/>
                </a:cxn>
                <a:cxn ang="0">
                  <a:pos x="120" y="154"/>
                </a:cxn>
                <a:cxn ang="0">
                  <a:pos x="145" y="145"/>
                </a:cxn>
                <a:cxn ang="0">
                  <a:pos x="168" y="124"/>
                </a:cxn>
                <a:cxn ang="0">
                  <a:pos x="179" y="107"/>
                </a:cxn>
                <a:cxn ang="0">
                  <a:pos x="179" y="86"/>
                </a:cxn>
                <a:cxn ang="0">
                  <a:pos x="166" y="63"/>
                </a:cxn>
                <a:cxn ang="0">
                  <a:pos x="143" y="42"/>
                </a:cxn>
                <a:cxn ang="0">
                  <a:pos x="124" y="29"/>
                </a:cxn>
                <a:cxn ang="0">
                  <a:pos x="107" y="16"/>
                </a:cxn>
                <a:cxn ang="0">
                  <a:pos x="86" y="4"/>
                </a:cxn>
              </a:cxnLst>
              <a:rect l="0" t="0" r="r" b="b"/>
              <a:pathLst>
                <a:path w="282" h="335">
                  <a:moveTo>
                    <a:pt x="80" y="0"/>
                  </a:moveTo>
                  <a:lnTo>
                    <a:pt x="80" y="0"/>
                  </a:lnTo>
                  <a:lnTo>
                    <a:pt x="84" y="0"/>
                  </a:lnTo>
                  <a:lnTo>
                    <a:pt x="88" y="0"/>
                  </a:lnTo>
                  <a:lnTo>
                    <a:pt x="95" y="2"/>
                  </a:lnTo>
                  <a:lnTo>
                    <a:pt x="99" y="2"/>
                  </a:lnTo>
                  <a:lnTo>
                    <a:pt x="103" y="2"/>
                  </a:lnTo>
                  <a:lnTo>
                    <a:pt x="107" y="2"/>
                  </a:lnTo>
                  <a:lnTo>
                    <a:pt x="112" y="4"/>
                  </a:lnTo>
                  <a:lnTo>
                    <a:pt x="116" y="4"/>
                  </a:lnTo>
                  <a:lnTo>
                    <a:pt x="122" y="6"/>
                  </a:lnTo>
                  <a:lnTo>
                    <a:pt x="128" y="6"/>
                  </a:lnTo>
                  <a:lnTo>
                    <a:pt x="133" y="8"/>
                  </a:lnTo>
                  <a:lnTo>
                    <a:pt x="137" y="10"/>
                  </a:lnTo>
                  <a:lnTo>
                    <a:pt x="143" y="12"/>
                  </a:lnTo>
                  <a:lnTo>
                    <a:pt x="150" y="12"/>
                  </a:lnTo>
                  <a:lnTo>
                    <a:pt x="156" y="14"/>
                  </a:lnTo>
                  <a:lnTo>
                    <a:pt x="162" y="16"/>
                  </a:lnTo>
                  <a:lnTo>
                    <a:pt x="168" y="18"/>
                  </a:lnTo>
                  <a:lnTo>
                    <a:pt x="173" y="19"/>
                  </a:lnTo>
                  <a:lnTo>
                    <a:pt x="181" y="21"/>
                  </a:lnTo>
                  <a:lnTo>
                    <a:pt x="187" y="23"/>
                  </a:lnTo>
                  <a:lnTo>
                    <a:pt x="190" y="27"/>
                  </a:lnTo>
                  <a:lnTo>
                    <a:pt x="196" y="29"/>
                  </a:lnTo>
                  <a:lnTo>
                    <a:pt x="204" y="33"/>
                  </a:lnTo>
                  <a:lnTo>
                    <a:pt x="209" y="35"/>
                  </a:lnTo>
                  <a:lnTo>
                    <a:pt x="215" y="38"/>
                  </a:lnTo>
                  <a:lnTo>
                    <a:pt x="219" y="42"/>
                  </a:lnTo>
                  <a:lnTo>
                    <a:pt x="225" y="46"/>
                  </a:lnTo>
                  <a:lnTo>
                    <a:pt x="228" y="50"/>
                  </a:lnTo>
                  <a:lnTo>
                    <a:pt x="234" y="54"/>
                  </a:lnTo>
                  <a:lnTo>
                    <a:pt x="238" y="57"/>
                  </a:lnTo>
                  <a:lnTo>
                    <a:pt x="242" y="63"/>
                  </a:lnTo>
                  <a:lnTo>
                    <a:pt x="246" y="67"/>
                  </a:lnTo>
                  <a:lnTo>
                    <a:pt x="249" y="71"/>
                  </a:lnTo>
                  <a:lnTo>
                    <a:pt x="253" y="76"/>
                  </a:lnTo>
                  <a:lnTo>
                    <a:pt x="255" y="82"/>
                  </a:lnTo>
                  <a:lnTo>
                    <a:pt x="259" y="86"/>
                  </a:lnTo>
                  <a:lnTo>
                    <a:pt x="261" y="92"/>
                  </a:lnTo>
                  <a:lnTo>
                    <a:pt x="263" y="97"/>
                  </a:lnTo>
                  <a:lnTo>
                    <a:pt x="266" y="103"/>
                  </a:lnTo>
                  <a:lnTo>
                    <a:pt x="268" y="109"/>
                  </a:lnTo>
                  <a:lnTo>
                    <a:pt x="270" y="114"/>
                  </a:lnTo>
                  <a:lnTo>
                    <a:pt x="272" y="120"/>
                  </a:lnTo>
                  <a:lnTo>
                    <a:pt x="274" y="126"/>
                  </a:lnTo>
                  <a:lnTo>
                    <a:pt x="276" y="132"/>
                  </a:lnTo>
                  <a:lnTo>
                    <a:pt x="276" y="137"/>
                  </a:lnTo>
                  <a:lnTo>
                    <a:pt x="278" y="141"/>
                  </a:lnTo>
                  <a:lnTo>
                    <a:pt x="278" y="149"/>
                  </a:lnTo>
                  <a:lnTo>
                    <a:pt x="280" y="153"/>
                  </a:lnTo>
                  <a:lnTo>
                    <a:pt x="280" y="158"/>
                  </a:lnTo>
                  <a:lnTo>
                    <a:pt x="282" y="164"/>
                  </a:lnTo>
                  <a:lnTo>
                    <a:pt x="282" y="170"/>
                  </a:lnTo>
                  <a:lnTo>
                    <a:pt x="282" y="175"/>
                  </a:lnTo>
                  <a:lnTo>
                    <a:pt x="282" y="181"/>
                  </a:lnTo>
                  <a:lnTo>
                    <a:pt x="282" y="185"/>
                  </a:lnTo>
                  <a:lnTo>
                    <a:pt x="282" y="191"/>
                  </a:lnTo>
                  <a:lnTo>
                    <a:pt x="282" y="196"/>
                  </a:lnTo>
                  <a:lnTo>
                    <a:pt x="282" y="200"/>
                  </a:lnTo>
                  <a:lnTo>
                    <a:pt x="282" y="206"/>
                  </a:lnTo>
                  <a:lnTo>
                    <a:pt x="282" y="211"/>
                  </a:lnTo>
                  <a:lnTo>
                    <a:pt x="280" y="219"/>
                  </a:lnTo>
                  <a:lnTo>
                    <a:pt x="278" y="227"/>
                  </a:lnTo>
                  <a:lnTo>
                    <a:pt x="276" y="232"/>
                  </a:lnTo>
                  <a:lnTo>
                    <a:pt x="274" y="240"/>
                  </a:lnTo>
                  <a:lnTo>
                    <a:pt x="272" y="244"/>
                  </a:lnTo>
                  <a:lnTo>
                    <a:pt x="268" y="249"/>
                  </a:lnTo>
                  <a:lnTo>
                    <a:pt x="265" y="255"/>
                  </a:lnTo>
                  <a:lnTo>
                    <a:pt x="263" y="261"/>
                  </a:lnTo>
                  <a:lnTo>
                    <a:pt x="257" y="267"/>
                  </a:lnTo>
                  <a:lnTo>
                    <a:pt x="253" y="270"/>
                  </a:lnTo>
                  <a:lnTo>
                    <a:pt x="247" y="274"/>
                  </a:lnTo>
                  <a:lnTo>
                    <a:pt x="242" y="280"/>
                  </a:lnTo>
                  <a:lnTo>
                    <a:pt x="236" y="284"/>
                  </a:lnTo>
                  <a:lnTo>
                    <a:pt x="230" y="289"/>
                  </a:lnTo>
                  <a:lnTo>
                    <a:pt x="223" y="293"/>
                  </a:lnTo>
                  <a:lnTo>
                    <a:pt x="215" y="299"/>
                  </a:lnTo>
                  <a:lnTo>
                    <a:pt x="211" y="301"/>
                  </a:lnTo>
                  <a:lnTo>
                    <a:pt x="206" y="305"/>
                  </a:lnTo>
                  <a:lnTo>
                    <a:pt x="202" y="306"/>
                  </a:lnTo>
                  <a:lnTo>
                    <a:pt x="196" y="308"/>
                  </a:lnTo>
                  <a:lnTo>
                    <a:pt x="190" y="310"/>
                  </a:lnTo>
                  <a:lnTo>
                    <a:pt x="185" y="312"/>
                  </a:lnTo>
                  <a:lnTo>
                    <a:pt x="179" y="314"/>
                  </a:lnTo>
                  <a:lnTo>
                    <a:pt x="173" y="318"/>
                  </a:lnTo>
                  <a:lnTo>
                    <a:pt x="168" y="318"/>
                  </a:lnTo>
                  <a:lnTo>
                    <a:pt x="162" y="322"/>
                  </a:lnTo>
                  <a:lnTo>
                    <a:pt x="156" y="324"/>
                  </a:lnTo>
                  <a:lnTo>
                    <a:pt x="150" y="325"/>
                  </a:lnTo>
                  <a:lnTo>
                    <a:pt x="143" y="325"/>
                  </a:lnTo>
                  <a:lnTo>
                    <a:pt x="137" y="327"/>
                  </a:lnTo>
                  <a:lnTo>
                    <a:pt x="130" y="329"/>
                  </a:lnTo>
                  <a:lnTo>
                    <a:pt x="124" y="331"/>
                  </a:lnTo>
                  <a:lnTo>
                    <a:pt x="116" y="331"/>
                  </a:lnTo>
                  <a:lnTo>
                    <a:pt x="111" y="333"/>
                  </a:lnTo>
                  <a:lnTo>
                    <a:pt x="105" y="333"/>
                  </a:lnTo>
                  <a:lnTo>
                    <a:pt x="99" y="333"/>
                  </a:lnTo>
                  <a:lnTo>
                    <a:pt x="92" y="333"/>
                  </a:lnTo>
                  <a:lnTo>
                    <a:pt x="86" y="333"/>
                  </a:lnTo>
                  <a:lnTo>
                    <a:pt x="80" y="333"/>
                  </a:lnTo>
                  <a:lnTo>
                    <a:pt x="74" y="335"/>
                  </a:lnTo>
                  <a:lnTo>
                    <a:pt x="69" y="333"/>
                  </a:lnTo>
                  <a:lnTo>
                    <a:pt x="63" y="331"/>
                  </a:lnTo>
                  <a:lnTo>
                    <a:pt x="57" y="331"/>
                  </a:lnTo>
                  <a:lnTo>
                    <a:pt x="54" y="329"/>
                  </a:lnTo>
                  <a:lnTo>
                    <a:pt x="48" y="327"/>
                  </a:lnTo>
                  <a:lnTo>
                    <a:pt x="44" y="325"/>
                  </a:lnTo>
                  <a:lnTo>
                    <a:pt x="40" y="324"/>
                  </a:lnTo>
                  <a:lnTo>
                    <a:pt x="36" y="324"/>
                  </a:lnTo>
                  <a:lnTo>
                    <a:pt x="33" y="320"/>
                  </a:lnTo>
                  <a:lnTo>
                    <a:pt x="29" y="316"/>
                  </a:lnTo>
                  <a:lnTo>
                    <a:pt x="25" y="314"/>
                  </a:lnTo>
                  <a:lnTo>
                    <a:pt x="21" y="312"/>
                  </a:lnTo>
                  <a:lnTo>
                    <a:pt x="17" y="306"/>
                  </a:lnTo>
                  <a:lnTo>
                    <a:pt x="15" y="303"/>
                  </a:lnTo>
                  <a:lnTo>
                    <a:pt x="14" y="299"/>
                  </a:lnTo>
                  <a:lnTo>
                    <a:pt x="12" y="295"/>
                  </a:lnTo>
                  <a:lnTo>
                    <a:pt x="10" y="291"/>
                  </a:lnTo>
                  <a:lnTo>
                    <a:pt x="8" y="286"/>
                  </a:lnTo>
                  <a:lnTo>
                    <a:pt x="6" y="280"/>
                  </a:lnTo>
                  <a:lnTo>
                    <a:pt x="4" y="276"/>
                  </a:lnTo>
                  <a:lnTo>
                    <a:pt x="2" y="270"/>
                  </a:lnTo>
                  <a:lnTo>
                    <a:pt x="2" y="265"/>
                  </a:lnTo>
                  <a:lnTo>
                    <a:pt x="2" y="261"/>
                  </a:lnTo>
                  <a:lnTo>
                    <a:pt x="2" y="255"/>
                  </a:lnTo>
                  <a:lnTo>
                    <a:pt x="0" y="249"/>
                  </a:lnTo>
                  <a:lnTo>
                    <a:pt x="0" y="244"/>
                  </a:lnTo>
                  <a:lnTo>
                    <a:pt x="0" y="240"/>
                  </a:lnTo>
                  <a:lnTo>
                    <a:pt x="0" y="234"/>
                  </a:lnTo>
                  <a:lnTo>
                    <a:pt x="0" y="229"/>
                  </a:lnTo>
                  <a:lnTo>
                    <a:pt x="0" y="225"/>
                  </a:lnTo>
                  <a:lnTo>
                    <a:pt x="0" y="219"/>
                  </a:lnTo>
                  <a:lnTo>
                    <a:pt x="2" y="213"/>
                  </a:lnTo>
                  <a:lnTo>
                    <a:pt x="2" y="208"/>
                  </a:lnTo>
                  <a:lnTo>
                    <a:pt x="2" y="204"/>
                  </a:lnTo>
                  <a:lnTo>
                    <a:pt x="2" y="198"/>
                  </a:lnTo>
                  <a:lnTo>
                    <a:pt x="4" y="194"/>
                  </a:lnTo>
                  <a:lnTo>
                    <a:pt x="4" y="191"/>
                  </a:lnTo>
                  <a:lnTo>
                    <a:pt x="6" y="185"/>
                  </a:lnTo>
                  <a:lnTo>
                    <a:pt x="8" y="181"/>
                  </a:lnTo>
                  <a:lnTo>
                    <a:pt x="10" y="179"/>
                  </a:lnTo>
                  <a:lnTo>
                    <a:pt x="12" y="172"/>
                  </a:lnTo>
                  <a:lnTo>
                    <a:pt x="14" y="166"/>
                  </a:lnTo>
                  <a:lnTo>
                    <a:pt x="17" y="160"/>
                  </a:lnTo>
                  <a:lnTo>
                    <a:pt x="23" y="158"/>
                  </a:lnTo>
                  <a:lnTo>
                    <a:pt x="27" y="154"/>
                  </a:lnTo>
                  <a:lnTo>
                    <a:pt x="33" y="153"/>
                  </a:lnTo>
                  <a:lnTo>
                    <a:pt x="38" y="149"/>
                  </a:lnTo>
                  <a:lnTo>
                    <a:pt x="44" y="149"/>
                  </a:lnTo>
                  <a:lnTo>
                    <a:pt x="50" y="149"/>
                  </a:lnTo>
                  <a:lnTo>
                    <a:pt x="55" y="149"/>
                  </a:lnTo>
                  <a:lnTo>
                    <a:pt x="61" y="149"/>
                  </a:lnTo>
                  <a:lnTo>
                    <a:pt x="67" y="151"/>
                  </a:lnTo>
                  <a:lnTo>
                    <a:pt x="73" y="151"/>
                  </a:lnTo>
                  <a:lnTo>
                    <a:pt x="78" y="153"/>
                  </a:lnTo>
                  <a:lnTo>
                    <a:pt x="86" y="153"/>
                  </a:lnTo>
                  <a:lnTo>
                    <a:pt x="92" y="154"/>
                  </a:lnTo>
                  <a:lnTo>
                    <a:pt x="95" y="154"/>
                  </a:lnTo>
                  <a:lnTo>
                    <a:pt x="101" y="154"/>
                  </a:lnTo>
                  <a:lnTo>
                    <a:pt x="105" y="154"/>
                  </a:lnTo>
                  <a:lnTo>
                    <a:pt x="109" y="156"/>
                  </a:lnTo>
                  <a:lnTo>
                    <a:pt x="112" y="154"/>
                  </a:lnTo>
                  <a:lnTo>
                    <a:pt x="116" y="154"/>
                  </a:lnTo>
                  <a:lnTo>
                    <a:pt x="120" y="154"/>
                  </a:lnTo>
                  <a:lnTo>
                    <a:pt x="124" y="154"/>
                  </a:lnTo>
                  <a:lnTo>
                    <a:pt x="130" y="151"/>
                  </a:lnTo>
                  <a:lnTo>
                    <a:pt x="137" y="149"/>
                  </a:lnTo>
                  <a:lnTo>
                    <a:pt x="145" y="145"/>
                  </a:lnTo>
                  <a:lnTo>
                    <a:pt x="150" y="139"/>
                  </a:lnTo>
                  <a:lnTo>
                    <a:pt x="158" y="133"/>
                  </a:lnTo>
                  <a:lnTo>
                    <a:pt x="166" y="128"/>
                  </a:lnTo>
                  <a:lnTo>
                    <a:pt x="168" y="124"/>
                  </a:lnTo>
                  <a:lnTo>
                    <a:pt x="171" y="120"/>
                  </a:lnTo>
                  <a:lnTo>
                    <a:pt x="175" y="116"/>
                  </a:lnTo>
                  <a:lnTo>
                    <a:pt x="177" y="113"/>
                  </a:lnTo>
                  <a:lnTo>
                    <a:pt x="179" y="107"/>
                  </a:lnTo>
                  <a:lnTo>
                    <a:pt x="181" y="101"/>
                  </a:lnTo>
                  <a:lnTo>
                    <a:pt x="181" y="95"/>
                  </a:lnTo>
                  <a:lnTo>
                    <a:pt x="181" y="92"/>
                  </a:lnTo>
                  <a:lnTo>
                    <a:pt x="179" y="86"/>
                  </a:lnTo>
                  <a:lnTo>
                    <a:pt x="177" y="80"/>
                  </a:lnTo>
                  <a:lnTo>
                    <a:pt x="175" y="75"/>
                  </a:lnTo>
                  <a:lnTo>
                    <a:pt x="171" y="69"/>
                  </a:lnTo>
                  <a:lnTo>
                    <a:pt x="166" y="63"/>
                  </a:lnTo>
                  <a:lnTo>
                    <a:pt x="160" y="57"/>
                  </a:lnTo>
                  <a:lnTo>
                    <a:pt x="154" y="52"/>
                  </a:lnTo>
                  <a:lnTo>
                    <a:pt x="149" y="46"/>
                  </a:lnTo>
                  <a:lnTo>
                    <a:pt x="143" y="42"/>
                  </a:lnTo>
                  <a:lnTo>
                    <a:pt x="141" y="40"/>
                  </a:lnTo>
                  <a:lnTo>
                    <a:pt x="135" y="37"/>
                  </a:lnTo>
                  <a:lnTo>
                    <a:pt x="133" y="35"/>
                  </a:lnTo>
                  <a:lnTo>
                    <a:pt x="124" y="29"/>
                  </a:lnTo>
                  <a:lnTo>
                    <a:pt x="118" y="23"/>
                  </a:lnTo>
                  <a:lnTo>
                    <a:pt x="114" y="21"/>
                  </a:lnTo>
                  <a:lnTo>
                    <a:pt x="109" y="19"/>
                  </a:lnTo>
                  <a:lnTo>
                    <a:pt x="107" y="16"/>
                  </a:lnTo>
                  <a:lnTo>
                    <a:pt x="103" y="14"/>
                  </a:lnTo>
                  <a:lnTo>
                    <a:pt x="97" y="10"/>
                  </a:lnTo>
                  <a:lnTo>
                    <a:pt x="92" y="8"/>
                  </a:lnTo>
                  <a:lnTo>
                    <a:pt x="86" y="4"/>
                  </a:lnTo>
                  <a:lnTo>
                    <a:pt x="82" y="2"/>
                  </a:lnTo>
                  <a:lnTo>
                    <a:pt x="80" y="0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39" name="Freeform 63"/>
            <p:cNvSpPr>
              <a:spLocks/>
            </p:cNvSpPr>
            <p:nvPr/>
          </p:nvSpPr>
          <p:spPr bwMode="auto">
            <a:xfrm>
              <a:off x="3434" y="2063"/>
              <a:ext cx="391" cy="678"/>
            </a:xfrm>
            <a:custGeom>
              <a:avLst/>
              <a:gdLst/>
              <a:ahLst/>
              <a:cxnLst>
                <a:cxn ang="0">
                  <a:pos x="576" y="29"/>
                </a:cxn>
                <a:cxn ang="0">
                  <a:pos x="603" y="67"/>
                </a:cxn>
                <a:cxn ang="0">
                  <a:pos x="633" y="120"/>
                </a:cxn>
                <a:cxn ang="0">
                  <a:pos x="666" y="181"/>
                </a:cxn>
                <a:cxn ang="0">
                  <a:pos x="696" y="253"/>
                </a:cxn>
                <a:cxn ang="0">
                  <a:pos x="726" y="329"/>
                </a:cxn>
                <a:cxn ang="0">
                  <a:pos x="749" y="409"/>
                </a:cxn>
                <a:cxn ang="0">
                  <a:pos x="766" y="489"/>
                </a:cxn>
                <a:cxn ang="0">
                  <a:pos x="778" y="567"/>
                </a:cxn>
                <a:cxn ang="0">
                  <a:pos x="782" y="645"/>
                </a:cxn>
                <a:cxn ang="0">
                  <a:pos x="778" y="719"/>
                </a:cxn>
                <a:cxn ang="0">
                  <a:pos x="766" y="791"/>
                </a:cxn>
                <a:cxn ang="0">
                  <a:pos x="749" y="861"/>
                </a:cxn>
                <a:cxn ang="0">
                  <a:pos x="723" y="926"/>
                </a:cxn>
                <a:cxn ang="0">
                  <a:pos x="698" y="989"/>
                </a:cxn>
                <a:cxn ang="0">
                  <a:pos x="671" y="1044"/>
                </a:cxn>
                <a:cxn ang="0">
                  <a:pos x="641" y="1095"/>
                </a:cxn>
                <a:cxn ang="0">
                  <a:pos x="607" y="1139"/>
                </a:cxn>
                <a:cxn ang="0">
                  <a:pos x="567" y="1182"/>
                </a:cxn>
                <a:cxn ang="0">
                  <a:pos x="521" y="1220"/>
                </a:cxn>
                <a:cxn ang="0">
                  <a:pos x="468" y="1258"/>
                </a:cxn>
                <a:cxn ang="0">
                  <a:pos x="407" y="1291"/>
                </a:cxn>
                <a:cxn ang="0">
                  <a:pos x="342" y="1317"/>
                </a:cxn>
                <a:cxn ang="0">
                  <a:pos x="276" y="1338"/>
                </a:cxn>
                <a:cxn ang="0">
                  <a:pos x="209" y="1352"/>
                </a:cxn>
                <a:cxn ang="0">
                  <a:pos x="150" y="1355"/>
                </a:cxn>
                <a:cxn ang="0">
                  <a:pos x="97" y="1346"/>
                </a:cxn>
                <a:cxn ang="0">
                  <a:pos x="55" y="1325"/>
                </a:cxn>
                <a:cxn ang="0">
                  <a:pos x="23" y="1291"/>
                </a:cxn>
                <a:cxn ang="0">
                  <a:pos x="6" y="1247"/>
                </a:cxn>
                <a:cxn ang="0">
                  <a:pos x="0" y="1196"/>
                </a:cxn>
                <a:cxn ang="0">
                  <a:pos x="4" y="1141"/>
                </a:cxn>
                <a:cxn ang="0">
                  <a:pos x="23" y="1087"/>
                </a:cxn>
                <a:cxn ang="0">
                  <a:pos x="51" y="1034"/>
                </a:cxn>
                <a:cxn ang="0">
                  <a:pos x="91" y="989"/>
                </a:cxn>
                <a:cxn ang="0">
                  <a:pos x="141" y="949"/>
                </a:cxn>
                <a:cxn ang="0">
                  <a:pos x="198" y="916"/>
                </a:cxn>
                <a:cxn ang="0">
                  <a:pos x="261" y="886"/>
                </a:cxn>
                <a:cxn ang="0">
                  <a:pos x="323" y="856"/>
                </a:cxn>
                <a:cxn ang="0">
                  <a:pos x="384" y="823"/>
                </a:cxn>
                <a:cxn ang="0">
                  <a:pos x="439" y="787"/>
                </a:cxn>
                <a:cxn ang="0">
                  <a:pos x="489" y="743"/>
                </a:cxn>
                <a:cxn ang="0">
                  <a:pos x="525" y="694"/>
                </a:cxn>
                <a:cxn ang="0">
                  <a:pos x="550" y="639"/>
                </a:cxn>
                <a:cxn ang="0">
                  <a:pos x="563" y="584"/>
                </a:cxn>
                <a:cxn ang="0">
                  <a:pos x="569" y="523"/>
                </a:cxn>
                <a:cxn ang="0">
                  <a:pos x="565" y="464"/>
                </a:cxn>
                <a:cxn ang="0">
                  <a:pos x="555" y="407"/>
                </a:cxn>
                <a:cxn ang="0">
                  <a:pos x="540" y="352"/>
                </a:cxn>
                <a:cxn ang="0">
                  <a:pos x="523" y="297"/>
                </a:cxn>
                <a:cxn ang="0">
                  <a:pos x="506" y="244"/>
                </a:cxn>
                <a:cxn ang="0">
                  <a:pos x="491" y="196"/>
                </a:cxn>
                <a:cxn ang="0">
                  <a:pos x="477" y="152"/>
                </a:cxn>
                <a:cxn ang="0">
                  <a:pos x="464" y="111"/>
                </a:cxn>
                <a:cxn ang="0">
                  <a:pos x="455" y="57"/>
                </a:cxn>
                <a:cxn ang="0">
                  <a:pos x="475" y="14"/>
                </a:cxn>
                <a:cxn ang="0">
                  <a:pos x="519" y="0"/>
                </a:cxn>
              </a:cxnLst>
              <a:rect l="0" t="0" r="r" b="b"/>
              <a:pathLst>
                <a:path w="782" h="1355">
                  <a:moveTo>
                    <a:pt x="540" y="0"/>
                  </a:moveTo>
                  <a:lnTo>
                    <a:pt x="544" y="0"/>
                  </a:lnTo>
                  <a:lnTo>
                    <a:pt x="546" y="2"/>
                  </a:lnTo>
                  <a:lnTo>
                    <a:pt x="551" y="4"/>
                  </a:lnTo>
                  <a:lnTo>
                    <a:pt x="555" y="8"/>
                  </a:lnTo>
                  <a:lnTo>
                    <a:pt x="559" y="12"/>
                  </a:lnTo>
                  <a:lnTo>
                    <a:pt x="565" y="16"/>
                  </a:lnTo>
                  <a:lnTo>
                    <a:pt x="571" y="21"/>
                  </a:lnTo>
                  <a:lnTo>
                    <a:pt x="576" y="29"/>
                  </a:lnTo>
                  <a:lnTo>
                    <a:pt x="578" y="31"/>
                  </a:lnTo>
                  <a:lnTo>
                    <a:pt x="582" y="36"/>
                  </a:lnTo>
                  <a:lnTo>
                    <a:pt x="584" y="40"/>
                  </a:lnTo>
                  <a:lnTo>
                    <a:pt x="588" y="44"/>
                  </a:lnTo>
                  <a:lnTo>
                    <a:pt x="590" y="48"/>
                  </a:lnTo>
                  <a:lnTo>
                    <a:pt x="593" y="52"/>
                  </a:lnTo>
                  <a:lnTo>
                    <a:pt x="597" y="57"/>
                  </a:lnTo>
                  <a:lnTo>
                    <a:pt x="601" y="63"/>
                  </a:lnTo>
                  <a:lnTo>
                    <a:pt x="603" y="67"/>
                  </a:lnTo>
                  <a:lnTo>
                    <a:pt x="607" y="73"/>
                  </a:lnTo>
                  <a:lnTo>
                    <a:pt x="610" y="78"/>
                  </a:lnTo>
                  <a:lnTo>
                    <a:pt x="612" y="84"/>
                  </a:lnTo>
                  <a:lnTo>
                    <a:pt x="616" y="90"/>
                  </a:lnTo>
                  <a:lnTo>
                    <a:pt x="620" y="95"/>
                  </a:lnTo>
                  <a:lnTo>
                    <a:pt x="624" y="101"/>
                  </a:lnTo>
                  <a:lnTo>
                    <a:pt x="628" y="109"/>
                  </a:lnTo>
                  <a:lnTo>
                    <a:pt x="631" y="114"/>
                  </a:lnTo>
                  <a:lnTo>
                    <a:pt x="633" y="120"/>
                  </a:lnTo>
                  <a:lnTo>
                    <a:pt x="637" y="126"/>
                  </a:lnTo>
                  <a:lnTo>
                    <a:pt x="641" y="133"/>
                  </a:lnTo>
                  <a:lnTo>
                    <a:pt x="645" y="139"/>
                  </a:lnTo>
                  <a:lnTo>
                    <a:pt x="648" y="147"/>
                  </a:lnTo>
                  <a:lnTo>
                    <a:pt x="652" y="152"/>
                  </a:lnTo>
                  <a:lnTo>
                    <a:pt x="656" y="160"/>
                  </a:lnTo>
                  <a:lnTo>
                    <a:pt x="658" y="168"/>
                  </a:lnTo>
                  <a:lnTo>
                    <a:pt x="662" y="175"/>
                  </a:lnTo>
                  <a:lnTo>
                    <a:pt x="666" y="181"/>
                  </a:lnTo>
                  <a:lnTo>
                    <a:pt x="669" y="190"/>
                  </a:lnTo>
                  <a:lnTo>
                    <a:pt x="671" y="196"/>
                  </a:lnTo>
                  <a:lnTo>
                    <a:pt x="675" y="204"/>
                  </a:lnTo>
                  <a:lnTo>
                    <a:pt x="679" y="213"/>
                  </a:lnTo>
                  <a:lnTo>
                    <a:pt x="683" y="221"/>
                  </a:lnTo>
                  <a:lnTo>
                    <a:pt x="686" y="228"/>
                  </a:lnTo>
                  <a:lnTo>
                    <a:pt x="690" y="236"/>
                  </a:lnTo>
                  <a:lnTo>
                    <a:pt x="692" y="246"/>
                  </a:lnTo>
                  <a:lnTo>
                    <a:pt x="696" y="253"/>
                  </a:lnTo>
                  <a:lnTo>
                    <a:pt x="700" y="263"/>
                  </a:lnTo>
                  <a:lnTo>
                    <a:pt x="704" y="270"/>
                  </a:lnTo>
                  <a:lnTo>
                    <a:pt x="705" y="278"/>
                  </a:lnTo>
                  <a:lnTo>
                    <a:pt x="709" y="287"/>
                  </a:lnTo>
                  <a:lnTo>
                    <a:pt x="713" y="295"/>
                  </a:lnTo>
                  <a:lnTo>
                    <a:pt x="717" y="303"/>
                  </a:lnTo>
                  <a:lnTo>
                    <a:pt x="719" y="312"/>
                  </a:lnTo>
                  <a:lnTo>
                    <a:pt x="723" y="322"/>
                  </a:lnTo>
                  <a:lnTo>
                    <a:pt x="726" y="329"/>
                  </a:lnTo>
                  <a:lnTo>
                    <a:pt x="728" y="339"/>
                  </a:lnTo>
                  <a:lnTo>
                    <a:pt x="732" y="348"/>
                  </a:lnTo>
                  <a:lnTo>
                    <a:pt x="736" y="358"/>
                  </a:lnTo>
                  <a:lnTo>
                    <a:pt x="738" y="365"/>
                  </a:lnTo>
                  <a:lnTo>
                    <a:pt x="740" y="375"/>
                  </a:lnTo>
                  <a:lnTo>
                    <a:pt x="742" y="382"/>
                  </a:lnTo>
                  <a:lnTo>
                    <a:pt x="745" y="392"/>
                  </a:lnTo>
                  <a:lnTo>
                    <a:pt x="747" y="401"/>
                  </a:lnTo>
                  <a:lnTo>
                    <a:pt x="749" y="409"/>
                  </a:lnTo>
                  <a:lnTo>
                    <a:pt x="751" y="418"/>
                  </a:lnTo>
                  <a:lnTo>
                    <a:pt x="753" y="428"/>
                  </a:lnTo>
                  <a:lnTo>
                    <a:pt x="755" y="436"/>
                  </a:lnTo>
                  <a:lnTo>
                    <a:pt x="757" y="445"/>
                  </a:lnTo>
                  <a:lnTo>
                    <a:pt x="759" y="455"/>
                  </a:lnTo>
                  <a:lnTo>
                    <a:pt x="761" y="462"/>
                  </a:lnTo>
                  <a:lnTo>
                    <a:pt x="763" y="472"/>
                  </a:lnTo>
                  <a:lnTo>
                    <a:pt x="764" y="479"/>
                  </a:lnTo>
                  <a:lnTo>
                    <a:pt x="766" y="489"/>
                  </a:lnTo>
                  <a:lnTo>
                    <a:pt x="768" y="498"/>
                  </a:lnTo>
                  <a:lnTo>
                    <a:pt x="768" y="506"/>
                  </a:lnTo>
                  <a:lnTo>
                    <a:pt x="770" y="515"/>
                  </a:lnTo>
                  <a:lnTo>
                    <a:pt x="772" y="523"/>
                  </a:lnTo>
                  <a:lnTo>
                    <a:pt x="774" y="532"/>
                  </a:lnTo>
                  <a:lnTo>
                    <a:pt x="774" y="542"/>
                  </a:lnTo>
                  <a:lnTo>
                    <a:pt x="776" y="550"/>
                  </a:lnTo>
                  <a:lnTo>
                    <a:pt x="776" y="559"/>
                  </a:lnTo>
                  <a:lnTo>
                    <a:pt x="778" y="567"/>
                  </a:lnTo>
                  <a:lnTo>
                    <a:pt x="778" y="576"/>
                  </a:lnTo>
                  <a:lnTo>
                    <a:pt x="778" y="584"/>
                  </a:lnTo>
                  <a:lnTo>
                    <a:pt x="780" y="593"/>
                  </a:lnTo>
                  <a:lnTo>
                    <a:pt x="780" y="601"/>
                  </a:lnTo>
                  <a:lnTo>
                    <a:pt x="780" y="610"/>
                  </a:lnTo>
                  <a:lnTo>
                    <a:pt x="780" y="618"/>
                  </a:lnTo>
                  <a:lnTo>
                    <a:pt x="782" y="627"/>
                  </a:lnTo>
                  <a:lnTo>
                    <a:pt x="782" y="637"/>
                  </a:lnTo>
                  <a:lnTo>
                    <a:pt x="782" y="645"/>
                  </a:lnTo>
                  <a:lnTo>
                    <a:pt x="782" y="652"/>
                  </a:lnTo>
                  <a:lnTo>
                    <a:pt x="782" y="662"/>
                  </a:lnTo>
                  <a:lnTo>
                    <a:pt x="782" y="669"/>
                  </a:lnTo>
                  <a:lnTo>
                    <a:pt x="780" y="679"/>
                  </a:lnTo>
                  <a:lnTo>
                    <a:pt x="780" y="686"/>
                  </a:lnTo>
                  <a:lnTo>
                    <a:pt x="780" y="694"/>
                  </a:lnTo>
                  <a:lnTo>
                    <a:pt x="780" y="704"/>
                  </a:lnTo>
                  <a:lnTo>
                    <a:pt x="778" y="711"/>
                  </a:lnTo>
                  <a:lnTo>
                    <a:pt x="778" y="719"/>
                  </a:lnTo>
                  <a:lnTo>
                    <a:pt x="776" y="726"/>
                  </a:lnTo>
                  <a:lnTo>
                    <a:pt x="776" y="736"/>
                  </a:lnTo>
                  <a:lnTo>
                    <a:pt x="774" y="743"/>
                  </a:lnTo>
                  <a:lnTo>
                    <a:pt x="774" y="751"/>
                  </a:lnTo>
                  <a:lnTo>
                    <a:pt x="772" y="761"/>
                  </a:lnTo>
                  <a:lnTo>
                    <a:pt x="772" y="768"/>
                  </a:lnTo>
                  <a:lnTo>
                    <a:pt x="770" y="776"/>
                  </a:lnTo>
                  <a:lnTo>
                    <a:pt x="768" y="783"/>
                  </a:lnTo>
                  <a:lnTo>
                    <a:pt x="766" y="791"/>
                  </a:lnTo>
                  <a:lnTo>
                    <a:pt x="764" y="799"/>
                  </a:lnTo>
                  <a:lnTo>
                    <a:pt x="763" y="806"/>
                  </a:lnTo>
                  <a:lnTo>
                    <a:pt x="761" y="814"/>
                  </a:lnTo>
                  <a:lnTo>
                    <a:pt x="759" y="821"/>
                  </a:lnTo>
                  <a:lnTo>
                    <a:pt x="757" y="831"/>
                  </a:lnTo>
                  <a:lnTo>
                    <a:pt x="755" y="837"/>
                  </a:lnTo>
                  <a:lnTo>
                    <a:pt x="753" y="846"/>
                  </a:lnTo>
                  <a:lnTo>
                    <a:pt x="751" y="852"/>
                  </a:lnTo>
                  <a:lnTo>
                    <a:pt x="749" y="861"/>
                  </a:lnTo>
                  <a:lnTo>
                    <a:pt x="745" y="867"/>
                  </a:lnTo>
                  <a:lnTo>
                    <a:pt x="744" y="876"/>
                  </a:lnTo>
                  <a:lnTo>
                    <a:pt x="740" y="882"/>
                  </a:lnTo>
                  <a:lnTo>
                    <a:pt x="738" y="892"/>
                  </a:lnTo>
                  <a:lnTo>
                    <a:pt x="734" y="897"/>
                  </a:lnTo>
                  <a:lnTo>
                    <a:pt x="732" y="905"/>
                  </a:lnTo>
                  <a:lnTo>
                    <a:pt x="728" y="913"/>
                  </a:lnTo>
                  <a:lnTo>
                    <a:pt x="726" y="920"/>
                  </a:lnTo>
                  <a:lnTo>
                    <a:pt x="723" y="926"/>
                  </a:lnTo>
                  <a:lnTo>
                    <a:pt x="721" y="933"/>
                  </a:lnTo>
                  <a:lnTo>
                    <a:pt x="717" y="941"/>
                  </a:lnTo>
                  <a:lnTo>
                    <a:pt x="715" y="949"/>
                  </a:lnTo>
                  <a:lnTo>
                    <a:pt x="711" y="954"/>
                  </a:lnTo>
                  <a:lnTo>
                    <a:pt x="709" y="962"/>
                  </a:lnTo>
                  <a:lnTo>
                    <a:pt x="705" y="968"/>
                  </a:lnTo>
                  <a:lnTo>
                    <a:pt x="704" y="975"/>
                  </a:lnTo>
                  <a:lnTo>
                    <a:pt x="700" y="981"/>
                  </a:lnTo>
                  <a:lnTo>
                    <a:pt x="698" y="989"/>
                  </a:lnTo>
                  <a:lnTo>
                    <a:pt x="694" y="994"/>
                  </a:lnTo>
                  <a:lnTo>
                    <a:pt x="692" y="1002"/>
                  </a:lnTo>
                  <a:lnTo>
                    <a:pt x="690" y="1006"/>
                  </a:lnTo>
                  <a:lnTo>
                    <a:pt x="686" y="1013"/>
                  </a:lnTo>
                  <a:lnTo>
                    <a:pt x="683" y="1019"/>
                  </a:lnTo>
                  <a:lnTo>
                    <a:pt x="681" y="1025"/>
                  </a:lnTo>
                  <a:lnTo>
                    <a:pt x="677" y="1030"/>
                  </a:lnTo>
                  <a:lnTo>
                    <a:pt x="675" y="1036"/>
                  </a:lnTo>
                  <a:lnTo>
                    <a:pt x="671" y="1044"/>
                  </a:lnTo>
                  <a:lnTo>
                    <a:pt x="667" y="1049"/>
                  </a:lnTo>
                  <a:lnTo>
                    <a:pt x="664" y="1055"/>
                  </a:lnTo>
                  <a:lnTo>
                    <a:pt x="662" y="1061"/>
                  </a:lnTo>
                  <a:lnTo>
                    <a:pt x="658" y="1066"/>
                  </a:lnTo>
                  <a:lnTo>
                    <a:pt x="654" y="1072"/>
                  </a:lnTo>
                  <a:lnTo>
                    <a:pt x="652" y="1078"/>
                  </a:lnTo>
                  <a:lnTo>
                    <a:pt x="648" y="1084"/>
                  </a:lnTo>
                  <a:lnTo>
                    <a:pt x="645" y="1087"/>
                  </a:lnTo>
                  <a:lnTo>
                    <a:pt x="641" y="1095"/>
                  </a:lnTo>
                  <a:lnTo>
                    <a:pt x="637" y="1099"/>
                  </a:lnTo>
                  <a:lnTo>
                    <a:pt x="633" y="1104"/>
                  </a:lnTo>
                  <a:lnTo>
                    <a:pt x="629" y="1108"/>
                  </a:lnTo>
                  <a:lnTo>
                    <a:pt x="626" y="1114"/>
                  </a:lnTo>
                  <a:lnTo>
                    <a:pt x="622" y="1120"/>
                  </a:lnTo>
                  <a:lnTo>
                    <a:pt x="618" y="1125"/>
                  </a:lnTo>
                  <a:lnTo>
                    <a:pt x="614" y="1129"/>
                  </a:lnTo>
                  <a:lnTo>
                    <a:pt x="610" y="1135"/>
                  </a:lnTo>
                  <a:lnTo>
                    <a:pt x="607" y="1139"/>
                  </a:lnTo>
                  <a:lnTo>
                    <a:pt x="603" y="1144"/>
                  </a:lnTo>
                  <a:lnTo>
                    <a:pt x="599" y="1148"/>
                  </a:lnTo>
                  <a:lnTo>
                    <a:pt x="595" y="1154"/>
                  </a:lnTo>
                  <a:lnTo>
                    <a:pt x="590" y="1160"/>
                  </a:lnTo>
                  <a:lnTo>
                    <a:pt x="586" y="1163"/>
                  </a:lnTo>
                  <a:lnTo>
                    <a:pt x="582" y="1169"/>
                  </a:lnTo>
                  <a:lnTo>
                    <a:pt x="578" y="1173"/>
                  </a:lnTo>
                  <a:lnTo>
                    <a:pt x="572" y="1179"/>
                  </a:lnTo>
                  <a:lnTo>
                    <a:pt x="567" y="1182"/>
                  </a:lnTo>
                  <a:lnTo>
                    <a:pt x="561" y="1186"/>
                  </a:lnTo>
                  <a:lnTo>
                    <a:pt x="557" y="1192"/>
                  </a:lnTo>
                  <a:lnTo>
                    <a:pt x="551" y="1196"/>
                  </a:lnTo>
                  <a:lnTo>
                    <a:pt x="548" y="1200"/>
                  </a:lnTo>
                  <a:lnTo>
                    <a:pt x="542" y="1203"/>
                  </a:lnTo>
                  <a:lnTo>
                    <a:pt x="538" y="1209"/>
                  </a:lnTo>
                  <a:lnTo>
                    <a:pt x="532" y="1213"/>
                  </a:lnTo>
                  <a:lnTo>
                    <a:pt x="527" y="1217"/>
                  </a:lnTo>
                  <a:lnTo>
                    <a:pt x="521" y="1220"/>
                  </a:lnTo>
                  <a:lnTo>
                    <a:pt x="515" y="1226"/>
                  </a:lnTo>
                  <a:lnTo>
                    <a:pt x="510" y="1230"/>
                  </a:lnTo>
                  <a:lnTo>
                    <a:pt x="504" y="1234"/>
                  </a:lnTo>
                  <a:lnTo>
                    <a:pt x="498" y="1238"/>
                  </a:lnTo>
                  <a:lnTo>
                    <a:pt x="493" y="1243"/>
                  </a:lnTo>
                  <a:lnTo>
                    <a:pt x="487" y="1247"/>
                  </a:lnTo>
                  <a:lnTo>
                    <a:pt x="481" y="1251"/>
                  </a:lnTo>
                  <a:lnTo>
                    <a:pt x="475" y="1255"/>
                  </a:lnTo>
                  <a:lnTo>
                    <a:pt x="468" y="1258"/>
                  </a:lnTo>
                  <a:lnTo>
                    <a:pt x="462" y="1262"/>
                  </a:lnTo>
                  <a:lnTo>
                    <a:pt x="455" y="1266"/>
                  </a:lnTo>
                  <a:lnTo>
                    <a:pt x="449" y="1270"/>
                  </a:lnTo>
                  <a:lnTo>
                    <a:pt x="441" y="1274"/>
                  </a:lnTo>
                  <a:lnTo>
                    <a:pt x="434" y="1276"/>
                  </a:lnTo>
                  <a:lnTo>
                    <a:pt x="428" y="1279"/>
                  </a:lnTo>
                  <a:lnTo>
                    <a:pt x="420" y="1283"/>
                  </a:lnTo>
                  <a:lnTo>
                    <a:pt x="415" y="1287"/>
                  </a:lnTo>
                  <a:lnTo>
                    <a:pt x="407" y="1291"/>
                  </a:lnTo>
                  <a:lnTo>
                    <a:pt x="399" y="1295"/>
                  </a:lnTo>
                  <a:lnTo>
                    <a:pt x="394" y="1296"/>
                  </a:lnTo>
                  <a:lnTo>
                    <a:pt x="386" y="1300"/>
                  </a:lnTo>
                  <a:lnTo>
                    <a:pt x="378" y="1304"/>
                  </a:lnTo>
                  <a:lnTo>
                    <a:pt x="371" y="1306"/>
                  </a:lnTo>
                  <a:lnTo>
                    <a:pt x="363" y="1310"/>
                  </a:lnTo>
                  <a:lnTo>
                    <a:pt x="356" y="1314"/>
                  </a:lnTo>
                  <a:lnTo>
                    <a:pt x="348" y="1315"/>
                  </a:lnTo>
                  <a:lnTo>
                    <a:pt x="342" y="1317"/>
                  </a:lnTo>
                  <a:lnTo>
                    <a:pt x="335" y="1321"/>
                  </a:lnTo>
                  <a:lnTo>
                    <a:pt x="327" y="1323"/>
                  </a:lnTo>
                  <a:lnTo>
                    <a:pt x="320" y="1325"/>
                  </a:lnTo>
                  <a:lnTo>
                    <a:pt x="312" y="1329"/>
                  </a:lnTo>
                  <a:lnTo>
                    <a:pt x="304" y="1331"/>
                  </a:lnTo>
                  <a:lnTo>
                    <a:pt x="297" y="1333"/>
                  </a:lnTo>
                  <a:lnTo>
                    <a:pt x="289" y="1334"/>
                  </a:lnTo>
                  <a:lnTo>
                    <a:pt x="283" y="1336"/>
                  </a:lnTo>
                  <a:lnTo>
                    <a:pt x="276" y="1338"/>
                  </a:lnTo>
                  <a:lnTo>
                    <a:pt x="268" y="1342"/>
                  </a:lnTo>
                  <a:lnTo>
                    <a:pt x="261" y="1342"/>
                  </a:lnTo>
                  <a:lnTo>
                    <a:pt x="253" y="1344"/>
                  </a:lnTo>
                  <a:lnTo>
                    <a:pt x="245" y="1346"/>
                  </a:lnTo>
                  <a:lnTo>
                    <a:pt x="238" y="1348"/>
                  </a:lnTo>
                  <a:lnTo>
                    <a:pt x="230" y="1348"/>
                  </a:lnTo>
                  <a:lnTo>
                    <a:pt x="224" y="1350"/>
                  </a:lnTo>
                  <a:lnTo>
                    <a:pt x="217" y="1350"/>
                  </a:lnTo>
                  <a:lnTo>
                    <a:pt x="209" y="1352"/>
                  </a:lnTo>
                  <a:lnTo>
                    <a:pt x="202" y="1352"/>
                  </a:lnTo>
                  <a:lnTo>
                    <a:pt x="196" y="1353"/>
                  </a:lnTo>
                  <a:lnTo>
                    <a:pt x="188" y="1353"/>
                  </a:lnTo>
                  <a:lnTo>
                    <a:pt x="183" y="1355"/>
                  </a:lnTo>
                  <a:lnTo>
                    <a:pt x="175" y="1355"/>
                  </a:lnTo>
                  <a:lnTo>
                    <a:pt x="169" y="1355"/>
                  </a:lnTo>
                  <a:lnTo>
                    <a:pt x="164" y="1355"/>
                  </a:lnTo>
                  <a:lnTo>
                    <a:pt x="156" y="1355"/>
                  </a:lnTo>
                  <a:lnTo>
                    <a:pt x="150" y="1355"/>
                  </a:lnTo>
                  <a:lnTo>
                    <a:pt x="143" y="1353"/>
                  </a:lnTo>
                  <a:lnTo>
                    <a:pt x="137" y="1353"/>
                  </a:lnTo>
                  <a:lnTo>
                    <a:pt x="131" y="1353"/>
                  </a:lnTo>
                  <a:lnTo>
                    <a:pt x="126" y="1352"/>
                  </a:lnTo>
                  <a:lnTo>
                    <a:pt x="118" y="1352"/>
                  </a:lnTo>
                  <a:lnTo>
                    <a:pt x="112" y="1350"/>
                  </a:lnTo>
                  <a:lnTo>
                    <a:pt x="108" y="1350"/>
                  </a:lnTo>
                  <a:lnTo>
                    <a:pt x="103" y="1348"/>
                  </a:lnTo>
                  <a:lnTo>
                    <a:pt x="97" y="1346"/>
                  </a:lnTo>
                  <a:lnTo>
                    <a:pt x="91" y="1344"/>
                  </a:lnTo>
                  <a:lnTo>
                    <a:pt x="88" y="1342"/>
                  </a:lnTo>
                  <a:lnTo>
                    <a:pt x="82" y="1340"/>
                  </a:lnTo>
                  <a:lnTo>
                    <a:pt x="76" y="1338"/>
                  </a:lnTo>
                  <a:lnTo>
                    <a:pt x="72" y="1336"/>
                  </a:lnTo>
                  <a:lnTo>
                    <a:pt x="69" y="1334"/>
                  </a:lnTo>
                  <a:lnTo>
                    <a:pt x="65" y="1331"/>
                  </a:lnTo>
                  <a:lnTo>
                    <a:pt x="59" y="1329"/>
                  </a:lnTo>
                  <a:lnTo>
                    <a:pt x="55" y="1325"/>
                  </a:lnTo>
                  <a:lnTo>
                    <a:pt x="51" y="1321"/>
                  </a:lnTo>
                  <a:lnTo>
                    <a:pt x="46" y="1317"/>
                  </a:lnTo>
                  <a:lnTo>
                    <a:pt x="42" y="1314"/>
                  </a:lnTo>
                  <a:lnTo>
                    <a:pt x="38" y="1312"/>
                  </a:lnTo>
                  <a:lnTo>
                    <a:pt x="36" y="1308"/>
                  </a:lnTo>
                  <a:lnTo>
                    <a:pt x="32" y="1304"/>
                  </a:lnTo>
                  <a:lnTo>
                    <a:pt x="29" y="1298"/>
                  </a:lnTo>
                  <a:lnTo>
                    <a:pt x="27" y="1295"/>
                  </a:lnTo>
                  <a:lnTo>
                    <a:pt x="23" y="1291"/>
                  </a:lnTo>
                  <a:lnTo>
                    <a:pt x="21" y="1285"/>
                  </a:lnTo>
                  <a:lnTo>
                    <a:pt x="19" y="1281"/>
                  </a:lnTo>
                  <a:lnTo>
                    <a:pt x="17" y="1277"/>
                  </a:lnTo>
                  <a:lnTo>
                    <a:pt x="15" y="1274"/>
                  </a:lnTo>
                  <a:lnTo>
                    <a:pt x="13" y="1268"/>
                  </a:lnTo>
                  <a:lnTo>
                    <a:pt x="10" y="1262"/>
                  </a:lnTo>
                  <a:lnTo>
                    <a:pt x="8" y="1257"/>
                  </a:lnTo>
                  <a:lnTo>
                    <a:pt x="8" y="1253"/>
                  </a:lnTo>
                  <a:lnTo>
                    <a:pt x="6" y="1247"/>
                  </a:lnTo>
                  <a:lnTo>
                    <a:pt x="4" y="1241"/>
                  </a:lnTo>
                  <a:lnTo>
                    <a:pt x="2" y="1236"/>
                  </a:lnTo>
                  <a:lnTo>
                    <a:pt x="2" y="1230"/>
                  </a:lnTo>
                  <a:lnTo>
                    <a:pt x="0" y="1224"/>
                  </a:lnTo>
                  <a:lnTo>
                    <a:pt x="0" y="1219"/>
                  </a:lnTo>
                  <a:lnTo>
                    <a:pt x="0" y="1213"/>
                  </a:lnTo>
                  <a:lnTo>
                    <a:pt x="0" y="1207"/>
                  </a:lnTo>
                  <a:lnTo>
                    <a:pt x="0" y="1201"/>
                  </a:lnTo>
                  <a:lnTo>
                    <a:pt x="0" y="1196"/>
                  </a:lnTo>
                  <a:lnTo>
                    <a:pt x="0" y="1190"/>
                  </a:lnTo>
                  <a:lnTo>
                    <a:pt x="0" y="1184"/>
                  </a:lnTo>
                  <a:lnTo>
                    <a:pt x="0" y="1179"/>
                  </a:lnTo>
                  <a:lnTo>
                    <a:pt x="0" y="1173"/>
                  </a:lnTo>
                  <a:lnTo>
                    <a:pt x="0" y="1165"/>
                  </a:lnTo>
                  <a:lnTo>
                    <a:pt x="2" y="1160"/>
                  </a:lnTo>
                  <a:lnTo>
                    <a:pt x="2" y="1154"/>
                  </a:lnTo>
                  <a:lnTo>
                    <a:pt x="4" y="1146"/>
                  </a:lnTo>
                  <a:lnTo>
                    <a:pt x="4" y="1141"/>
                  </a:lnTo>
                  <a:lnTo>
                    <a:pt x="6" y="1135"/>
                  </a:lnTo>
                  <a:lnTo>
                    <a:pt x="8" y="1129"/>
                  </a:lnTo>
                  <a:lnTo>
                    <a:pt x="10" y="1123"/>
                  </a:lnTo>
                  <a:lnTo>
                    <a:pt x="12" y="1116"/>
                  </a:lnTo>
                  <a:lnTo>
                    <a:pt x="13" y="1110"/>
                  </a:lnTo>
                  <a:lnTo>
                    <a:pt x="15" y="1104"/>
                  </a:lnTo>
                  <a:lnTo>
                    <a:pt x="17" y="1099"/>
                  </a:lnTo>
                  <a:lnTo>
                    <a:pt x="21" y="1093"/>
                  </a:lnTo>
                  <a:lnTo>
                    <a:pt x="23" y="1087"/>
                  </a:lnTo>
                  <a:lnTo>
                    <a:pt x="25" y="1080"/>
                  </a:lnTo>
                  <a:lnTo>
                    <a:pt x="29" y="1074"/>
                  </a:lnTo>
                  <a:lnTo>
                    <a:pt x="31" y="1068"/>
                  </a:lnTo>
                  <a:lnTo>
                    <a:pt x="34" y="1063"/>
                  </a:lnTo>
                  <a:lnTo>
                    <a:pt x="36" y="1057"/>
                  </a:lnTo>
                  <a:lnTo>
                    <a:pt x="40" y="1051"/>
                  </a:lnTo>
                  <a:lnTo>
                    <a:pt x="44" y="1046"/>
                  </a:lnTo>
                  <a:lnTo>
                    <a:pt x="48" y="1040"/>
                  </a:lnTo>
                  <a:lnTo>
                    <a:pt x="51" y="1034"/>
                  </a:lnTo>
                  <a:lnTo>
                    <a:pt x="55" y="1028"/>
                  </a:lnTo>
                  <a:lnTo>
                    <a:pt x="59" y="1023"/>
                  </a:lnTo>
                  <a:lnTo>
                    <a:pt x="65" y="1019"/>
                  </a:lnTo>
                  <a:lnTo>
                    <a:pt x="69" y="1013"/>
                  </a:lnTo>
                  <a:lnTo>
                    <a:pt x="72" y="1008"/>
                  </a:lnTo>
                  <a:lnTo>
                    <a:pt x="78" y="1002"/>
                  </a:lnTo>
                  <a:lnTo>
                    <a:pt x="84" y="998"/>
                  </a:lnTo>
                  <a:lnTo>
                    <a:pt x="88" y="992"/>
                  </a:lnTo>
                  <a:lnTo>
                    <a:pt x="91" y="989"/>
                  </a:lnTo>
                  <a:lnTo>
                    <a:pt x="97" y="983"/>
                  </a:lnTo>
                  <a:lnTo>
                    <a:pt x="103" y="979"/>
                  </a:lnTo>
                  <a:lnTo>
                    <a:pt x="107" y="973"/>
                  </a:lnTo>
                  <a:lnTo>
                    <a:pt x="112" y="970"/>
                  </a:lnTo>
                  <a:lnTo>
                    <a:pt x="118" y="966"/>
                  </a:lnTo>
                  <a:lnTo>
                    <a:pt x="124" y="962"/>
                  </a:lnTo>
                  <a:lnTo>
                    <a:pt x="129" y="958"/>
                  </a:lnTo>
                  <a:lnTo>
                    <a:pt x="135" y="952"/>
                  </a:lnTo>
                  <a:lnTo>
                    <a:pt x="141" y="949"/>
                  </a:lnTo>
                  <a:lnTo>
                    <a:pt x="147" y="945"/>
                  </a:lnTo>
                  <a:lnTo>
                    <a:pt x="154" y="941"/>
                  </a:lnTo>
                  <a:lnTo>
                    <a:pt x="160" y="937"/>
                  </a:lnTo>
                  <a:lnTo>
                    <a:pt x="166" y="933"/>
                  </a:lnTo>
                  <a:lnTo>
                    <a:pt x="173" y="932"/>
                  </a:lnTo>
                  <a:lnTo>
                    <a:pt x="179" y="926"/>
                  </a:lnTo>
                  <a:lnTo>
                    <a:pt x="185" y="922"/>
                  </a:lnTo>
                  <a:lnTo>
                    <a:pt x="192" y="918"/>
                  </a:lnTo>
                  <a:lnTo>
                    <a:pt x="198" y="916"/>
                  </a:lnTo>
                  <a:lnTo>
                    <a:pt x="205" y="913"/>
                  </a:lnTo>
                  <a:lnTo>
                    <a:pt x="211" y="909"/>
                  </a:lnTo>
                  <a:lnTo>
                    <a:pt x="219" y="905"/>
                  </a:lnTo>
                  <a:lnTo>
                    <a:pt x="226" y="903"/>
                  </a:lnTo>
                  <a:lnTo>
                    <a:pt x="232" y="897"/>
                  </a:lnTo>
                  <a:lnTo>
                    <a:pt x="240" y="895"/>
                  </a:lnTo>
                  <a:lnTo>
                    <a:pt x="245" y="892"/>
                  </a:lnTo>
                  <a:lnTo>
                    <a:pt x="253" y="888"/>
                  </a:lnTo>
                  <a:lnTo>
                    <a:pt x="261" y="886"/>
                  </a:lnTo>
                  <a:lnTo>
                    <a:pt x="266" y="882"/>
                  </a:lnTo>
                  <a:lnTo>
                    <a:pt x="274" y="878"/>
                  </a:lnTo>
                  <a:lnTo>
                    <a:pt x="282" y="876"/>
                  </a:lnTo>
                  <a:lnTo>
                    <a:pt x="287" y="873"/>
                  </a:lnTo>
                  <a:lnTo>
                    <a:pt x="295" y="869"/>
                  </a:lnTo>
                  <a:lnTo>
                    <a:pt x="301" y="865"/>
                  </a:lnTo>
                  <a:lnTo>
                    <a:pt x="310" y="863"/>
                  </a:lnTo>
                  <a:lnTo>
                    <a:pt x="316" y="857"/>
                  </a:lnTo>
                  <a:lnTo>
                    <a:pt x="323" y="856"/>
                  </a:lnTo>
                  <a:lnTo>
                    <a:pt x="329" y="852"/>
                  </a:lnTo>
                  <a:lnTo>
                    <a:pt x="337" y="848"/>
                  </a:lnTo>
                  <a:lnTo>
                    <a:pt x="342" y="844"/>
                  </a:lnTo>
                  <a:lnTo>
                    <a:pt x="350" y="840"/>
                  </a:lnTo>
                  <a:lnTo>
                    <a:pt x="358" y="837"/>
                  </a:lnTo>
                  <a:lnTo>
                    <a:pt x="363" y="835"/>
                  </a:lnTo>
                  <a:lnTo>
                    <a:pt x="371" y="831"/>
                  </a:lnTo>
                  <a:lnTo>
                    <a:pt x="377" y="827"/>
                  </a:lnTo>
                  <a:lnTo>
                    <a:pt x="384" y="823"/>
                  </a:lnTo>
                  <a:lnTo>
                    <a:pt x="392" y="819"/>
                  </a:lnTo>
                  <a:lnTo>
                    <a:pt x="397" y="816"/>
                  </a:lnTo>
                  <a:lnTo>
                    <a:pt x="403" y="812"/>
                  </a:lnTo>
                  <a:lnTo>
                    <a:pt x="409" y="808"/>
                  </a:lnTo>
                  <a:lnTo>
                    <a:pt x="417" y="804"/>
                  </a:lnTo>
                  <a:lnTo>
                    <a:pt x="422" y="800"/>
                  </a:lnTo>
                  <a:lnTo>
                    <a:pt x="428" y="795"/>
                  </a:lnTo>
                  <a:lnTo>
                    <a:pt x="434" y="791"/>
                  </a:lnTo>
                  <a:lnTo>
                    <a:pt x="439" y="787"/>
                  </a:lnTo>
                  <a:lnTo>
                    <a:pt x="445" y="783"/>
                  </a:lnTo>
                  <a:lnTo>
                    <a:pt x="451" y="778"/>
                  </a:lnTo>
                  <a:lnTo>
                    <a:pt x="456" y="772"/>
                  </a:lnTo>
                  <a:lnTo>
                    <a:pt x="462" y="768"/>
                  </a:lnTo>
                  <a:lnTo>
                    <a:pt x="468" y="764"/>
                  </a:lnTo>
                  <a:lnTo>
                    <a:pt x="474" y="759"/>
                  </a:lnTo>
                  <a:lnTo>
                    <a:pt x="479" y="755"/>
                  </a:lnTo>
                  <a:lnTo>
                    <a:pt x="485" y="749"/>
                  </a:lnTo>
                  <a:lnTo>
                    <a:pt x="489" y="743"/>
                  </a:lnTo>
                  <a:lnTo>
                    <a:pt x="493" y="740"/>
                  </a:lnTo>
                  <a:lnTo>
                    <a:pt x="498" y="732"/>
                  </a:lnTo>
                  <a:lnTo>
                    <a:pt x="502" y="728"/>
                  </a:lnTo>
                  <a:lnTo>
                    <a:pt x="506" y="721"/>
                  </a:lnTo>
                  <a:lnTo>
                    <a:pt x="510" y="717"/>
                  </a:lnTo>
                  <a:lnTo>
                    <a:pt x="513" y="711"/>
                  </a:lnTo>
                  <a:lnTo>
                    <a:pt x="519" y="705"/>
                  </a:lnTo>
                  <a:lnTo>
                    <a:pt x="521" y="700"/>
                  </a:lnTo>
                  <a:lnTo>
                    <a:pt x="525" y="694"/>
                  </a:lnTo>
                  <a:lnTo>
                    <a:pt x="529" y="688"/>
                  </a:lnTo>
                  <a:lnTo>
                    <a:pt x="531" y="683"/>
                  </a:lnTo>
                  <a:lnTo>
                    <a:pt x="534" y="675"/>
                  </a:lnTo>
                  <a:lnTo>
                    <a:pt x="536" y="669"/>
                  </a:lnTo>
                  <a:lnTo>
                    <a:pt x="540" y="664"/>
                  </a:lnTo>
                  <a:lnTo>
                    <a:pt x="544" y="658"/>
                  </a:lnTo>
                  <a:lnTo>
                    <a:pt x="546" y="652"/>
                  </a:lnTo>
                  <a:lnTo>
                    <a:pt x="548" y="646"/>
                  </a:lnTo>
                  <a:lnTo>
                    <a:pt x="550" y="639"/>
                  </a:lnTo>
                  <a:lnTo>
                    <a:pt x="551" y="633"/>
                  </a:lnTo>
                  <a:lnTo>
                    <a:pt x="553" y="627"/>
                  </a:lnTo>
                  <a:lnTo>
                    <a:pt x="555" y="622"/>
                  </a:lnTo>
                  <a:lnTo>
                    <a:pt x="557" y="614"/>
                  </a:lnTo>
                  <a:lnTo>
                    <a:pt x="559" y="608"/>
                  </a:lnTo>
                  <a:lnTo>
                    <a:pt x="559" y="601"/>
                  </a:lnTo>
                  <a:lnTo>
                    <a:pt x="561" y="595"/>
                  </a:lnTo>
                  <a:lnTo>
                    <a:pt x="561" y="589"/>
                  </a:lnTo>
                  <a:lnTo>
                    <a:pt x="563" y="584"/>
                  </a:lnTo>
                  <a:lnTo>
                    <a:pt x="565" y="576"/>
                  </a:lnTo>
                  <a:lnTo>
                    <a:pt x="565" y="570"/>
                  </a:lnTo>
                  <a:lnTo>
                    <a:pt x="567" y="563"/>
                  </a:lnTo>
                  <a:lnTo>
                    <a:pt x="567" y="557"/>
                  </a:lnTo>
                  <a:lnTo>
                    <a:pt x="567" y="550"/>
                  </a:lnTo>
                  <a:lnTo>
                    <a:pt x="567" y="544"/>
                  </a:lnTo>
                  <a:lnTo>
                    <a:pt x="567" y="536"/>
                  </a:lnTo>
                  <a:lnTo>
                    <a:pt x="569" y="531"/>
                  </a:lnTo>
                  <a:lnTo>
                    <a:pt x="569" y="523"/>
                  </a:lnTo>
                  <a:lnTo>
                    <a:pt x="569" y="517"/>
                  </a:lnTo>
                  <a:lnTo>
                    <a:pt x="569" y="512"/>
                  </a:lnTo>
                  <a:lnTo>
                    <a:pt x="569" y="504"/>
                  </a:lnTo>
                  <a:lnTo>
                    <a:pt x="567" y="498"/>
                  </a:lnTo>
                  <a:lnTo>
                    <a:pt x="567" y="491"/>
                  </a:lnTo>
                  <a:lnTo>
                    <a:pt x="567" y="485"/>
                  </a:lnTo>
                  <a:lnTo>
                    <a:pt x="567" y="477"/>
                  </a:lnTo>
                  <a:lnTo>
                    <a:pt x="565" y="472"/>
                  </a:lnTo>
                  <a:lnTo>
                    <a:pt x="565" y="464"/>
                  </a:lnTo>
                  <a:lnTo>
                    <a:pt x="565" y="458"/>
                  </a:lnTo>
                  <a:lnTo>
                    <a:pt x="565" y="453"/>
                  </a:lnTo>
                  <a:lnTo>
                    <a:pt x="563" y="445"/>
                  </a:lnTo>
                  <a:lnTo>
                    <a:pt x="561" y="439"/>
                  </a:lnTo>
                  <a:lnTo>
                    <a:pt x="559" y="432"/>
                  </a:lnTo>
                  <a:lnTo>
                    <a:pt x="559" y="426"/>
                  </a:lnTo>
                  <a:lnTo>
                    <a:pt x="557" y="418"/>
                  </a:lnTo>
                  <a:lnTo>
                    <a:pt x="557" y="413"/>
                  </a:lnTo>
                  <a:lnTo>
                    <a:pt x="555" y="407"/>
                  </a:lnTo>
                  <a:lnTo>
                    <a:pt x="553" y="401"/>
                  </a:lnTo>
                  <a:lnTo>
                    <a:pt x="551" y="394"/>
                  </a:lnTo>
                  <a:lnTo>
                    <a:pt x="551" y="388"/>
                  </a:lnTo>
                  <a:lnTo>
                    <a:pt x="550" y="382"/>
                  </a:lnTo>
                  <a:lnTo>
                    <a:pt x="548" y="375"/>
                  </a:lnTo>
                  <a:lnTo>
                    <a:pt x="546" y="369"/>
                  </a:lnTo>
                  <a:lnTo>
                    <a:pt x="544" y="363"/>
                  </a:lnTo>
                  <a:lnTo>
                    <a:pt x="542" y="358"/>
                  </a:lnTo>
                  <a:lnTo>
                    <a:pt x="540" y="352"/>
                  </a:lnTo>
                  <a:lnTo>
                    <a:pt x="538" y="344"/>
                  </a:lnTo>
                  <a:lnTo>
                    <a:pt x="536" y="339"/>
                  </a:lnTo>
                  <a:lnTo>
                    <a:pt x="534" y="333"/>
                  </a:lnTo>
                  <a:lnTo>
                    <a:pt x="532" y="327"/>
                  </a:lnTo>
                  <a:lnTo>
                    <a:pt x="531" y="320"/>
                  </a:lnTo>
                  <a:lnTo>
                    <a:pt x="529" y="314"/>
                  </a:lnTo>
                  <a:lnTo>
                    <a:pt x="527" y="308"/>
                  </a:lnTo>
                  <a:lnTo>
                    <a:pt x="525" y="303"/>
                  </a:lnTo>
                  <a:lnTo>
                    <a:pt x="523" y="297"/>
                  </a:lnTo>
                  <a:lnTo>
                    <a:pt x="521" y="291"/>
                  </a:lnTo>
                  <a:lnTo>
                    <a:pt x="519" y="285"/>
                  </a:lnTo>
                  <a:lnTo>
                    <a:pt x="517" y="280"/>
                  </a:lnTo>
                  <a:lnTo>
                    <a:pt x="515" y="272"/>
                  </a:lnTo>
                  <a:lnTo>
                    <a:pt x="513" y="268"/>
                  </a:lnTo>
                  <a:lnTo>
                    <a:pt x="512" y="263"/>
                  </a:lnTo>
                  <a:lnTo>
                    <a:pt x="510" y="257"/>
                  </a:lnTo>
                  <a:lnTo>
                    <a:pt x="508" y="249"/>
                  </a:lnTo>
                  <a:lnTo>
                    <a:pt x="506" y="244"/>
                  </a:lnTo>
                  <a:lnTo>
                    <a:pt x="504" y="240"/>
                  </a:lnTo>
                  <a:lnTo>
                    <a:pt x="502" y="234"/>
                  </a:lnTo>
                  <a:lnTo>
                    <a:pt x="500" y="228"/>
                  </a:lnTo>
                  <a:lnTo>
                    <a:pt x="498" y="223"/>
                  </a:lnTo>
                  <a:lnTo>
                    <a:pt x="496" y="217"/>
                  </a:lnTo>
                  <a:lnTo>
                    <a:pt x="494" y="213"/>
                  </a:lnTo>
                  <a:lnTo>
                    <a:pt x="493" y="208"/>
                  </a:lnTo>
                  <a:lnTo>
                    <a:pt x="491" y="202"/>
                  </a:lnTo>
                  <a:lnTo>
                    <a:pt x="491" y="196"/>
                  </a:lnTo>
                  <a:lnTo>
                    <a:pt x="489" y="192"/>
                  </a:lnTo>
                  <a:lnTo>
                    <a:pt x="487" y="187"/>
                  </a:lnTo>
                  <a:lnTo>
                    <a:pt x="485" y="181"/>
                  </a:lnTo>
                  <a:lnTo>
                    <a:pt x="483" y="177"/>
                  </a:lnTo>
                  <a:lnTo>
                    <a:pt x="483" y="173"/>
                  </a:lnTo>
                  <a:lnTo>
                    <a:pt x="481" y="168"/>
                  </a:lnTo>
                  <a:lnTo>
                    <a:pt x="479" y="162"/>
                  </a:lnTo>
                  <a:lnTo>
                    <a:pt x="477" y="156"/>
                  </a:lnTo>
                  <a:lnTo>
                    <a:pt x="477" y="152"/>
                  </a:lnTo>
                  <a:lnTo>
                    <a:pt x="475" y="149"/>
                  </a:lnTo>
                  <a:lnTo>
                    <a:pt x="474" y="145"/>
                  </a:lnTo>
                  <a:lnTo>
                    <a:pt x="472" y="139"/>
                  </a:lnTo>
                  <a:lnTo>
                    <a:pt x="472" y="135"/>
                  </a:lnTo>
                  <a:lnTo>
                    <a:pt x="470" y="131"/>
                  </a:lnTo>
                  <a:lnTo>
                    <a:pt x="468" y="126"/>
                  </a:lnTo>
                  <a:lnTo>
                    <a:pt x="468" y="122"/>
                  </a:lnTo>
                  <a:lnTo>
                    <a:pt x="466" y="118"/>
                  </a:lnTo>
                  <a:lnTo>
                    <a:pt x="464" y="111"/>
                  </a:lnTo>
                  <a:lnTo>
                    <a:pt x="462" y="103"/>
                  </a:lnTo>
                  <a:lnTo>
                    <a:pt x="460" y="95"/>
                  </a:lnTo>
                  <a:lnTo>
                    <a:pt x="458" y="90"/>
                  </a:lnTo>
                  <a:lnTo>
                    <a:pt x="456" y="84"/>
                  </a:lnTo>
                  <a:lnTo>
                    <a:pt x="456" y="76"/>
                  </a:lnTo>
                  <a:lnTo>
                    <a:pt x="455" y="71"/>
                  </a:lnTo>
                  <a:lnTo>
                    <a:pt x="455" y="65"/>
                  </a:lnTo>
                  <a:lnTo>
                    <a:pt x="455" y="61"/>
                  </a:lnTo>
                  <a:lnTo>
                    <a:pt x="455" y="57"/>
                  </a:lnTo>
                  <a:lnTo>
                    <a:pt x="455" y="52"/>
                  </a:lnTo>
                  <a:lnTo>
                    <a:pt x="455" y="48"/>
                  </a:lnTo>
                  <a:lnTo>
                    <a:pt x="455" y="44"/>
                  </a:lnTo>
                  <a:lnTo>
                    <a:pt x="455" y="40"/>
                  </a:lnTo>
                  <a:lnTo>
                    <a:pt x="456" y="33"/>
                  </a:lnTo>
                  <a:lnTo>
                    <a:pt x="460" y="27"/>
                  </a:lnTo>
                  <a:lnTo>
                    <a:pt x="464" y="21"/>
                  </a:lnTo>
                  <a:lnTo>
                    <a:pt x="470" y="17"/>
                  </a:lnTo>
                  <a:lnTo>
                    <a:pt x="475" y="14"/>
                  </a:lnTo>
                  <a:lnTo>
                    <a:pt x="481" y="10"/>
                  </a:lnTo>
                  <a:lnTo>
                    <a:pt x="487" y="6"/>
                  </a:lnTo>
                  <a:lnTo>
                    <a:pt x="496" y="4"/>
                  </a:lnTo>
                  <a:lnTo>
                    <a:pt x="498" y="4"/>
                  </a:lnTo>
                  <a:lnTo>
                    <a:pt x="502" y="4"/>
                  </a:lnTo>
                  <a:lnTo>
                    <a:pt x="506" y="2"/>
                  </a:lnTo>
                  <a:lnTo>
                    <a:pt x="512" y="2"/>
                  </a:lnTo>
                  <a:lnTo>
                    <a:pt x="513" y="0"/>
                  </a:lnTo>
                  <a:lnTo>
                    <a:pt x="519" y="0"/>
                  </a:lnTo>
                  <a:lnTo>
                    <a:pt x="521" y="0"/>
                  </a:lnTo>
                  <a:lnTo>
                    <a:pt x="527" y="0"/>
                  </a:lnTo>
                  <a:lnTo>
                    <a:pt x="532" y="0"/>
                  </a:lnTo>
                  <a:lnTo>
                    <a:pt x="540" y="0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rgbClr val="3399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42" name="Text Box 66"/>
            <p:cNvSpPr txBox="1">
              <a:spLocks noChangeArrowheads="1"/>
            </p:cNvSpPr>
            <p:nvPr/>
          </p:nvSpPr>
          <p:spPr bwMode="auto">
            <a:xfrm>
              <a:off x="3300" y="2081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 b="1"/>
                <a:t>5</a:t>
              </a:r>
            </a:p>
          </p:txBody>
        </p:sp>
        <p:sp>
          <p:nvSpPr>
            <p:cNvPr id="152659" name="Freeform 83"/>
            <p:cNvSpPr>
              <a:spLocks/>
            </p:cNvSpPr>
            <p:nvPr/>
          </p:nvSpPr>
          <p:spPr bwMode="auto">
            <a:xfrm>
              <a:off x="3206" y="1733"/>
              <a:ext cx="461" cy="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6" y="43"/>
                </a:cxn>
                <a:cxn ang="0">
                  <a:pos x="461" y="5"/>
                </a:cxn>
              </a:cxnLst>
              <a:rect l="0" t="0" r="r" b="b"/>
              <a:pathLst>
                <a:path w="461" h="44">
                  <a:moveTo>
                    <a:pt x="0" y="0"/>
                  </a:moveTo>
                  <a:cubicBezTo>
                    <a:pt x="74" y="21"/>
                    <a:pt x="149" y="42"/>
                    <a:pt x="226" y="43"/>
                  </a:cubicBezTo>
                  <a:cubicBezTo>
                    <a:pt x="303" y="44"/>
                    <a:pt x="382" y="24"/>
                    <a:pt x="461" y="5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06"/>
          <p:cNvGrpSpPr>
            <a:grpSpLocks/>
          </p:cNvGrpSpPr>
          <p:nvPr/>
        </p:nvGrpSpPr>
        <p:grpSpPr bwMode="auto">
          <a:xfrm>
            <a:off x="6494463" y="3381375"/>
            <a:ext cx="995362" cy="1409700"/>
            <a:chOff x="4470" y="2136"/>
            <a:chExt cx="627" cy="888"/>
          </a:xfrm>
        </p:grpSpPr>
        <p:sp>
          <p:nvSpPr>
            <p:cNvPr id="152666" name="Freeform 90"/>
            <p:cNvSpPr>
              <a:spLocks/>
            </p:cNvSpPr>
            <p:nvPr/>
          </p:nvSpPr>
          <p:spPr bwMode="auto">
            <a:xfrm>
              <a:off x="4470" y="2226"/>
              <a:ext cx="627" cy="798"/>
            </a:xfrm>
            <a:custGeom>
              <a:avLst/>
              <a:gdLst/>
              <a:ahLst/>
              <a:cxnLst>
                <a:cxn ang="0">
                  <a:pos x="472" y="72"/>
                </a:cxn>
                <a:cxn ang="0">
                  <a:pos x="472" y="131"/>
                </a:cxn>
                <a:cxn ang="0">
                  <a:pos x="470" y="188"/>
                </a:cxn>
                <a:cxn ang="0">
                  <a:pos x="460" y="243"/>
                </a:cxn>
                <a:cxn ang="0">
                  <a:pos x="443" y="300"/>
                </a:cxn>
                <a:cxn ang="0">
                  <a:pos x="422" y="353"/>
                </a:cxn>
                <a:cxn ang="0">
                  <a:pos x="397" y="408"/>
                </a:cxn>
                <a:cxn ang="0">
                  <a:pos x="373" y="463"/>
                </a:cxn>
                <a:cxn ang="0">
                  <a:pos x="348" y="524"/>
                </a:cxn>
                <a:cxn ang="0">
                  <a:pos x="323" y="591"/>
                </a:cxn>
                <a:cxn ang="0">
                  <a:pos x="295" y="665"/>
                </a:cxn>
                <a:cxn ang="0">
                  <a:pos x="260" y="743"/>
                </a:cxn>
                <a:cxn ang="0">
                  <a:pos x="221" y="824"/>
                </a:cxn>
                <a:cxn ang="0">
                  <a:pos x="173" y="908"/>
                </a:cxn>
                <a:cxn ang="0">
                  <a:pos x="122" y="997"/>
                </a:cxn>
                <a:cxn ang="0">
                  <a:pos x="72" y="1094"/>
                </a:cxn>
                <a:cxn ang="0">
                  <a:pos x="34" y="1203"/>
                </a:cxn>
                <a:cxn ang="0">
                  <a:pos x="11" y="1328"/>
                </a:cxn>
                <a:cxn ang="0">
                  <a:pos x="2" y="1461"/>
                </a:cxn>
                <a:cxn ang="0">
                  <a:pos x="2" y="1592"/>
                </a:cxn>
                <a:cxn ang="0">
                  <a:pos x="13" y="1719"/>
                </a:cxn>
                <a:cxn ang="0">
                  <a:pos x="44" y="1839"/>
                </a:cxn>
                <a:cxn ang="0">
                  <a:pos x="101" y="1949"/>
                </a:cxn>
                <a:cxn ang="0">
                  <a:pos x="177" y="2044"/>
                </a:cxn>
                <a:cxn ang="0">
                  <a:pos x="279" y="2126"/>
                </a:cxn>
                <a:cxn ang="0">
                  <a:pos x="392" y="2189"/>
                </a:cxn>
                <a:cxn ang="0">
                  <a:pos x="511" y="2233"/>
                </a:cxn>
                <a:cxn ang="0">
                  <a:pos x="629" y="2253"/>
                </a:cxn>
                <a:cxn ang="0">
                  <a:pos x="751" y="2263"/>
                </a:cxn>
                <a:cxn ang="0">
                  <a:pos x="878" y="2267"/>
                </a:cxn>
                <a:cxn ang="0">
                  <a:pos x="1006" y="2265"/>
                </a:cxn>
                <a:cxn ang="0">
                  <a:pos x="1127" y="2253"/>
                </a:cxn>
                <a:cxn ang="0">
                  <a:pos x="1240" y="2236"/>
                </a:cxn>
                <a:cxn ang="0">
                  <a:pos x="1337" y="2208"/>
                </a:cxn>
                <a:cxn ang="0">
                  <a:pos x="1422" y="2170"/>
                </a:cxn>
                <a:cxn ang="0">
                  <a:pos x="1494" y="2120"/>
                </a:cxn>
                <a:cxn ang="0">
                  <a:pos x="1559" y="2062"/>
                </a:cxn>
                <a:cxn ang="0">
                  <a:pos x="1616" y="1989"/>
                </a:cxn>
                <a:cxn ang="0">
                  <a:pos x="1671" y="1904"/>
                </a:cxn>
                <a:cxn ang="0">
                  <a:pos x="1721" y="1799"/>
                </a:cxn>
                <a:cxn ang="0">
                  <a:pos x="1761" y="1681"/>
                </a:cxn>
                <a:cxn ang="0">
                  <a:pos x="1783" y="1558"/>
                </a:cxn>
                <a:cxn ang="0">
                  <a:pos x="1783" y="1429"/>
                </a:cxn>
                <a:cxn ang="0">
                  <a:pos x="1762" y="1298"/>
                </a:cxn>
                <a:cxn ang="0">
                  <a:pos x="1723" y="1168"/>
                </a:cxn>
                <a:cxn ang="0">
                  <a:pos x="1675" y="1047"/>
                </a:cxn>
                <a:cxn ang="0">
                  <a:pos x="1627" y="942"/>
                </a:cxn>
                <a:cxn ang="0">
                  <a:pos x="1584" y="853"/>
                </a:cxn>
                <a:cxn ang="0">
                  <a:pos x="1544" y="786"/>
                </a:cxn>
                <a:cxn ang="0">
                  <a:pos x="1498" y="724"/>
                </a:cxn>
                <a:cxn ang="0">
                  <a:pos x="1451" y="651"/>
                </a:cxn>
                <a:cxn ang="0">
                  <a:pos x="1426" y="594"/>
                </a:cxn>
                <a:cxn ang="0">
                  <a:pos x="1405" y="524"/>
                </a:cxn>
                <a:cxn ang="0">
                  <a:pos x="1390" y="439"/>
                </a:cxn>
                <a:cxn ang="0">
                  <a:pos x="1382" y="353"/>
                </a:cxn>
                <a:cxn ang="0">
                  <a:pos x="1380" y="268"/>
                </a:cxn>
                <a:cxn ang="0">
                  <a:pos x="1388" y="188"/>
                </a:cxn>
                <a:cxn ang="0">
                  <a:pos x="1399" y="119"/>
                </a:cxn>
                <a:cxn ang="0">
                  <a:pos x="1418" y="57"/>
                </a:cxn>
                <a:cxn ang="0">
                  <a:pos x="901" y="41"/>
                </a:cxn>
              </a:cxnLst>
              <a:rect l="0" t="0" r="r" b="b"/>
              <a:pathLst>
                <a:path w="1787" h="2267">
                  <a:moveTo>
                    <a:pt x="468" y="20"/>
                  </a:moveTo>
                  <a:lnTo>
                    <a:pt x="468" y="20"/>
                  </a:lnTo>
                  <a:lnTo>
                    <a:pt x="468" y="24"/>
                  </a:lnTo>
                  <a:lnTo>
                    <a:pt x="468" y="26"/>
                  </a:lnTo>
                  <a:lnTo>
                    <a:pt x="470" y="30"/>
                  </a:lnTo>
                  <a:lnTo>
                    <a:pt x="470" y="34"/>
                  </a:lnTo>
                  <a:lnTo>
                    <a:pt x="470" y="39"/>
                  </a:lnTo>
                  <a:lnTo>
                    <a:pt x="470" y="43"/>
                  </a:lnTo>
                  <a:lnTo>
                    <a:pt x="470" y="47"/>
                  </a:lnTo>
                  <a:lnTo>
                    <a:pt x="470" y="53"/>
                  </a:lnTo>
                  <a:lnTo>
                    <a:pt x="470" y="60"/>
                  </a:lnTo>
                  <a:lnTo>
                    <a:pt x="470" y="66"/>
                  </a:lnTo>
                  <a:lnTo>
                    <a:pt x="472" y="72"/>
                  </a:lnTo>
                  <a:lnTo>
                    <a:pt x="472" y="76"/>
                  </a:lnTo>
                  <a:lnTo>
                    <a:pt x="472" y="79"/>
                  </a:lnTo>
                  <a:lnTo>
                    <a:pt x="472" y="83"/>
                  </a:lnTo>
                  <a:lnTo>
                    <a:pt x="472" y="87"/>
                  </a:lnTo>
                  <a:lnTo>
                    <a:pt x="472" y="95"/>
                  </a:lnTo>
                  <a:lnTo>
                    <a:pt x="472" y="102"/>
                  </a:lnTo>
                  <a:lnTo>
                    <a:pt x="472" y="106"/>
                  </a:lnTo>
                  <a:lnTo>
                    <a:pt x="472" y="110"/>
                  </a:lnTo>
                  <a:lnTo>
                    <a:pt x="472" y="114"/>
                  </a:lnTo>
                  <a:lnTo>
                    <a:pt x="472" y="119"/>
                  </a:lnTo>
                  <a:lnTo>
                    <a:pt x="472" y="123"/>
                  </a:lnTo>
                  <a:lnTo>
                    <a:pt x="472" y="127"/>
                  </a:lnTo>
                  <a:lnTo>
                    <a:pt x="472" y="131"/>
                  </a:lnTo>
                  <a:lnTo>
                    <a:pt x="472" y="135"/>
                  </a:lnTo>
                  <a:lnTo>
                    <a:pt x="472" y="138"/>
                  </a:lnTo>
                  <a:lnTo>
                    <a:pt x="472" y="144"/>
                  </a:lnTo>
                  <a:lnTo>
                    <a:pt x="472" y="148"/>
                  </a:lnTo>
                  <a:lnTo>
                    <a:pt x="472" y="152"/>
                  </a:lnTo>
                  <a:lnTo>
                    <a:pt x="472" y="157"/>
                  </a:lnTo>
                  <a:lnTo>
                    <a:pt x="472" y="161"/>
                  </a:lnTo>
                  <a:lnTo>
                    <a:pt x="470" y="165"/>
                  </a:lnTo>
                  <a:lnTo>
                    <a:pt x="470" y="171"/>
                  </a:lnTo>
                  <a:lnTo>
                    <a:pt x="470" y="174"/>
                  </a:lnTo>
                  <a:lnTo>
                    <a:pt x="470" y="178"/>
                  </a:lnTo>
                  <a:lnTo>
                    <a:pt x="470" y="182"/>
                  </a:lnTo>
                  <a:lnTo>
                    <a:pt x="470" y="188"/>
                  </a:lnTo>
                  <a:lnTo>
                    <a:pt x="468" y="192"/>
                  </a:lnTo>
                  <a:lnTo>
                    <a:pt x="468" y="195"/>
                  </a:lnTo>
                  <a:lnTo>
                    <a:pt x="468" y="201"/>
                  </a:lnTo>
                  <a:lnTo>
                    <a:pt x="468" y="205"/>
                  </a:lnTo>
                  <a:lnTo>
                    <a:pt x="466" y="209"/>
                  </a:lnTo>
                  <a:lnTo>
                    <a:pt x="466" y="214"/>
                  </a:lnTo>
                  <a:lnTo>
                    <a:pt x="466" y="218"/>
                  </a:lnTo>
                  <a:lnTo>
                    <a:pt x="466" y="224"/>
                  </a:lnTo>
                  <a:lnTo>
                    <a:pt x="464" y="226"/>
                  </a:lnTo>
                  <a:lnTo>
                    <a:pt x="464" y="231"/>
                  </a:lnTo>
                  <a:lnTo>
                    <a:pt x="462" y="235"/>
                  </a:lnTo>
                  <a:lnTo>
                    <a:pt x="462" y="239"/>
                  </a:lnTo>
                  <a:lnTo>
                    <a:pt x="460" y="243"/>
                  </a:lnTo>
                  <a:lnTo>
                    <a:pt x="460" y="247"/>
                  </a:lnTo>
                  <a:lnTo>
                    <a:pt x="458" y="250"/>
                  </a:lnTo>
                  <a:lnTo>
                    <a:pt x="458" y="254"/>
                  </a:lnTo>
                  <a:lnTo>
                    <a:pt x="456" y="258"/>
                  </a:lnTo>
                  <a:lnTo>
                    <a:pt x="454" y="262"/>
                  </a:lnTo>
                  <a:lnTo>
                    <a:pt x="453" y="266"/>
                  </a:lnTo>
                  <a:lnTo>
                    <a:pt x="453" y="269"/>
                  </a:lnTo>
                  <a:lnTo>
                    <a:pt x="451" y="273"/>
                  </a:lnTo>
                  <a:lnTo>
                    <a:pt x="451" y="277"/>
                  </a:lnTo>
                  <a:lnTo>
                    <a:pt x="449" y="283"/>
                  </a:lnTo>
                  <a:lnTo>
                    <a:pt x="449" y="287"/>
                  </a:lnTo>
                  <a:lnTo>
                    <a:pt x="445" y="292"/>
                  </a:lnTo>
                  <a:lnTo>
                    <a:pt x="443" y="300"/>
                  </a:lnTo>
                  <a:lnTo>
                    <a:pt x="441" y="304"/>
                  </a:lnTo>
                  <a:lnTo>
                    <a:pt x="439" y="307"/>
                  </a:lnTo>
                  <a:lnTo>
                    <a:pt x="437" y="311"/>
                  </a:lnTo>
                  <a:lnTo>
                    <a:pt x="437" y="315"/>
                  </a:lnTo>
                  <a:lnTo>
                    <a:pt x="435" y="319"/>
                  </a:lnTo>
                  <a:lnTo>
                    <a:pt x="433" y="323"/>
                  </a:lnTo>
                  <a:lnTo>
                    <a:pt x="432" y="326"/>
                  </a:lnTo>
                  <a:lnTo>
                    <a:pt x="432" y="332"/>
                  </a:lnTo>
                  <a:lnTo>
                    <a:pt x="430" y="334"/>
                  </a:lnTo>
                  <a:lnTo>
                    <a:pt x="428" y="338"/>
                  </a:lnTo>
                  <a:lnTo>
                    <a:pt x="426" y="342"/>
                  </a:lnTo>
                  <a:lnTo>
                    <a:pt x="426" y="347"/>
                  </a:lnTo>
                  <a:lnTo>
                    <a:pt x="422" y="353"/>
                  </a:lnTo>
                  <a:lnTo>
                    <a:pt x="418" y="361"/>
                  </a:lnTo>
                  <a:lnTo>
                    <a:pt x="416" y="364"/>
                  </a:lnTo>
                  <a:lnTo>
                    <a:pt x="414" y="368"/>
                  </a:lnTo>
                  <a:lnTo>
                    <a:pt x="413" y="372"/>
                  </a:lnTo>
                  <a:lnTo>
                    <a:pt x="411" y="376"/>
                  </a:lnTo>
                  <a:lnTo>
                    <a:pt x="409" y="380"/>
                  </a:lnTo>
                  <a:lnTo>
                    <a:pt x="407" y="383"/>
                  </a:lnTo>
                  <a:lnTo>
                    <a:pt x="407" y="387"/>
                  </a:lnTo>
                  <a:lnTo>
                    <a:pt x="405" y="391"/>
                  </a:lnTo>
                  <a:lnTo>
                    <a:pt x="403" y="395"/>
                  </a:lnTo>
                  <a:lnTo>
                    <a:pt x="401" y="401"/>
                  </a:lnTo>
                  <a:lnTo>
                    <a:pt x="399" y="404"/>
                  </a:lnTo>
                  <a:lnTo>
                    <a:pt x="397" y="408"/>
                  </a:lnTo>
                  <a:lnTo>
                    <a:pt x="395" y="412"/>
                  </a:lnTo>
                  <a:lnTo>
                    <a:pt x="394" y="416"/>
                  </a:lnTo>
                  <a:lnTo>
                    <a:pt x="392" y="420"/>
                  </a:lnTo>
                  <a:lnTo>
                    <a:pt x="390" y="423"/>
                  </a:lnTo>
                  <a:lnTo>
                    <a:pt x="388" y="429"/>
                  </a:lnTo>
                  <a:lnTo>
                    <a:pt x="386" y="433"/>
                  </a:lnTo>
                  <a:lnTo>
                    <a:pt x="384" y="437"/>
                  </a:lnTo>
                  <a:lnTo>
                    <a:pt x="382" y="442"/>
                  </a:lnTo>
                  <a:lnTo>
                    <a:pt x="380" y="446"/>
                  </a:lnTo>
                  <a:lnTo>
                    <a:pt x="378" y="450"/>
                  </a:lnTo>
                  <a:lnTo>
                    <a:pt x="376" y="454"/>
                  </a:lnTo>
                  <a:lnTo>
                    <a:pt x="375" y="459"/>
                  </a:lnTo>
                  <a:lnTo>
                    <a:pt x="373" y="463"/>
                  </a:lnTo>
                  <a:lnTo>
                    <a:pt x="371" y="467"/>
                  </a:lnTo>
                  <a:lnTo>
                    <a:pt x="369" y="473"/>
                  </a:lnTo>
                  <a:lnTo>
                    <a:pt x="367" y="477"/>
                  </a:lnTo>
                  <a:lnTo>
                    <a:pt x="365" y="482"/>
                  </a:lnTo>
                  <a:lnTo>
                    <a:pt x="363" y="486"/>
                  </a:lnTo>
                  <a:lnTo>
                    <a:pt x="361" y="490"/>
                  </a:lnTo>
                  <a:lnTo>
                    <a:pt x="359" y="496"/>
                  </a:lnTo>
                  <a:lnTo>
                    <a:pt x="357" y="499"/>
                  </a:lnTo>
                  <a:lnTo>
                    <a:pt x="356" y="505"/>
                  </a:lnTo>
                  <a:lnTo>
                    <a:pt x="354" y="509"/>
                  </a:lnTo>
                  <a:lnTo>
                    <a:pt x="352" y="515"/>
                  </a:lnTo>
                  <a:lnTo>
                    <a:pt x="350" y="518"/>
                  </a:lnTo>
                  <a:lnTo>
                    <a:pt x="348" y="524"/>
                  </a:lnTo>
                  <a:lnTo>
                    <a:pt x="346" y="530"/>
                  </a:lnTo>
                  <a:lnTo>
                    <a:pt x="344" y="534"/>
                  </a:lnTo>
                  <a:lnTo>
                    <a:pt x="342" y="539"/>
                  </a:lnTo>
                  <a:lnTo>
                    <a:pt x="340" y="545"/>
                  </a:lnTo>
                  <a:lnTo>
                    <a:pt x="338" y="549"/>
                  </a:lnTo>
                  <a:lnTo>
                    <a:pt x="337" y="555"/>
                  </a:lnTo>
                  <a:lnTo>
                    <a:pt x="335" y="560"/>
                  </a:lnTo>
                  <a:lnTo>
                    <a:pt x="333" y="566"/>
                  </a:lnTo>
                  <a:lnTo>
                    <a:pt x="331" y="570"/>
                  </a:lnTo>
                  <a:lnTo>
                    <a:pt x="329" y="575"/>
                  </a:lnTo>
                  <a:lnTo>
                    <a:pt x="327" y="581"/>
                  </a:lnTo>
                  <a:lnTo>
                    <a:pt x="325" y="587"/>
                  </a:lnTo>
                  <a:lnTo>
                    <a:pt x="323" y="591"/>
                  </a:lnTo>
                  <a:lnTo>
                    <a:pt x="321" y="598"/>
                  </a:lnTo>
                  <a:lnTo>
                    <a:pt x="319" y="602"/>
                  </a:lnTo>
                  <a:lnTo>
                    <a:pt x="318" y="608"/>
                  </a:lnTo>
                  <a:lnTo>
                    <a:pt x="316" y="613"/>
                  </a:lnTo>
                  <a:lnTo>
                    <a:pt x="314" y="619"/>
                  </a:lnTo>
                  <a:lnTo>
                    <a:pt x="312" y="625"/>
                  </a:lnTo>
                  <a:lnTo>
                    <a:pt x="310" y="631"/>
                  </a:lnTo>
                  <a:lnTo>
                    <a:pt x="306" y="636"/>
                  </a:lnTo>
                  <a:lnTo>
                    <a:pt x="304" y="642"/>
                  </a:lnTo>
                  <a:lnTo>
                    <a:pt x="302" y="648"/>
                  </a:lnTo>
                  <a:lnTo>
                    <a:pt x="300" y="653"/>
                  </a:lnTo>
                  <a:lnTo>
                    <a:pt x="297" y="659"/>
                  </a:lnTo>
                  <a:lnTo>
                    <a:pt x="295" y="665"/>
                  </a:lnTo>
                  <a:lnTo>
                    <a:pt x="293" y="670"/>
                  </a:lnTo>
                  <a:lnTo>
                    <a:pt x="291" y="676"/>
                  </a:lnTo>
                  <a:lnTo>
                    <a:pt x="287" y="682"/>
                  </a:lnTo>
                  <a:lnTo>
                    <a:pt x="285" y="688"/>
                  </a:lnTo>
                  <a:lnTo>
                    <a:pt x="283" y="693"/>
                  </a:lnTo>
                  <a:lnTo>
                    <a:pt x="279" y="701"/>
                  </a:lnTo>
                  <a:lnTo>
                    <a:pt x="278" y="707"/>
                  </a:lnTo>
                  <a:lnTo>
                    <a:pt x="276" y="712"/>
                  </a:lnTo>
                  <a:lnTo>
                    <a:pt x="272" y="718"/>
                  </a:lnTo>
                  <a:lnTo>
                    <a:pt x="270" y="724"/>
                  </a:lnTo>
                  <a:lnTo>
                    <a:pt x="266" y="731"/>
                  </a:lnTo>
                  <a:lnTo>
                    <a:pt x="264" y="737"/>
                  </a:lnTo>
                  <a:lnTo>
                    <a:pt x="260" y="743"/>
                  </a:lnTo>
                  <a:lnTo>
                    <a:pt x="259" y="748"/>
                  </a:lnTo>
                  <a:lnTo>
                    <a:pt x="255" y="754"/>
                  </a:lnTo>
                  <a:lnTo>
                    <a:pt x="253" y="762"/>
                  </a:lnTo>
                  <a:lnTo>
                    <a:pt x="249" y="767"/>
                  </a:lnTo>
                  <a:lnTo>
                    <a:pt x="247" y="773"/>
                  </a:lnTo>
                  <a:lnTo>
                    <a:pt x="243" y="781"/>
                  </a:lnTo>
                  <a:lnTo>
                    <a:pt x="241" y="786"/>
                  </a:lnTo>
                  <a:lnTo>
                    <a:pt x="238" y="792"/>
                  </a:lnTo>
                  <a:lnTo>
                    <a:pt x="234" y="798"/>
                  </a:lnTo>
                  <a:lnTo>
                    <a:pt x="230" y="805"/>
                  </a:lnTo>
                  <a:lnTo>
                    <a:pt x="228" y="811"/>
                  </a:lnTo>
                  <a:lnTo>
                    <a:pt x="224" y="819"/>
                  </a:lnTo>
                  <a:lnTo>
                    <a:pt x="221" y="824"/>
                  </a:lnTo>
                  <a:lnTo>
                    <a:pt x="217" y="830"/>
                  </a:lnTo>
                  <a:lnTo>
                    <a:pt x="215" y="838"/>
                  </a:lnTo>
                  <a:lnTo>
                    <a:pt x="211" y="843"/>
                  </a:lnTo>
                  <a:lnTo>
                    <a:pt x="207" y="849"/>
                  </a:lnTo>
                  <a:lnTo>
                    <a:pt x="203" y="857"/>
                  </a:lnTo>
                  <a:lnTo>
                    <a:pt x="200" y="862"/>
                  </a:lnTo>
                  <a:lnTo>
                    <a:pt x="196" y="868"/>
                  </a:lnTo>
                  <a:lnTo>
                    <a:pt x="192" y="874"/>
                  </a:lnTo>
                  <a:lnTo>
                    <a:pt x="188" y="881"/>
                  </a:lnTo>
                  <a:lnTo>
                    <a:pt x="184" y="887"/>
                  </a:lnTo>
                  <a:lnTo>
                    <a:pt x="181" y="895"/>
                  </a:lnTo>
                  <a:lnTo>
                    <a:pt x="177" y="900"/>
                  </a:lnTo>
                  <a:lnTo>
                    <a:pt x="173" y="908"/>
                  </a:lnTo>
                  <a:lnTo>
                    <a:pt x="169" y="914"/>
                  </a:lnTo>
                  <a:lnTo>
                    <a:pt x="165" y="921"/>
                  </a:lnTo>
                  <a:lnTo>
                    <a:pt x="162" y="927"/>
                  </a:lnTo>
                  <a:lnTo>
                    <a:pt x="158" y="935"/>
                  </a:lnTo>
                  <a:lnTo>
                    <a:pt x="154" y="942"/>
                  </a:lnTo>
                  <a:lnTo>
                    <a:pt x="150" y="948"/>
                  </a:lnTo>
                  <a:lnTo>
                    <a:pt x="146" y="954"/>
                  </a:lnTo>
                  <a:lnTo>
                    <a:pt x="141" y="961"/>
                  </a:lnTo>
                  <a:lnTo>
                    <a:pt x="137" y="969"/>
                  </a:lnTo>
                  <a:lnTo>
                    <a:pt x="133" y="974"/>
                  </a:lnTo>
                  <a:lnTo>
                    <a:pt x="129" y="982"/>
                  </a:lnTo>
                  <a:lnTo>
                    <a:pt x="125" y="990"/>
                  </a:lnTo>
                  <a:lnTo>
                    <a:pt x="122" y="997"/>
                  </a:lnTo>
                  <a:lnTo>
                    <a:pt x="118" y="1003"/>
                  </a:lnTo>
                  <a:lnTo>
                    <a:pt x="112" y="1011"/>
                  </a:lnTo>
                  <a:lnTo>
                    <a:pt x="110" y="1018"/>
                  </a:lnTo>
                  <a:lnTo>
                    <a:pt x="106" y="1026"/>
                  </a:lnTo>
                  <a:lnTo>
                    <a:pt x="103" y="1032"/>
                  </a:lnTo>
                  <a:lnTo>
                    <a:pt x="99" y="1041"/>
                  </a:lnTo>
                  <a:lnTo>
                    <a:pt x="95" y="1047"/>
                  </a:lnTo>
                  <a:lnTo>
                    <a:pt x="91" y="1056"/>
                  </a:lnTo>
                  <a:lnTo>
                    <a:pt x="87" y="1062"/>
                  </a:lnTo>
                  <a:lnTo>
                    <a:pt x="84" y="1070"/>
                  </a:lnTo>
                  <a:lnTo>
                    <a:pt x="80" y="1077"/>
                  </a:lnTo>
                  <a:lnTo>
                    <a:pt x="76" y="1087"/>
                  </a:lnTo>
                  <a:lnTo>
                    <a:pt x="72" y="1094"/>
                  </a:lnTo>
                  <a:lnTo>
                    <a:pt x="70" y="1102"/>
                  </a:lnTo>
                  <a:lnTo>
                    <a:pt x="67" y="1109"/>
                  </a:lnTo>
                  <a:lnTo>
                    <a:pt x="63" y="1119"/>
                  </a:lnTo>
                  <a:lnTo>
                    <a:pt x="59" y="1127"/>
                  </a:lnTo>
                  <a:lnTo>
                    <a:pt x="57" y="1134"/>
                  </a:lnTo>
                  <a:lnTo>
                    <a:pt x="53" y="1142"/>
                  </a:lnTo>
                  <a:lnTo>
                    <a:pt x="49" y="1151"/>
                  </a:lnTo>
                  <a:lnTo>
                    <a:pt x="48" y="1159"/>
                  </a:lnTo>
                  <a:lnTo>
                    <a:pt x="44" y="1168"/>
                  </a:lnTo>
                  <a:lnTo>
                    <a:pt x="42" y="1176"/>
                  </a:lnTo>
                  <a:lnTo>
                    <a:pt x="40" y="1185"/>
                  </a:lnTo>
                  <a:lnTo>
                    <a:pt x="36" y="1195"/>
                  </a:lnTo>
                  <a:lnTo>
                    <a:pt x="34" y="1203"/>
                  </a:lnTo>
                  <a:lnTo>
                    <a:pt x="30" y="1212"/>
                  </a:lnTo>
                  <a:lnTo>
                    <a:pt x="29" y="1222"/>
                  </a:lnTo>
                  <a:lnTo>
                    <a:pt x="27" y="1231"/>
                  </a:lnTo>
                  <a:lnTo>
                    <a:pt x="25" y="1241"/>
                  </a:lnTo>
                  <a:lnTo>
                    <a:pt x="23" y="1250"/>
                  </a:lnTo>
                  <a:lnTo>
                    <a:pt x="21" y="1260"/>
                  </a:lnTo>
                  <a:lnTo>
                    <a:pt x="19" y="1269"/>
                  </a:lnTo>
                  <a:lnTo>
                    <a:pt x="17" y="1279"/>
                  </a:lnTo>
                  <a:lnTo>
                    <a:pt x="15" y="1288"/>
                  </a:lnTo>
                  <a:lnTo>
                    <a:pt x="15" y="1298"/>
                  </a:lnTo>
                  <a:lnTo>
                    <a:pt x="13" y="1307"/>
                  </a:lnTo>
                  <a:lnTo>
                    <a:pt x="13" y="1318"/>
                  </a:lnTo>
                  <a:lnTo>
                    <a:pt x="11" y="1328"/>
                  </a:lnTo>
                  <a:lnTo>
                    <a:pt x="11" y="1339"/>
                  </a:lnTo>
                  <a:lnTo>
                    <a:pt x="10" y="1349"/>
                  </a:lnTo>
                  <a:lnTo>
                    <a:pt x="10" y="1358"/>
                  </a:lnTo>
                  <a:lnTo>
                    <a:pt x="8" y="1370"/>
                  </a:lnTo>
                  <a:lnTo>
                    <a:pt x="8" y="1379"/>
                  </a:lnTo>
                  <a:lnTo>
                    <a:pt x="6" y="1389"/>
                  </a:lnTo>
                  <a:lnTo>
                    <a:pt x="6" y="1400"/>
                  </a:lnTo>
                  <a:lnTo>
                    <a:pt x="6" y="1410"/>
                  </a:lnTo>
                  <a:lnTo>
                    <a:pt x="6" y="1421"/>
                  </a:lnTo>
                  <a:lnTo>
                    <a:pt x="4" y="1431"/>
                  </a:lnTo>
                  <a:lnTo>
                    <a:pt x="2" y="1440"/>
                  </a:lnTo>
                  <a:lnTo>
                    <a:pt x="2" y="1451"/>
                  </a:lnTo>
                  <a:lnTo>
                    <a:pt x="2" y="1461"/>
                  </a:lnTo>
                  <a:lnTo>
                    <a:pt x="2" y="1470"/>
                  </a:lnTo>
                  <a:lnTo>
                    <a:pt x="2" y="1482"/>
                  </a:lnTo>
                  <a:lnTo>
                    <a:pt x="2" y="1491"/>
                  </a:lnTo>
                  <a:lnTo>
                    <a:pt x="2" y="1503"/>
                  </a:lnTo>
                  <a:lnTo>
                    <a:pt x="0" y="1512"/>
                  </a:lnTo>
                  <a:lnTo>
                    <a:pt x="0" y="1522"/>
                  </a:lnTo>
                  <a:lnTo>
                    <a:pt x="0" y="1531"/>
                  </a:lnTo>
                  <a:lnTo>
                    <a:pt x="0" y="1543"/>
                  </a:lnTo>
                  <a:lnTo>
                    <a:pt x="0" y="1552"/>
                  </a:lnTo>
                  <a:lnTo>
                    <a:pt x="0" y="1562"/>
                  </a:lnTo>
                  <a:lnTo>
                    <a:pt x="0" y="1573"/>
                  </a:lnTo>
                  <a:lnTo>
                    <a:pt x="2" y="1583"/>
                  </a:lnTo>
                  <a:lnTo>
                    <a:pt x="2" y="1592"/>
                  </a:lnTo>
                  <a:lnTo>
                    <a:pt x="2" y="1602"/>
                  </a:lnTo>
                  <a:lnTo>
                    <a:pt x="2" y="1611"/>
                  </a:lnTo>
                  <a:lnTo>
                    <a:pt x="2" y="1623"/>
                  </a:lnTo>
                  <a:lnTo>
                    <a:pt x="2" y="1632"/>
                  </a:lnTo>
                  <a:lnTo>
                    <a:pt x="4" y="1642"/>
                  </a:lnTo>
                  <a:lnTo>
                    <a:pt x="6" y="1651"/>
                  </a:lnTo>
                  <a:lnTo>
                    <a:pt x="6" y="1662"/>
                  </a:lnTo>
                  <a:lnTo>
                    <a:pt x="6" y="1672"/>
                  </a:lnTo>
                  <a:lnTo>
                    <a:pt x="8" y="1681"/>
                  </a:lnTo>
                  <a:lnTo>
                    <a:pt x="8" y="1691"/>
                  </a:lnTo>
                  <a:lnTo>
                    <a:pt x="11" y="1700"/>
                  </a:lnTo>
                  <a:lnTo>
                    <a:pt x="11" y="1710"/>
                  </a:lnTo>
                  <a:lnTo>
                    <a:pt x="13" y="1719"/>
                  </a:lnTo>
                  <a:lnTo>
                    <a:pt x="15" y="1729"/>
                  </a:lnTo>
                  <a:lnTo>
                    <a:pt x="17" y="1738"/>
                  </a:lnTo>
                  <a:lnTo>
                    <a:pt x="19" y="1748"/>
                  </a:lnTo>
                  <a:lnTo>
                    <a:pt x="21" y="1757"/>
                  </a:lnTo>
                  <a:lnTo>
                    <a:pt x="23" y="1765"/>
                  </a:lnTo>
                  <a:lnTo>
                    <a:pt x="25" y="1775"/>
                  </a:lnTo>
                  <a:lnTo>
                    <a:pt x="27" y="1784"/>
                  </a:lnTo>
                  <a:lnTo>
                    <a:pt x="29" y="1794"/>
                  </a:lnTo>
                  <a:lnTo>
                    <a:pt x="32" y="1803"/>
                  </a:lnTo>
                  <a:lnTo>
                    <a:pt x="36" y="1813"/>
                  </a:lnTo>
                  <a:lnTo>
                    <a:pt x="38" y="1820"/>
                  </a:lnTo>
                  <a:lnTo>
                    <a:pt x="42" y="1830"/>
                  </a:lnTo>
                  <a:lnTo>
                    <a:pt x="44" y="1839"/>
                  </a:lnTo>
                  <a:lnTo>
                    <a:pt x="48" y="1847"/>
                  </a:lnTo>
                  <a:lnTo>
                    <a:pt x="51" y="1856"/>
                  </a:lnTo>
                  <a:lnTo>
                    <a:pt x="53" y="1864"/>
                  </a:lnTo>
                  <a:lnTo>
                    <a:pt x="59" y="1873"/>
                  </a:lnTo>
                  <a:lnTo>
                    <a:pt x="63" y="1883"/>
                  </a:lnTo>
                  <a:lnTo>
                    <a:pt x="67" y="1890"/>
                  </a:lnTo>
                  <a:lnTo>
                    <a:pt x="70" y="1900"/>
                  </a:lnTo>
                  <a:lnTo>
                    <a:pt x="74" y="1908"/>
                  </a:lnTo>
                  <a:lnTo>
                    <a:pt x="80" y="1917"/>
                  </a:lnTo>
                  <a:lnTo>
                    <a:pt x="84" y="1925"/>
                  </a:lnTo>
                  <a:lnTo>
                    <a:pt x="89" y="1934"/>
                  </a:lnTo>
                  <a:lnTo>
                    <a:pt x="93" y="1942"/>
                  </a:lnTo>
                  <a:lnTo>
                    <a:pt x="101" y="1949"/>
                  </a:lnTo>
                  <a:lnTo>
                    <a:pt x="105" y="1957"/>
                  </a:lnTo>
                  <a:lnTo>
                    <a:pt x="110" y="1965"/>
                  </a:lnTo>
                  <a:lnTo>
                    <a:pt x="114" y="1972"/>
                  </a:lnTo>
                  <a:lnTo>
                    <a:pt x="120" y="1980"/>
                  </a:lnTo>
                  <a:lnTo>
                    <a:pt x="125" y="1987"/>
                  </a:lnTo>
                  <a:lnTo>
                    <a:pt x="133" y="1995"/>
                  </a:lnTo>
                  <a:lnTo>
                    <a:pt x="139" y="2003"/>
                  </a:lnTo>
                  <a:lnTo>
                    <a:pt x="145" y="2010"/>
                  </a:lnTo>
                  <a:lnTo>
                    <a:pt x="150" y="2016"/>
                  </a:lnTo>
                  <a:lnTo>
                    <a:pt x="158" y="2024"/>
                  </a:lnTo>
                  <a:lnTo>
                    <a:pt x="164" y="2031"/>
                  </a:lnTo>
                  <a:lnTo>
                    <a:pt x="171" y="2039"/>
                  </a:lnTo>
                  <a:lnTo>
                    <a:pt x="177" y="2044"/>
                  </a:lnTo>
                  <a:lnTo>
                    <a:pt x="184" y="2052"/>
                  </a:lnTo>
                  <a:lnTo>
                    <a:pt x="192" y="2058"/>
                  </a:lnTo>
                  <a:lnTo>
                    <a:pt x="200" y="2065"/>
                  </a:lnTo>
                  <a:lnTo>
                    <a:pt x="207" y="2071"/>
                  </a:lnTo>
                  <a:lnTo>
                    <a:pt x="215" y="2077"/>
                  </a:lnTo>
                  <a:lnTo>
                    <a:pt x="222" y="2084"/>
                  </a:lnTo>
                  <a:lnTo>
                    <a:pt x="230" y="2090"/>
                  </a:lnTo>
                  <a:lnTo>
                    <a:pt x="238" y="2096"/>
                  </a:lnTo>
                  <a:lnTo>
                    <a:pt x="245" y="2101"/>
                  </a:lnTo>
                  <a:lnTo>
                    <a:pt x="253" y="2107"/>
                  </a:lnTo>
                  <a:lnTo>
                    <a:pt x="262" y="2115"/>
                  </a:lnTo>
                  <a:lnTo>
                    <a:pt x="270" y="2119"/>
                  </a:lnTo>
                  <a:lnTo>
                    <a:pt x="279" y="2126"/>
                  </a:lnTo>
                  <a:lnTo>
                    <a:pt x="287" y="2130"/>
                  </a:lnTo>
                  <a:lnTo>
                    <a:pt x="295" y="2136"/>
                  </a:lnTo>
                  <a:lnTo>
                    <a:pt x="304" y="2141"/>
                  </a:lnTo>
                  <a:lnTo>
                    <a:pt x="312" y="2147"/>
                  </a:lnTo>
                  <a:lnTo>
                    <a:pt x="321" y="2151"/>
                  </a:lnTo>
                  <a:lnTo>
                    <a:pt x="331" y="2157"/>
                  </a:lnTo>
                  <a:lnTo>
                    <a:pt x="338" y="2162"/>
                  </a:lnTo>
                  <a:lnTo>
                    <a:pt x="348" y="2166"/>
                  </a:lnTo>
                  <a:lnTo>
                    <a:pt x="356" y="2172"/>
                  </a:lnTo>
                  <a:lnTo>
                    <a:pt x="365" y="2176"/>
                  </a:lnTo>
                  <a:lnTo>
                    <a:pt x="375" y="2179"/>
                  </a:lnTo>
                  <a:lnTo>
                    <a:pt x="384" y="2185"/>
                  </a:lnTo>
                  <a:lnTo>
                    <a:pt x="392" y="2189"/>
                  </a:lnTo>
                  <a:lnTo>
                    <a:pt x="401" y="2193"/>
                  </a:lnTo>
                  <a:lnTo>
                    <a:pt x="411" y="2196"/>
                  </a:lnTo>
                  <a:lnTo>
                    <a:pt x="420" y="2200"/>
                  </a:lnTo>
                  <a:lnTo>
                    <a:pt x="428" y="2204"/>
                  </a:lnTo>
                  <a:lnTo>
                    <a:pt x="437" y="2208"/>
                  </a:lnTo>
                  <a:lnTo>
                    <a:pt x="447" y="2210"/>
                  </a:lnTo>
                  <a:lnTo>
                    <a:pt x="456" y="2214"/>
                  </a:lnTo>
                  <a:lnTo>
                    <a:pt x="466" y="2217"/>
                  </a:lnTo>
                  <a:lnTo>
                    <a:pt x="475" y="2221"/>
                  </a:lnTo>
                  <a:lnTo>
                    <a:pt x="483" y="2223"/>
                  </a:lnTo>
                  <a:lnTo>
                    <a:pt x="492" y="2227"/>
                  </a:lnTo>
                  <a:lnTo>
                    <a:pt x="502" y="2229"/>
                  </a:lnTo>
                  <a:lnTo>
                    <a:pt x="511" y="2233"/>
                  </a:lnTo>
                  <a:lnTo>
                    <a:pt x="521" y="2234"/>
                  </a:lnTo>
                  <a:lnTo>
                    <a:pt x="530" y="2236"/>
                  </a:lnTo>
                  <a:lnTo>
                    <a:pt x="540" y="2238"/>
                  </a:lnTo>
                  <a:lnTo>
                    <a:pt x="549" y="2242"/>
                  </a:lnTo>
                  <a:lnTo>
                    <a:pt x="557" y="2244"/>
                  </a:lnTo>
                  <a:lnTo>
                    <a:pt x="567" y="2246"/>
                  </a:lnTo>
                  <a:lnTo>
                    <a:pt x="576" y="2246"/>
                  </a:lnTo>
                  <a:lnTo>
                    <a:pt x="586" y="2250"/>
                  </a:lnTo>
                  <a:lnTo>
                    <a:pt x="593" y="2250"/>
                  </a:lnTo>
                  <a:lnTo>
                    <a:pt x="603" y="2252"/>
                  </a:lnTo>
                  <a:lnTo>
                    <a:pt x="612" y="2253"/>
                  </a:lnTo>
                  <a:lnTo>
                    <a:pt x="622" y="2253"/>
                  </a:lnTo>
                  <a:lnTo>
                    <a:pt x="629" y="2253"/>
                  </a:lnTo>
                  <a:lnTo>
                    <a:pt x="639" y="2255"/>
                  </a:lnTo>
                  <a:lnTo>
                    <a:pt x="648" y="2255"/>
                  </a:lnTo>
                  <a:lnTo>
                    <a:pt x="658" y="2257"/>
                  </a:lnTo>
                  <a:lnTo>
                    <a:pt x="667" y="2257"/>
                  </a:lnTo>
                  <a:lnTo>
                    <a:pt x="677" y="2259"/>
                  </a:lnTo>
                  <a:lnTo>
                    <a:pt x="684" y="2259"/>
                  </a:lnTo>
                  <a:lnTo>
                    <a:pt x="696" y="2261"/>
                  </a:lnTo>
                  <a:lnTo>
                    <a:pt x="703" y="2261"/>
                  </a:lnTo>
                  <a:lnTo>
                    <a:pt x="713" y="2261"/>
                  </a:lnTo>
                  <a:lnTo>
                    <a:pt x="722" y="2261"/>
                  </a:lnTo>
                  <a:lnTo>
                    <a:pt x="732" y="2263"/>
                  </a:lnTo>
                  <a:lnTo>
                    <a:pt x="742" y="2263"/>
                  </a:lnTo>
                  <a:lnTo>
                    <a:pt x="751" y="2263"/>
                  </a:lnTo>
                  <a:lnTo>
                    <a:pt x="761" y="2265"/>
                  </a:lnTo>
                  <a:lnTo>
                    <a:pt x="772" y="2265"/>
                  </a:lnTo>
                  <a:lnTo>
                    <a:pt x="780" y="2265"/>
                  </a:lnTo>
                  <a:lnTo>
                    <a:pt x="789" y="2265"/>
                  </a:lnTo>
                  <a:lnTo>
                    <a:pt x="800" y="2265"/>
                  </a:lnTo>
                  <a:lnTo>
                    <a:pt x="810" y="2267"/>
                  </a:lnTo>
                  <a:lnTo>
                    <a:pt x="819" y="2267"/>
                  </a:lnTo>
                  <a:lnTo>
                    <a:pt x="829" y="2267"/>
                  </a:lnTo>
                  <a:lnTo>
                    <a:pt x="838" y="2267"/>
                  </a:lnTo>
                  <a:lnTo>
                    <a:pt x="850" y="2267"/>
                  </a:lnTo>
                  <a:lnTo>
                    <a:pt x="857" y="2267"/>
                  </a:lnTo>
                  <a:lnTo>
                    <a:pt x="869" y="2267"/>
                  </a:lnTo>
                  <a:lnTo>
                    <a:pt x="878" y="2267"/>
                  </a:lnTo>
                  <a:lnTo>
                    <a:pt x="888" y="2267"/>
                  </a:lnTo>
                  <a:lnTo>
                    <a:pt x="897" y="2267"/>
                  </a:lnTo>
                  <a:lnTo>
                    <a:pt x="907" y="2267"/>
                  </a:lnTo>
                  <a:lnTo>
                    <a:pt x="916" y="2267"/>
                  </a:lnTo>
                  <a:lnTo>
                    <a:pt x="928" y="2267"/>
                  </a:lnTo>
                  <a:lnTo>
                    <a:pt x="937" y="2267"/>
                  </a:lnTo>
                  <a:lnTo>
                    <a:pt x="947" y="2267"/>
                  </a:lnTo>
                  <a:lnTo>
                    <a:pt x="956" y="2267"/>
                  </a:lnTo>
                  <a:lnTo>
                    <a:pt x="966" y="2267"/>
                  </a:lnTo>
                  <a:lnTo>
                    <a:pt x="975" y="2265"/>
                  </a:lnTo>
                  <a:lnTo>
                    <a:pt x="985" y="2265"/>
                  </a:lnTo>
                  <a:lnTo>
                    <a:pt x="994" y="2265"/>
                  </a:lnTo>
                  <a:lnTo>
                    <a:pt x="1006" y="2265"/>
                  </a:lnTo>
                  <a:lnTo>
                    <a:pt x="1013" y="2263"/>
                  </a:lnTo>
                  <a:lnTo>
                    <a:pt x="1025" y="2263"/>
                  </a:lnTo>
                  <a:lnTo>
                    <a:pt x="1034" y="2261"/>
                  </a:lnTo>
                  <a:lnTo>
                    <a:pt x="1044" y="2261"/>
                  </a:lnTo>
                  <a:lnTo>
                    <a:pt x="1053" y="2261"/>
                  </a:lnTo>
                  <a:lnTo>
                    <a:pt x="1063" y="2261"/>
                  </a:lnTo>
                  <a:lnTo>
                    <a:pt x="1072" y="2259"/>
                  </a:lnTo>
                  <a:lnTo>
                    <a:pt x="1082" y="2259"/>
                  </a:lnTo>
                  <a:lnTo>
                    <a:pt x="1091" y="2257"/>
                  </a:lnTo>
                  <a:lnTo>
                    <a:pt x="1099" y="2257"/>
                  </a:lnTo>
                  <a:lnTo>
                    <a:pt x="1108" y="2255"/>
                  </a:lnTo>
                  <a:lnTo>
                    <a:pt x="1118" y="2255"/>
                  </a:lnTo>
                  <a:lnTo>
                    <a:pt x="1127" y="2253"/>
                  </a:lnTo>
                  <a:lnTo>
                    <a:pt x="1137" y="2253"/>
                  </a:lnTo>
                  <a:lnTo>
                    <a:pt x="1145" y="2252"/>
                  </a:lnTo>
                  <a:lnTo>
                    <a:pt x="1154" y="2252"/>
                  </a:lnTo>
                  <a:lnTo>
                    <a:pt x="1162" y="2250"/>
                  </a:lnTo>
                  <a:lnTo>
                    <a:pt x="1171" y="2248"/>
                  </a:lnTo>
                  <a:lnTo>
                    <a:pt x="1181" y="2246"/>
                  </a:lnTo>
                  <a:lnTo>
                    <a:pt x="1188" y="2246"/>
                  </a:lnTo>
                  <a:lnTo>
                    <a:pt x="1198" y="2244"/>
                  </a:lnTo>
                  <a:lnTo>
                    <a:pt x="1205" y="2242"/>
                  </a:lnTo>
                  <a:lnTo>
                    <a:pt x="1215" y="2240"/>
                  </a:lnTo>
                  <a:lnTo>
                    <a:pt x="1223" y="2240"/>
                  </a:lnTo>
                  <a:lnTo>
                    <a:pt x="1232" y="2238"/>
                  </a:lnTo>
                  <a:lnTo>
                    <a:pt x="1240" y="2236"/>
                  </a:lnTo>
                  <a:lnTo>
                    <a:pt x="1247" y="2233"/>
                  </a:lnTo>
                  <a:lnTo>
                    <a:pt x="1255" y="2233"/>
                  </a:lnTo>
                  <a:lnTo>
                    <a:pt x="1262" y="2231"/>
                  </a:lnTo>
                  <a:lnTo>
                    <a:pt x="1270" y="2229"/>
                  </a:lnTo>
                  <a:lnTo>
                    <a:pt x="1278" y="2225"/>
                  </a:lnTo>
                  <a:lnTo>
                    <a:pt x="1285" y="2223"/>
                  </a:lnTo>
                  <a:lnTo>
                    <a:pt x="1293" y="2221"/>
                  </a:lnTo>
                  <a:lnTo>
                    <a:pt x="1300" y="2219"/>
                  </a:lnTo>
                  <a:lnTo>
                    <a:pt x="1306" y="2217"/>
                  </a:lnTo>
                  <a:lnTo>
                    <a:pt x="1314" y="2215"/>
                  </a:lnTo>
                  <a:lnTo>
                    <a:pt x="1321" y="2212"/>
                  </a:lnTo>
                  <a:lnTo>
                    <a:pt x="1329" y="2210"/>
                  </a:lnTo>
                  <a:lnTo>
                    <a:pt x="1337" y="2208"/>
                  </a:lnTo>
                  <a:lnTo>
                    <a:pt x="1344" y="2206"/>
                  </a:lnTo>
                  <a:lnTo>
                    <a:pt x="1350" y="2202"/>
                  </a:lnTo>
                  <a:lnTo>
                    <a:pt x="1356" y="2200"/>
                  </a:lnTo>
                  <a:lnTo>
                    <a:pt x="1363" y="2196"/>
                  </a:lnTo>
                  <a:lnTo>
                    <a:pt x="1371" y="2195"/>
                  </a:lnTo>
                  <a:lnTo>
                    <a:pt x="1377" y="2191"/>
                  </a:lnTo>
                  <a:lnTo>
                    <a:pt x="1384" y="2189"/>
                  </a:lnTo>
                  <a:lnTo>
                    <a:pt x="1390" y="2185"/>
                  </a:lnTo>
                  <a:lnTo>
                    <a:pt x="1397" y="2183"/>
                  </a:lnTo>
                  <a:lnTo>
                    <a:pt x="1403" y="2179"/>
                  </a:lnTo>
                  <a:lnTo>
                    <a:pt x="1409" y="2177"/>
                  </a:lnTo>
                  <a:lnTo>
                    <a:pt x="1415" y="2174"/>
                  </a:lnTo>
                  <a:lnTo>
                    <a:pt x="1422" y="2170"/>
                  </a:lnTo>
                  <a:lnTo>
                    <a:pt x="1428" y="2166"/>
                  </a:lnTo>
                  <a:lnTo>
                    <a:pt x="1434" y="2164"/>
                  </a:lnTo>
                  <a:lnTo>
                    <a:pt x="1439" y="2160"/>
                  </a:lnTo>
                  <a:lnTo>
                    <a:pt x="1445" y="2157"/>
                  </a:lnTo>
                  <a:lnTo>
                    <a:pt x="1451" y="2153"/>
                  </a:lnTo>
                  <a:lnTo>
                    <a:pt x="1456" y="2149"/>
                  </a:lnTo>
                  <a:lnTo>
                    <a:pt x="1462" y="2145"/>
                  </a:lnTo>
                  <a:lnTo>
                    <a:pt x="1468" y="2141"/>
                  </a:lnTo>
                  <a:lnTo>
                    <a:pt x="1473" y="2138"/>
                  </a:lnTo>
                  <a:lnTo>
                    <a:pt x="1479" y="2134"/>
                  </a:lnTo>
                  <a:lnTo>
                    <a:pt x="1485" y="2130"/>
                  </a:lnTo>
                  <a:lnTo>
                    <a:pt x="1491" y="2126"/>
                  </a:lnTo>
                  <a:lnTo>
                    <a:pt x="1494" y="2120"/>
                  </a:lnTo>
                  <a:lnTo>
                    <a:pt x="1500" y="2117"/>
                  </a:lnTo>
                  <a:lnTo>
                    <a:pt x="1506" y="2113"/>
                  </a:lnTo>
                  <a:lnTo>
                    <a:pt x="1512" y="2109"/>
                  </a:lnTo>
                  <a:lnTo>
                    <a:pt x="1515" y="2103"/>
                  </a:lnTo>
                  <a:lnTo>
                    <a:pt x="1521" y="2100"/>
                  </a:lnTo>
                  <a:lnTo>
                    <a:pt x="1525" y="2096"/>
                  </a:lnTo>
                  <a:lnTo>
                    <a:pt x="1531" y="2092"/>
                  </a:lnTo>
                  <a:lnTo>
                    <a:pt x="1534" y="2086"/>
                  </a:lnTo>
                  <a:lnTo>
                    <a:pt x="1540" y="2082"/>
                  </a:lnTo>
                  <a:lnTo>
                    <a:pt x="1546" y="2077"/>
                  </a:lnTo>
                  <a:lnTo>
                    <a:pt x="1550" y="2073"/>
                  </a:lnTo>
                  <a:lnTo>
                    <a:pt x="1553" y="2067"/>
                  </a:lnTo>
                  <a:lnTo>
                    <a:pt x="1559" y="2062"/>
                  </a:lnTo>
                  <a:lnTo>
                    <a:pt x="1563" y="2056"/>
                  </a:lnTo>
                  <a:lnTo>
                    <a:pt x="1569" y="2052"/>
                  </a:lnTo>
                  <a:lnTo>
                    <a:pt x="1572" y="2046"/>
                  </a:lnTo>
                  <a:lnTo>
                    <a:pt x="1578" y="2041"/>
                  </a:lnTo>
                  <a:lnTo>
                    <a:pt x="1582" y="2035"/>
                  </a:lnTo>
                  <a:lnTo>
                    <a:pt x="1586" y="2031"/>
                  </a:lnTo>
                  <a:lnTo>
                    <a:pt x="1591" y="2025"/>
                  </a:lnTo>
                  <a:lnTo>
                    <a:pt x="1595" y="2020"/>
                  </a:lnTo>
                  <a:lnTo>
                    <a:pt x="1599" y="2014"/>
                  </a:lnTo>
                  <a:lnTo>
                    <a:pt x="1605" y="2008"/>
                  </a:lnTo>
                  <a:lnTo>
                    <a:pt x="1608" y="2003"/>
                  </a:lnTo>
                  <a:lnTo>
                    <a:pt x="1612" y="1997"/>
                  </a:lnTo>
                  <a:lnTo>
                    <a:pt x="1616" y="1989"/>
                  </a:lnTo>
                  <a:lnTo>
                    <a:pt x="1620" y="1986"/>
                  </a:lnTo>
                  <a:lnTo>
                    <a:pt x="1624" y="1978"/>
                  </a:lnTo>
                  <a:lnTo>
                    <a:pt x="1629" y="1972"/>
                  </a:lnTo>
                  <a:lnTo>
                    <a:pt x="1633" y="1965"/>
                  </a:lnTo>
                  <a:lnTo>
                    <a:pt x="1637" y="1959"/>
                  </a:lnTo>
                  <a:lnTo>
                    <a:pt x="1643" y="1951"/>
                  </a:lnTo>
                  <a:lnTo>
                    <a:pt x="1647" y="1946"/>
                  </a:lnTo>
                  <a:lnTo>
                    <a:pt x="1650" y="1938"/>
                  </a:lnTo>
                  <a:lnTo>
                    <a:pt x="1654" y="1932"/>
                  </a:lnTo>
                  <a:lnTo>
                    <a:pt x="1658" y="1925"/>
                  </a:lnTo>
                  <a:lnTo>
                    <a:pt x="1662" y="1917"/>
                  </a:lnTo>
                  <a:lnTo>
                    <a:pt x="1667" y="1909"/>
                  </a:lnTo>
                  <a:lnTo>
                    <a:pt x="1671" y="1904"/>
                  </a:lnTo>
                  <a:lnTo>
                    <a:pt x="1675" y="1894"/>
                  </a:lnTo>
                  <a:lnTo>
                    <a:pt x="1679" y="1887"/>
                  </a:lnTo>
                  <a:lnTo>
                    <a:pt x="1683" y="1879"/>
                  </a:lnTo>
                  <a:lnTo>
                    <a:pt x="1688" y="1871"/>
                  </a:lnTo>
                  <a:lnTo>
                    <a:pt x="1690" y="1864"/>
                  </a:lnTo>
                  <a:lnTo>
                    <a:pt x="1696" y="1856"/>
                  </a:lnTo>
                  <a:lnTo>
                    <a:pt x="1700" y="1849"/>
                  </a:lnTo>
                  <a:lnTo>
                    <a:pt x="1704" y="1841"/>
                  </a:lnTo>
                  <a:lnTo>
                    <a:pt x="1707" y="1833"/>
                  </a:lnTo>
                  <a:lnTo>
                    <a:pt x="1711" y="1824"/>
                  </a:lnTo>
                  <a:lnTo>
                    <a:pt x="1713" y="1816"/>
                  </a:lnTo>
                  <a:lnTo>
                    <a:pt x="1719" y="1807"/>
                  </a:lnTo>
                  <a:lnTo>
                    <a:pt x="1721" y="1799"/>
                  </a:lnTo>
                  <a:lnTo>
                    <a:pt x="1724" y="1790"/>
                  </a:lnTo>
                  <a:lnTo>
                    <a:pt x="1728" y="1782"/>
                  </a:lnTo>
                  <a:lnTo>
                    <a:pt x="1732" y="1775"/>
                  </a:lnTo>
                  <a:lnTo>
                    <a:pt x="1736" y="1763"/>
                  </a:lnTo>
                  <a:lnTo>
                    <a:pt x="1738" y="1756"/>
                  </a:lnTo>
                  <a:lnTo>
                    <a:pt x="1742" y="1746"/>
                  </a:lnTo>
                  <a:lnTo>
                    <a:pt x="1743" y="1738"/>
                  </a:lnTo>
                  <a:lnTo>
                    <a:pt x="1747" y="1729"/>
                  </a:lnTo>
                  <a:lnTo>
                    <a:pt x="1749" y="1719"/>
                  </a:lnTo>
                  <a:lnTo>
                    <a:pt x="1753" y="1710"/>
                  </a:lnTo>
                  <a:lnTo>
                    <a:pt x="1757" y="1702"/>
                  </a:lnTo>
                  <a:lnTo>
                    <a:pt x="1759" y="1693"/>
                  </a:lnTo>
                  <a:lnTo>
                    <a:pt x="1761" y="1681"/>
                  </a:lnTo>
                  <a:lnTo>
                    <a:pt x="1762" y="1672"/>
                  </a:lnTo>
                  <a:lnTo>
                    <a:pt x="1766" y="1664"/>
                  </a:lnTo>
                  <a:lnTo>
                    <a:pt x="1768" y="1655"/>
                  </a:lnTo>
                  <a:lnTo>
                    <a:pt x="1770" y="1645"/>
                  </a:lnTo>
                  <a:lnTo>
                    <a:pt x="1772" y="1636"/>
                  </a:lnTo>
                  <a:lnTo>
                    <a:pt x="1774" y="1626"/>
                  </a:lnTo>
                  <a:lnTo>
                    <a:pt x="1776" y="1615"/>
                  </a:lnTo>
                  <a:lnTo>
                    <a:pt x="1778" y="1607"/>
                  </a:lnTo>
                  <a:lnTo>
                    <a:pt x="1778" y="1596"/>
                  </a:lnTo>
                  <a:lnTo>
                    <a:pt x="1780" y="1586"/>
                  </a:lnTo>
                  <a:lnTo>
                    <a:pt x="1782" y="1577"/>
                  </a:lnTo>
                  <a:lnTo>
                    <a:pt x="1783" y="1567"/>
                  </a:lnTo>
                  <a:lnTo>
                    <a:pt x="1783" y="1558"/>
                  </a:lnTo>
                  <a:lnTo>
                    <a:pt x="1785" y="1548"/>
                  </a:lnTo>
                  <a:lnTo>
                    <a:pt x="1785" y="1539"/>
                  </a:lnTo>
                  <a:lnTo>
                    <a:pt x="1785" y="1529"/>
                  </a:lnTo>
                  <a:lnTo>
                    <a:pt x="1785" y="1518"/>
                  </a:lnTo>
                  <a:lnTo>
                    <a:pt x="1787" y="1509"/>
                  </a:lnTo>
                  <a:lnTo>
                    <a:pt x="1787" y="1497"/>
                  </a:lnTo>
                  <a:lnTo>
                    <a:pt x="1787" y="1488"/>
                  </a:lnTo>
                  <a:lnTo>
                    <a:pt x="1787" y="1478"/>
                  </a:lnTo>
                  <a:lnTo>
                    <a:pt x="1787" y="1469"/>
                  </a:lnTo>
                  <a:lnTo>
                    <a:pt x="1785" y="1459"/>
                  </a:lnTo>
                  <a:lnTo>
                    <a:pt x="1785" y="1448"/>
                  </a:lnTo>
                  <a:lnTo>
                    <a:pt x="1785" y="1438"/>
                  </a:lnTo>
                  <a:lnTo>
                    <a:pt x="1783" y="1429"/>
                  </a:lnTo>
                  <a:lnTo>
                    <a:pt x="1783" y="1417"/>
                  </a:lnTo>
                  <a:lnTo>
                    <a:pt x="1782" y="1408"/>
                  </a:lnTo>
                  <a:lnTo>
                    <a:pt x="1780" y="1398"/>
                  </a:lnTo>
                  <a:lnTo>
                    <a:pt x="1780" y="1387"/>
                  </a:lnTo>
                  <a:lnTo>
                    <a:pt x="1778" y="1377"/>
                  </a:lnTo>
                  <a:lnTo>
                    <a:pt x="1776" y="1368"/>
                  </a:lnTo>
                  <a:lnTo>
                    <a:pt x="1774" y="1356"/>
                  </a:lnTo>
                  <a:lnTo>
                    <a:pt x="1772" y="1347"/>
                  </a:lnTo>
                  <a:lnTo>
                    <a:pt x="1770" y="1337"/>
                  </a:lnTo>
                  <a:lnTo>
                    <a:pt x="1768" y="1328"/>
                  </a:lnTo>
                  <a:lnTo>
                    <a:pt x="1766" y="1317"/>
                  </a:lnTo>
                  <a:lnTo>
                    <a:pt x="1764" y="1307"/>
                  </a:lnTo>
                  <a:lnTo>
                    <a:pt x="1762" y="1298"/>
                  </a:lnTo>
                  <a:lnTo>
                    <a:pt x="1759" y="1286"/>
                  </a:lnTo>
                  <a:lnTo>
                    <a:pt x="1757" y="1277"/>
                  </a:lnTo>
                  <a:lnTo>
                    <a:pt x="1755" y="1267"/>
                  </a:lnTo>
                  <a:lnTo>
                    <a:pt x="1751" y="1258"/>
                  </a:lnTo>
                  <a:lnTo>
                    <a:pt x="1747" y="1246"/>
                  </a:lnTo>
                  <a:lnTo>
                    <a:pt x="1745" y="1237"/>
                  </a:lnTo>
                  <a:lnTo>
                    <a:pt x="1742" y="1227"/>
                  </a:lnTo>
                  <a:lnTo>
                    <a:pt x="1740" y="1218"/>
                  </a:lnTo>
                  <a:lnTo>
                    <a:pt x="1736" y="1208"/>
                  </a:lnTo>
                  <a:lnTo>
                    <a:pt x="1732" y="1199"/>
                  </a:lnTo>
                  <a:lnTo>
                    <a:pt x="1730" y="1187"/>
                  </a:lnTo>
                  <a:lnTo>
                    <a:pt x="1726" y="1178"/>
                  </a:lnTo>
                  <a:lnTo>
                    <a:pt x="1723" y="1168"/>
                  </a:lnTo>
                  <a:lnTo>
                    <a:pt x="1719" y="1159"/>
                  </a:lnTo>
                  <a:lnTo>
                    <a:pt x="1717" y="1149"/>
                  </a:lnTo>
                  <a:lnTo>
                    <a:pt x="1713" y="1140"/>
                  </a:lnTo>
                  <a:lnTo>
                    <a:pt x="1709" y="1130"/>
                  </a:lnTo>
                  <a:lnTo>
                    <a:pt x="1705" y="1121"/>
                  </a:lnTo>
                  <a:lnTo>
                    <a:pt x="1702" y="1111"/>
                  </a:lnTo>
                  <a:lnTo>
                    <a:pt x="1698" y="1102"/>
                  </a:lnTo>
                  <a:lnTo>
                    <a:pt x="1694" y="1092"/>
                  </a:lnTo>
                  <a:lnTo>
                    <a:pt x="1690" y="1083"/>
                  </a:lnTo>
                  <a:lnTo>
                    <a:pt x="1688" y="1075"/>
                  </a:lnTo>
                  <a:lnTo>
                    <a:pt x="1683" y="1066"/>
                  </a:lnTo>
                  <a:lnTo>
                    <a:pt x="1681" y="1056"/>
                  </a:lnTo>
                  <a:lnTo>
                    <a:pt x="1675" y="1047"/>
                  </a:lnTo>
                  <a:lnTo>
                    <a:pt x="1673" y="1039"/>
                  </a:lnTo>
                  <a:lnTo>
                    <a:pt x="1667" y="1030"/>
                  </a:lnTo>
                  <a:lnTo>
                    <a:pt x="1666" y="1022"/>
                  </a:lnTo>
                  <a:lnTo>
                    <a:pt x="1662" y="1012"/>
                  </a:lnTo>
                  <a:lnTo>
                    <a:pt x="1658" y="1005"/>
                  </a:lnTo>
                  <a:lnTo>
                    <a:pt x="1654" y="997"/>
                  </a:lnTo>
                  <a:lnTo>
                    <a:pt x="1650" y="988"/>
                  </a:lnTo>
                  <a:lnTo>
                    <a:pt x="1647" y="980"/>
                  </a:lnTo>
                  <a:lnTo>
                    <a:pt x="1643" y="973"/>
                  </a:lnTo>
                  <a:lnTo>
                    <a:pt x="1639" y="963"/>
                  </a:lnTo>
                  <a:lnTo>
                    <a:pt x="1635" y="955"/>
                  </a:lnTo>
                  <a:lnTo>
                    <a:pt x="1631" y="948"/>
                  </a:lnTo>
                  <a:lnTo>
                    <a:pt x="1627" y="942"/>
                  </a:lnTo>
                  <a:lnTo>
                    <a:pt x="1624" y="933"/>
                  </a:lnTo>
                  <a:lnTo>
                    <a:pt x="1620" y="927"/>
                  </a:lnTo>
                  <a:lnTo>
                    <a:pt x="1616" y="917"/>
                  </a:lnTo>
                  <a:lnTo>
                    <a:pt x="1614" y="912"/>
                  </a:lnTo>
                  <a:lnTo>
                    <a:pt x="1610" y="904"/>
                  </a:lnTo>
                  <a:lnTo>
                    <a:pt x="1607" y="897"/>
                  </a:lnTo>
                  <a:lnTo>
                    <a:pt x="1605" y="891"/>
                  </a:lnTo>
                  <a:lnTo>
                    <a:pt x="1601" y="885"/>
                  </a:lnTo>
                  <a:lnTo>
                    <a:pt x="1597" y="878"/>
                  </a:lnTo>
                  <a:lnTo>
                    <a:pt x="1593" y="870"/>
                  </a:lnTo>
                  <a:lnTo>
                    <a:pt x="1589" y="864"/>
                  </a:lnTo>
                  <a:lnTo>
                    <a:pt x="1588" y="859"/>
                  </a:lnTo>
                  <a:lnTo>
                    <a:pt x="1584" y="853"/>
                  </a:lnTo>
                  <a:lnTo>
                    <a:pt x="1580" y="847"/>
                  </a:lnTo>
                  <a:lnTo>
                    <a:pt x="1578" y="841"/>
                  </a:lnTo>
                  <a:lnTo>
                    <a:pt x="1574" y="836"/>
                  </a:lnTo>
                  <a:lnTo>
                    <a:pt x="1570" y="830"/>
                  </a:lnTo>
                  <a:lnTo>
                    <a:pt x="1569" y="824"/>
                  </a:lnTo>
                  <a:lnTo>
                    <a:pt x="1565" y="819"/>
                  </a:lnTo>
                  <a:lnTo>
                    <a:pt x="1563" y="815"/>
                  </a:lnTo>
                  <a:lnTo>
                    <a:pt x="1559" y="809"/>
                  </a:lnTo>
                  <a:lnTo>
                    <a:pt x="1555" y="803"/>
                  </a:lnTo>
                  <a:lnTo>
                    <a:pt x="1553" y="800"/>
                  </a:lnTo>
                  <a:lnTo>
                    <a:pt x="1550" y="796"/>
                  </a:lnTo>
                  <a:lnTo>
                    <a:pt x="1546" y="790"/>
                  </a:lnTo>
                  <a:lnTo>
                    <a:pt x="1544" y="786"/>
                  </a:lnTo>
                  <a:lnTo>
                    <a:pt x="1540" y="781"/>
                  </a:lnTo>
                  <a:lnTo>
                    <a:pt x="1538" y="777"/>
                  </a:lnTo>
                  <a:lnTo>
                    <a:pt x="1534" y="773"/>
                  </a:lnTo>
                  <a:lnTo>
                    <a:pt x="1532" y="769"/>
                  </a:lnTo>
                  <a:lnTo>
                    <a:pt x="1529" y="764"/>
                  </a:lnTo>
                  <a:lnTo>
                    <a:pt x="1527" y="762"/>
                  </a:lnTo>
                  <a:lnTo>
                    <a:pt x="1523" y="758"/>
                  </a:lnTo>
                  <a:lnTo>
                    <a:pt x="1519" y="752"/>
                  </a:lnTo>
                  <a:lnTo>
                    <a:pt x="1517" y="748"/>
                  </a:lnTo>
                  <a:lnTo>
                    <a:pt x="1515" y="746"/>
                  </a:lnTo>
                  <a:lnTo>
                    <a:pt x="1510" y="739"/>
                  </a:lnTo>
                  <a:lnTo>
                    <a:pt x="1504" y="731"/>
                  </a:lnTo>
                  <a:lnTo>
                    <a:pt x="1498" y="724"/>
                  </a:lnTo>
                  <a:lnTo>
                    <a:pt x="1494" y="716"/>
                  </a:lnTo>
                  <a:lnTo>
                    <a:pt x="1489" y="708"/>
                  </a:lnTo>
                  <a:lnTo>
                    <a:pt x="1483" y="703"/>
                  </a:lnTo>
                  <a:lnTo>
                    <a:pt x="1479" y="695"/>
                  </a:lnTo>
                  <a:lnTo>
                    <a:pt x="1473" y="688"/>
                  </a:lnTo>
                  <a:lnTo>
                    <a:pt x="1470" y="682"/>
                  </a:lnTo>
                  <a:lnTo>
                    <a:pt x="1466" y="674"/>
                  </a:lnTo>
                  <a:lnTo>
                    <a:pt x="1462" y="670"/>
                  </a:lnTo>
                  <a:lnTo>
                    <a:pt x="1460" y="667"/>
                  </a:lnTo>
                  <a:lnTo>
                    <a:pt x="1458" y="663"/>
                  </a:lnTo>
                  <a:lnTo>
                    <a:pt x="1456" y="659"/>
                  </a:lnTo>
                  <a:lnTo>
                    <a:pt x="1453" y="655"/>
                  </a:lnTo>
                  <a:lnTo>
                    <a:pt x="1451" y="651"/>
                  </a:lnTo>
                  <a:lnTo>
                    <a:pt x="1449" y="648"/>
                  </a:lnTo>
                  <a:lnTo>
                    <a:pt x="1449" y="644"/>
                  </a:lnTo>
                  <a:lnTo>
                    <a:pt x="1445" y="640"/>
                  </a:lnTo>
                  <a:lnTo>
                    <a:pt x="1443" y="636"/>
                  </a:lnTo>
                  <a:lnTo>
                    <a:pt x="1441" y="631"/>
                  </a:lnTo>
                  <a:lnTo>
                    <a:pt x="1439" y="627"/>
                  </a:lnTo>
                  <a:lnTo>
                    <a:pt x="1437" y="623"/>
                  </a:lnTo>
                  <a:lnTo>
                    <a:pt x="1435" y="619"/>
                  </a:lnTo>
                  <a:lnTo>
                    <a:pt x="1434" y="613"/>
                  </a:lnTo>
                  <a:lnTo>
                    <a:pt x="1434" y="610"/>
                  </a:lnTo>
                  <a:lnTo>
                    <a:pt x="1430" y="604"/>
                  </a:lnTo>
                  <a:lnTo>
                    <a:pt x="1428" y="600"/>
                  </a:lnTo>
                  <a:lnTo>
                    <a:pt x="1426" y="594"/>
                  </a:lnTo>
                  <a:lnTo>
                    <a:pt x="1424" y="591"/>
                  </a:lnTo>
                  <a:lnTo>
                    <a:pt x="1422" y="585"/>
                  </a:lnTo>
                  <a:lnTo>
                    <a:pt x="1420" y="579"/>
                  </a:lnTo>
                  <a:lnTo>
                    <a:pt x="1420" y="574"/>
                  </a:lnTo>
                  <a:lnTo>
                    <a:pt x="1418" y="570"/>
                  </a:lnTo>
                  <a:lnTo>
                    <a:pt x="1416" y="562"/>
                  </a:lnTo>
                  <a:lnTo>
                    <a:pt x="1415" y="556"/>
                  </a:lnTo>
                  <a:lnTo>
                    <a:pt x="1413" y="551"/>
                  </a:lnTo>
                  <a:lnTo>
                    <a:pt x="1411" y="547"/>
                  </a:lnTo>
                  <a:lnTo>
                    <a:pt x="1409" y="539"/>
                  </a:lnTo>
                  <a:lnTo>
                    <a:pt x="1407" y="534"/>
                  </a:lnTo>
                  <a:lnTo>
                    <a:pt x="1407" y="530"/>
                  </a:lnTo>
                  <a:lnTo>
                    <a:pt x="1405" y="524"/>
                  </a:lnTo>
                  <a:lnTo>
                    <a:pt x="1403" y="516"/>
                  </a:lnTo>
                  <a:lnTo>
                    <a:pt x="1403" y="511"/>
                  </a:lnTo>
                  <a:lnTo>
                    <a:pt x="1401" y="503"/>
                  </a:lnTo>
                  <a:lnTo>
                    <a:pt x="1399" y="497"/>
                  </a:lnTo>
                  <a:lnTo>
                    <a:pt x="1399" y="492"/>
                  </a:lnTo>
                  <a:lnTo>
                    <a:pt x="1397" y="486"/>
                  </a:lnTo>
                  <a:lnTo>
                    <a:pt x="1397" y="478"/>
                  </a:lnTo>
                  <a:lnTo>
                    <a:pt x="1396" y="473"/>
                  </a:lnTo>
                  <a:lnTo>
                    <a:pt x="1394" y="465"/>
                  </a:lnTo>
                  <a:lnTo>
                    <a:pt x="1394" y="459"/>
                  </a:lnTo>
                  <a:lnTo>
                    <a:pt x="1392" y="452"/>
                  </a:lnTo>
                  <a:lnTo>
                    <a:pt x="1392" y="446"/>
                  </a:lnTo>
                  <a:lnTo>
                    <a:pt x="1390" y="439"/>
                  </a:lnTo>
                  <a:lnTo>
                    <a:pt x="1390" y="433"/>
                  </a:lnTo>
                  <a:lnTo>
                    <a:pt x="1390" y="427"/>
                  </a:lnTo>
                  <a:lnTo>
                    <a:pt x="1390" y="421"/>
                  </a:lnTo>
                  <a:lnTo>
                    <a:pt x="1388" y="414"/>
                  </a:lnTo>
                  <a:lnTo>
                    <a:pt x="1388" y="406"/>
                  </a:lnTo>
                  <a:lnTo>
                    <a:pt x="1386" y="401"/>
                  </a:lnTo>
                  <a:lnTo>
                    <a:pt x="1386" y="393"/>
                  </a:lnTo>
                  <a:lnTo>
                    <a:pt x="1384" y="387"/>
                  </a:lnTo>
                  <a:lnTo>
                    <a:pt x="1384" y="380"/>
                  </a:lnTo>
                  <a:lnTo>
                    <a:pt x="1384" y="372"/>
                  </a:lnTo>
                  <a:lnTo>
                    <a:pt x="1384" y="366"/>
                  </a:lnTo>
                  <a:lnTo>
                    <a:pt x="1382" y="359"/>
                  </a:lnTo>
                  <a:lnTo>
                    <a:pt x="1382" y="353"/>
                  </a:lnTo>
                  <a:lnTo>
                    <a:pt x="1382" y="345"/>
                  </a:lnTo>
                  <a:lnTo>
                    <a:pt x="1382" y="340"/>
                  </a:lnTo>
                  <a:lnTo>
                    <a:pt x="1382" y="332"/>
                  </a:lnTo>
                  <a:lnTo>
                    <a:pt x="1382" y="326"/>
                  </a:lnTo>
                  <a:lnTo>
                    <a:pt x="1382" y="319"/>
                  </a:lnTo>
                  <a:lnTo>
                    <a:pt x="1382" y="313"/>
                  </a:lnTo>
                  <a:lnTo>
                    <a:pt x="1380" y="306"/>
                  </a:lnTo>
                  <a:lnTo>
                    <a:pt x="1380" y="298"/>
                  </a:lnTo>
                  <a:lnTo>
                    <a:pt x="1380" y="292"/>
                  </a:lnTo>
                  <a:lnTo>
                    <a:pt x="1380" y="285"/>
                  </a:lnTo>
                  <a:lnTo>
                    <a:pt x="1380" y="279"/>
                  </a:lnTo>
                  <a:lnTo>
                    <a:pt x="1380" y="273"/>
                  </a:lnTo>
                  <a:lnTo>
                    <a:pt x="1380" y="268"/>
                  </a:lnTo>
                  <a:lnTo>
                    <a:pt x="1382" y="260"/>
                  </a:lnTo>
                  <a:lnTo>
                    <a:pt x="1382" y="254"/>
                  </a:lnTo>
                  <a:lnTo>
                    <a:pt x="1382" y="247"/>
                  </a:lnTo>
                  <a:lnTo>
                    <a:pt x="1382" y="241"/>
                  </a:lnTo>
                  <a:lnTo>
                    <a:pt x="1382" y="235"/>
                  </a:lnTo>
                  <a:lnTo>
                    <a:pt x="1382" y="228"/>
                  </a:lnTo>
                  <a:lnTo>
                    <a:pt x="1384" y="224"/>
                  </a:lnTo>
                  <a:lnTo>
                    <a:pt x="1384" y="216"/>
                  </a:lnTo>
                  <a:lnTo>
                    <a:pt x="1386" y="211"/>
                  </a:lnTo>
                  <a:lnTo>
                    <a:pt x="1386" y="205"/>
                  </a:lnTo>
                  <a:lnTo>
                    <a:pt x="1386" y="199"/>
                  </a:lnTo>
                  <a:lnTo>
                    <a:pt x="1388" y="193"/>
                  </a:lnTo>
                  <a:lnTo>
                    <a:pt x="1388" y="188"/>
                  </a:lnTo>
                  <a:lnTo>
                    <a:pt x="1388" y="182"/>
                  </a:lnTo>
                  <a:lnTo>
                    <a:pt x="1390" y="176"/>
                  </a:lnTo>
                  <a:lnTo>
                    <a:pt x="1390" y="171"/>
                  </a:lnTo>
                  <a:lnTo>
                    <a:pt x="1392" y="165"/>
                  </a:lnTo>
                  <a:lnTo>
                    <a:pt x="1392" y="159"/>
                  </a:lnTo>
                  <a:lnTo>
                    <a:pt x="1392" y="154"/>
                  </a:lnTo>
                  <a:lnTo>
                    <a:pt x="1394" y="150"/>
                  </a:lnTo>
                  <a:lnTo>
                    <a:pt x="1394" y="144"/>
                  </a:lnTo>
                  <a:lnTo>
                    <a:pt x="1396" y="138"/>
                  </a:lnTo>
                  <a:lnTo>
                    <a:pt x="1397" y="133"/>
                  </a:lnTo>
                  <a:lnTo>
                    <a:pt x="1397" y="129"/>
                  </a:lnTo>
                  <a:lnTo>
                    <a:pt x="1399" y="123"/>
                  </a:lnTo>
                  <a:lnTo>
                    <a:pt x="1399" y="119"/>
                  </a:lnTo>
                  <a:lnTo>
                    <a:pt x="1401" y="114"/>
                  </a:lnTo>
                  <a:lnTo>
                    <a:pt x="1401" y="108"/>
                  </a:lnTo>
                  <a:lnTo>
                    <a:pt x="1403" y="104"/>
                  </a:lnTo>
                  <a:lnTo>
                    <a:pt x="1403" y="100"/>
                  </a:lnTo>
                  <a:lnTo>
                    <a:pt x="1405" y="97"/>
                  </a:lnTo>
                  <a:lnTo>
                    <a:pt x="1405" y="93"/>
                  </a:lnTo>
                  <a:lnTo>
                    <a:pt x="1407" y="87"/>
                  </a:lnTo>
                  <a:lnTo>
                    <a:pt x="1409" y="83"/>
                  </a:lnTo>
                  <a:lnTo>
                    <a:pt x="1409" y="79"/>
                  </a:lnTo>
                  <a:lnTo>
                    <a:pt x="1411" y="76"/>
                  </a:lnTo>
                  <a:lnTo>
                    <a:pt x="1413" y="72"/>
                  </a:lnTo>
                  <a:lnTo>
                    <a:pt x="1415" y="64"/>
                  </a:lnTo>
                  <a:lnTo>
                    <a:pt x="1418" y="57"/>
                  </a:lnTo>
                  <a:lnTo>
                    <a:pt x="1420" y="49"/>
                  </a:lnTo>
                  <a:lnTo>
                    <a:pt x="1422" y="43"/>
                  </a:lnTo>
                  <a:lnTo>
                    <a:pt x="1424" y="38"/>
                  </a:lnTo>
                  <a:lnTo>
                    <a:pt x="1426" y="32"/>
                  </a:lnTo>
                  <a:lnTo>
                    <a:pt x="1428" y="26"/>
                  </a:lnTo>
                  <a:lnTo>
                    <a:pt x="1430" y="22"/>
                  </a:lnTo>
                  <a:lnTo>
                    <a:pt x="1432" y="17"/>
                  </a:lnTo>
                  <a:lnTo>
                    <a:pt x="1434" y="13"/>
                  </a:lnTo>
                  <a:lnTo>
                    <a:pt x="1437" y="7"/>
                  </a:lnTo>
                  <a:lnTo>
                    <a:pt x="1439" y="3"/>
                  </a:lnTo>
                  <a:lnTo>
                    <a:pt x="1441" y="0"/>
                  </a:lnTo>
                  <a:lnTo>
                    <a:pt x="1441" y="0"/>
                  </a:lnTo>
                  <a:lnTo>
                    <a:pt x="901" y="41"/>
                  </a:lnTo>
                  <a:lnTo>
                    <a:pt x="468" y="20"/>
                  </a:lnTo>
                  <a:lnTo>
                    <a:pt x="468" y="20"/>
                  </a:lnTo>
                  <a:close/>
                </a:path>
              </a:pathLst>
            </a:custGeom>
            <a:solidFill>
              <a:srgbClr val="0066FF"/>
            </a:solidFill>
            <a:ln w="38100" cmpd="sng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67" name="Freeform 91"/>
            <p:cNvSpPr>
              <a:spLocks/>
            </p:cNvSpPr>
            <p:nvPr/>
          </p:nvSpPr>
          <p:spPr bwMode="auto">
            <a:xfrm>
              <a:off x="4633" y="2216"/>
              <a:ext cx="337" cy="7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101"/>
                </a:cxn>
                <a:cxn ang="0">
                  <a:pos x="461" y="106"/>
                </a:cxn>
                <a:cxn ang="0">
                  <a:pos x="480" y="15"/>
                </a:cxn>
                <a:cxn ang="0">
                  <a:pos x="3" y="0"/>
                </a:cxn>
              </a:cxnLst>
              <a:rect l="0" t="0" r="r" b="b"/>
              <a:pathLst>
                <a:path w="480" h="106">
                  <a:moveTo>
                    <a:pt x="3" y="0"/>
                  </a:moveTo>
                  <a:lnTo>
                    <a:pt x="0" y="101"/>
                  </a:lnTo>
                  <a:lnTo>
                    <a:pt x="461" y="106"/>
                  </a:lnTo>
                  <a:lnTo>
                    <a:pt x="480" y="1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CECFF"/>
            </a:soli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68" name="Freeform 92"/>
            <p:cNvSpPr>
              <a:spLocks/>
            </p:cNvSpPr>
            <p:nvPr/>
          </p:nvSpPr>
          <p:spPr bwMode="auto">
            <a:xfrm>
              <a:off x="4570" y="2366"/>
              <a:ext cx="43" cy="53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65" y="152"/>
                </a:cxn>
                <a:cxn ang="0">
                  <a:pos x="63" y="152"/>
                </a:cxn>
                <a:cxn ang="0">
                  <a:pos x="57" y="148"/>
                </a:cxn>
                <a:cxn ang="0">
                  <a:pos x="53" y="146"/>
                </a:cxn>
                <a:cxn ang="0">
                  <a:pos x="50" y="145"/>
                </a:cxn>
                <a:cxn ang="0">
                  <a:pos x="46" y="141"/>
                </a:cxn>
                <a:cxn ang="0">
                  <a:pos x="42" y="139"/>
                </a:cxn>
                <a:cxn ang="0">
                  <a:pos x="36" y="135"/>
                </a:cxn>
                <a:cxn ang="0">
                  <a:pos x="33" y="133"/>
                </a:cxn>
                <a:cxn ang="0">
                  <a:pos x="27" y="129"/>
                </a:cxn>
                <a:cxn ang="0">
                  <a:pos x="23" y="127"/>
                </a:cxn>
                <a:cxn ang="0">
                  <a:pos x="19" y="124"/>
                </a:cxn>
                <a:cxn ang="0">
                  <a:pos x="15" y="120"/>
                </a:cxn>
                <a:cxn ang="0">
                  <a:pos x="12" y="116"/>
                </a:cxn>
                <a:cxn ang="0">
                  <a:pos x="10" y="114"/>
                </a:cxn>
                <a:cxn ang="0">
                  <a:pos x="6" y="110"/>
                </a:cxn>
                <a:cxn ang="0">
                  <a:pos x="4" y="107"/>
                </a:cxn>
                <a:cxn ang="0">
                  <a:pos x="2" y="103"/>
                </a:cxn>
                <a:cxn ang="0">
                  <a:pos x="2" y="99"/>
                </a:cxn>
                <a:cxn ang="0">
                  <a:pos x="0" y="93"/>
                </a:cxn>
                <a:cxn ang="0">
                  <a:pos x="2" y="89"/>
                </a:cxn>
                <a:cxn ang="0">
                  <a:pos x="2" y="86"/>
                </a:cxn>
                <a:cxn ang="0">
                  <a:pos x="2" y="82"/>
                </a:cxn>
                <a:cxn ang="0">
                  <a:pos x="4" y="76"/>
                </a:cxn>
                <a:cxn ang="0">
                  <a:pos x="6" y="72"/>
                </a:cxn>
                <a:cxn ang="0">
                  <a:pos x="8" y="67"/>
                </a:cxn>
                <a:cxn ang="0">
                  <a:pos x="10" y="63"/>
                </a:cxn>
                <a:cxn ang="0">
                  <a:pos x="14" y="59"/>
                </a:cxn>
                <a:cxn ang="0">
                  <a:pos x="17" y="55"/>
                </a:cxn>
                <a:cxn ang="0">
                  <a:pos x="21" y="50"/>
                </a:cxn>
                <a:cxn ang="0">
                  <a:pos x="27" y="48"/>
                </a:cxn>
                <a:cxn ang="0">
                  <a:pos x="31" y="42"/>
                </a:cxn>
                <a:cxn ang="0">
                  <a:pos x="38" y="38"/>
                </a:cxn>
                <a:cxn ang="0">
                  <a:pos x="40" y="36"/>
                </a:cxn>
                <a:cxn ang="0">
                  <a:pos x="44" y="34"/>
                </a:cxn>
                <a:cxn ang="0">
                  <a:pos x="48" y="32"/>
                </a:cxn>
                <a:cxn ang="0">
                  <a:pos x="52" y="31"/>
                </a:cxn>
                <a:cxn ang="0">
                  <a:pos x="55" y="29"/>
                </a:cxn>
                <a:cxn ang="0">
                  <a:pos x="59" y="27"/>
                </a:cxn>
                <a:cxn ang="0">
                  <a:pos x="63" y="25"/>
                </a:cxn>
                <a:cxn ang="0">
                  <a:pos x="69" y="21"/>
                </a:cxn>
                <a:cxn ang="0">
                  <a:pos x="72" y="19"/>
                </a:cxn>
                <a:cxn ang="0">
                  <a:pos x="76" y="19"/>
                </a:cxn>
                <a:cxn ang="0">
                  <a:pos x="80" y="15"/>
                </a:cxn>
                <a:cxn ang="0">
                  <a:pos x="84" y="15"/>
                </a:cxn>
                <a:cxn ang="0">
                  <a:pos x="88" y="13"/>
                </a:cxn>
                <a:cxn ang="0">
                  <a:pos x="91" y="12"/>
                </a:cxn>
                <a:cxn ang="0">
                  <a:pos x="95" y="10"/>
                </a:cxn>
                <a:cxn ang="0">
                  <a:pos x="99" y="8"/>
                </a:cxn>
                <a:cxn ang="0">
                  <a:pos x="107" y="6"/>
                </a:cxn>
                <a:cxn ang="0">
                  <a:pos x="112" y="4"/>
                </a:cxn>
                <a:cxn ang="0">
                  <a:pos x="116" y="2"/>
                </a:cxn>
                <a:cxn ang="0">
                  <a:pos x="122" y="0"/>
                </a:cxn>
                <a:cxn ang="0">
                  <a:pos x="124" y="0"/>
                </a:cxn>
                <a:cxn ang="0">
                  <a:pos x="124" y="0"/>
                </a:cxn>
                <a:cxn ang="0">
                  <a:pos x="124" y="0"/>
                </a:cxn>
              </a:cxnLst>
              <a:rect l="0" t="0" r="r" b="b"/>
              <a:pathLst>
                <a:path w="124" h="152">
                  <a:moveTo>
                    <a:pt x="124" y="0"/>
                  </a:moveTo>
                  <a:lnTo>
                    <a:pt x="65" y="152"/>
                  </a:lnTo>
                  <a:lnTo>
                    <a:pt x="63" y="152"/>
                  </a:lnTo>
                  <a:lnTo>
                    <a:pt x="57" y="148"/>
                  </a:lnTo>
                  <a:lnTo>
                    <a:pt x="53" y="146"/>
                  </a:lnTo>
                  <a:lnTo>
                    <a:pt x="50" y="145"/>
                  </a:lnTo>
                  <a:lnTo>
                    <a:pt x="46" y="141"/>
                  </a:lnTo>
                  <a:lnTo>
                    <a:pt x="42" y="139"/>
                  </a:lnTo>
                  <a:lnTo>
                    <a:pt x="36" y="135"/>
                  </a:lnTo>
                  <a:lnTo>
                    <a:pt x="33" y="133"/>
                  </a:lnTo>
                  <a:lnTo>
                    <a:pt x="27" y="129"/>
                  </a:lnTo>
                  <a:lnTo>
                    <a:pt x="23" y="127"/>
                  </a:lnTo>
                  <a:lnTo>
                    <a:pt x="19" y="124"/>
                  </a:lnTo>
                  <a:lnTo>
                    <a:pt x="15" y="120"/>
                  </a:lnTo>
                  <a:lnTo>
                    <a:pt x="12" y="116"/>
                  </a:lnTo>
                  <a:lnTo>
                    <a:pt x="10" y="114"/>
                  </a:lnTo>
                  <a:lnTo>
                    <a:pt x="6" y="110"/>
                  </a:lnTo>
                  <a:lnTo>
                    <a:pt x="4" y="107"/>
                  </a:lnTo>
                  <a:lnTo>
                    <a:pt x="2" y="103"/>
                  </a:lnTo>
                  <a:lnTo>
                    <a:pt x="2" y="99"/>
                  </a:lnTo>
                  <a:lnTo>
                    <a:pt x="0" y="93"/>
                  </a:lnTo>
                  <a:lnTo>
                    <a:pt x="2" y="89"/>
                  </a:lnTo>
                  <a:lnTo>
                    <a:pt x="2" y="86"/>
                  </a:lnTo>
                  <a:lnTo>
                    <a:pt x="2" y="82"/>
                  </a:lnTo>
                  <a:lnTo>
                    <a:pt x="4" y="76"/>
                  </a:lnTo>
                  <a:lnTo>
                    <a:pt x="6" y="72"/>
                  </a:lnTo>
                  <a:lnTo>
                    <a:pt x="8" y="67"/>
                  </a:lnTo>
                  <a:lnTo>
                    <a:pt x="10" y="63"/>
                  </a:lnTo>
                  <a:lnTo>
                    <a:pt x="14" y="59"/>
                  </a:lnTo>
                  <a:lnTo>
                    <a:pt x="17" y="55"/>
                  </a:lnTo>
                  <a:lnTo>
                    <a:pt x="21" y="50"/>
                  </a:lnTo>
                  <a:lnTo>
                    <a:pt x="27" y="48"/>
                  </a:lnTo>
                  <a:lnTo>
                    <a:pt x="31" y="42"/>
                  </a:lnTo>
                  <a:lnTo>
                    <a:pt x="38" y="38"/>
                  </a:lnTo>
                  <a:lnTo>
                    <a:pt x="40" y="36"/>
                  </a:lnTo>
                  <a:lnTo>
                    <a:pt x="44" y="34"/>
                  </a:lnTo>
                  <a:lnTo>
                    <a:pt x="48" y="32"/>
                  </a:lnTo>
                  <a:lnTo>
                    <a:pt x="52" y="31"/>
                  </a:lnTo>
                  <a:lnTo>
                    <a:pt x="55" y="29"/>
                  </a:lnTo>
                  <a:lnTo>
                    <a:pt x="59" y="27"/>
                  </a:lnTo>
                  <a:lnTo>
                    <a:pt x="63" y="25"/>
                  </a:lnTo>
                  <a:lnTo>
                    <a:pt x="69" y="21"/>
                  </a:lnTo>
                  <a:lnTo>
                    <a:pt x="72" y="19"/>
                  </a:lnTo>
                  <a:lnTo>
                    <a:pt x="76" y="19"/>
                  </a:lnTo>
                  <a:lnTo>
                    <a:pt x="80" y="15"/>
                  </a:lnTo>
                  <a:lnTo>
                    <a:pt x="84" y="15"/>
                  </a:lnTo>
                  <a:lnTo>
                    <a:pt x="88" y="13"/>
                  </a:lnTo>
                  <a:lnTo>
                    <a:pt x="91" y="12"/>
                  </a:lnTo>
                  <a:lnTo>
                    <a:pt x="95" y="10"/>
                  </a:lnTo>
                  <a:lnTo>
                    <a:pt x="99" y="8"/>
                  </a:lnTo>
                  <a:lnTo>
                    <a:pt x="107" y="6"/>
                  </a:lnTo>
                  <a:lnTo>
                    <a:pt x="112" y="4"/>
                  </a:lnTo>
                  <a:lnTo>
                    <a:pt x="116" y="2"/>
                  </a:lnTo>
                  <a:lnTo>
                    <a:pt x="122" y="0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69" name="Freeform 93"/>
            <p:cNvSpPr>
              <a:spLocks/>
            </p:cNvSpPr>
            <p:nvPr/>
          </p:nvSpPr>
          <p:spPr bwMode="auto">
            <a:xfrm>
              <a:off x="4558" y="2441"/>
              <a:ext cx="149" cy="57"/>
            </a:xfrm>
            <a:custGeom>
              <a:avLst/>
              <a:gdLst/>
              <a:ahLst/>
              <a:cxnLst>
                <a:cxn ang="0">
                  <a:pos x="424" y="4"/>
                </a:cxn>
                <a:cxn ang="0">
                  <a:pos x="420" y="11"/>
                </a:cxn>
                <a:cxn ang="0">
                  <a:pos x="414" y="25"/>
                </a:cxn>
                <a:cxn ang="0">
                  <a:pos x="409" y="32"/>
                </a:cxn>
                <a:cxn ang="0">
                  <a:pos x="405" y="40"/>
                </a:cxn>
                <a:cxn ang="0">
                  <a:pos x="399" y="47"/>
                </a:cxn>
                <a:cxn ang="0">
                  <a:pos x="393" y="57"/>
                </a:cxn>
                <a:cxn ang="0">
                  <a:pos x="384" y="66"/>
                </a:cxn>
                <a:cxn ang="0">
                  <a:pos x="376" y="76"/>
                </a:cxn>
                <a:cxn ang="0">
                  <a:pos x="367" y="84"/>
                </a:cxn>
                <a:cxn ang="0">
                  <a:pos x="357" y="93"/>
                </a:cxn>
                <a:cxn ang="0">
                  <a:pos x="344" y="101"/>
                </a:cxn>
                <a:cxn ang="0">
                  <a:pos x="333" y="110"/>
                </a:cxn>
                <a:cxn ang="0">
                  <a:pos x="319" y="116"/>
                </a:cxn>
                <a:cxn ang="0">
                  <a:pos x="304" y="122"/>
                </a:cxn>
                <a:cxn ang="0">
                  <a:pos x="296" y="125"/>
                </a:cxn>
                <a:cxn ang="0">
                  <a:pos x="289" y="127"/>
                </a:cxn>
                <a:cxn ang="0">
                  <a:pos x="276" y="135"/>
                </a:cxn>
                <a:cxn ang="0">
                  <a:pos x="266" y="137"/>
                </a:cxn>
                <a:cxn ang="0">
                  <a:pos x="258" y="139"/>
                </a:cxn>
                <a:cxn ang="0">
                  <a:pos x="251" y="141"/>
                </a:cxn>
                <a:cxn ang="0">
                  <a:pos x="243" y="144"/>
                </a:cxn>
                <a:cxn ang="0">
                  <a:pos x="236" y="146"/>
                </a:cxn>
                <a:cxn ang="0">
                  <a:pos x="228" y="148"/>
                </a:cxn>
                <a:cxn ang="0">
                  <a:pos x="220" y="150"/>
                </a:cxn>
                <a:cxn ang="0">
                  <a:pos x="213" y="152"/>
                </a:cxn>
                <a:cxn ang="0">
                  <a:pos x="205" y="154"/>
                </a:cxn>
                <a:cxn ang="0">
                  <a:pos x="198" y="156"/>
                </a:cxn>
                <a:cxn ang="0">
                  <a:pos x="190" y="156"/>
                </a:cxn>
                <a:cxn ang="0">
                  <a:pos x="182" y="158"/>
                </a:cxn>
                <a:cxn ang="0">
                  <a:pos x="175" y="158"/>
                </a:cxn>
                <a:cxn ang="0">
                  <a:pos x="167" y="160"/>
                </a:cxn>
                <a:cxn ang="0">
                  <a:pos x="152" y="161"/>
                </a:cxn>
                <a:cxn ang="0">
                  <a:pos x="139" y="161"/>
                </a:cxn>
                <a:cxn ang="0">
                  <a:pos x="125" y="163"/>
                </a:cxn>
                <a:cxn ang="0">
                  <a:pos x="112" y="163"/>
                </a:cxn>
                <a:cxn ang="0">
                  <a:pos x="101" y="163"/>
                </a:cxn>
                <a:cxn ang="0">
                  <a:pos x="87" y="160"/>
                </a:cxn>
                <a:cxn ang="0">
                  <a:pos x="78" y="160"/>
                </a:cxn>
                <a:cxn ang="0">
                  <a:pos x="66" y="158"/>
                </a:cxn>
                <a:cxn ang="0">
                  <a:pos x="59" y="158"/>
                </a:cxn>
                <a:cxn ang="0">
                  <a:pos x="49" y="156"/>
                </a:cxn>
                <a:cxn ang="0">
                  <a:pos x="42" y="156"/>
                </a:cxn>
                <a:cxn ang="0">
                  <a:pos x="34" y="154"/>
                </a:cxn>
                <a:cxn ang="0">
                  <a:pos x="26" y="154"/>
                </a:cxn>
                <a:cxn ang="0">
                  <a:pos x="15" y="152"/>
                </a:cxn>
                <a:cxn ang="0">
                  <a:pos x="7" y="152"/>
                </a:cxn>
                <a:cxn ang="0">
                  <a:pos x="0" y="150"/>
                </a:cxn>
                <a:cxn ang="0">
                  <a:pos x="293" y="76"/>
                </a:cxn>
                <a:cxn ang="0">
                  <a:pos x="424" y="0"/>
                </a:cxn>
              </a:cxnLst>
              <a:rect l="0" t="0" r="r" b="b"/>
              <a:pathLst>
                <a:path w="424" h="163">
                  <a:moveTo>
                    <a:pt x="424" y="0"/>
                  </a:moveTo>
                  <a:lnTo>
                    <a:pt x="424" y="4"/>
                  </a:lnTo>
                  <a:lnTo>
                    <a:pt x="422" y="8"/>
                  </a:lnTo>
                  <a:lnTo>
                    <a:pt x="420" y="11"/>
                  </a:lnTo>
                  <a:lnTo>
                    <a:pt x="416" y="17"/>
                  </a:lnTo>
                  <a:lnTo>
                    <a:pt x="414" y="25"/>
                  </a:lnTo>
                  <a:lnTo>
                    <a:pt x="411" y="27"/>
                  </a:lnTo>
                  <a:lnTo>
                    <a:pt x="409" y="32"/>
                  </a:lnTo>
                  <a:lnTo>
                    <a:pt x="407" y="36"/>
                  </a:lnTo>
                  <a:lnTo>
                    <a:pt x="405" y="40"/>
                  </a:lnTo>
                  <a:lnTo>
                    <a:pt x="401" y="44"/>
                  </a:lnTo>
                  <a:lnTo>
                    <a:pt x="399" y="47"/>
                  </a:lnTo>
                  <a:lnTo>
                    <a:pt x="395" y="53"/>
                  </a:lnTo>
                  <a:lnTo>
                    <a:pt x="393" y="57"/>
                  </a:lnTo>
                  <a:lnTo>
                    <a:pt x="388" y="61"/>
                  </a:lnTo>
                  <a:lnTo>
                    <a:pt x="384" y="66"/>
                  </a:lnTo>
                  <a:lnTo>
                    <a:pt x="380" y="70"/>
                  </a:lnTo>
                  <a:lnTo>
                    <a:pt x="376" y="76"/>
                  </a:lnTo>
                  <a:lnTo>
                    <a:pt x="373" y="80"/>
                  </a:lnTo>
                  <a:lnTo>
                    <a:pt x="367" y="84"/>
                  </a:lnTo>
                  <a:lnTo>
                    <a:pt x="361" y="89"/>
                  </a:lnTo>
                  <a:lnTo>
                    <a:pt x="357" y="93"/>
                  </a:lnTo>
                  <a:lnTo>
                    <a:pt x="350" y="97"/>
                  </a:lnTo>
                  <a:lnTo>
                    <a:pt x="344" y="101"/>
                  </a:lnTo>
                  <a:lnTo>
                    <a:pt x="338" y="104"/>
                  </a:lnTo>
                  <a:lnTo>
                    <a:pt x="333" y="110"/>
                  </a:lnTo>
                  <a:lnTo>
                    <a:pt x="325" y="112"/>
                  </a:lnTo>
                  <a:lnTo>
                    <a:pt x="319" y="116"/>
                  </a:lnTo>
                  <a:lnTo>
                    <a:pt x="312" y="120"/>
                  </a:lnTo>
                  <a:lnTo>
                    <a:pt x="304" y="122"/>
                  </a:lnTo>
                  <a:lnTo>
                    <a:pt x="300" y="123"/>
                  </a:lnTo>
                  <a:lnTo>
                    <a:pt x="296" y="125"/>
                  </a:lnTo>
                  <a:lnTo>
                    <a:pt x="293" y="127"/>
                  </a:lnTo>
                  <a:lnTo>
                    <a:pt x="289" y="127"/>
                  </a:lnTo>
                  <a:lnTo>
                    <a:pt x="281" y="131"/>
                  </a:lnTo>
                  <a:lnTo>
                    <a:pt x="276" y="135"/>
                  </a:lnTo>
                  <a:lnTo>
                    <a:pt x="270" y="135"/>
                  </a:lnTo>
                  <a:lnTo>
                    <a:pt x="266" y="137"/>
                  </a:lnTo>
                  <a:lnTo>
                    <a:pt x="262" y="137"/>
                  </a:lnTo>
                  <a:lnTo>
                    <a:pt x="258" y="139"/>
                  </a:lnTo>
                  <a:lnTo>
                    <a:pt x="255" y="141"/>
                  </a:lnTo>
                  <a:lnTo>
                    <a:pt x="251" y="141"/>
                  </a:lnTo>
                  <a:lnTo>
                    <a:pt x="247" y="142"/>
                  </a:lnTo>
                  <a:lnTo>
                    <a:pt x="243" y="144"/>
                  </a:lnTo>
                  <a:lnTo>
                    <a:pt x="239" y="144"/>
                  </a:lnTo>
                  <a:lnTo>
                    <a:pt x="236" y="146"/>
                  </a:lnTo>
                  <a:lnTo>
                    <a:pt x="232" y="146"/>
                  </a:lnTo>
                  <a:lnTo>
                    <a:pt x="228" y="148"/>
                  </a:lnTo>
                  <a:lnTo>
                    <a:pt x="224" y="148"/>
                  </a:lnTo>
                  <a:lnTo>
                    <a:pt x="220" y="150"/>
                  </a:lnTo>
                  <a:lnTo>
                    <a:pt x="217" y="150"/>
                  </a:lnTo>
                  <a:lnTo>
                    <a:pt x="213" y="152"/>
                  </a:lnTo>
                  <a:lnTo>
                    <a:pt x="209" y="152"/>
                  </a:lnTo>
                  <a:lnTo>
                    <a:pt x="205" y="154"/>
                  </a:lnTo>
                  <a:lnTo>
                    <a:pt x="201" y="154"/>
                  </a:lnTo>
                  <a:lnTo>
                    <a:pt x="198" y="156"/>
                  </a:lnTo>
                  <a:lnTo>
                    <a:pt x="194" y="156"/>
                  </a:lnTo>
                  <a:lnTo>
                    <a:pt x="190" y="156"/>
                  </a:lnTo>
                  <a:lnTo>
                    <a:pt x="186" y="156"/>
                  </a:lnTo>
                  <a:lnTo>
                    <a:pt x="182" y="158"/>
                  </a:lnTo>
                  <a:lnTo>
                    <a:pt x="179" y="158"/>
                  </a:lnTo>
                  <a:lnTo>
                    <a:pt x="175" y="158"/>
                  </a:lnTo>
                  <a:lnTo>
                    <a:pt x="171" y="158"/>
                  </a:lnTo>
                  <a:lnTo>
                    <a:pt x="167" y="160"/>
                  </a:lnTo>
                  <a:lnTo>
                    <a:pt x="160" y="160"/>
                  </a:lnTo>
                  <a:lnTo>
                    <a:pt x="152" y="161"/>
                  </a:lnTo>
                  <a:lnTo>
                    <a:pt x="144" y="161"/>
                  </a:lnTo>
                  <a:lnTo>
                    <a:pt x="139" y="161"/>
                  </a:lnTo>
                  <a:lnTo>
                    <a:pt x="131" y="161"/>
                  </a:lnTo>
                  <a:lnTo>
                    <a:pt x="125" y="163"/>
                  </a:lnTo>
                  <a:lnTo>
                    <a:pt x="118" y="163"/>
                  </a:lnTo>
                  <a:lnTo>
                    <a:pt x="112" y="163"/>
                  </a:lnTo>
                  <a:lnTo>
                    <a:pt x="106" y="163"/>
                  </a:lnTo>
                  <a:lnTo>
                    <a:pt x="101" y="163"/>
                  </a:lnTo>
                  <a:lnTo>
                    <a:pt x="95" y="161"/>
                  </a:lnTo>
                  <a:lnTo>
                    <a:pt x="87" y="160"/>
                  </a:lnTo>
                  <a:lnTo>
                    <a:pt x="82" y="160"/>
                  </a:lnTo>
                  <a:lnTo>
                    <a:pt x="78" y="160"/>
                  </a:lnTo>
                  <a:lnTo>
                    <a:pt x="72" y="160"/>
                  </a:lnTo>
                  <a:lnTo>
                    <a:pt x="66" y="158"/>
                  </a:lnTo>
                  <a:lnTo>
                    <a:pt x="63" y="158"/>
                  </a:lnTo>
                  <a:lnTo>
                    <a:pt x="59" y="158"/>
                  </a:lnTo>
                  <a:lnTo>
                    <a:pt x="53" y="158"/>
                  </a:lnTo>
                  <a:lnTo>
                    <a:pt x="49" y="156"/>
                  </a:lnTo>
                  <a:lnTo>
                    <a:pt x="44" y="156"/>
                  </a:lnTo>
                  <a:lnTo>
                    <a:pt x="42" y="156"/>
                  </a:lnTo>
                  <a:lnTo>
                    <a:pt x="36" y="156"/>
                  </a:lnTo>
                  <a:lnTo>
                    <a:pt x="34" y="154"/>
                  </a:lnTo>
                  <a:lnTo>
                    <a:pt x="30" y="154"/>
                  </a:lnTo>
                  <a:lnTo>
                    <a:pt x="26" y="154"/>
                  </a:lnTo>
                  <a:lnTo>
                    <a:pt x="21" y="154"/>
                  </a:lnTo>
                  <a:lnTo>
                    <a:pt x="15" y="152"/>
                  </a:lnTo>
                  <a:lnTo>
                    <a:pt x="9" y="152"/>
                  </a:lnTo>
                  <a:lnTo>
                    <a:pt x="7" y="152"/>
                  </a:lnTo>
                  <a:lnTo>
                    <a:pt x="2" y="150"/>
                  </a:lnTo>
                  <a:lnTo>
                    <a:pt x="0" y="150"/>
                  </a:lnTo>
                  <a:lnTo>
                    <a:pt x="38" y="68"/>
                  </a:lnTo>
                  <a:lnTo>
                    <a:pt x="293" y="76"/>
                  </a:lnTo>
                  <a:lnTo>
                    <a:pt x="424" y="0"/>
                  </a:lnTo>
                  <a:lnTo>
                    <a:pt x="42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70" name="Freeform 94"/>
            <p:cNvSpPr>
              <a:spLocks/>
            </p:cNvSpPr>
            <p:nvPr/>
          </p:nvSpPr>
          <p:spPr bwMode="auto">
            <a:xfrm>
              <a:off x="4911" y="2425"/>
              <a:ext cx="75" cy="75"/>
            </a:xfrm>
            <a:custGeom>
              <a:avLst/>
              <a:gdLst/>
              <a:ahLst/>
              <a:cxnLst>
                <a:cxn ang="0">
                  <a:pos x="116" y="0"/>
                </a:cxn>
                <a:cxn ang="0">
                  <a:pos x="106" y="0"/>
                </a:cxn>
                <a:cxn ang="0">
                  <a:pos x="97" y="2"/>
                </a:cxn>
                <a:cxn ang="0">
                  <a:pos x="87" y="2"/>
                </a:cxn>
                <a:cxn ang="0">
                  <a:pos x="78" y="4"/>
                </a:cxn>
                <a:cxn ang="0">
                  <a:pos x="66" y="8"/>
                </a:cxn>
                <a:cxn ang="0">
                  <a:pos x="55" y="12"/>
                </a:cxn>
                <a:cxn ang="0">
                  <a:pos x="45" y="18"/>
                </a:cxn>
                <a:cxn ang="0">
                  <a:pos x="36" y="25"/>
                </a:cxn>
                <a:cxn ang="0">
                  <a:pos x="28" y="33"/>
                </a:cxn>
                <a:cxn ang="0">
                  <a:pos x="21" y="42"/>
                </a:cxn>
                <a:cxn ang="0">
                  <a:pos x="17" y="52"/>
                </a:cxn>
                <a:cxn ang="0">
                  <a:pos x="11" y="65"/>
                </a:cxn>
                <a:cxn ang="0">
                  <a:pos x="7" y="76"/>
                </a:cxn>
                <a:cxn ang="0">
                  <a:pos x="3" y="90"/>
                </a:cxn>
                <a:cxn ang="0">
                  <a:pos x="2" y="101"/>
                </a:cxn>
                <a:cxn ang="0">
                  <a:pos x="0" y="109"/>
                </a:cxn>
                <a:cxn ang="0">
                  <a:pos x="0" y="116"/>
                </a:cxn>
                <a:cxn ang="0">
                  <a:pos x="0" y="126"/>
                </a:cxn>
                <a:cxn ang="0">
                  <a:pos x="0" y="137"/>
                </a:cxn>
                <a:cxn ang="0">
                  <a:pos x="0" y="147"/>
                </a:cxn>
                <a:cxn ang="0">
                  <a:pos x="3" y="154"/>
                </a:cxn>
                <a:cxn ang="0">
                  <a:pos x="5" y="166"/>
                </a:cxn>
                <a:cxn ang="0">
                  <a:pos x="11" y="179"/>
                </a:cxn>
                <a:cxn ang="0">
                  <a:pos x="17" y="190"/>
                </a:cxn>
                <a:cxn ang="0">
                  <a:pos x="24" y="200"/>
                </a:cxn>
                <a:cxn ang="0">
                  <a:pos x="34" y="208"/>
                </a:cxn>
                <a:cxn ang="0">
                  <a:pos x="43" y="211"/>
                </a:cxn>
                <a:cxn ang="0">
                  <a:pos x="57" y="213"/>
                </a:cxn>
                <a:cxn ang="0">
                  <a:pos x="68" y="215"/>
                </a:cxn>
                <a:cxn ang="0">
                  <a:pos x="81" y="215"/>
                </a:cxn>
                <a:cxn ang="0">
                  <a:pos x="95" y="213"/>
                </a:cxn>
                <a:cxn ang="0">
                  <a:pos x="106" y="211"/>
                </a:cxn>
                <a:cxn ang="0">
                  <a:pos x="114" y="208"/>
                </a:cxn>
                <a:cxn ang="0">
                  <a:pos x="123" y="206"/>
                </a:cxn>
                <a:cxn ang="0">
                  <a:pos x="131" y="202"/>
                </a:cxn>
                <a:cxn ang="0">
                  <a:pos x="138" y="200"/>
                </a:cxn>
                <a:cxn ang="0">
                  <a:pos x="146" y="196"/>
                </a:cxn>
                <a:cxn ang="0">
                  <a:pos x="154" y="192"/>
                </a:cxn>
                <a:cxn ang="0">
                  <a:pos x="161" y="189"/>
                </a:cxn>
                <a:cxn ang="0">
                  <a:pos x="173" y="183"/>
                </a:cxn>
                <a:cxn ang="0">
                  <a:pos x="184" y="177"/>
                </a:cxn>
                <a:cxn ang="0">
                  <a:pos x="194" y="171"/>
                </a:cxn>
                <a:cxn ang="0">
                  <a:pos x="203" y="166"/>
                </a:cxn>
                <a:cxn ang="0">
                  <a:pos x="211" y="162"/>
                </a:cxn>
                <a:cxn ang="0">
                  <a:pos x="80" y="128"/>
                </a:cxn>
                <a:cxn ang="0">
                  <a:pos x="118" y="0"/>
                </a:cxn>
              </a:cxnLst>
              <a:rect l="0" t="0" r="r" b="b"/>
              <a:pathLst>
                <a:path w="213" h="215">
                  <a:moveTo>
                    <a:pt x="118" y="0"/>
                  </a:moveTo>
                  <a:lnTo>
                    <a:pt x="116" y="0"/>
                  </a:lnTo>
                  <a:lnTo>
                    <a:pt x="110" y="0"/>
                  </a:lnTo>
                  <a:lnTo>
                    <a:pt x="106" y="0"/>
                  </a:lnTo>
                  <a:lnTo>
                    <a:pt x="102" y="0"/>
                  </a:lnTo>
                  <a:lnTo>
                    <a:pt x="97" y="2"/>
                  </a:lnTo>
                  <a:lnTo>
                    <a:pt x="93" y="2"/>
                  </a:lnTo>
                  <a:lnTo>
                    <a:pt x="87" y="2"/>
                  </a:lnTo>
                  <a:lnTo>
                    <a:pt x="81" y="4"/>
                  </a:lnTo>
                  <a:lnTo>
                    <a:pt x="78" y="4"/>
                  </a:lnTo>
                  <a:lnTo>
                    <a:pt x="72" y="6"/>
                  </a:lnTo>
                  <a:lnTo>
                    <a:pt x="66" y="8"/>
                  </a:lnTo>
                  <a:lnTo>
                    <a:pt x="60" y="10"/>
                  </a:lnTo>
                  <a:lnTo>
                    <a:pt x="55" y="12"/>
                  </a:lnTo>
                  <a:lnTo>
                    <a:pt x="51" y="16"/>
                  </a:lnTo>
                  <a:lnTo>
                    <a:pt x="45" y="18"/>
                  </a:lnTo>
                  <a:lnTo>
                    <a:pt x="40" y="21"/>
                  </a:lnTo>
                  <a:lnTo>
                    <a:pt x="36" y="25"/>
                  </a:lnTo>
                  <a:lnTo>
                    <a:pt x="32" y="29"/>
                  </a:lnTo>
                  <a:lnTo>
                    <a:pt x="28" y="33"/>
                  </a:lnTo>
                  <a:lnTo>
                    <a:pt x="24" y="37"/>
                  </a:lnTo>
                  <a:lnTo>
                    <a:pt x="21" y="42"/>
                  </a:lnTo>
                  <a:lnTo>
                    <a:pt x="19" y="48"/>
                  </a:lnTo>
                  <a:lnTo>
                    <a:pt x="17" y="52"/>
                  </a:lnTo>
                  <a:lnTo>
                    <a:pt x="13" y="57"/>
                  </a:lnTo>
                  <a:lnTo>
                    <a:pt x="11" y="65"/>
                  </a:lnTo>
                  <a:lnTo>
                    <a:pt x="9" y="71"/>
                  </a:lnTo>
                  <a:lnTo>
                    <a:pt x="7" y="76"/>
                  </a:lnTo>
                  <a:lnTo>
                    <a:pt x="5" y="84"/>
                  </a:lnTo>
                  <a:lnTo>
                    <a:pt x="3" y="90"/>
                  </a:lnTo>
                  <a:lnTo>
                    <a:pt x="3" y="99"/>
                  </a:lnTo>
                  <a:lnTo>
                    <a:pt x="2" y="101"/>
                  </a:lnTo>
                  <a:lnTo>
                    <a:pt x="0" y="107"/>
                  </a:lnTo>
                  <a:lnTo>
                    <a:pt x="0" y="109"/>
                  </a:lnTo>
                  <a:lnTo>
                    <a:pt x="0" y="114"/>
                  </a:lnTo>
                  <a:lnTo>
                    <a:pt x="0" y="116"/>
                  </a:lnTo>
                  <a:lnTo>
                    <a:pt x="0" y="120"/>
                  </a:lnTo>
                  <a:lnTo>
                    <a:pt x="0" y="126"/>
                  </a:lnTo>
                  <a:lnTo>
                    <a:pt x="0" y="130"/>
                  </a:lnTo>
                  <a:lnTo>
                    <a:pt x="0" y="137"/>
                  </a:lnTo>
                  <a:lnTo>
                    <a:pt x="0" y="145"/>
                  </a:lnTo>
                  <a:lnTo>
                    <a:pt x="0" y="147"/>
                  </a:lnTo>
                  <a:lnTo>
                    <a:pt x="2" y="152"/>
                  </a:lnTo>
                  <a:lnTo>
                    <a:pt x="3" y="154"/>
                  </a:lnTo>
                  <a:lnTo>
                    <a:pt x="3" y="160"/>
                  </a:lnTo>
                  <a:lnTo>
                    <a:pt x="5" y="166"/>
                  </a:lnTo>
                  <a:lnTo>
                    <a:pt x="7" y="171"/>
                  </a:lnTo>
                  <a:lnTo>
                    <a:pt x="11" y="179"/>
                  </a:lnTo>
                  <a:lnTo>
                    <a:pt x="13" y="185"/>
                  </a:lnTo>
                  <a:lnTo>
                    <a:pt x="17" y="190"/>
                  </a:lnTo>
                  <a:lnTo>
                    <a:pt x="21" y="196"/>
                  </a:lnTo>
                  <a:lnTo>
                    <a:pt x="24" y="200"/>
                  </a:lnTo>
                  <a:lnTo>
                    <a:pt x="30" y="204"/>
                  </a:lnTo>
                  <a:lnTo>
                    <a:pt x="34" y="208"/>
                  </a:lnTo>
                  <a:lnTo>
                    <a:pt x="40" y="209"/>
                  </a:lnTo>
                  <a:lnTo>
                    <a:pt x="43" y="211"/>
                  </a:lnTo>
                  <a:lnTo>
                    <a:pt x="51" y="213"/>
                  </a:lnTo>
                  <a:lnTo>
                    <a:pt x="57" y="213"/>
                  </a:lnTo>
                  <a:lnTo>
                    <a:pt x="62" y="215"/>
                  </a:lnTo>
                  <a:lnTo>
                    <a:pt x="68" y="215"/>
                  </a:lnTo>
                  <a:lnTo>
                    <a:pt x="74" y="215"/>
                  </a:lnTo>
                  <a:lnTo>
                    <a:pt x="81" y="215"/>
                  </a:lnTo>
                  <a:lnTo>
                    <a:pt x="87" y="213"/>
                  </a:lnTo>
                  <a:lnTo>
                    <a:pt x="95" y="213"/>
                  </a:lnTo>
                  <a:lnTo>
                    <a:pt x="102" y="211"/>
                  </a:lnTo>
                  <a:lnTo>
                    <a:pt x="106" y="211"/>
                  </a:lnTo>
                  <a:lnTo>
                    <a:pt x="110" y="209"/>
                  </a:lnTo>
                  <a:lnTo>
                    <a:pt x="114" y="208"/>
                  </a:lnTo>
                  <a:lnTo>
                    <a:pt x="118" y="208"/>
                  </a:lnTo>
                  <a:lnTo>
                    <a:pt x="123" y="206"/>
                  </a:lnTo>
                  <a:lnTo>
                    <a:pt x="127" y="204"/>
                  </a:lnTo>
                  <a:lnTo>
                    <a:pt x="131" y="202"/>
                  </a:lnTo>
                  <a:lnTo>
                    <a:pt x="135" y="202"/>
                  </a:lnTo>
                  <a:lnTo>
                    <a:pt x="138" y="200"/>
                  </a:lnTo>
                  <a:lnTo>
                    <a:pt x="142" y="198"/>
                  </a:lnTo>
                  <a:lnTo>
                    <a:pt x="146" y="196"/>
                  </a:lnTo>
                  <a:lnTo>
                    <a:pt x="150" y="194"/>
                  </a:lnTo>
                  <a:lnTo>
                    <a:pt x="154" y="192"/>
                  </a:lnTo>
                  <a:lnTo>
                    <a:pt x="159" y="190"/>
                  </a:lnTo>
                  <a:lnTo>
                    <a:pt x="161" y="189"/>
                  </a:lnTo>
                  <a:lnTo>
                    <a:pt x="167" y="187"/>
                  </a:lnTo>
                  <a:lnTo>
                    <a:pt x="173" y="183"/>
                  </a:lnTo>
                  <a:lnTo>
                    <a:pt x="178" y="181"/>
                  </a:lnTo>
                  <a:lnTo>
                    <a:pt x="184" y="177"/>
                  </a:lnTo>
                  <a:lnTo>
                    <a:pt x="190" y="175"/>
                  </a:lnTo>
                  <a:lnTo>
                    <a:pt x="194" y="171"/>
                  </a:lnTo>
                  <a:lnTo>
                    <a:pt x="199" y="168"/>
                  </a:lnTo>
                  <a:lnTo>
                    <a:pt x="203" y="166"/>
                  </a:lnTo>
                  <a:lnTo>
                    <a:pt x="207" y="164"/>
                  </a:lnTo>
                  <a:lnTo>
                    <a:pt x="211" y="162"/>
                  </a:lnTo>
                  <a:lnTo>
                    <a:pt x="213" y="160"/>
                  </a:lnTo>
                  <a:lnTo>
                    <a:pt x="80" y="128"/>
                  </a:lnTo>
                  <a:lnTo>
                    <a:pt x="118" y="0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71" name="Oval 95"/>
            <p:cNvSpPr>
              <a:spLocks noChangeArrowheads="1"/>
            </p:cNvSpPr>
            <p:nvPr/>
          </p:nvSpPr>
          <p:spPr bwMode="auto">
            <a:xfrm>
              <a:off x="4637" y="2259"/>
              <a:ext cx="313" cy="53"/>
            </a:xfrm>
            <a:prstGeom prst="ellipse">
              <a:avLst/>
            </a:prstGeom>
            <a:solidFill>
              <a:srgbClr val="0066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72" name="Freeform 96"/>
            <p:cNvSpPr>
              <a:spLocks/>
            </p:cNvSpPr>
            <p:nvPr/>
          </p:nvSpPr>
          <p:spPr bwMode="auto">
            <a:xfrm>
              <a:off x="4622" y="2162"/>
              <a:ext cx="366" cy="109"/>
            </a:xfrm>
            <a:custGeom>
              <a:avLst/>
              <a:gdLst/>
              <a:ahLst/>
              <a:cxnLst>
                <a:cxn ang="0">
                  <a:pos x="67" y="5"/>
                </a:cxn>
                <a:cxn ang="0">
                  <a:pos x="42" y="21"/>
                </a:cxn>
                <a:cxn ang="0">
                  <a:pos x="21" y="43"/>
                </a:cxn>
                <a:cxn ang="0">
                  <a:pos x="8" y="72"/>
                </a:cxn>
                <a:cxn ang="0">
                  <a:pos x="2" y="93"/>
                </a:cxn>
                <a:cxn ang="0">
                  <a:pos x="0" y="114"/>
                </a:cxn>
                <a:cxn ang="0">
                  <a:pos x="2" y="133"/>
                </a:cxn>
                <a:cxn ang="0">
                  <a:pos x="6" y="152"/>
                </a:cxn>
                <a:cxn ang="0">
                  <a:pos x="14" y="173"/>
                </a:cxn>
                <a:cxn ang="0">
                  <a:pos x="31" y="199"/>
                </a:cxn>
                <a:cxn ang="0">
                  <a:pos x="63" y="233"/>
                </a:cxn>
                <a:cxn ang="0">
                  <a:pos x="90" y="250"/>
                </a:cxn>
                <a:cxn ang="0">
                  <a:pos x="111" y="262"/>
                </a:cxn>
                <a:cxn ang="0">
                  <a:pos x="134" y="270"/>
                </a:cxn>
                <a:cxn ang="0">
                  <a:pos x="160" y="275"/>
                </a:cxn>
                <a:cxn ang="0">
                  <a:pos x="185" y="279"/>
                </a:cxn>
                <a:cxn ang="0">
                  <a:pos x="213" y="287"/>
                </a:cxn>
                <a:cxn ang="0">
                  <a:pos x="244" y="292"/>
                </a:cxn>
                <a:cxn ang="0">
                  <a:pos x="278" y="298"/>
                </a:cxn>
                <a:cxn ang="0">
                  <a:pos x="295" y="300"/>
                </a:cxn>
                <a:cxn ang="0">
                  <a:pos x="316" y="302"/>
                </a:cxn>
                <a:cxn ang="0">
                  <a:pos x="337" y="304"/>
                </a:cxn>
                <a:cxn ang="0">
                  <a:pos x="360" y="306"/>
                </a:cxn>
                <a:cxn ang="0">
                  <a:pos x="381" y="306"/>
                </a:cxn>
                <a:cxn ang="0">
                  <a:pos x="405" y="308"/>
                </a:cxn>
                <a:cxn ang="0">
                  <a:pos x="430" y="308"/>
                </a:cxn>
                <a:cxn ang="0">
                  <a:pos x="455" y="309"/>
                </a:cxn>
                <a:cxn ang="0">
                  <a:pos x="482" y="309"/>
                </a:cxn>
                <a:cxn ang="0">
                  <a:pos x="508" y="309"/>
                </a:cxn>
                <a:cxn ang="0">
                  <a:pos x="535" y="309"/>
                </a:cxn>
                <a:cxn ang="0">
                  <a:pos x="561" y="309"/>
                </a:cxn>
                <a:cxn ang="0">
                  <a:pos x="586" y="308"/>
                </a:cxn>
                <a:cxn ang="0">
                  <a:pos x="615" y="308"/>
                </a:cxn>
                <a:cxn ang="0">
                  <a:pos x="639" y="306"/>
                </a:cxn>
                <a:cxn ang="0">
                  <a:pos x="666" y="304"/>
                </a:cxn>
                <a:cxn ang="0">
                  <a:pos x="689" y="302"/>
                </a:cxn>
                <a:cxn ang="0">
                  <a:pos x="712" y="300"/>
                </a:cxn>
                <a:cxn ang="0">
                  <a:pos x="734" y="298"/>
                </a:cxn>
                <a:cxn ang="0">
                  <a:pos x="757" y="296"/>
                </a:cxn>
                <a:cxn ang="0">
                  <a:pos x="778" y="292"/>
                </a:cxn>
                <a:cxn ang="0">
                  <a:pos x="799" y="290"/>
                </a:cxn>
                <a:cxn ang="0">
                  <a:pos x="820" y="287"/>
                </a:cxn>
                <a:cxn ang="0">
                  <a:pos x="847" y="283"/>
                </a:cxn>
                <a:cxn ang="0">
                  <a:pos x="873" y="277"/>
                </a:cxn>
                <a:cxn ang="0">
                  <a:pos x="906" y="271"/>
                </a:cxn>
                <a:cxn ang="0">
                  <a:pos x="932" y="262"/>
                </a:cxn>
                <a:cxn ang="0">
                  <a:pos x="955" y="254"/>
                </a:cxn>
                <a:cxn ang="0">
                  <a:pos x="976" y="245"/>
                </a:cxn>
                <a:cxn ang="0">
                  <a:pos x="1002" y="224"/>
                </a:cxn>
                <a:cxn ang="0">
                  <a:pos x="1021" y="195"/>
                </a:cxn>
                <a:cxn ang="0">
                  <a:pos x="1029" y="176"/>
                </a:cxn>
                <a:cxn ang="0">
                  <a:pos x="1035" y="154"/>
                </a:cxn>
                <a:cxn ang="0">
                  <a:pos x="1040" y="131"/>
                </a:cxn>
                <a:cxn ang="0">
                  <a:pos x="1040" y="108"/>
                </a:cxn>
                <a:cxn ang="0">
                  <a:pos x="1040" y="87"/>
                </a:cxn>
                <a:cxn ang="0">
                  <a:pos x="1039" y="66"/>
                </a:cxn>
                <a:cxn ang="0">
                  <a:pos x="1025" y="40"/>
                </a:cxn>
                <a:cxn ang="0">
                  <a:pos x="1002" y="17"/>
                </a:cxn>
                <a:cxn ang="0">
                  <a:pos x="976" y="7"/>
                </a:cxn>
                <a:cxn ang="0">
                  <a:pos x="945" y="7"/>
                </a:cxn>
                <a:cxn ang="0">
                  <a:pos x="917" y="15"/>
                </a:cxn>
                <a:cxn ang="0">
                  <a:pos x="892" y="22"/>
                </a:cxn>
                <a:cxn ang="0">
                  <a:pos x="80" y="0"/>
                </a:cxn>
              </a:cxnLst>
              <a:rect l="0" t="0" r="r" b="b"/>
              <a:pathLst>
                <a:path w="1042" h="309">
                  <a:moveTo>
                    <a:pt x="80" y="0"/>
                  </a:moveTo>
                  <a:lnTo>
                    <a:pt x="78" y="0"/>
                  </a:lnTo>
                  <a:lnTo>
                    <a:pt x="73" y="2"/>
                  </a:lnTo>
                  <a:lnTo>
                    <a:pt x="71" y="3"/>
                  </a:lnTo>
                  <a:lnTo>
                    <a:pt x="67" y="5"/>
                  </a:lnTo>
                  <a:lnTo>
                    <a:pt x="63" y="7"/>
                  </a:lnTo>
                  <a:lnTo>
                    <a:pt x="58" y="11"/>
                  </a:lnTo>
                  <a:lnTo>
                    <a:pt x="52" y="13"/>
                  </a:lnTo>
                  <a:lnTo>
                    <a:pt x="48" y="17"/>
                  </a:lnTo>
                  <a:lnTo>
                    <a:pt x="42" y="21"/>
                  </a:lnTo>
                  <a:lnTo>
                    <a:pt x="39" y="26"/>
                  </a:lnTo>
                  <a:lnTo>
                    <a:pt x="33" y="32"/>
                  </a:lnTo>
                  <a:lnTo>
                    <a:pt x="27" y="38"/>
                  </a:lnTo>
                  <a:lnTo>
                    <a:pt x="25" y="41"/>
                  </a:lnTo>
                  <a:lnTo>
                    <a:pt x="21" y="43"/>
                  </a:lnTo>
                  <a:lnTo>
                    <a:pt x="20" y="49"/>
                  </a:lnTo>
                  <a:lnTo>
                    <a:pt x="18" y="53"/>
                  </a:lnTo>
                  <a:lnTo>
                    <a:pt x="14" y="59"/>
                  </a:lnTo>
                  <a:lnTo>
                    <a:pt x="10" y="66"/>
                  </a:lnTo>
                  <a:lnTo>
                    <a:pt x="8" y="72"/>
                  </a:lnTo>
                  <a:lnTo>
                    <a:pt x="6" y="76"/>
                  </a:lnTo>
                  <a:lnTo>
                    <a:pt x="4" y="79"/>
                  </a:lnTo>
                  <a:lnTo>
                    <a:pt x="4" y="83"/>
                  </a:lnTo>
                  <a:lnTo>
                    <a:pt x="2" y="87"/>
                  </a:lnTo>
                  <a:lnTo>
                    <a:pt x="2" y="93"/>
                  </a:lnTo>
                  <a:lnTo>
                    <a:pt x="2" y="97"/>
                  </a:lnTo>
                  <a:lnTo>
                    <a:pt x="2" y="100"/>
                  </a:lnTo>
                  <a:lnTo>
                    <a:pt x="0" y="104"/>
                  </a:lnTo>
                  <a:lnTo>
                    <a:pt x="0" y="108"/>
                  </a:lnTo>
                  <a:lnTo>
                    <a:pt x="0" y="114"/>
                  </a:lnTo>
                  <a:lnTo>
                    <a:pt x="0" y="117"/>
                  </a:lnTo>
                  <a:lnTo>
                    <a:pt x="0" y="121"/>
                  </a:lnTo>
                  <a:lnTo>
                    <a:pt x="0" y="125"/>
                  </a:lnTo>
                  <a:lnTo>
                    <a:pt x="0" y="129"/>
                  </a:lnTo>
                  <a:lnTo>
                    <a:pt x="2" y="133"/>
                  </a:lnTo>
                  <a:lnTo>
                    <a:pt x="2" y="136"/>
                  </a:lnTo>
                  <a:lnTo>
                    <a:pt x="4" y="140"/>
                  </a:lnTo>
                  <a:lnTo>
                    <a:pt x="4" y="144"/>
                  </a:lnTo>
                  <a:lnTo>
                    <a:pt x="6" y="148"/>
                  </a:lnTo>
                  <a:lnTo>
                    <a:pt x="6" y="152"/>
                  </a:lnTo>
                  <a:lnTo>
                    <a:pt x="8" y="157"/>
                  </a:lnTo>
                  <a:lnTo>
                    <a:pt x="8" y="159"/>
                  </a:lnTo>
                  <a:lnTo>
                    <a:pt x="10" y="165"/>
                  </a:lnTo>
                  <a:lnTo>
                    <a:pt x="12" y="167"/>
                  </a:lnTo>
                  <a:lnTo>
                    <a:pt x="14" y="173"/>
                  </a:lnTo>
                  <a:lnTo>
                    <a:pt x="16" y="174"/>
                  </a:lnTo>
                  <a:lnTo>
                    <a:pt x="18" y="180"/>
                  </a:lnTo>
                  <a:lnTo>
                    <a:pt x="21" y="186"/>
                  </a:lnTo>
                  <a:lnTo>
                    <a:pt x="25" y="193"/>
                  </a:lnTo>
                  <a:lnTo>
                    <a:pt x="31" y="199"/>
                  </a:lnTo>
                  <a:lnTo>
                    <a:pt x="37" y="209"/>
                  </a:lnTo>
                  <a:lnTo>
                    <a:pt x="42" y="214"/>
                  </a:lnTo>
                  <a:lnTo>
                    <a:pt x="48" y="220"/>
                  </a:lnTo>
                  <a:lnTo>
                    <a:pt x="56" y="226"/>
                  </a:lnTo>
                  <a:lnTo>
                    <a:pt x="63" y="233"/>
                  </a:lnTo>
                  <a:lnTo>
                    <a:pt x="69" y="237"/>
                  </a:lnTo>
                  <a:lnTo>
                    <a:pt x="77" y="243"/>
                  </a:lnTo>
                  <a:lnTo>
                    <a:pt x="80" y="245"/>
                  </a:lnTo>
                  <a:lnTo>
                    <a:pt x="86" y="249"/>
                  </a:lnTo>
                  <a:lnTo>
                    <a:pt x="90" y="250"/>
                  </a:lnTo>
                  <a:lnTo>
                    <a:pt x="94" y="252"/>
                  </a:lnTo>
                  <a:lnTo>
                    <a:pt x="97" y="254"/>
                  </a:lnTo>
                  <a:lnTo>
                    <a:pt x="101" y="256"/>
                  </a:lnTo>
                  <a:lnTo>
                    <a:pt x="107" y="260"/>
                  </a:lnTo>
                  <a:lnTo>
                    <a:pt x="111" y="262"/>
                  </a:lnTo>
                  <a:lnTo>
                    <a:pt x="115" y="262"/>
                  </a:lnTo>
                  <a:lnTo>
                    <a:pt x="120" y="264"/>
                  </a:lnTo>
                  <a:lnTo>
                    <a:pt x="124" y="266"/>
                  </a:lnTo>
                  <a:lnTo>
                    <a:pt x="130" y="268"/>
                  </a:lnTo>
                  <a:lnTo>
                    <a:pt x="134" y="270"/>
                  </a:lnTo>
                  <a:lnTo>
                    <a:pt x="139" y="270"/>
                  </a:lnTo>
                  <a:lnTo>
                    <a:pt x="143" y="271"/>
                  </a:lnTo>
                  <a:lnTo>
                    <a:pt x="149" y="271"/>
                  </a:lnTo>
                  <a:lnTo>
                    <a:pt x="154" y="273"/>
                  </a:lnTo>
                  <a:lnTo>
                    <a:pt x="160" y="275"/>
                  </a:lnTo>
                  <a:lnTo>
                    <a:pt x="164" y="275"/>
                  </a:lnTo>
                  <a:lnTo>
                    <a:pt x="170" y="277"/>
                  </a:lnTo>
                  <a:lnTo>
                    <a:pt x="175" y="277"/>
                  </a:lnTo>
                  <a:lnTo>
                    <a:pt x="181" y="279"/>
                  </a:lnTo>
                  <a:lnTo>
                    <a:pt x="185" y="279"/>
                  </a:lnTo>
                  <a:lnTo>
                    <a:pt x="191" y="281"/>
                  </a:lnTo>
                  <a:lnTo>
                    <a:pt x="196" y="283"/>
                  </a:lnTo>
                  <a:lnTo>
                    <a:pt x="202" y="285"/>
                  </a:lnTo>
                  <a:lnTo>
                    <a:pt x="208" y="285"/>
                  </a:lnTo>
                  <a:lnTo>
                    <a:pt x="213" y="287"/>
                  </a:lnTo>
                  <a:lnTo>
                    <a:pt x="219" y="287"/>
                  </a:lnTo>
                  <a:lnTo>
                    <a:pt x="225" y="289"/>
                  </a:lnTo>
                  <a:lnTo>
                    <a:pt x="231" y="290"/>
                  </a:lnTo>
                  <a:lnTo>
                    <a:pt x="236" y="290"/>
                  </a:lnTo>
                  <a:lnTo>
                    <a:pt x="244" y="292"/>
                  </a:lnTo>
                  <a:lnTo>
                    <a:pt x="250" y="292"/>
                  </a:lnTo>
                  <a:lnTo>
                    <a:pt x="257" y="294"/>
                  </a:lnTo>
                  <a:lnTo>
                    <a:pt x="263" y="294"/>
                  </a:lnTo>
                  <a:lnTo>
                    <a:pt x="269" y="296"/>
                  </a:lnTo>
                  <a:lnTo>
                    <a:pt x="278" y="298"/>
                  </a:lnTo>
                  <a:lnTo>
                    <a:pt x="280" y="298"/>
                  </a:lnTo>
                  <a:lnTo>
                    <a:pt x="284" y="298"/>
                  </a:lnTo>
                  <a:lnTo>
                    <a:pt x="288" y="298"/>
                  </a:lnTo>
                  <a:lnTo>
                    <a:pt x="293" y="300"/>
                  </a:lnTo>
                  <a:lnTo>
                    <a:pt x="295" y="300"/>
                  </a:lnTo>
                  <a:lnTo>
                    <a:pt x="299" y="300"/>
                  </a:lnTo>
                  <a:lnTo>
                    <a:pt x="303" y="300"/>
                  </a:lnTo>
                  <a:lnTo>
                    <a:pt x="309" y="302"/>
                  </a:lnTo>
                  <a:lnTo>
                    <a:pt x="312" y="302"/>
                  </a:lnTo>
                  <a:lnTo>
                    <a:pt x="316" y="302"/>
                  </a:lnTo>
                  <a:lnTo>
                    <a:pt x="320" y="304"/>
                  </a:lnTo>
                  <a:lnTo>
                    <a:pt x="324" y="304"/>
                  </a:lnTo>
                  <a:lnTo>
                    <a:pt x="329" y="304"/>
                  </a:lnTo>
                  <a:lnTo>
                    <a:pt x="333" y="304"/>
                  </a:lnTo>
                  <a:lnTo>
                    <a:pt x="337" y="304"/>
                  </a:lnTo>
                  <a:lnTo>
                    <a:pt x="341" y="304"/>
                  </a:lnTo>
                  <a:lnTo>
                    <a:pt x="345" y="304"/>
                  </a:lnTo>
                  <a:lnTo>
                    <a:pt x="348" y="306"/>
                  </a:lnTo>
                  <a:lnTo>
                    <a:pt x="354" y="306"/>
                  </a:lnTo>
                  <a:lnTo>
                    <a:pt x="360" y="306"/>
                  </a:lnTo>
                  <a:lnTo>
                    <a:pt x="364" y="306"/>
                  </a:lnTo>
                  <a:lnTo>
                    <a:pt x="367" y="306"/>
                  </a:lnTo>
                  <a:lnTo>
                    <a:pt x="371" y="306"/>
                  </a:lnTo>
                  <a:lnTo>
                    <a:pt x="377" y="306"/>
                  </a:lnTo>
                  <a:lnTo>
                    <a:pt x="381" y="306"/>
                  </a:lnTo>
                  <a:lnTo>
                    <a:pt x="386" y="308"/>
                  </a:lnTo>
                  <a:lnTo>
                    <a:pt x="390" y="308"/>
                  </a:lnTo>
                  <a:lnTo>
                    <a:pt x="396" y="308"/>
                  </a:lnTo>
                  <a:lnTo>
                    <a:pt x="400" y="308"/>
                  </a:lnTo>
                  <a:lnTo>
                    <a:pt x="405" y="308"/>
                  </a:lnTo>
                  <a:lnTo>
                    <a:pt x="409" y="308"/>
                  </a:lnTo>
                  <a:lnTo>
                    <a:pt x="415" y="308"/>
                  </a:lnTo>
                  <a:lnTo>
                    <a:pt x="421" y="308"/>
                  </a:lnTo>
                  <a:lnTo>
                    <a:pt x="424" y="308"/>
                  </a:lnTo>
                  <a:lnTo>
                    <a:pt x="430" y="308"/>
                  </a:lnTo>
                  <a:lnTo>
                    <a:pt x="436" y="309"/>
                  </a:lnTo>
                  <a:lnTo>
                    <a:pt x="440" y="309"/>
                  </a:lnTo>
                  <a:lnTo>
                    <a:pt x="445" y="309"/>
                  </a:lnTo>
                  <a:lnTo>
                    <a:pt x="451" y="309"/>
                  </a:lnTo>
                  <a:lnTo>
                    <a:pt x="455" y="309"/>
                  </a:lnTo>
                  <a:lnTo>
                    <a:pt x="461" y="309"/>
                  </a:lnTo>
                  <a:lnTo>
                    <a:pt x="466" y="309"/>
                  </a:lnTo>
                  <a:lnTo>
                    <a:pt x="472" y="309"/>
                  </a:lnTo>
                  <a:lnTo>
                    <a:pt x="478" y="309"/>
                  </a:lnTo>
                  <a:lnTo>
                    <a:pt x="482" y="309"/>
                  </a:lnTo>
                  <a:lnTo>
                    <a:pt x="487" y="309"/>
                  </a:lnTo>
                  <a:lnTo>
                    <a:pt x="493" y="309"/>
                  </a:lnTo>
                  <a:lnTo>
                    <a:pt x="499" y="309"/>
                  </a:lnTo>
                  <a:lnTo>
                    <a:pt x="502" y="309"/>
                  </a:lnTo>
                  <a:lnTo>
                    <a:pt x="508" y="309"/>
                  </a:lnTo>
                  <a:lnTo>
                    <a:pt x="514" y="309"/>
                  </a:lnTo>
                  <a:lnTo>
                    <a:pt x="520" y="309"/>
                  </a:lnTo>
                  <a:lnTo>
                    <a:pt x="523" y="309"/>
                  </a:lnTo>
                  <a:lnTo>
                    <a:pt x="529" y="309"/>
                  </a:lnTo>
                  <a:lnTo>
                    <a:pt x="535" y="309"/>
                  </a:lnTo>
                  <a:lnTo>
                    <a:pt x="540" y="309"/>
                  </a:lnTo>
                  <a:lnTo>
                    <a:pt x="544" y="309"/>
                  </a:lnTo>
                  <a:lnTo>
                    <a:pt x="550" y="309"/>
                  </a:lnTo>
                  <a:lnTo>
                    <a:pt x="556" y="309"/>
                  </a:lnTo>
                  <a:lnTo>
                    <a:pt x="561" y="309"/>
                  </a:lnTo>
                  <a:lnTo>
                    <a:pt x="565" y="308"/>
                  </a:lnTo>
                  <a:lnTo>
                    <a:pt x="571" y="308"/>
                  </a:lnTo>
                  <a:lnTo>
                    <a:pt x="577" y="308"/>
                  </a:lnTo>
                  <a:lnTo>
                    <a:pt x="582" y="308"/>
                  </a:lnTo>
                  <a:lnTo>
                    <a:pt x="586" y="308"/>
                  </a:lnTo>
                  <a:lnTo>
                    <a:pt x="592" y="308"/>
                  </a:lnTo>
                  <a:lnTo>
                    <a:pt x="597" y="308"/>
                  </a:lnTo>
                  <a:lnTo>
                    <a:pt x="603" y="308"/>
                  </a:lnTo>
                  <a:lnTo>
                    <a:pt x="609" y="308"/>
                  </a:lnTo>
                  <a:lnTo>
                    <a:pt x="615" y="308"/>
                  </a:lnTo>
                  <a:lnTo>
                    <a:pt x="618" y="308"/>
                  </a:lnTo>
                  <a:lnTo>
                    <a:pt x="624" y="308"/>
                  </a:lnTo>
                  <a:lnTo>
                    <a:pt x="630" y="306"/>
                  </a:lnTo>
                  <a:lnTo>
                    <a:pt x="634" y="306"/>
                  </a:lnTo>
                  <a:lnTo>
                    <a:pt x="639" y="306"/>
                  </a:lnTo>
                  <a:lnTo>
                    <a:pt x="645" y="306"/>
                  </a:lnTo>
                  <a:lnTo>
                    <a:pt x="651" y="306"/>
                  </a:lnTo>
                  <a:lnTo>
                    <a:pt x="655" y="306"/>
                  </a:lnTo>
                  <a:lnTo>
                    <a:pt x="660" y="304"/>
                  </a:lnTo>
                  <a:lnTo>
                    <a:pt x="666" y="304"/>
                  </a:lnTo>
                  <a:lnTo>
                    <a:pt x="670" y="304"/>
                  </a:lnTo>
                  <a:lnTo>
                    <a:pt x="674" y="304"/>
                  </a:lnTo>
                  <a:lnTo>
                    <a:pt x="679" y="304"/>
                  </a:lnTo>
                  <a:lnTo>
                    <a:pt x="685" y="304"/>
                  </a:lnTo>
                  <a:lnTo>
                    <a:pt x="689" y="302"/>
                  </a:lnTo>
                  <a:lnTo>
                    <a:pt x="694" y="302"/>
                  </a:lnTo>
                  <a:lnTo>
                    <a:pt x="698" y="302"/>
                  </a:lnTo>
                  <a:lnTo>
                    <a:pt x="704" y="302"/>
                  </a:lnTo>
                  <a:lnTo>
                    <a:pt x="708" y="300"/>
                  </a:lnTo>
                  <a:lnTo>
                    <a:pt x="712" y="300"/>
                  </a:lnTo>
                  <a:lnTo>
                    <a:pt x="717" y="300"/>
                  </a:lnTo>
                  <a:lnTo>
                    <a:pt x="721" y="300"/>
                  </a:lnTo>
                  <a:lnTo>
                    <a:pt x="727" y="300"/>
                  </a:lnTo>
                  <a:lnTo>
                    <a:pt x="731" y="298"/>
                  </a:lnTo>
                  <a:lnTo>
                    <a:pt x="734" y="298"/>
                  </a:lnTo>
                  <a:lnTo>
                    <a:pt x="740" y="298"/>
                  </a:lnTo>
                  <a:lnTo>
                    <a:pt x="744" y="298"/>
                  </a:lnTo>
                  <a:lnTo>
                    <a:pt x="750" y="296"/>
                  </a:lnTo>
                  <a:lnTo>
                    <a:pt x="753" y="296"/>
                  </a:lnTo>
                  <a:lnTo>
                    <a:pt x="757" y="296"/>
                  </a:lnTo>
                  <a:lnTo>
                    <a:pt x="763" y="294"/>
                  </a:lnTo>
                  <a:lnTo>
                    <a:pt x="767" y="294"/>
                  </a:lnTo>
                  <a:lnTo>
                    <a:pt x="771" y="294"/>
                  </a:lnTo>
                  <a:lnTo>
                    <a:pt x="774" y="294"/>
                  </a:lnTo>
                  <a:lnTo>
                    <a:pt x="778" y="292"/>
                  </a:lnTo>
                  <a:lnTo>
                    <a:pt x="782" y="292"/>
                  </a:lnTo>
                  <a:lnTo>
                    <a:pt x="788" y="292"/>
                  </a:lnTo>
                  <a:lnTo>
                    <a:pt x="791" y="292"/>
                  </a:lnTo>
                  <a:lnTo>
                    <a:pt x="795" y="290"/>
                  </a:lnTo>
                  <a:lnTo>
                    <a:pt x="799" y="290"/>
                  </a:lnTo>
                  <a:lnTo>
                    <a:pt x="803" y="290"/>
                  </a:lnTo>
                  <a:lnTo>
                    <a:pt x="809" y="290"/>
                  </a:lnTo>
                  <a:lnTo>
                    <a:pt x="810" y="289"/>
                  </a:lnTo>
                  <a:lnTo>
                    <a:pt x="816" y="289"/>
                  </a:lnTo>
                  <a:lnTo>
                    <a:pt x="820" y="287"/>
                  </a:lnTo>
                  <a:lnTo>
                    <a:pt x="824" y="287"/>
                  </a:lnTo>
                  <a:lnTo>
                    <a:pt x="831" y="287"/>
                  </a:lnTo>
                  <a:lnTo>
                    <a:pt x="839" y="285"/>
                  </a:lnTo>
                  <a:lnTo>
                    <a:pt x="841" y="285"/>
                  </a:lnTo>
                  <a:lnTo>
                    <a:pt x="847" y="283"/>
                  </a:lnTo>
                  <a:lnTo>
                    <a:pt x="848" y="283"/>
                  </a:lnTo>
                  <a:lnTo>
                    <a:pt x="854" y="283"/>
                  </a:lnTo>
                  <a:lnTo>
                    <a:pt x="860" y="281"/>
                  </a:lnTo>
                  <a:lnTo>
                    <a:pt x="867" y="279"/>
                  </a:lnTo>
                  <a:lnTo>
                    <a:pt x="873" y="277"/>
                  </a:lnTo>
                  <a:lnTo>
                    <a:pt x="881" y="277"/>
                  </a:lnTo>
                  <a:lnTo>
                    <a:pt x="886" y="275"/>
                  </a:lnTo>
                  <a:lnTo>
                    <a:pt x="892" y="273"/>
                  </a:lnTo>
                  <a:lnTo>
                    <a:pt x="900" y="271"/>
                  </a:lnTo>
                  <a:lnTo>
                    <a:pt x="906" y="271"/>
                  </a:lnTo>
                  <a:lnTo>
                    <a:pt x="911" y="270"/>
                  </a:lnTo>
                  <a:lnTo>
                    <a:pt x="915" y="268"/>
                  </a:lnTo>
                  <a:lnTo>
                    <a:pt x="921" y="266"/>
                  </a:lnTo>
                  <a:lnTo>
                    <a:pt x="926" y="264"/>
                  </a:lnTo>
                  <a:lnTo>
                    <a:pt x="932" y="262"/>
                  </a:lnTo>
                  <a:lnTo>
                    <a:pt x="936" y="262"/>
                  </a:lnTo>
                  <a:lnTo>
                    <a:pt x="942" y="260"/>
                  </a:lnTo>
                  <a:lnTo>
                    <a:pt x="947" y="258"/>
                  </a:lnTo>
                  <a:lnTo>
                    <a:pt x="951" y="256"/>
                  </a:lnTo>
                  <a:lnTo>
                    <a:pt x="955" y="254"/>
                  </a:lnTo>
                  <a:lnTo>
                    <a:pt x="959" y="252"/>
                  </a:lnTo>
                  <a:lnTo>
                    <a:pt x="964" y="252"/>
                  </a:lnTo>
                  <a:lnTo>
                    <a:pt x="968" y="249"/>
                  </a:lnTo>
                  <a:lnTo>
                    <a:pt x="972" y="247"/>
                  </a:lnTo>
                  <a:lnTo>
                    <a:pt x="976" y="245"/>
                  </a:lnTo>
                  <a:lnTo>
                    <a:pt x="980" y="243"/>
                  </a:lnTo>
                  <a:lnTo>
                    <a:pt x="985" y="239"/>
                  </a:lnTo>
                  <a:lnTo>
                    <a:pt x="993" y="235"/>
                  </a:lnTo>
                  <a:lnTo>
                    <a:pt x="997" y="230"/>
                  </a:lnTo>
                  <a:lnTo>
                    <a:pt x="1002" y="224"/>
                  </a:lnTo>
                  <a:lnTo>
                    <a:pt x="1008" y="218"/>
                  </a:lnTo>
                  <a:lnTo>
                    <a:pt x="1012" y="212"/>
                  </a:lnTo>
                  <a:lnTo>
                    <a:pt x="1016" y="207"/>
                  </a:lnTo>
                  <a:lnTo>
                    <a:pt x="1020" y="199"/>
                  </a:lnTo>
                  <a:lnTo>
                    <a:pt x="1021" y="195"/>
                  </a:lnTo>
                  <a:lnTo>
                    <a:pt x="1023" y="192"/>
                  </a:lnTo>
                  <a:lnTo>
                    <a:pt x="1025" y="188"/>
                  </a:lnTo>
                  <a:lnTo>
                    <a:pt x="1027" y="184"/>
                  </a:lnTo>
                  <a:lnTo>
                    <a:pt x="1029" y="180"/>
                  </a:lnTo>
                  <a:lnTo>
                    <a:pt x="1029" y="176"/>
                  </a:lnTo>
                  <a:lnTo>
                    <a:pt x="1031" y="173"/>
                  </a:lnTo>
                  <a:lnTo>
                    <a:pt x="1033" y="167"/>
                  </a:lnTo>
                  <a:lnTo>
                    <a:pt x="1033" y="163"/>
                  </a:lnTo>
                  <a:lnTo>
                    <a:pt x="1035" y="157"/>
                  </a:lnTo>
                  <a:lnTo>
                    <a:pt x="1035" y="154"/>
                  </a:lnTo>
                  <a:lnTo>
                    <a:pt x="1037" y="150"/>
                  </a:lnTo>
                  <a:lnTo>
                    <a:pt x="1037" y="144"/>
                  </a:lnTo>
                  <a:lnTo>
                    <a:pt x="1039" y="140"/>
                  </a:lnTo>
                  <a:lnTo>
                    <a:pt x="1039" y="136"/>
                  </a:lnTo>
                  <a:lnTo>
                    <a:pt x="1040" y="131"/>
                  </a:lnTo>
                  <a:lnTo>
                    <a:pt x="1040" y="127"/>
                  </a:lnTo>
                  <a:lnTo>
                    <a:pt x="1040" y="121"/>
                  </a:lnTo>
                  <a:lnTo>
                    <a:pt x="1040" y="117"/>
                  </a:lnTo>
                  <a:lnTo>
                    <a:pt x="1040" y="114"/>
                  </a:lnTo>
                  <a:lnTo>
                    <a:pt x="1040" y="108"/>
                  </a:lnTo>
                  <a:lnTo>
                    <a:pt x="1040" y="104"/>
                  </a:lnTo>
                  <a:lnTo>
                    <a:pt x="1040" y="100"/>
                  </a:lnTo>
                  <a:lnTo>
                    <a:pt x="1042" y="95"/>
                  </a:lnTo>
                  <a:lnTo>
                    <a:pt x="1040" y="91"/>
                  </a:lnTo>
                  <a:lnTo>
                    <a:pt x="1040" y="87"/>
                  </a:lnTo>
                  <a:lnTo>
                    <a:pt x="1040" y="83"/>
                  </a:lnTo>
                  <a:lnTo>
                    <a:pt x="1040" y="79"/>
                  </a:lnTo>
                  <a:lnTo>
                    <a:pt x="1040" y="74"/>
                  </a:lnTo>
                  <a:lnTo>
                    <a:pt x="1039" y="70"/>
                  </a:lnTo>
                  <a:lnTo>
                    <a:pt x="1039" y="66"/>
                  </a:lnTo>
                  <a:lnTo>
                    <a:pt x="1039" y="64"/>
                  </a:lnTo>
                  <a:lnTo>
                    <a:pt x="1035" y="57"/>
                  </a:lnTo>
                  <a:lnTo>
                    <a:pt x="1033" y="51"/>
                  </a:lnTo>
                  <a:lnTo>
                    <a:pt x="1029" y="43"/>
                  </a:lnTo>
                  <a:lnTo>
                    <a:pt x="1025" y="40"/>
                  </a:lnTo>
                  <a:lnTo>
                    <a:pt x="1021" y="34"/>
                  </a:lnTo>
                  <a:lnTo>
                    <a:pt x="1018" y="28"/>
                  </a:lnTo>
                  <a:lnTo>
                    <a:pt x="1012" y="24"/>
                  </a:lnTo>
                  <a:lnTo>
                    <a:pt x="1008" y="21"/>
                  </a:lnTo>
                  <a:lnTo>
                    <a:pt x="1002" y="17"/>
                  </a:lnTo>
                  <a:lnTo>
                    <a:pt x="999" y="15"/>
                  </a:lnTo>
                  <a:lnTo>
                    <a:pt x="993" y="13"/>
                  </a:lnTo>
                  <a:lnTo>
                    <a:pt x="987" y="11"/>
                  </a:lnTo>
                  <a:lnTo>
                    <a:pt x="982" y="9"/>
                  </a:lnTo>
                  <a:lnTo>
                    <a:pt x="976" y="7"/>
                  </a:lnTo>
                  <a:lnTo>
                    <a:pt x="970" y="7"/>
                  </a:lnTo>
                  <a:lnTo>
                    <a:pt x="964" y="7"/>
                  </a:lnTo>
                  <a:lnTo>
                    <a:pt x="959" y="7"/>
                  </a:lnTo>
                  <a:lnTo>
                    <a:pt x="951" y="7"/>
                  </a:lnTo>
                  <a:lnTo>
                    <a:pt x="945" y="7"/>
                  </a:lnTo>
                  <a:lnTo>
                    <a:pt x="940" y="9"/>
                  </a:lnTo>
                  <a:lnTo>
                    <a:pt x="934" y="9"/>
                  </a:lnTo>
                  <a:lnTo>
                    <a:pt x="926" y="11"/>
                  </a:lnTo>
                  <a:lnTo>
                    <a:pt x="921" y="13"/>
                  </a:lnTo>
                  <a:lnTo>
                    <a:pt x="917" y="15"/>
                  </a:lnTo>
                  <a:lnTo>
                    <a:pt x="911" y="17"/>
                  </a:lnTo>
                  <a:lnTo>
                    <a:pt x="906" y="19"/>
                  </a:lnTo>
                  <a:lnTo>
                    <a:pt x="902" y="21"/>
                  </a:lnTo>
                  <a:lnTo>
                    <a:pt x="898" y="22"/>
                  </a:lnTo>
                  <a:lnTo>
                    <a:pt x="892" y="22"/>
                  </a:lnTo>
                  <a:lnTo>
                    <a:pt x="890" y="26"/>
                  </a:lnTo>
                  <a:lnTo>
                    <a:pt x="886" y="26"/>
                  </a:lnTo>
                  <a:lnTo>
                    <a:pt x="885" y="28"/>
                  </a:lnTo>
                  <a:lnTo>
                    <a:pt x="80" y="0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73" name="Freeform 97"/>
            <p:cNvSpPr>
              <a:spLocks/>
            </p:cNvSpPr>
            <p:nvPr/>
          </p:nvSpPr>
          <p:spPr bwMode="auto">
            <a:xfrm>
              <a:off x="4650" y="2136"/>
              <a:ext cx="310" cy="55"/>
            </a:xfrm>
            <a:custGeom>
              <a:avLst/>
              <a:gdLst/>
              <a:ahLst/>
              <a:cxnLst>
                <a:cxn ang="0">
                  <a:pos x="468" y="155"/>
                </a:cxn>
                <a:cxn ang="0">
                  <a:pos x="512" y="153"/>
                </a:cxn>
                <a:cxn ang="0">
                  <a:pos x="554" y="152"/>
                </a:cxn>
                <a:cxn ang="0">
                  <a:pos x="595" y="148"/>
                </a:cxn>
                <a:cxn ang="0">
                  <a:pos x="635" y="144"/>
                </a:cxn>
                <a:cxn ang="0">
                  <a:pos x="672" y="140"/>
                </a:cxn>
                <a:cxn ang="0">
                  <a:pos x="708" y="136"/>
                </a:cxn>
                <a:cxn ang="0">
                  <a:pos x="740" y="131"/>
                </a:cxn>
                <a:cxn ang="0">
                  <a:pos x="770" y="125"/>
                </a:cxn>
                <a:cxn ang="0">
                  <a:pos x="797" y="121"/>
                </a:cxn>
                <a:cxn ang="0">
                  <a:pos x="822" y="114"/>
                </a:cxn>
                <a:cxn ang="0">
                  <a:pos x="843" y="108"/>
                </a:cxn>
                <a:cxn ang="0">
                  <a:pos x="858" y="102"/>
                </a:cxn>
                <a:cxn ang="0">
                  <a:pos x="879" y="91"/>
                </a:cxn>
                <a:cxn ang="0">
                  <a:pos x="883" y="79"/>
                </a:cxn>
                <a:cxn ang="0">
                  <a:pos x="869" y="64"/>
                </a:cxn>
                <a:cxn ang="0">
                  <a:pos x="850" y="57"/>
                </a:cxn>
                <a:cxn ang="0">
                  <a:pos x="833" y="49"/>
                </a:cxn>
                <a:cxn ang="0">
                  <a:pos x="810" y="41"/>
                </a:cxn>
                <a:cxn ang="0">
                  <a:pos x="784" y="36"/>
                </a:cxn>
                <a:cxn ang="0">
                  <a:pos x="757" y="30"/>
                </a:cxn>
                <a:cxn ang="0">
                  <a:pos x="725" y="22"/>
                </a:cxn>
                <a:cxn ang="0">
                  <a:pos x="691" y="17"/>
                </a:cxn>
                <a:cxn ang="0">
                  <a:pos x="654" y="13"/>
                </a:cxn>
                <a:cxn ang="0">
                  <a:pos x="616" y="7"/>
                </a:cxn>
                <a:cxn ang="0">
                  <a:pos x="576" y="3"/>
                </a:cxn>
                <a:cxn ang="0">
                  <a:pos x="535" y="1"/>
                </a:cxn>
                <a:cxn ang="0">
                  <a:pos x="493" y="0"/>
                </a:cxn>
                <a:cxn ang="0">
                  <a:pos x="449" y="0"/>
                </a:cxn>
                <a:cxn ang="0">
                  <a:pos x="403" y="0"/>
                </a:cxn>
                <a:cxn ang="0">
                  <a:pos x="362" y="0"/>
                </a:cxn>
                <a:cxn ang="0">
                  <a:pos x="320" y="1"/>
                </a:cxn>
                <a:cxn ang="0">
                  <a:pos x="278" y="5"/>
                </a:cxn>
                <a:cxn ang="0">
                  <a:pos x="240" y="9"/>
                </a:cxn>
                <a:cxn ang="0">
                  <a:pos x="202" y="13"/>
                </a:cxn>
                <a:cxn ang="0">
                  <a:pos x="168" y="19"/>
                </a:cxn>
                <a:cxn ang="0">
                  <a:pos x="135" y="22"/>
                </a:cxn>
                <a:cxn ang="0">
                  <a:pos x="107" y="28"/>
                </a:cxn>
                <a:cxn ang="0">
                  <a:pos x="80" y="34"/>
                </a:cxn>
                <a:cxn ang="0">
                  <a:pos x="57" y="41"/>
                </a:cxn>
                <a:cxn ang="0">
                  <a:pos x="38" y="47"/>
                </a:cxn>
                <a:cxn ang="0">
                  <a:pos x="21" y="53"/>
                </a:cxn>
                <a:cxn ang="0">
                  <a:pos x="4" y="64"/>
                </a:cxn>
                <a:cxn ang="0">
                  <a:pos x="0" y="76"/>
                </a:cxn>
                <a:cxn ang="0">
                  <a:pos x="12" y="89"/>
                </a:cxn>
                <a:cxn ang="0">
                  <a:pos x="29" y="96"/>
                </a:cxn>
                <a:cxn ang="0">
                  <a:pos x="46" y="104"/>
                </a:cxn>
                <a:cxn ang="0">
                  <a:pos x="67" y="110"/>
                </a:cxn>
                <a:cxn ang="0">
                  <a:pos x="92" y="117"/>
                </a:cxn>
                <a:cxn ang="0">
                  <a:pos x="120" y="125"/>
                </a:cxn>
                <a:cxn ang="0">
                  <a:pos x="151" y="131"/>
                </a:cxn>
                <a:cxn ang="0">
                  <a:pos x="183" y="136"/>
                </a:cxn>
                <a:cxn ang="0">
                  <a:pos x="217" y="140"/>
                </a:cxn>
                <a:cxn ang="0">
                  <a:pos x="255" y="146"/>
                </a:cxn>
                <a:cxn ang="0">
                  <a:pos x="295" y="148"/>
                </a:cxn>
                <a:cxn ang="0">
                  <a:pos x="337" y="152"/>
                </a:cxn>
                <a:cxn ang="0">
                  <a:pos x="381" y="153"/>
                </a:cxn>
                <a:cxn ang="0">
                  <a:pos x="424" y="155"/>
                </a:cxn>
              </a:cxnLst>
              <a:rect l="0" t="0" r="r" b="b"/>
              <a:pathLst>
                <a:path w="884" h="155">
                  <a:moveTo>
                    <a:pt x="436" y="155"/>
                  </a:moveTo>
                  <a:lnTo>
                    <a:pt x="447" y="155"/>
                  </a:lnTo>
                  <a:lnTo>
                    <a:pt x="459" y="155"/>
                  </a:lnTo>
                  <a:lnTo>
                    <a:pt x="468" y="155"/>
                  </a:lnTo>
                  <a:lnTo>
                    <a:pt x="479" y="155"/>
                  </a:lnTo>
                  <a:lnTo>
                    <a:pt x="491" y="153"/>
                  </a:lnTo>
                  <a:lnTo>
                    <a:pt x="500" y="153"/>
                  </a:lnTo>
                  <a:lnTo>
                    <a:pt x="512" y="153"/>
                  </a:lnTo>
                  <a:lnTo>
                    <a:pt x="523" y="153"/>
                  </a:lnTo>
                  <a:lnTo>
                    <a:pt x="535" y="152"/>
                  </a:lnTo>
                  <a:lnTo>
                    <a:pt x="544" y="152"/>
                  </a:lnTo>
                  <a:lnTo>
                    <a:pt x="554" y="152"/>
                  </a:lnTo>
                  <a:lnTo>
                    <a:pt x="565" y="152"/>
                  </a:lnTo>
                  <a:lnTo>
                    <a:pt x="575" y="150"/>
                  </a:lnTo>
                  <a:lnTo>
                    <a:pt x="586" y="150"/>
                  </a:lnTo>
                  <a:lnTo>
                    <a:pt x="595" y="148"/>
                  </a:lnTo>
                  <a:lnTo>
                    <a:pt x="607" y="148"/>
                  </a:lnTo>
                  <a:lnTo>
                    <a:pt x="616" y="146"/>
                  </a:lnTo>
                  <a:lnTo>
                    <a:pt x="626" y="146"/>
                  </a:lnTo>
                  <a:lnTo>
                    <a:pt x="635" y="144"/>
                  </a:lnTo>
                  <a:lnTo>
                    <a:pt x="645" y="144"/>
                  </a:lnTo>
                  <a:lnTo>
                    <a:pt x="654" y="142"/>
                  </a:lnTo>
                  <a:lnTo>
                    <a:pt x="664" y="142"/>
                  </a:lnTo>
                  <a:lnTo>
                    <a:pt x="672" y="140"/>
                  </a:lnTo>
                  <a:lnTo>
                    <a:pt x="683" y="140"/>
                  </a:lnTo>
                  <a:lnTo>
                    <a:pt x="691" y="138"/>
                  </a:lnTo>
                  <a:lnTo>
                    <a:pt x="700" y="138"/>
                  </a:lnTo>
                  <a:lnTo>
                    <a:pt x="708" y="136"/>
                  </a:lnTo>
                  <a:lnTo>
                    <a:pt x="717" y="136"/>
                  </a:lnTo>
                  <a:lnTo>
                    <a:pt x="725" y="133"/>
                  </a:lnTo>
                  <a:lnTo>
                    <a:pt x="732" y="133"/>
                  </a:lnTo>
                  <a:lnTo>
                    <a:pt x="740" y="131"/>
                  </a:lnTo>
                  <a:lnTo>
                    <a:pt x="749" y="131"/>
                  </a:lnTo>
                  <a:lnTo>
                    <a:pt x="757" y="129"/>
                  </a:lnTo>
                  <a:lnTo>
                    <a:pt x="763" y="127"/>
                  </a:lnTo>
                  <a:lnTo>
                    <a:pt x="770" y="125"/>
                  </a:lnTo>
                  <a:lnTo>
                    <a:pt x="778" y="125"/>
                  </a:lnTo>
                  <a:lnTo>
                    <a:pt x="784" y="123"/>
                  </a:lnTo>
                  <a:lnTo>
                    <a:pt x="791" y="121"/>
                  </a:lnTo>
                  <a:lnTo>
                    <a:pt x="797" y="121"/>
                  </a:lnTo>
                  <a:lnTo>
                    <a:pt x="805" y="119"/>
                  </a:lnTo>
                  <a:lnTo>
                    <a:pt x="810" y="117"/>
                  </a:lnTo>
                  <a:lnTo>
                    <a:pt x="816" y="115"/>
                  </a:lnTo>
                  <a:lnTo>
                    <a:pt x="822" y="114"/>
                  </a:lnTo>
                  <a:lnTo>
                    <a:pt x="827" y="114"/>
                  </a:lnTo>
                  <a:lnTo>
                    <a:pt x="833" y="112"/>
                  </a:lnTo>
                  <a:lnTo>
                    <a:pt x="839" y="110"/>
                  </a:lnTo>
                  <a:lnTo>
                    <a:pt x="843" y="108"/>
                  </a:lnTo>
                  <a:lnTo>
                    <a:pt x="848" y="108"/>
                  </a:lnTo>
                  <a:lnTo>
                    <a:pt x="850" y="106"/>
                  </a:lnTo>
                  <a:lnTo>
                    <a:pt x="856" y="104"/>
                  </a:lnTo>
                  <a:lnTo>
                    <a:pt x="858" y="102"/>
                  </a:lnTo>
                  <a:lnTo>
                    <a:pt x="864" y="100"/>
                  </a:lnTo>
                  <a:lnTo>
                    <a:pt x="869" y="96"/>
                  </a:lnTo>
                  <a:lnTo>
                    <a:pt x="875" y="95"/>
                  </a:lnTo>
                  <a:lnTo>
                    <a:pt x="879" y="91"/>
                  </a:lnTo>
                  <a:lnTo>
                    <a:pt x="881" y="87"/>
                  </a:lnTo>
                  <a:lnTo>
                    <a:pt x="883" y="85"/>
                  </a:lnTo>
                  <a:lnTo>
                    <a:pt x="884" y="81"/>
                  </a:lnTo>
                  <a:lnTo>
                    <a:pt x="883" y="79"/>
                  </a:lnTo>
                  <a:lnTo>
                    <a:pt x="881" y="76"/>
                  </a:lnTo>
                  <a:lnTo>
                    <a:pt x="879" y="72"/>
                  </a:lnTo>
                  <a:lnTo>
                    <a:pt x="875" y="68"/>
                  </a:lnTo>
                  <a:lnTo>
                    <a:pt x="869" y="64"/>
                  </a:lnTo>
                  <a:lnTo>
                    <a:pt x="864" y="62"/>
                  </a:lnTo>
                  <a:lnTo>
                    <a:pt x="858" y="58"/>
                  </a:lnTo>
                  <a:lnTo>
                    <a:pt x="856" y="58"/>
                  </a:lnTo>
                  <a:lnTo>
                    <a:pt x="850" y="57"/>
                  </a:lnTo>
                  <a:lnTo>
                    <a:pt x="848" y="55"/>
                  </a:lnTo>
                  <a:lnTo>
                    <a:pt x="843" y="53"/>
                  </a:lnTo>
                  <a:lnTo>
                    <a:pt x="839" y="51"/>
                  </a:lnTo>
                  <a:lnTo>
                    <a:pt x="833" y="49"/>
                  </a:lnTo>
                  <a:lnTo>
                    <a:pt x="827" y="47"/>
                  </a:lnTo>
                  <a:lnTo>
                    <a:pt x="822" y="45"/>
                  </a:lnTo>
                  <a:lnTo>
                    <a:pt x="816" y="43"/>
                  </a:lnTo>
                  <a:lnTo>
                    <a:pt x="810" y="41"/>
                  </a:lnTo>
                  <a:lnTo>
                    <a:pt x="805" y="41"/>
                  </a:lnTo>
                  <a:lnTo>
                    <a:pt x="797" y="38"/>
                  </a:lnTo>
                  <a:lnTo>
                    <a:pt x="791" y="38"/>
                  </a:lnTo>
                  <a:lnTo>
                    <a:pt x="784" y="36"/>
                  </a:lnTo>
                  <a:lnTo>
                    <a:pt x="778" y="34"/>
                  </a:lnTo>
                  <a:lnTo>
                    <a:pt x="770" y="32"/>
                  </a:lnTo>
                  <a:lnTo>
                    <a:pt x="765" y="30"/>
                  </a:lnTo>
                  <a:lnTo>
                    <a:pt x="757" y="30"/>
                  </a:lnTo>
                  <a:lnTo>
                    <a:pt x="749" y="28"/>
                  </a:lnTo>
                  <a:lnTo>
                    <a:pt x="742" y="26"/>
                  </a:lnTo>
                  <a:lnTo>
                    <a:pt x="734" y="24"/>
                  </a:lnTo>
                  <a:lnTo>
                    <a:pt x="725" y="22"/>
                  </a:lnTo>
                  <a:lnTo>
                    <a:pt x="717" y="22"/>
                  </a:lnTo>
                  <a:lnTo>
                    <a:pt x="708" y="20"/>
                  </a:lnTo>
                  <a:lnTo>
                    <a:pt x="700" y="19"/>
                  </a:lnTo>
                  <a:lnTo>
                    <a:pt x="691" y="17"/>
                  </a:lnTo>
                  <a:lnTo>
                    <a:pt x="683" y="17"/>
                  </a:lnTo>
                  <a:lnTo>
                    <a:pt x="673" y="15"/>
                  </a:lnTo>
                  <a:lnTo>
                    <a:pt x="664" y="13"/>
                  </a:lnTo>
                  <a:lnTo>
                    <a:pt x="654" y="13"/>
                  </a:lnTo>
                  <a:lnTo>
                    <a:pt x="647" y="11"/>
                  </a:lnTo>
                  <a:lnTo>
                    <a:pt x="635" y="11"/>
                  </a:lnTo>
                  <a:lnTo>
                    <a:pt x="626" y="9"/>
                  </a:lnTo>
                  <a:lnTo>
                    <a:pt x="616" y="7"/>
                  </a:lnTo>
                  <a:lnTo>
                    <a:pt x="609" y="7"/>
                  </a:lnTo>
                  <a:lnTo>
                    <a:pt x="597" y="5"/>
                  </a:lnTo>
                  <a:lnTo>
                    <a:pt x="588" y="5"/>
                  </a:lnTo>
                  <a:lnTo>
                    <a:pt x="576" y="3"/>
                  </a:lnTo>
                  <a:lnTo>
                    <a:pt x="567" y="3"/>
                  </a:lnTo>
                  <a:lnTo>
                    <a:pt x="556" y="1"/>
                  </a:lnTo>
                  <a:lnTo>
                    <a:pt x="546" y="1"/>
                  </a:lnTo>
                  <a:lnTo>
                    <a:pt x="535" y="1"/>
                  </a:lnTo>
                  <a:lnTo>
                    <a:pt x="525" y="1"/>
                  </a:lnTo>
                  <a:lnTo>
                    <a:pt x="514" y="0"/>
                  </a:lnTo>
                  <a:lnTo>
                    <a:pt x="504" y="0"/>
                  </a:lnTo>
                  <a:lnTo>
                    <a:pt x="493" y="0"/>
                  </a:lnTo>
                  <a:lnTo>
                    <a:pt x="481" y="0"/>
                  </a:lnTo>
                  <a:lnTo>
                    <a:pt x="470" y="0"/>
                  </a:lnTo>
                  <a:lnTo>
                    <a:pt x="460" y="0"/>
                  </a:lnTo>
                  <a:lnTo>
                    <a:pt x="449" y="0"/>
                  </a:lnTo>
                  <a:lnTo>
                    <a:pt x="440" y="0"/>
                  </a:lnTo>
                  <a:lnTo>
                    <a:pt x="428" y="0"/>
                  </a:lnTo>
                  <a:lnTo>
                    <a:pt x="417" y="0"/>
                  </a:lnTo>
                  <a:lnTo>
                    <a:pt x="403" y="0"/>
                  </a:lnTo>
                  <a:lnTo>
                    <a:pt x="394" y="0"/>
                  </a:lnTo>
                  <a:lnTo>
                    <a:pt x="383" y="0"/>
                  </a:lnTo>
                  <a:lnTo>
                    <a:pt x="371" y="0"/>
                  </a:lnTo>
                  <a:lnTo>
                    <a:pt x="362" y="0"/>
                  </a:lnTo>
                  <a:lnTo>
                    <a:pt x="350" y="1"/>
                  </a:lnTo>
                  <a:lnTo>
                    <a:pt x="341" y="1"/>
                  </a:lnTo>
                  <a:lnTo>
                    <a:pt x="329" y="1"/>
                  </a:lnTo>
                  <a:lnTo>
                    <a:pt x="320" y="1"/>
                  </a:lnTo>
                  <a:lnTo>
                    <a:pt x="308" y="3"/>
                  </a:lnTo>
                  <a:lnTo>
                    <a:pt x="299" y="3"/>
                  </a:lnTo>
                  <a:lnTo>
                    <a:pt x="287" y="5"/>
                  </a:lnTo>
                  <a:lnTo>
                    <a:pt x="278" y="5"/>
                  </a:lnTo>
                  <a:lnTo>
                    <a:pt x="268" y="7"/>
                  </a:lnTo>
                  <a:lnTo>
                    <a:pt x="259" y="7"/>
                  </a:lnTo>
                  <a:lnTo>
                    <a:pt x="249" y="7"/>
                  </a:lnTo>
                  <a:lnTo>
                    <a:pt x="240" y="9"/>
                  </a:lnTo>
                  <a:lnTo>
                    <a:pt x="230" y="11"/>
                  </a:lnTo>
                  <a:lnTo>
                    <a:pt x="221" y="11"/>
                  </a:lnTo>
                  <a:lnTo>
                    <a:pt x="211" y="13"/>
                  </a:lnTo>
                  <a:lnTo>
                    <a:pt x="202" y="13"/>
                  </a:lnTo>
                  <a:lnTo>
                    <a:pt x="194" y="15"/>
                  </a:lnTo>
                  <a:lnTo>
                    <a:pt x="185" y="15"/>
                  </a:lnTo>
                  <a:lnTo>
                    <a:pt x="177" y="17"/>
                  </a:lnTo>
                  <a:lnTo>
                    <a:pt x="168" y="19"/>
                  </a:lnTo>
                  <a:lnTo>
                    <a:pt x="160" y="19"/>
                  </a:lnTo>
                  <a:lnTo>
                    <a:pt x="152" y="20"/>
                  </a:lnTo>
                  <a:lnTo>
                    <a:pt x="143" y="22"/>
                  </a:lnTo>
                  <a:lnTo>
                    <a:pt x="135" y="22"/>
                  </a:lnTo>
                  <a:lnTo>
                    <a:pt x="130" y="26"/>
                  </a:lnTo>
                  <a:lnTo>
                    <a:pt x="120" y="26"/>
                  </a:lnTo>
                  <a:lnTo>
                    <a:pt x="114" y="28"/>
                  </a:lnTo>
                  <a:lnTo>
                    <a:pt x="107" y="28"/>
                  </a:lnTo>
                  <a:lnTo>
                    <a:pt x="101" y="30"/>
                  </a:lnTo>
                  <a:lnTo>
                    <a:pt x="94" y="32"/>
                  </a:lnTo>
                  <a:lnTo>
                    <a:pt x="86" y="34"/>
                  </a:lnTo>
                  <a:lnTo>
                    <a:pt x="80" y="34"/>
                  </a:lnTo>
                  <a:lnTo>
                    <a:pt x="74" y="36"/>
                  </a:lnTo>
                  <a:lnTo>
                    <a:pt x="69" y="38"/>
                  </a:lnTo>
                  <a:lnTo>
                    <a:pt x="63" y="39"/>
                  </a:lnTo>
                  <a:lnTo>
                    <a:pt x="57" y="41"/>
                  </a:lnTo>
                  <a:lnTo>
                    <a:pt x="52" y="43"/>
                  </a:lnTo>
                  <a:lnTo>
                    <a:pt x="46" y="43"/>
                  </a:lnTo>
                  <a:lnTo>
                    <a:pt x="42" y="45"/>
                  </a:lnTo>
                  <a:lnTo>
                    <a:pt x="38" y="47"/>
                  </a:lnTo>
                  <a:lnTo>
                    <a:pt x="35" y="49"/>
                  </a:lnTo>
                  <a:lnTo>
                    <a:pt x="31" y="51"/>
                  </a:lnTo>
                  <a:lnTo>
                    <a:pt x="27" y="51"/>
                  </a:lnTo>
                  <a:lnTo>
                    <a:pt x="21" y="53"/>
                  </a:lnTo>
                  <a:lnTo>
                    <a:pt x="19" y="55"/>
                  </a:lnTo>
                  <a:lnTo>
                    <a:pt x="14" y="57"/>
                  </a:lnTo>
                  <a:lnTo>
                    <a:pt x="8" y="60"/>
                  </a:lnTo>
                  <a:lnTo>
                    <a:pt x="4" y="64"/>
                  </a:lnTo>
                  <a:lnTo>
                    <a:pt x="2" y="66"/>
                  </a:lnTo>
                  <a:lnTo>
                    <a:pt x="0" y="70"/>
                  </a:lnTo>
                  <a:lnTo>
                    <a:pt x="0" y="74"/>
                  </a:lnTo>
                  <a:lnTo>
                    <a:pt x="0" y="76"/>
                  </a:lnTo>
                  <a:lnTo>
                    <a:pt x="2" y="79"/>
                  </a:lnTo>
                  <a:lnTo>
                    <a:pt x="4" y="81"/>
                  </a:lnTo>
                  <a:lnTo>
                    <a:pt x="8" y="85"/>
                  </a:lnTo>
                  <a:lnTo>
                    <a:pt x="12" y="89"/>
                  </a:lnTo>
                  <a:lnTo>
                    <a:pt x="19" y="93"/>
                  </a:lnTo>
                  <a:lnTo>
                    <a:pt x="21" y="93"/>
                  </a:lnTo>
                  <a:lnTo>
                    <a:pt x="25" y="95"/>
                  </a:lnTo>
                  <a:lnTo>
                    <a:pt x="29" y="96"/>
                  </a:lnTo>
                  <a:lnTo>
                    <a:pt x="35" y="100"/>
                  </a:lnTo>
                  <a:lnTo>
                    <a:pt x="38" y="100"/>
                  </a:lnTo>
                  <a:lnTo>
                    <a:pt x="42" y="102"/>
                  </a:lnTo>
                  <a:lnTo>
                    <a:pt x="46" y="104"/>
                  </a:lnTo>
                  <a:lnTo>
                    <a:pt x="52" y="106"/>
                  </a:lnTo>
                  <a:lnTo>
                    <a:pt x="57" y="108"/>
                  </a:lnTo>
                  <a:lnTo>
                    <a:pt x="63" y="110"/>
                  </a:lnTo>
                  <a:lnTo>
                    <a:pt x="67" y="110"/>
                  </a:lnTo>
                  <a:lnTo>
                    <a:pt x="74" y="114"/>
                  </a:lnTo>
                  <a:lnTo>
                    <a:pt x="80" y="114"/>
                  </a:lnTo>
                  <a:lnTo>
                    <a:pt x="86" y="115"/>
                  </a:lnTo>
                  <a:lnTo>
                    <a:pt x="92" y="117"/>
                  </a:lnTo>
                  <a:lnTo>
                    <a:pt x="99" y="119"/>
                  </a:lnTo>
                  <a:lnTo>
                    <a:pt x="105" y="121"/>
                  </a:lnTo>
                  <a:lnTo>
                    <a:pt x="113" y="123"/>
                  </a:lnTo>
                  <a:lnTo>
                    <a:pt x="120" y="125"/>
                  </a:lnTo>
                  <a:lnTo>
                    <a:pt x="128" y="127"/>
                  </a:lnTo>
                  <a:lnTo>
                    <a:pt x="135" y="127"/>
                  </a:lnTo>
                  <a:lnTo>
                    <a:pt x="143" y="129"/>
                  </a:lnTo>
                  <a:lnTo>
                    <a:pt x="151" y="131"/>
                  </a:lnTo>
                  <a:lnTo>
                    <a:pt x="158" y="133"/>
                  </a:lnTo>
                  <a:lnTo>
                    <a:pt x="166" y="133"/>
                  </a:lnTo>
                  <a:lnTo>
                    <a:pt x="175" y="134"/>
                  </a:lnTo>
                  <a:lnTo>
                    <a:pt x="183" y="136"/>
                  </a:lnTo>
                  <a:lnTo>
                    <a:pt x="192" y="138"/>
                  </a:lnTo>
                  <a:lnTo>
                    <a:pt x="200" y="138"/>
                  </a:lnTo>
                  <a:lnTo>
                    <a:pt x="209" y="140"/>
                  </a:lnTo>
                  <a:lnTo>
                    <a:pt x="217" y="140"/>
                  </a:lnTo>
                  <a:lnTo>
                    <a:pt x="229" y="142"/>
                  </a:lnTo>
                  <a:lnTo>
                    <a:pt x="236" y="144"/>
                  </a:lnTo>
                  <a:lnTo>
                    <a:pt x="246" y="144"/>
                  </a:lnTo>
                  <a:lnTo>
                    <a:pt x="255" y="146"/>
                  </a:lnTo>
                  <a:lnTo>
                    <a:pt x="267" y="148"/>
                  </a:lnTo>
                  <a:lnTo>
                    <a:pt x="276" y="148"/>
                  </a:lnTo>
                  <a:lnTo>
                    <a:pt x="286" y="148"/>
                  </a:lnTo>
                  <a:lnTo>
                    <a:pt x="295" y="148"/>
                  </a:lnTo>
                  <a:lnTo>
                    <a:pt x="306" y="150"/>
                  </a:lnTo>
                  <a:lnTo>
                    <a:pt x="316" y="150"/>
                  </a:lnTo>
                  <a:lnTo>
                    <a:pt x="327" y="152"/>
                  </a:lnTo>
                  <a:lnTo>
                    <a:pt x="337" y="152"/>
                  </a:lnTo>
                  <a:lnTo>
                    <a:pt x="348" y="153"/>
                  </a:lnTo>
                  <a:lnTo>
                    <a:pt x="358" y="153"/>
                  </a:lnTo>
                  <a:lnTo>
                    <a:pt x="369" y="153"/>
                  </a:lnTo>
                  <a:lnTo>
                    <a:pt x="381" y="153"/>
                  </a:lnTo>
                  <a:lnTo>
                    <a:pt x="392" y="153"/>
                  </a:lnTo>
                  <a:lnTo>
                    <a:pt x="402" y="153"/>
                  </a:lnTo>
                  <a:lnTo>
                    <a:pt x="413" y="155"/>
                  </a:lnTo>
                  <a:lnTo>
                    <a:pt x="424" y="155"/>
                  </a:lnTo>
                  <a:lnTo>
                    <a:pt x="436" y="155"/>
                  </a:lnTo>
                  <a:lnTo>
                    <a:pt x="436" y="15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74" name="Freeform 98"/>
            <p:cNvSpPr>
              <a:spLocks/>
            </p:cNvSpPr>
            <p:nvPr/>
          </p:nvSpPr>
          <p:spPr bwMode="auto">
            <a:xfrm>
              <a:off x="4650" y="2139"/>
              <a:ext cx="152" cy="52"/>
            </a:xfrm>
            <a:custGeom>
              <a:avLst/>
              <a:gdLst/>
              <a:ahLst/>
              <a:cxnLst>
                <a:cxn ang="0">
                  <a:pos x="261" y="0"/>
                </a:cxn>
                <a:cxn ang="0">
                  <a:pos x="244" y="2"/>
                </a:cxn>
                <a:cxn ang="0">
                  <a:pos x="227" y="4"/>
                </a:cxn>
                <a:cxn ang="0">
                  <a:pos x="204" y="6"/>
                </a:cxn>
                <a:cxn ang="0">
                  <a:pos x="181" y="10"/>
                </a:cxn>
                <a:cxn ang="0">
                  <a:pos x="156" y="13"/>
                </a:cxn>
                <a:cxn ang="0">
                  <a:pos x="132" y="17"/>
                </a:cxn>
                <a:cxn ang="0">
                  <a:pos x="107" y="23"/>
                </a:cxn>
                <a:cxn ang="0">
                  <a:pos x="82" y="27"/>
                </a:cxn>
                <a:cxn ang="0">
                  <a:pos x="59" y="32"/>
                </a:cxn>
                <a:cxn ang="0">
                  <a:pos x="40" y="38"/>
                </a:cxn>
                <a:cxn ang="0">
                  <a:pos x="25" y="44"/>
                </a:cxn>
                <a:cxn ang="0">
                  <a:pos x="4" y="55"/>
                </a:cxn>
                <a:cxn ang="0">
                  <a:pos x="2" y="70"/>
                </a:cxn>
                <a:cxn ang="0">
                  <a:pos x="19" y="86"/>
                </a:cxn>
                <a:cxn ang="0">
                  <a:pos x="37" y="93"/>
                </a:cxn>
                <a:cxn ang="0">
                  <a:pos x="54" y="101"/>
                </a:cxn>
                <a:cxn ang="0">
                  <a:pos x="73" y="107"/>
                </a:cxn>
                <a:cxn ang="0">
                  <a:pos x="92" y="112"/>
                </a:cxn>
                <a:cxn ang="0">
                  <a:pos x="111" y="118"/>
                </a:cxn>
                <a:cxn ang="0">
                  <a:pos x="130" y="122"/>
                </a:cxn>
                <a:cxn ang="0">
                  <a:pos x="145" y="126"/>
                </a:cxn>
                <a:cxn ang="0">
                  <a:pos x="164" y="127"/>
                </a:cxn>
                <a:cxn ang="0">
                  <a:pos x="181" y="131"/>
                </a:cxn>
                <a:cxn ang="0">
                  <a:pos x="198" y="133"/>
                </a:cxn>
                <a:cxn ang="0">
                  <a:pos x="217" y="137"/>
                </a:cxn>
                <a:cxn ang="0">
                  <a:pos x="238" y="137"/>
                </a:cxn>
                <a:cxn ang="0">
                  <a:pos x="263" y="139"/>
                </a:cxn>
                <a:cxn ang="0">
                  <a:pos x="289" y="141"/>
                </a:cxn>
                <a:cxn ang="0">
                  <a:pos x="316" y="143"/>
                </a:cxn>
                <a:cxn ang="0">
                  <a:pos x="343" y="145"/>
                </a:cxn>
                <a:cxn ang="0">
                  <a:pos x="371" y="146"/>
                </a:cxn>
                <a:cxn ang="0">
                  <a:pos x="396" y="146"/>
                </a:cxn>
                <a:cxn ang="0">
                  <a:pos x="415" y="146"/>
                </a:cxn>
                <a:cxn ang="0">
                  <a:pos x="430" y="148"/>
                </a:cxn>
                <a:cxn ang="0">
                  <a:pos x="438" y="148"/>
                </a:cxn>
                <a:cxn ang="0">
                  <a:pos x="417" y="141"/>
                </a:cxn>
                <a:cxn ang="0">
                  <a:pos x="396" y="137"/>
                </a:cxn>
                <a:cxn ang="0">
                  <a:pos x="373" y="129"/>
                </a:cxn>
                <a:cxn ang="0">
                  <a:pos x="346" y="122"/>
                </a:cxn>
                <a:cxn ang="0">
                  <a:pos x="318" y="116"/>
                </a:cxn>
                <a:cxn ang="0">
                  <a:pos x="291" y="108"/>
                </a:cxn>
                <a:cxn ang="0">
                  <a:pos x="267" y="103"/>
                </a:cxn>
                <a:cxn ang="0">
                  <a:pos x="242" y="95"/>
                </a:cxn>
                <a:cxn ang="0">
                  <a:pos x="225" y="89"/>
                </a:cxn>
                <a:cxn ang="0">
                  <a:pos x="204" y="80"/>
                </a:cxn>
                <a:cxn ang="0">
                  <a:pos x="187" y="65"/>
                </a:cxn>
                <a:cxn ang="0">
                  <a:pos x="185" y="50"/>
                </a:cxn>
                <a:cxn ang="0">
                  <a:pos x="200" y="32"/>
                </a:cxn>
                <a:cxn ang="0">
                  <a:pos x="227" y="17"/>
                </a:cxn>
                <a:cxn ang="0">
                  <a:pos x="253" y="6"/>
                </a:cxn>
                <a:cxn ang="0">
                  <a:pos x="269" y="0"/>
                </a:cxn>
              </a:cxnLst>
              <a:rect l="0" t="0" r="r" b="b"/>
              <a:pathLst>
                <a:path w="438" h="148">
                  <a:moveTo>
                    <a:pt x="270" y="0"/>
                  </a:moveTo>
                  <a:lnTo>
                    <a:pt x="269" y="0"/>
                  </a:lnTo>
                  <a:lnTo>
                    <a:pt x="265" y="0"/>
                  </a:lnTo>
                  <a:lnTo>
                    <a:pt x="261" y="0"/>
                  </a:lnTo>
                  <a:lnTo>
                    <a:pt x="255" y="2"/>
                  </a:lnTo>
                  <a:lnTo>
                    <a:pt x="251" y="2"/>
                  </a:lnTo>
                  <a:lnTo>
                    <a:pt x="248" y="2"/>
                  </a:lnTo>
                  <a:lnTo>
                    <a:pt x="244" y="2"/>
                  </a:lnTo>
                  <a:lnTo>
                    <a:pt x="240" y="4"/>
                  </a:lnTo>
                  <a:lnTo>
                    <a:pt x="236" y="4"/>
                  </a:lnTo>
                  <a:lnTo>
                    <a:pt x="231" y="4"/>
                  </a:lnTo>
                  <a:lnTo>
                    <a:pt x="227" y="4"/>
                  </a:lnTo>
                  <a:lnTo>
                    <a:pt x="221" y="6"/>
                  </a:lnTo>
                  <a:lnTo>
                    <a:pt x="215" y="6"/>
                  </a:lnTo>
                  <a:lnTo>
                    <a:pt x="210" y="6"/>
                  </a:lnTo>
                  <a:lnTo>
                    <a:pt x="204" y="6"/>
                  </a:lnTo>
                  <a:lnTo>
                    <a:pt x="200" y="8"/>
                  </a:lnTo>
                  <a:lnTo>
                    <a:pt x="192" y="8"/>
                  </a:lnTo>
                  <a:lnTo>
                    <a:pt x="187" y="8"/>
                  </a:lnTo>
                  <a:lnTo>
                    <a:pt x="181" y="10"/>
                  </a:lnTo>
                  <a:lnTo>
                    <a:pt x="175" y="12"/>
                  </a:lnTo>
                  <a:lnTo>
                    <a:pt x="168" y="12"/>
                  </a:lnTo>
                  <a:lnTo>
                    <a:pt x="162" y="12"/>
                  </a:lnTo>
                  <a:lnTo>
                    <a:pt x="156" y="13"/>
                  </a:lnTo>
                  <a:lnTo>
                    <a:pt x="151" y="13"/>
                  </a:lnTo>
                  <a:lnTo>
                    <a:pt x="143" y="15"/>
                  </a:lnTo>
                  <a:lnTo>
                    <a:pt x="137" y="15"/>
                  </a:lnTo>
                  <a:lnTo>
                    <a:pt x="132" y="17"/>
                  </a:lnTo>
                  <a:lnTo>
                    <a:pt x="126" y="19"/>
                  </a:lnTo>
                  <a:lnTo>
                    <a:pt x="118" y="19"/>
                  </a:lnTo>
                  <a:lnTo>
                    <a:pt x="113" y="21"/>
                  </a:lnTo>
                  <a:lnTo>
                    <a:pt x="107" y="23"/>
                  </a:lnTo>
                  <a:lnTo>
                    <a:pt x="99" y="23"/>
                  </a:lnTo>
                  <a:lnTo>
                    <a:pt x="94" y="25"/>
                  </a:lnTo>
                  <a:lnTo>
                    <a:pt x="88" y="27"/>
                  </a:lnTo>
                  <a:lnTo>
                    <a:pt x="82" y="27"/>
                  </a:lnTo>
                  <a:lnTo>
                    <a:pt x="76" y="29"/>
                  </a:lnTo>
                  <a:lnTo>
                    <a:pt x="71" y="31"/>
                  </a:lnTo>
                  <a:lnTo>
                    <a:pt x="65" y="32"/>
                  </a:lnTo>
                  <a:lnTo>
                    <a:pt x="59" y="32"/>
                  </a:lnTo>
                  <a:lnTo>
                    <a:pt x="56" y="34"/>
                  </a:lnTo>
                  <a:lnTo>
                    <a:pt x="50" y="36"/>
                  </a:lnTo>
                  <a:lnTo>
                    <a:pt x="46" y="38"/>
                  </a:lnTo>
                  <a:lnTo>
                    <a:pt x="40" y="38"/>
                  </a:lnTo>
                  <a:lnTo>
                    <a:pt x="37" y="42"/>
                  </a:lnTo>
                  <a:lnTo>
                    <a:pt x="33" y="42"/>
                  </a:lnTo>
                  <a:lnTo>
                    <a:pt x="29" y="44"/>
                  </a:lnTo>
                  <a:lnTo>
                    <a:pt x="25" y="44"/>
                  </a:lnTo>
                  <a:lnTo>
                    <a:pt x="21" y="48"/>
                  </a:lnTo>
                  <a:lnTo>
                    <a:pt x="16" y="50"/>
                  </a:lnTo>
                  <a:lnTo>
                    <a:pt x="10" y="53"/>
                  </a:lnTo>
                  <a:lnTo>
                    <a:pt x="4" y="55"/>
                  </a:lnTo>
                  <a:lnTo>
                    <a:pt x="2" y="59"/>
                  </a:lnTo>
                  <a:lnTo>
                    <a:pt x="0" y="63"/>
                  </a:lnTo>
                  <a:lnTo>
                    <a:pt x="2" y="67"/>
                  </a:lnTo>
                  <a:lnTo>
                    <a:pt x="2" y="70"/>
                  </a:lnTo>
                  <a:lnTo>
                    <a:pt x="4" y="74"/>
                  </a:lnTo>
                  <a:lnTo>
                    <a:pt x="8" y="78"/>
                  </a:lnTo>
                  <a:lnTo>
                    <a:pt x="14" y="82"/>
                  </a:lnTo>
                  <a:lnTo>
                    <a:pt x="19" y="86"/>
                  </a:lnTo>
                  <a:lnTo>
                    <a:pt x="25" y="88"/>
                  </a:lnTo>
                  <a:lnTo>
                    <a:pt x="29" y="89"/>
                  </a:lnTo>
                  <a:lnTo>
                    <a:pt x="33" y="91"/>
                  </a:lnTo>
                  <a:lnTo>
                    <a:pt x="37" y="93"/>
                  </a:lnTo>
                  <a:lnTo>
                    <a:pt x="40" y="95"/>
                  </a:lnTo>
                  <a:lnTo>
                    <a:pt x="46" y="97"/>
                  </a:lnTo>
                  <a:lnTo>
                    <a:pt x="50" y="99"/>
                  </a:lnTo>
                  <a:lnTo>
                    <a:pt x="54" y="101"/>
                  </a:lnTo>
                  <a:lnTo>
                    <a:pt x="59" y="103"/>
                  </a:lnTo>
                  <a:lnTo>
                    <a:pt x="63" y="103"/>
                  </a:lnTo>
                  <a:lnTo>
                    <a:pt x="67" y="105"/>
                  </a:lnTo>
                  <a:lnTo>
                    <a:pt x="73" y="107"/>
                  </a:lnTo>
                  <a:lnTo>
                    <a:pt x="78" y="108"/>
                  </a:lnTo>
                  <a:lnTo>
                    <a:pt x="82" y="108"/>
                  </a:lnTo>
                  <a:lnTo>
                    <a:pt x="86" y="110"/>
                  </a:lnTo>
                  <a:lnTo>
                    <a:pt x="92" y="112"/>
                  </a:lnTo>
                  <a:lnTo>
                    <a:pt x="97" y="114"/>
                  </a:lnTo>
                  <a:lnTo>
                    <a:pt x="101" y="114"/>
                  </a:lnTo>
                  <a:lnTo>
                    <a:pt x="107" y="116"/>
                  </a:lnTo>
                  <a:lnTo>
                    <a:pt x="111" y="118"/>
                  </a:lnTo>
                  <a:lnTo>
                    <a:pt x="116" y="120"/>
                  </a:lnTo>
                  <a:lnTo>
                    <a:pt x="120" y="120"/>
                  </a:lnTo>
                  <a:lnTo>
                    <a:pt x="126" y="120"/>
                  </a:lnTo>
                  <a:lnTo>
                    <a:pt x="130" y="122"/>
                  </a:lnTo>
                  <a:lnTo>
                    <a:pt x="134" y="124"/>
                  </a:lnTo>
                  <a:lnTo>
                    <a:pt x="137" y="124"/>
                  </a:lnTo>
                  <a:lnTo>
                    <a:pt x="141" y="124"/>
                  </a:lnTo>
                  <a:lnTo>
                    <a:pt x="145" y="126"/>
                  </a:lnTo>
                  <a:lnTo>
                    <a:pt x="151" y="126"/>
                  </a:lnTo>
                  <a:lnTo>
                    <a:pt x="154" y="126"/>
                  </a:lnTo>
                  <a:lnTo>
                    <a:pt x="158" y="127"/>
                  </a:lnTo>
                  <a:lnTo>
                    <a:pt x="164" y="127"/>
                  </a:lnTo>
                  <a:lnTo>
                    <a:pt x="168" y="129"/>
                  </a:lnTo>
                  <a:lnTo>
                    <a:pt x="172" y="129"/>
                  </a:lnTo>
                  <a:lnTo>
                    <a:pt x="175" y="131"/>
                  </a:lnTo>
                  <a:lnTo>
                    <a:pt x="181" y="131"/>
                  </a:lnTo>
                  <a:lnTo>
                    <a:pt x="185" y="133"/>
                  </a:lnTo>
                  <a:lnTo>
                    <a:pt x="189" y="133"/>
                  </a:lnTo>
                  <a:lnTo>
                    <a:pt x="194" y="133"/>
                  </a:lnTo>
                  <a:lnTo>
                    <a:pt x="198" y="133"/>
                  </a:lnTo>
                  <a:lnTo>
                    <a:pt x="204" y="135"/>
                  </a:lnTo>
                  <a:lnTo>
                    <a:pt x="208" y="135"/>
                  </a:lnTo>
                  <a:lnTo>
                    <a:pt x="213" y="135"/>
                  </a:lnTo>
                  <a:lnTo>
                    <a:pt x="217" y="137"/>
                  </a:lnTo>
                  <a:lnTo>
                    <a:pt x="223" y="137"/>
                  </a:lnTo>
                  <a:lnTo>
                    <a:pt x="229" y="137"/>
                  </a:lnTo>
                  <a:lnTo>
                    <a:pt x="234" y="137"/>
                  </a:lnTo>
                  <a:lnTo>
                    <a:pt x="238" y="137"/>
                  </a:lnTo>
                  <a:lnTo>
                    <a:pt x="246" y="139"/>
                  </a:lnTo>
                  <a:lnTo>
                    <a:pt x="251" y="139"/>
                  </a:lnTo>
                  <a:lnTo>
                    <a:pt x="257" y="139"/>
                  </a:lnTo>
                  <a:lnTo>
                    <a:pt x="263" y="139"/>
                  </a:lnTo>
                  <a:lnTo>
                    <a:pt x="270" y="141"/>
                  </a:lnTo>
                  <a:lnTo>
                    <a:pt x="276" y="141"/>
                  </a:lnTo>
                  <a:lnTo>
                    <a:pt x="282" y="141"/>
                  </a:lnTo>
                  <a:lnTo>
                    <a:pt x="289" y="141"/>
                  </a:lnTo>
                  <a:lnTo>
                    <a:pt x="295" y="141"/>
                  </a:lnTo>
                  <a:lnTo>
                    <a:pt x="301" y="141"/>
                  </a:lnTo>
                  <a:lnTo>
                    <a:pt x="308" y="143"/>
                  </a:lnTo>
                  <a:lnTo>
                    <a:pt x="316" y="143"/>
                  </a:lnTo>
                  <a:lnTo>
                    <a:pt x="324" y="145"/>
                  </a:lnTo>
                  <a:lnTo>
                    <a:pt x="329" y="145"/>
                  </a:lnTo>
                  <a:lnTo>
                    <a:pt x="337" y="145"/>
                  </a:lnTo>
                  <a:lnTo>
                    <a:pt x="343" y="145"/>
                  </a:lnTo>
                  <a:lnTo>
                    <a:pt x="350" y="145"/>
                  </a:lnTo>
                  <a:lnTo>
                    <a:pt x="358" y="145"/>
                  </a:lnTo>
                  <a:lnTo>
                    <a:pt x="364" y="145"/>
                  </a:lnTo>
                  <a:lnTo>
                    <a:pt x="371" y="146"/>
                  </a:lnTo>
                  <a:lnTo>
                    <a:pt x="377" y="146"/>
                  </a:lnTo>
                  <a:lnTo>
                    <a:pt x="383" y="146"/>
                  </a:lnTo>
                  <a:lnTo>
                    <a:pt x="390" y="146"/>
                  </a:lnTo>
                  <a:lnTo>
                    <a:pt x="396" y="146"/>
                  </a:lnTo>
                  <a:lnTo>
                    <a:pt x="402" y="146"/>
                  </a:lnTo>
                  <a:lnTo>
                    <a:pt x="405" y="146"/>
                  </a:lnTo>
                  <a:lnTo>
                    <a:pt x="411" y="146"/>
                  </a:lnTo>
                  <a:lnTo>
                    <a:pt x="415" y="146"/>
                  </a:lnTo>
                  <a:lnTo>
                    <a:pt x="421" y="148"/>
                  </a:lnTo>
                  <a:lnTo>
                    <a:pt x="424" y="148"/>
                  </a:lnTo>
                  <a:lnTo>
                    <a:pt x="426" y="148"/>
                  </a:lnTo>
                  <a:lnTo>
                    <a:pt x="430" y="148"/>
                  </a:lnTo>
                  <a:lnTo>
                    <a:pt x="434" y="148"/>
                  </a:lnTo>
                  <a:lnTo>
                    <a:pt x="438" y="148"/>
                  </a:lnTo>
                  <a:lnTo>
                    <a:pt x="438" y="148"/>
                  </a:lnTo>
                  <a:lnTo>
                    <a:pt x="438" y="148"/>
                  </a:lnTo>
                  <a:lnTo>
                    <a:pt x="434" y="146"/>
                  </a:lnTo>
                  <a:lnTo>
                    <a:pt x="426" y="145"/>
                  </a:lnTo>
                  <a:lnTo>
                    <a:pt x="421" y="143"/>
                  </a:lnTo>
                  <a:lnTo>
                    <a:pt x="417" y="141"/>
                  </a:lnTo>
                  <a:lnTo>
                    <a:pt x="411" y="141"/>
                  </a:lnTo>
                  <a:lnTo>
                    <a:pt x="407" y="139"/>
                  </a:lnTo>
                  <a:lnTo>
                    <a:pt x="402" y="137"/>
                  </a:lnTo>
                  <a:lnTo>
                    <a:pt x="396" y="137"/>
                  </a:lnTo>
                  <a:lnTo>
                    <a:pt x="390" y="135"/>
                  </a:lnTo>
                  <a:lnTo>
                    <a:pt x="385" y="133"/>
                  </a:lnTo>
                  <a:lnTo>
                    <a:pt x="379" y="131"/>
                  </a:lnTo>
                  <a:lnTo>
                    <a:pt x="373" y="129"/>
                  </a:lnTo>
                  <a:lnTo>
                    <a:pt x="365" y="127"/>
                  </a:lnTo>
                  <a:lnTo>
                    <a:pt x="360" y="126"/>
                  </a:lnTo>
                  <a:lnTo>
                    <a:pt x="352" y="124"/>
                  </a:lnTo>
                  <a:lnTo>
                    <a:pt x="346" y="122"/>
                  </a:lnTo>
                  <a:lnTo>
                    <a:pt x="339" y="120"/>
                  </a:lnTo>
                  <a:lnTo>
                    <a:pt x="331" y="118"/>
                  </a:lnTo>
                  <a:lnTo>
                    <a:pt x="326" y="118"/>
                  </a:lnTo>
                  <a:lnTo>
                    <a:pt x="318" y="116"/>
                  </a:lnTo>
                  <a:lnTo>
                    <a:pt x="312" y="114"/>
                  </a:lnTo>
                  <a:lnTo>
                    <a:pt x="305" y="110"/>
                  </a:lnTo>
                  <a:lnTo>
                    <a:pt x="299" y="110"/>
                  </a:lnTo>
                  <a:lnTo>
                    <a:pt x="291" y="108"/>
                  </a:lnTo>
                  <a:lnTo>
                    <a:pt x="286" y="107"/>
                  </a:lnTo>
                  <a:lnTo>
                    <a:pt x="278" y="105"/>
                  </a:lnTo>
                  <a:lnTo>
                    <a:pt x="272" y="105"/>
                  </a:lnTo>
                  <a:lnTo>
                    <a:pt x="267" y="103"/>
                  </a:lnTo>
                  <a:lnTo>
                    <a:pt x="261" y="101"/>
                  </a:lnTo>
                  <a:lnTo>
                    <a:pt x="255" y="99"/>
                  </a:lnTo>
                  <a:lnTo>
                    <a:pt x="250" y="99"/>
                  </a:lnTo>
                  <a:lnTo>
                    <a:pt x="242" y="95"/>
                  </a:lnTo>
                  <a:lnTo>
                    <a:pt x="238" y="95"/>
                  </a:lnTo>
                  <a:lnTo>
                    <a:pt x="232" y="93"/>
                  </a:lnTo>
                  <a:lnTo>
                    <a:pt x="229" y="91"/>
                  </a:lnTo>
                  <a:lnTo>
                    <a:pt x="225" y="89"/>
                  </a:lnTo>
                  <a:lnTo>
                    <a:pt x="219" y="88"/>
                  </a:lnTo>
                  <a:lnTo>
                    <a:pt x="215" y="86"/>
                  </a:lnTo>
                  <a:lnTo>
                    <a:pt x="211" y="86"/>
                  </a:lnTo>
                  <a:lnTo>
                    <a:pt x="204" y="80"/>
                  </a:lnTo>
                  <a:lnTo>
                    <a:pt x="200" y="78"/>
                  </a:lnTo>
                  <a:lnTo>
                    <a:pt x="194" y="74"/>
                  </a:lnTo>
                  <a:lnTo>
                    <a:pt x="189" y="70"/>
                  </a:lnTo>
                  <a:lnTo>
                    <a:pt x="187" y="65"/>
                  </a:lnTo>
                  <a:lnTo>
                    <a:pt x="185" y="63"/>
                  </a:lnTo>
                  <a:lnTo>
                    <a:pt x="183" y="57"/>
                  </a:lnTo>
                  <a:lnTo>
                    <a:pt x="183" y="53"/>
                  </a:lnTo>
                  <a:lnTo>
                    <a:pt x="185" y="50"/>
                  </a:lnTo>
                  <a:lnTo>
                    <a:pt x="187" y="46"/>
                  </a:lnTo>
                  <a:lnTo>
                    <a:pt x="191" y="40"/>
                  </a:lnTo>
                  <a:lnTo>
                    <a:pt x="194" y="36"/>
                  </a:lnTo>
                  <a:lnTo>
                    <a:pt x="200" y="32"/>
                  </a:lnTo>
                  <a:lnTo>
                    <a:pt x="206" y="29"/>
                  </a:lnTo>
                  <a:lnTo>
                    <a:pt x="211" y="23"/>
                  </a:lnTo>
                  <a:lnTo>
                    <a:pt x="219" y="21"/>
                  </a:lnTo>
                  <a:lnTo>
                    <a:pt x="227" y="17"/>
                  </a:lnTo>
                  <a:lnTo>
                    <a:pt x="234" y="13"/>
                  </a:lnTo>
                  <a:lnTo>
                    <a:pt x="240" y="12"/>
                  </a:lnTo>
                  <a:lnTo>
                    <a:pt x="248" y="8"/>
                  </a:lnTo>
                  <a:lnTo>
                    <a:pt x="253" y="6"/>
                  </a:lnTo>
                  <a:lnTo>
                    <a:pt x="259" y="4"/>
                  </a:lnTo>
                  <a:lnTo>
                    <a:pt x="263" y="2"/>
                  </a:lnTo>
                  <a:lnTo>
                    <a:pt x="267" y="2"/>
                  </a:lnTo>
                  <a:lnTo>
                    <a:pt x="269" y="0"/>
                  </a:lnTo>
                  <a:lnTo>
                    <a:pt x="270" y="0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75" name="Freeform 99"/>
            <p:cNvSpPr>
              <a:spLocks/>
            </p:cNvSpPr>
            <p:nvPr/>
          </p:nvSpPr>
          <p:spPr bwMode="auto">
            <a:xfrm>
              <a:off x="4756" y="2182"/>
              <a:ext cx="223" cy="82"/>
            </a:xfrm>
            <a:custGeom>
              <a:avLst/>
              <a:gdLst/>
              <a:ahLst/>
              <a:cxnLst>
                <a:cxn ang="0">
                  <a:pos x="612" y="154"/>
                </a:cxn>
                <a:cxn ang="0">
                  <a:pos x="589" y="161"/>
                </a:cxn>
                <a:cxn ang="0">
                  <a:pos x="568" y="163"/>
                </a:cxn>
                <a:cxn ang="0">
                  <a:pos x="540" y="169"/>
                </a:cxn>
                <a:cxn ang="0">
                  <a:pos x="505" y="182"/>
                </a:cxn>
                <a:cxn ang="0">
                  <a:pos x="481" y="188"/>
                </a:cxn>
                <a:cxn ang="0">
                  <a:pos x="458" y="195"/>
                </a:cxn>
                <a:cxn ang="0">
                  <a:pos x="427" y="205"/>
                </a:cxn>
                <a:cxn ang="0">
                  <a:pos x="397" y="214"/>
                </a:cxn>
                <a:cxn ang="0">
                  <a:pos x="365" y="218"/>
                </a:cxn>
                <a:cxn ang="0">
                  <a:pos x="336" y="222"/>
                </a:cxn>
                <a:cxn ang="0">
                  <a:pos x="315" y="226"/>
                </a:cxn>
                <a:cxn ang="0">
                  <a:pos x="294" y="228"/>
                </a:cxn>
                <a:cxn ang="0">
                  <a:pos x="268" y="228"/>
                </a:cxn>
                <a:cxn ang="0">
                  <a:pos x="241" y="228"/>
                </a:cxn>
                <a:cxn ang="0">
                  <a:pos x="213" y="230"/>
                </a:cxn>
                <a:cxn ang="0">
                  <a:pos x="186" y="230"/>
                </a:cxn>
                <a:cxn ang="0">
                  <a:pos x="156" y="230"/>
                </a:cxn>
                <a:cxn ang="0">
                  <a:pos x="129" y="230"/>
                </a:cxn>
                <a:cxn ang="0">
                  <a:pos x="102" y="230"/>
                </a:cxn>
                <a:cxn ang="0">
                  <a:pos x="78" y="230"/>
                </a:cxn>
                <a:cxn ang="0">
                  <a:pos x="55" y="230"/>
                </a:cxn>
                <a:cxn ang="0">
                  <a:pos x="36" y="230"/>
                </a:cxn>
                <a:cxn ang="0">
                  <a:pos x="11" y="230"/>
                </a:cxn>
                <a:cxn ang="0">
                  <a:pos x="3" y="224"/>
                </a:cxn>
                <a:cxn ang="0">
                  <a:pos x="24" y="218"/>
                </a:cxn>
                <a:cxn ang="0">
                  <a:pos x="53" y="213"/>
                </a:cxn>
                <a:cxn ang="0">
                  <a:pos x="76" y="211"/>
                </a:cxn>
                <a:cxn ang="0">
                  <a:pos x="99" y="207"/>
                </a:cxn>
                <a:cxn ang="0">
                  <a:pos x="123" y="205"/>
                </a:cxn>
                <a:cxn ang="0">
                  <a:pos x="150" y="201"/>
                </a:cxn>
                <a:cxn ang="0">
                  <a:pos x="176" y="199"/>
                </a:cxn>
                <a:cxn ang="0">
                  <a:pos x="205" y="197"/>
                </a:cxn>
                <a:cxn ang="0">
                  <a:pos x="232" y="193"/>
                </a:cxn>
                <a:cxn ang="0">
                  <a:pos x="258" y="192"/>
                </a:cxn>
                <a:cxn ang="0">
                  <a:pos x="281" y="186"/>
                </a:cxn>
                <a:cxn ang="0">
                  <a:pos x="306" y="182"/>
                </a:cxn>
                <a:cxn ang="0">
                  <a:pos x="329" y="176"/>
                </a:cxn>
                <a:cxn ang="0">
                  <a:pos x="349" y="169"/>
                </a:cxn>
                <a:cxn ang="0">
                  <a:pos x="370" y="161"/>
                </a:cxn>
                <a:cxn ang="0">
                  <a:pos x="391" y="155"/>
                </a:cxn>
                <a:cxn ang="0">
                  <a:pos x="426" y="136"/>
                </a:cxn>
                <a:cxn ang="0">
                  <a:pos x="460" y="121"/>
                </a:cxn>
                <a:cxn ang="0">
                  <a:pos x="490" y="104"/>
                </a:cxn>
                <a:cxn ang="0">
                  <a:pos x="517" y="87"/>
                </a:cxn>
                <a:cxn ang="0">
                  <a:pos x="543" y="66"/>
                </a:cxn>
                <a:cxn ang="0">
                  <a:pos x="566" y="45"/>
                </a:cxn>
                <a:cxn ang="0">
                  <a:pos x="587" y="26"/>
                </a:cxn>
                <a:cxn ang="0">
                  <a:pos x="614" y="2"/>
                </a:cxn>
                <a:cxn ang="0">
                  <a:pos x="629" y="9"/>
                </a:cxn>
                <a:cxn ang="0">
                  <a:pos x="635" y="32"/>
                </a:cxn>
                <a:cxn ang="0">
                  <a:pos x="635" y="59"/>
                </a:cxn>
                <a:cxn ang="0">
                  <a:pos x="635" y="85"/>
                </a:cxn>
                <a:cxn ang="0">
                  <a:pos x="631" y="112"/>
                </a:cxn>
                <a:cxn ang="0">
                  <a:pos x="625" y="135"/>
                </a:cxn>
              </a:cxnLst>
              <a:rect l="0" t="0" r="r" b="b"/>
              <a:pathLst>
                <a:path w="637" h="232">
                  <a:moveTo>
                    <a:pt x="625" y="135"/>
                  </a:moveTo>
                  <a:lnTo>
                    <a:pt x="621" y="140"/>
                  </a:lnTo>
                  <a:lnTo>
                    <a:pt x="619" y="146"/>
                  </a:lnTo>
                  <a:lnTo>
                    <a:pt x="616" y="148"/>
                  </a:lnTo>
                  <a:lnTo>
                    <a:pt x="612" y="154"/>
                  </a:lnTo>
                  <a:lnTo>
                    <a:pt x="608" y="155"/>
                  </a:lnTo>
                  <a:lnTo>
                    <a:pt x="604" y="157"/>
                  </a:lnTo>
                  <a:lnTo>
                    <a:pt x="599" y="159"/>
                  </a:lnTo>
                  <a:lnTo>
                    <a:pt x="593" y="161"/>
                  </a:lnTo>
                  <a:lnTo>
                    <a:pt x="589" y="161"/>
                  </a:lnTo>
                  <a:lnTo>
                    <a:pt x="585" y="161"/>
                  </a:lnTo>
                  <a:lnTo>
                    <a:pt x="581" y="161"/>
                  </a:lnTo>
                  <a:lnTo>
                    <a:pt x="578" y="163"/>
                  </a:lnTo>
                  <a:lnTo>
                    <a:pt x="572" y="163"/>
                  </a:lnTo>
                  <a:lnTo>
                    <a:pt x="568" y="163"/>
                  </a:lnTo>
                  <a:lnTo>
                    <a:pt x="562" y="165"/>
                  </a:lnTo>
                  <a:lnTo>
                    <a:pt x="559" y="167"/>
                  </a:lnTo>
                  <a:lnTo>
                    <a:pt x="553" y="167"/>
                  </a:lnTo>
                  <a:lnTo>
                    <a:pt x="547" y="169"/>
                  </a:lnTo>
                  <a:lnTo>
                    <a:pt x="540" y="169"/>
                  </a:lnTo>
                  <a:lnTo>
                    <a:pt x="534" y="171"/>
                  </a:lnTo>
                  <a:lnTo>
                    <a:pt x="526" y="174"/>
                  </a:lnTo>
                  <a:lnTo>
                    <a:pt x="521" y="176"/>
                  </a:lnTo>
                  <a:lnTo>
                    <a:pt x="511" y="178"/>
                  </a:lnTo>
                  <a:lnTo>
                    <a:pt x="505" y="182"/>
                  </a:lnTo>
                  <a:lnTo>
                    <a:pt x="500" y="182"/>
                  </a:lnTo>
                  <a:lnTo>
                    <a:pt x="496" y="184"/>
                  </a:lnTo>
                  <a:lnTo>
                    <a:pt x="492" y="184"/>
                  </a:lnTo>
                  <a:lnTo>
                    <a:pt x="488" y="186"/>
                  </a:lnTo>
                  <a:lnTo>
                    <a:pt x="481" y="188"/>
                  </a:lnTo>
                  <a:lnTo>
                    <a:pt x="473" y="192"/>
                  </a:lnTo>
                  <a:lnTo>
                    <a:pt x="469" y="192"/>
                  </a:lnTo>
                  <a:lnTo>
                    <a:pt x="465" y="193"/>
                  </a:lnTo>
                  <a:lnTo>
                    <a:pt x="462" y="193"/>
                  </a:lnTo>
                  <a:lnTo>
                    <a:pt x="458" y="195"/>
                  </a:lnTo>
                  <a:lnTo>
                    <a:pt x="452" y="197"/>
                  </a:lnTo>
                  <a:lnTo>
                    <a:pt x="446" y="199"/>
                  </a:lnTo>
                  <a:lnTo>
                    <a:pt x="439" y="201"/>
                  </a:lnTo>
                  <a:lnTo>
                    <a:pt x="433" y="203"/>
                  </a:lnTo>
                  <a:lnTo>
                    <a:pt x="427" y="205"/>
                  </a:lnTo>
                  <a:lnTo>
                    <a:pt x="420" y="207"/>
                  </a:lnTo>
                  <a:lnTo>
                    <a:pt x="414" y="209"/>
                  </a:lnTo>
                  <a:lnTo>
                    <a:pt x="408" y="211"/>
                  </a:lnTo>
                  <a:lnTo>
                    <a:pt x="403" y="213"/>
                  </a:lnTo>
                  <a:lnTo>
                    <a:pt x="397" y="214"/>
                  </a:lnTo>
                  <a:lnTo>
                    <a:pt x="391" y="214"/>
                  </a:lnTo>
                  <a:lnTo>
                    <a:pt x="386" y="216"/>
                  </a:lnTo>
                  <a:lnTo>
                    <a:pt x="378" y="216"/>
                  </a:lnTo>
                  <a:lnTo>
                    <a:pt x="372" y="218"/>
                  </a:lnTo>
                  <a:lnTo>
                    <a:pt x="365" y="218"/>
                  </a:lnTo>
                  <a:lnTo>
                    <a:pt x="359" y="220"/>
                  </a:lnTo>
                  <a:lnTo>
                    <a:pt x="351" y="220"/>
                  </a:lnTo>
                  <a:lnTo>
                    <a:pt x="344" y="222"/>
                  </a:lnTo>
                  <a:lnTo>
                    <a:pt x="340" y="222"/>
                  </a:lnTo>
                  <a:lnTo>
                    <a:pt x="336" y="222"/>
                  </a:lnTo>
                  <a:lnTo>
                    <a:pt x="332" y="222"/>
                  </a:lnTo>
                  <a:lnTo>
                    <a:pt x="329" y="224"/>
                  </a:lnTo>
                  <a:lnTo>
                    <a:pt x="325" y="224"/>
                  </a:lnTo>
                  <a:lnTo>
                    <a:pt x="321" y="224"/>
                  </a:lnTo>
                  <a:lnTo>
                    <a:pt x="315" y="226"/>
                  </a:lnTo>
                  <a:lnTo>
                    <a:pt x="313" y="226"/>
                  </a:lnTo>
                  <a:lnTo>
                    <a:pt x="308" y="226"/>
                  </a:lnTo>
                  <a:lnTo>
                    <a:pt x="302" y="226"/>
                  </a:lnTo>
                  <a:lnTo>
                    <a:pt x="298" y="226"/>
                  </a:lnTo>
                  <a:lnTo>
                    <a:pt x="294" y="228"/>
                  </a:lnTo>
                  <a:lnTo>
                    <a:pt x="289" y="228"/>
                  </a:lnTo>
                  <a:lnTo>
                    <a:pt x="285" y="228"/>
                  </a:lnTo>
                  <a:lnTo>
                    <a:pt x="279" y="228"/>
                  </a:lnTo>
                  <a:lnTo>
                    <a:pt x="275" y="228"/>
                  </a:lnTo>
                  <a:lnTo>
                    <a:pt x="268" y="228"/>
                  </a:lnTo>
                  <a:lnTo>
                    <a:pt x="264" y="228"/>
                  </a:lnTo>
                  <a:lnTo>
                    <a:pt x="256" y="228"/>
                  </a:lnTo>
                  <a:lnTo>
                    <a:pt x="253" y="228"/>
                  </a:lnTo>
                  <a:lnTo>
                    <a:pt x="247" y="228"/>
                  </a:lnTo>
                  <a:lnTo>
                    <a:pt x="241" y="228"/>
                  </a:lnTo>
                  <a:lnTo>
                    <a:pt x="235" y="228"/>
                  </a:lnTo>
                  <a:lnTo>
                    <a:pt x="230" y="230"/>
                  </a:lnTo>
                  <a:lnTo>
                    <a:pt x="224" y="230"/>
                  </a:lnTo>
                  <a:lnTo>
                    <a:pt x="218" y="230"/>
                  </a:lnTo>
                  <a:lnTo>
                    <a:pt x="213" y="230"/>
                  </a:lnTo>
                  <a:lnTo>
                    <a:pt x="207" y="230"/>
                  </a:lnTo>
                  <a:lnTo>
                    <a:pt x="201" y="230"/>
                  </a:lnTo>
                  <a:lnTo>
                    <a:pt x="195" y="230"/>
                  </a:lnTo>
                  <a:lnTo>
                    <a:pt x="190" y="230"/>
                  </a:lnTo>
                  <a:lnTo>
                    <a:pt x="186" y="230"/>
                  </a:lnTo>
                  <a:lnTo>
                    <a:pt x="178" y="230"/>
                  </a:lnTo>
                  <a:lnTo>
                    <a:pt x="173" y="230"/>
                  </a:lnTo>
                  <a:lnTo>
                    <a:pt x="167" y="230"/>
                  </a:lnTo>
                  <a:lnTo>
                    <a:pt x="163" y="230"/>
                  </a:lnTo>
                  <a:lnTo>
                    <a:pt x="156" y="230"/>
                  </a:lnTo>
                  <a:lnTo>
                    <a:pt x="150" y="230"/>
                  </a:lnTo>
                  <a:lnTo>
                    <a:pt x="144" y="230"/>
                  </a:lnTo>
                  <a:lnTo>
                    <a:pt x="138" y="230"/>
                  </a:lnTo>
                  <a:lnTo>
                    <a:pt x="133" y="230"/>
                  </a:lnTo>
                  <a:lnTo>
                    <a:pt x="129" y="230"/>
                  </a:lnTo>
                  <a:lnTo>
                    <a:pt x="123" y="230"/>
                  </a:lnTo>
                  <a:lnTo>
                    <a:pt x="118" y="230"/>
                  </a:lnTo>
                  <a:lnTo>
                    <a:pt x="112" y="230"/>
                  </a:lnTo>
                  <a:lnTo>
                    <a:pt x="108" y="230"/>
                  </a:lnTo>
                  <a:lnTo>
                    <a:pt x="102" y="230"/>
                  </a:lnTo>
                  <a:lnTo>
                    <a:pt x="99" y="232"/>
                  </a:lnTo>
                  <a:lnTo>
                    <a:pt x="93" y="230"/>
                  </a:lnTo>
                  <a:lnTo>
                    <a:pt x="87" y="230"/>
                  </a:lnTo>
                  <a:lnTo>
                    <a:pt x="81" y="230"/>
                  </a:lnTo>
                  <a:lnTo>
                    <a:pt x="78" y="230"/>
                  </a:lnTo>
                  <a:lnTo>
                    <a:pt x="72" y="230"/>
                  </a:lnTo>
                  <a:lnTo>
                    <a:pt x="68" y="230"/>
                  </a:lnTo>
                  <a:lnTo>
                    <a:pt x="64" y="230"/>
                  </a:lnTo>
                  <a:lnTo>
                    <a:pt x="60" y="230"/>
                  </a:lnTo>
                  <a:lnTo>
                    <a:pt x="55" y="230"/>
                  </a:lnTo>
                  <a:lnTo>
                    <a:pt x="51" y="230"/>
                  </a:lnTo>
                  <a:lnTo>
                    <a:pt x="47" y="230"/>
                  </a:lnTo>
                  <a:lnTo>
                    <a:pt x="43" y="230"/>
                  </a:lnTo>
                  <a:lnTo>
                    <a:pt x="40" y="230"/>
                  </a:lnTo>
                  <a:lnTo>
                    <a:pt x="36" y="230"/>
                  </a:lnTo>
                  <a:lnTo>
                    <a:pt x="32" y="230"/>
                  </a:lnTo>
                  <a:lnTo>
                    <a:pt x="30" y="230"/>
                  </a:lnTo>
                  <a:lnTo>
                    <a:pt x="22" y="230"/>
                  </a:lnTo>
                  <a:lnTo>
                    <a:pt x="17" y="230"/>
                  </a:lnTo>
                  <a:lnTo>
                    <a:pt x="11" y="230"/>
                  </a:lnTo>
                  <a:lnTo>
                    <a:pt x="9" y="230"/>
                  </a:lnTo>
                  <a:lnTo>
                    <a:pt x="2" y="230"/>
                  </a:lnTo>
                  <a:lnTo>
                    <a:pt x="0" y="228"/>
                  </a:lnTo>
                  <a:lnTo>
                    <a:pt x="0" y="226"/>
                  </a:lnTo>
                  <a:lnTo>
                    <a:pt x="3" y="224"/>
                  </a:lnTo>
                  <a:lnTo>
                    <a:pt x="7" y="222"/>
                  </a:lnTo>
                  <a:lnTo>
                    <a:pt x="11" y="222"/>
                  </a:lnTo>
                  <a:lnTo>
                    <a:pt x="15" y="220"/>
                  </a:lnTo>
                  <a:lnTo>
                    <a:pt x="21" y="220"/>
                  </a:lnTo>
                  <a:lnTo>
                    <a:pt x="24" y="218"/>
                  </a:lnTo>
                  <a:lnTo>
                    <a:pt x="32" y="218"/>
                  </a:lnTo>
                  <a:lnTo>
                    <a:pt x="38" y="216"/>
                  </a:lnTo>
                  <a:lnTo>
                    <a:pt x="45" y="214"/>
                  </a:lnTo>
                  <a:lnTo>
                    <a:pt x="49" y="214"/>
                  </a:lnTo>
                  <a:lnTo>
                    <a:pt x="53" y="213"/>
                  </a:lnTo>
                  <a:lnTo>
                    <a:pt x="59" y="213"/>
                  </a:lnTo>
                  <a:lnTo>
                    <a:pt x="62" y="213"/>
                  </a:lnTo>
                  <a:lnTo>
                    <a:pt x="66" y="213"/>
                  </a:lnTo>
                  <a:lnTo>
                    <a:pt x="70" y="211"/>
                  </a:lnTo>
                  <a:lnTo>
                    <a:pt x="76" y="211"/>
                  </a:lnTo>
                  <a:lnTo>
                    <a:pt x="80" y="211"/>
                  </a:lnTo>
                  <a:lnTo>
                    <a:pt x="83" y="209"/>
                  </a:lnTo>
                  <a:lnTo>
                    <a:pt x="89" y="209"/>
                  </a:lnTo>
                  <a:lnTo>
                    <a:pt x="93" y="207"/>
                  </a:lnTo>
                  <a:lnTo>
                    <a:pt x="99" y="207"/>
                  </a:lnTo>
                  <a:lnTo>
                    <a:pt x="102" y="207"/>
                  </a:lnTo>
                  <a:lnTo>
                    <a:pt x="108" y="205"/>
                  </a:lnTo>
                  <a:lnTo>
                    <a:pt x="112" y="205"/>
                  </a:lnTo>
                  <a:lnTo>
                    <a:pt x="118" y="205"/>
                  </a:lnTo>
                  <a:lnTo>
                    <a:pt x="123" y="205"/>
                  </a:lnTo>
                  <a:lnTo>
                    <a:pt x="129" y="203"/>
                  </a:lnTo>
                  <a:lnTo>
                    <a:pt x="133" y="203"/>
                  </a:lnTo>
                  <a:lnTo>
                    <a:pt x="138" y="203"/>
                  </a:lnTo>
                  <a:lnTo>
                    <a:pt x="144" y="203"/>
                  </a:lnTo>
                  <a:lnTo>
                    <a:pt x="150" y="201"/>
                  </a:lnTo>
                  <a:lnTo>
                    <a:pt x="156" y="201"/>
                  </a:lnTo>
                  <a:lnTo>
                    <a:pt x="161" y="201"/>
                  </a:lnTo>
                  <a:lnTo>
                    <a:pt x="165" y="199"/>
                  </a:lnTo>
                  <a:lnTo>
                    <a:pt x="171" y="199"/>
                  </a:lnTo>
                  <a:lnTo>
                    <a:pt x="176" y="199"/>
                  </a:lnTo>
                  <a:lnTo>
                    <a:pt x="182" y="199"/>
                  </a:lnTo>
                  <a:lnTo>
                    <a:pt x="188" y="197"/>
                  </a:lnTo>
                  <a:lnTo>
                    <a:pt x="194" y="197"/>
                  </a:lnTo>
                  <a:lnTo>
                    <a:pt x="197" y="197"/>
                  </a:lnTo>
                  <a:lnTo>
                    <a:pt x="205" y="197"/>
                  </a:lnTo>
                  <a:lnTo>
                    <a:pt x="209" y="195"/>
                  </a:lnTo>
                  <a:lnTo>
                    <a:pt x="214" y="195"/>
                  </a:lnTo>
                  <a:lnTo>
                    <a:pt x="220" y="195"/>
                  </a:lnTo>
                  <a:lnTo>
                    <a:pt x="226" y="195"/>
                  </a:lnTo>
                  <a:lnTo>
                    <a:pt x="232" y="193"/>
                  </a:lnTo>
                  <a:lnTo>
                    <a:pt x="237" y="193"/>
                  </a:lnTo>
                  <a:lnTo>
                    <a:pt x="241" y="193"/>
                  </a:lnTo>
                  <a:lnTo>
                    <a:pt x="249" y="193"/>
                  </a:lnTo>
                  <a:lnTo>
                    <a:pt x="253" y="192"/>
                  </a:lnTo>
                  <a:lnTo>
                    <a:pt x="258" y="192"/>
                  </a:lnTo>
                  <a:lnTo>
                    <a:pt x="262" y="190"/>
                  </a:lnTo>
                  <a:lnTo>
                    <a:pt x="268" y="190"/>
                  </a:lnTo>
                  <a:lnTo>
                    <a:pt x="272" y="188"/>
                  </a:lnTo>
                  <a:lnTo>
                    <a:pt x="277" y="188"/>
                  </a:lnTo>
                  <a:lnTo>
                    <a:pt x="281" y="186"/>
                  </a:lnTo>
                  <a:lnTo>
                    <a:pt x="287" y="186"/>
                  </a:lnTo>
                  <a:lnTo>
                    <a:pt x="291" y="184"/>
                  </a:lnTo>
                  <a:lnTo>
                    <a:pt x="296" y="184"/>
                  </a:lnTo>
                  <a:lnTo>
                    <a:pt x="300" y="182"/>
                  </a:lnTo>
                  <a:lnTo>
                    <a:pt x="306" y="182"/>
                  </a:lnTo>
                  <a:lnTo>
                    <a:pt x="310" y="180"/>
                  </a:lnTo>
                  <a:lnTo>
                    <a:pt x="315" y="180"/>
                  </a:lnTo>
                  <a:lnTo>
                    <a:pt x="319" y="178"/>
                  </a:lnTo>
                  <a:lnTo>
                    <a:pt x="325" y="178"/>
                  </a:lnTo>
                  <a:lnTo>
                    <a:pt x="329" y="176"/>
                  </a:lnTo>
                  <a:lnTo>
                    <a:pt x="332" y="174"/>
                  </a:lnTo>
                  <a:lnTo>
                    <a:pt x="336" y="173"/>
                  </a:lnTo>
                  <a:lnTo>
                    <a:pt x="342" y="173"/>
                  </a:lnTo>
                  <a:lnTo>
                    <a:pt x="346" y="171"/>
                  </a:lnTo>
                  <a:lnTo>
                    <a:pt x="349" y="169"/>
                  </a:lnTo>
                  <a:lnTo>
                    <a:pt x="353" y="167"/>
                  </a:lnTo>
                  <a:lnTo>
                    <a:pt x="359" y="167"/>
                  </a:lnTo>
                  <a:lnTo>
                    <a:pt x="361" y="165"/>
                  </a:lnTo>
                  <a:lnTo>
                    <a:pt x="367" y="163"/>
                  </a:lnTo>
                  <a:lnTo>
                    <a:pt x="370" y="161"/>
                  </a:lnTo>
                  <a:lnTo>
                    <a:pt x="374" y="161"/>
                  </a:lnTo>
                  <a:lnTo>
                    <a:pt x="378" y="159"/>
                  </a:lnTo>
                  <a:lnTo>
                    <a:pt x="382" y="157"/>
                  </a:lnTo>
                  <a:lnTo>
                    <a:pt x="388" y="155"/>
                  </a:lnTo>
                  <a:lnTo>
                    <a:pt x="391" y="155"/>
                  </a:lnTo>
                  <a:lnTo>
                    <a:pt x="397" y="152"/>
                  </a:lnTo>
                  <a:lnTo>
                    <a:pt x="405" y="148"/>
                  </a:lnTo>
                  <a:lnTo>
                    <a:pt x="412" y="144"/>
                  </a:lnTo>
                  <a:lnTo>
                    <a:pt x="420" y="140"/>
                  </a:lnTo>
                  <a:lnTo>
                    <a:pt x="426" y="136"/>
                  </a:lnTo>
                  <a:lnTo>
                    <a:pt x="433" y="135"/>
                  </a:lnTo>
                  <a:lnTo>
                    <a:pt x="441" y="131"/>
                  </a:lnTo>
                  <a:lnTo>
                    <a:pt x="448" y="127"/>
                  </a:lnTo>
                  <a:lnTo>
                    <a:pt x="454" y="123"/>
                  </a:lnTo>
                  <a:lnTo>
                    <a:pt x="460" y="121"/>
                  </a:lnTo>
                  <a:lnTo>
                    <a:pt x="465" y="116"/>
                  </a:lnTo>
                  <a:lnTo>
                    <a:pt x="473" y="114"/>
                  </a:lnTo>
                  <a:lnTo>
                    <a:pt x="479" y="110"/>
                  </a:lnTo>
                  <a:lnTo>
                    <a:pt x="484" y="108"/>
                  </a:lnTo>
                  <a:lnTo>
                    <a:pt x="490" y="104"/>
                  </a:lnTo>
                  <a:lnTo>
                    <a:pt x="496" y="102"/>
                  </a:lnTo>
                  <a:lnTo>
                    <a:pt x="502" y="98"/>
                  </a:lnTo>
                  <a:lnTo>
                    <a:pt x="507" y="95"/>
                  </a:lnTo>
                  <a:lnTo>
                    <a:pt x="511" y="91"/>
                  </a:lnTo>
                  <a:lnTo>
                    <a:pt x="517" y="87"/>
                  </a:lnTo>
                  <a:lnTo>
                    <a:pt x="523" y="83"/>
                  </a:lnTo>
                  <a:lnTo>
                    <a:pt x="528" y="79"/>
                  </a:lnTo>
                  <a:lnTo>
                    <a:pt x="532" y="74"/>
                  </a:lnTo>
                  <a:lnTo>
                    <a:pt x="538" y="72"/>
                  </a:lnTo>
                  <a:lnTo>
                    <a:pt x="543" y="66"/>
                  </a:lnTo>
                  <a:lnTo>
                    <a:pt x="547" y="62"/>
                  </a:lnTo>
                  <a:lnTo>
                    <a:pt x="553" y="59"/>
                  </a:lnTo>
                  <a:lnTo>
                    <a:pt x="559" y="53"/>
                  </a:lnTo>
                  <a:lnTo>
                    <a:pt x="562" y="49"/>
                  </a:lnTo>
                  <a:lnTo>
                    <a:pt x="566" y="45"/>
                  </a:lnTo>
                  <a:lnTo>
                    <a:pt x="572" y="41"/>
                  </a:lnTo>
                  <a:lnTo>
                    <a:pt x="576" y="38"/>
                  </a:lnTo>
                  <a:lnTo>
                    <a:pt x="580" y="34"/>
                  </a:lnTo>
                  <a:lnTo>
                    <a:pt x="583" y="30"/>
                  </a:lnTo>
                  <a:lnTo>
                    <a:pt x="587" y="26"/>
                  </a:lnTo>
                  <a:lnTo>
                    <a:pt x="591" y="22"/>
                  </a:lnTo>
                  <a:lnTo>
                    <a:pt x="599" y="15"/>
                  </a:lnTo>
                  <a:lnTo>
                    <a:pt x="604" y="11"/>
                  </a:lnTo>
                  <a:lnTo>
                    <a:pt x="610" y="5"/>
                  </a:lnTo>
                  <a:lnTo>
                    <a:pt x="614" y="2"/>
                  </a:lnTo>
                  <a:lnTo>
                    <a:pt x="619" y="0"/>
                  </a:lnTo>
                  <a:lnTo>
                    <a:pt x="623" y="2"/>
                  </a:lnTo>
                  <a:lnTo>
                    <a:pt x="625" y="2"/>
                  </a:lnTo>
                  <a:lnTo>
                    <a:pt x="627" y="5"/>
                  </a:lnTo>
                  <a:lnTo>
                    <a:pt x="629" y="9"/>
                  </a:lnTo>
                  <a:lnTo>
                    <a:pt x="633" y="17"/>
                  </a:lnTo>
                  <a:lnTo>
                    <a:pt x="633" y="19"/>
                  </a:lnTo>
                  <a:lnTo>
                    <a:pt x="633" y="22"/>
                  </a:lnTo>
                  <a:lnTo>
                    <a:pt x="633" y="28"/>
                  </a:lnTo>
                  <a:lnTo>
                    <a:pt x="635" y="32"/>
                  </a:lnTo>
                  <a:lnTo>
                    <a:pt x="635" y="36"/>
                  </a:lnTo>
                  <a:lnTo>
                    <a:pt x="635" y="41"/>
                  </a:lnTo>
                  <a:lnTo>
                    <a:pt x="635" y="47"/>
                  </a:lnTo>
                  <a:lnTo>
                    <a:pt x="637" y="53"/>
                  </a:lnTo>
                  <a:lnTo>
                    <a:pt x="635" y="59"/>
                  </a:lnTo>
                  <a:lnTo>
                    <a:pt x="635" y="64"/>
                  </a:lnTo>
                  <a:lnTo>
                    <a:pt x="635" y="68"/>
                  </a:lnTo>
                  <a:lnTo>
                    <a:pt x="635" y="74"/>
                  </a:lnTo>
                  <a:lnTo>
                    <a:pt x="635" y="79"/>
                  </a:lnTo>
                  <a:lnTo>
                    <a:pt x="635" y="85"/>
                  </a:lnTo>
                  <a:lnTo>
                    <a:pt x="633" y="91"/>
                  </a:lnTo>
                  <a:lnTo>
                    <a:pt x="633" y="97"/>
                  </a:lnTo>
                  <a:lnTo>
                    <a:pt x="633" y="102"/>
                  </a:lnTo>
                  <a:lnTo>
                    <a:pt x="631" y="106"/>
                  </a:lnTo>
                  <a:lnTo>
                    <a:pt x="631" y="112"/>
                  </a:lnTo>
                  <a:lnTo>
                    <a:pt x="629" y="117"/>
                  </a:lnTo>
                  <a:lnTo>
                    <a:pt x="629" y="121"/>
                  </a:lnTo>
                  <a:lnTo>
                    <a:pt x="627" y="125"/>
                  </a:lnTo>
                  <a:lnTo>
                    <a:pt x="627" y="131"/>
                  </a:lnTo>
                  <a:lnTo>
                    <a:pt x="625" y="135"/>
                  </a:lnTo>
                  <a:lnTo>
                    <a:pt x="625" y="1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76" name="Freeform 100"/>
            <p:cNvSpPr>
              <a:spLocks/>
            </p:cNvSpPr>
            <p:nvPr/>
          </p:nvSpPr>
          <p:spPr bwMode="auto">
            <a:xfrm>
              <a:off x="4523" y="2366"/>
              <a:ext cx="194" cy="118"/>
            </a:xfrm>
            <a:custGeom>
              <a:avLst/>
              <a:gdLst/>
              <a:ahLst/>
              <a:cxnLst>
                <a:cxn ang="0">
                  <a:pos x="244" y="0"/>
                </a:cxn>
                <a:cxn ang="0">
                  <a:pos x="213" y="2"/>
                </a:cxn>
                <a:cxn ang="0">
                  <a:pos x="194" y="4"/>
                </a:cxn>
                <a:cxn ang="0">
                  <a:pos x="173" y="10"/>
                </a:cxn>
                <a:cxn ang="0">
                  <a:pos x="149" y="13"/>
                </a:cxn>
                <a:cxn ang="0">
                  <a:pos x="126" y="19"/>
                </a:cxn>
                <a:cxn ang="0">
                  <a:pos x="103" y="27"/>
                </a:cxn>
                <a:cxn ang="0">
                  <a:pos x="82" y="34"/>
                </a:cxn>
                <a:cxn ang="0">
                  <a:pos x="52" y="55"/>
                </a:cxn>
                <a:cxn ang="0">
                  <a:pos x="29" y="84"/>
                </a:cxn>
                <a:cxn ang="0">
                  <a:pos x="14" y="112"/>
                </a:cxn>
                <a:cxn ang="0">
                  <a:pos x="4" y="137"/>
                </a:cxn>
                <a:cxn ang="0">
                  <a:pos x="0" y="164"/>
                </a:cxn>
                <a:cxn ang="0">
                  <a:pos x="4" y="186"/>
                </a:cxn>
                <a:cxn ang="0">
                  <a:pos x="12" y="211"/>
                </a:cxn>
                <a:cxn ang="0">
                  <a:pos x="27" y="234"/>
                </a:cxn>
                <a:cxn ang="0">
                  <a:pos x="44" y="255"/>
                </a:cxn>
                <a:cxn ang="0">
                  <a:pos x="67" y="272"/>
                </a:cxn>
                <a:cxn ang="0">
                  <a:pos x="93" y="287"/>
                </a:cxn>
                <a:cxn ang="0">
                  <a:pos x="120" y="300"/>
                </a:cxn>
                <a:cxn ang="0">
                  <a:pos x="152" y="314"/>
                </a:cxn>
                <a:cxn ang="0">
                  <a:pos x="185" y="325"/>
                </a:cxn>
                <a:cxn ang="0">
                  <a:pos x="213" y="331"/>
                </a:cxn>
                <a:cxn ang="0">
                  <a:pos x="232" y="335"/>
                </a:cxn>
                <a:cxn ang="0">
                  <a:pos x="251" y="337"/>
                </a:cxn>
                <a:cxn ang="0">
                  <a:pos x="270" y="337"/>
                </a:cxn>
                <a:cxn ang="0">
                  <a:pos x="291" y="337"/>
                </a:cxn>
                <a:cxn ang="0">
                  <a:pos x="310" y="337"/>
                </a:cxn>
                <a:cxn ang="0">
                  <a:pos x="337" y="335"/>
                </a:cxn>
                <a:cxn ang="0">
                  <a:pos x="365" y="331"/>
                </a:cxn>
                <a:cxn ang="0">
                  <a:pos x="399" y="325"/>
                </a:cxn>
                <a:cxn ang="0">
                  <a:pos x="426" y="316"/>
                </a:cxn>
                <a:cxn ang="0">
                  <a:pos x="449" y="304"/>
                </a:cxn>
                <a:cxn ang="0">
                  <a:pos x="468" y="289"/>
                </a:cxn>
                <a:cxn ang="0">
                  <a:pos x="498" y="261"/>
                </a:cxn>
                <a:cxn ang="0">
                  <a:pos x="515" y="234"/>
                </a:cxn>
                <a:cxn ang="0">
                  <a:pos x="531" y="207"/>
                </a:cxn>
                <a:cxn ang="0">
                  <a:pos x="546" y="177"/>
                </a:cxn>
                <a:cxn ang="0">
                  <a:pos x="553" y="148"/>
                </a:cxn>
                <a:cxn ang="0">
                  <a:pos x="546" y="133"/>
                </a:cxn>
                <a:cxn ang="0">
                  <a:pos x="519" y="137"/>
                </a:cxn>
                <a:cxn ang="0">
                  <a:pos x="498" y="145"/>
                </a:cxn>
                <a:cxn ang="0">
                  <a:pos x="476" y="152"/>
                </a:cxn>
                <a:cxn ang="0">
                  <a:pos x="447" y="160"/>
                </a:cxn>
                <a:cxn ang="0">
                  <a:pos x="417" y="169"/>
                </a:cxn>
                <a:cxn ang="0">
                  <a:pos x="384" y="175"/>
                </a:cxn>
                <a:cxn ang="0">
                  <a:pos x="363" y="175"/>
                </a:cxn>
                <a:cxn ang="0">
                  <a:pos x="342" y="175"/>
                </a:cxn>
                <a:cxn ang="0">
                  <a:pos x="323" y="173"/>
                </a:cxn>
                <a:cxn ang="0">
                  <a:pos x="303" y="169"/>
                </a:cxn>
                <a:cxn ang="0">
                  <a:pos x="282" y="166"/>
                </a:cxn>
                <a:cxn ang="0">
                  <a:pos x="261" y="160"/>
                </a:cxn>
                <a:cxn ang="0">
                  <a:pos x="240" y="154"/>
                </a:cxn>
                <a:cxn ang="0">
                  <a:pos x="221" y="146"/>
                </a:cxn>
                <a:cxn ang="0">
                  <a:pos x="190" y="133"/>
                </a:cxn>
                <a:cxn ang="0">
                  <a:pos x="162" y="116"/>
                </a:cxn>
                <a:cxn ang="0">
                  <a:pos x="150" y="95"/>
                </a:cxn>
                <a:cxn ang="0">
                  <a:pos x="160" y="70"/>
                </a:cxn>
                <a:cxn ang="0">
                  <a:pos x="183" y="48"/>
                </a:cxn>
                <a:cxn ang="0">
                  <a:pos x="211" y="27"/>
                </a:cxn>
                <a:cxn ang="0">
                  <a:pos x="238" y="12"/>
                </a:cxn>
                <a:cxn ang="0">
                  <a:pos x="257" y="0"/>
                </a:cxn>
              </a:cxnLst>
              <a:rect l="0" t="0" r="r" b="b"/>
              <a:pathLst>
                <a:path w="553" h="337">
                  <a:moveTo>
                    <a:pt x="259" y="0"/>
                  </a:moveTo>
                  <a:lnTo>
                    <a:pt x="257" y="0"/>
                  </a:lnTo>
                  <a:lnTo>
                    <a:pt x="251" y="0"/>
                  </a:lnTo>
                  <a:lnTo>
                    <a:pt x="247" y="0"/>
                  </a:lnTo>
                  <a:lnTo>
                    <a:pt x="244" y="0"/>
                  </a:lnTo>
                  <a:lnTo>
                    <a:pt x="238" y="0"/>
                  </a:lnTo>
                  <a:lnTo>
                    <a:pt x="232" y="2"/>
                  </a:lnTo>
                  <a:lnTo>
                    <a:pt x="225" y="2"/>
                  </a:lnTo>
                  <a:lnTo>
                    <a:pt x="217" y="2"/>
                  </a:lnTo>
                  <a:lnTo>
                    <a:pt x="213" y="2"/>
                  </a:lnTo>
                  <a:lnTo>
                    <a:pt x="211" y="2"/>
                  </a:lnTo>
                  <a:lnTo>
                    <a:pt x="206" y="4"/>
                  </a:lnTo>
                  <a:lnTo>
                    <a:pt x="204" y="4"/>
                  </a:lnTo>
                  <a:lnTo>
                    <a:pt x="198" y="4"/>
                  </a:lnTo>
                  <a:lnTo>
                    <a:pt x="194" y="4"/>
                  </a:lnTo>
                  <a:lnTo>
                    <a:pt x="190" y="6"/>
                  </a:lnTo>
                  <a:lnTo>
                    <a:pt x="185" y="6"/>
                  </a:lnTo>
                  <a:lnTo>
                    <a:pt x="181" y="6"/>
                  </a:lnTo>
                  <a:lnTo>
                    <a:pt x="177" y="8"/>
                  </a:lnTo>
                  <a:lnTo>
                    <a:pt x="173" y="10"/>
                  </a:lnTo>
                  <a:lnTo>
                    <a:pt x="168" y="10"/>
                  </a:lnTo>
                  <a:lnTo>
                    <a:pt x="162" y="10"/>
                  </a:lnTo>
                  <a:lnTo>
                    <a:pt x="158" y="12"/>
                  </a:lnTo>
                  <a:lnTo>
                    <a:pt x="152" y="12"/>
                  </a:lnTo>
                  <a:lnTo>
                    <a:pt x="149" y="13"/>
                  </a:lnTo>
                  <a:lnTo>
                    <a:pt x="145" y="13"/>
                  </a:lnTo>
                  <a:lnTo>
                    <a:pt x="139" y="15"/>
                  </a:lnTo>
                  <a:lnTo>
                    <a:pt x="133" y="15"/>
                  </a:lnTo>
                  <a:lnTo>
                    <a:pt x="129" y="17"/>
                  </a:lnTo>
                  <a:lnTo>
                    <a:pt x="126" y="19"/>
                  </a:lnTo>
                  <a:lnTo>
                    <a:pt x="120" y="19"/>
                  </a:lnTo>
                  <a:lnTo>
                    <a:pt x="116" y="21"/>
                  </a:lnTo>
                  <a:lnTo>
                    <a:pt x="112" y="23"/>
                  </a:lnTo>
                  <a:lnTo>
                    <a:pt x="107" y="25"/>
                  </a:lnTo>
                  <a:lnTo>
                    <a:pt x="103" y="27"/>
                  </a:lnTo>
                  <a:lnTo>
                    <a:pt x="99" y="29"/>
                  </a:lnTo>
                  <a:lnTo>
                    <a:pt x="95" y="31"/>
                  </a:lnTo>
                  <a:lnTo>
                    <a:pt x="91" y="32"/>
                  </a:lnTo>
                  <a:lnTo>
                    <a:pt x="86" y="34"/>
                  </a:lnTo>
                  <a:lnTo>
                    <a:pt x="82" y="34"/>
                  </a:lnTo>
                  <a:lnTo>
                    <a:pt x="78" y="36"/>
                  </a:lnTo>
                  <a:lnTo>
                    <a:pt x="71" y="42"/>
                  </a:lnTo>
                  <a:lnTo>
                    <a:pt x="63" y="46"/>
                  </a:lnTo>
                  <a:lnTo>
                    <a:pt x="57" y="50"/>
                  </a:lnTo>
                  <a:lnTo>
                    <a:pt x="52" y="55"/>
                  </a:lnTo>
                  <a:lnTo>
                    <a:pt x="46" y="61"/>
                  </a:lnTo>
                  <a:lnTo>
                    <a:pt x="42" y="67"/>
                  </a:lnTo>
                  <a:lnTo>
                    <a:pt x="36" y="72"/>
                  </a:lnTo>
                  <a:lnTo>
                    <a:pt x="33" y="78"/>
                  </a:lnTo>
                  <a:lnTo>
                    <a:pt x="29" y="84"/>
                  </a:lnTo>
                  <a:lnTo>
                    <a:pt x="25" y="89"/>
                  </a:lnTo>
                  <a:lnTo>
                    <a:pt x="21" y="95"/>
                  </a:lnTo>
                  <a:lnTo>
                    <a:pt x="19" y="101"/>
                  </a:lnTo>
                  <a:lnTo>
                    <a:pt x="15" y="107"/>
                  </a:lnTo>
                  <a:lnTo>
                    <a:pt x="14" y="112"/>
                  </a:lnTo>
                  <a:lnTo>
                    <a:pt x="12" y="116"/>
                  </a:lnTo>
                  <a:lnTo>
                    <a:pt x="8" y="122"/>
                  </a:lnTo>
                  <a:lnTo>
                    <a:pt x="6" y="127"/>
                  </a:lnTo>
                  <a:lnTo>
                    <a:pt x="6" y="133"/>
                  </a:lnTo>
                  <a:lnTo>
                    <a:pt x="4" y="137"/>
                  </a:lnTo>
                  <a:lnTo>
                    <a:pt x="2" y="143"/>
                  </a:lnTo>
                  <a:lnTo>
                    <a:pt x="2" y="148"/>
                  </a:lnTo>
                  <a:lnTo>
                    <a:pt x="2" y="154"/>
                  </a:lnTo>
                  <a:lnTo>
                    <a:pt x="0" y="158"/>
                  </a:lnTo>
                  <a:lnTo>
                    <a:pt x="0" y="164"/>
                  </a:lnTo>
                  <a:lnTo>
                    <a:pt x="0" y="167"/>
                  </a:lnTo>
                  <a:lnTo>
                    <a:pt x="0" y="173"/>
                  </a:lnTo>
                  <a:lnTo>
                    <a:pt x="0" y="177"/>
                  </a:lnTo>
                  <a:lnTo>
                    <a:pt x="2" y="183"/>
                  </a:lnTo>
                  <a:lnTo>
                    <a:pt x="4" y="186"/>
                  </a:lnTo>
                  <a:lnTo>
                    <a:pt x="6" y="192"/>
                  </a:lnTo>
                  <a:lnTo>
                    <a:pt x="6" y="196"/>
                  </a:lnTo>
                  <a:lnTo>
                    <a:pt x="8" y="202"/>
                  </a:lnTo>
                  <a:lnTo>
                    <a:pt x="10" y="205"/>
                  </a:lnTo>
                  <a:lnTo>
                    <a:pt x="12" y="211"/>
                  </a:lnTo>
                  <a:lnTo>
                    <a:pt x="14" y="215"/>
                  </a:lnTo>
                  <a:lnTo>
                    <a:pt x="17" y="221"/>
                  </a:lnTo>
                  <a:lnTo>
                    <a:pt x="19" y="224"/>
                  </a:lnTo>
                  <a:lnTo>
                    <a:pt x="23" y="230"/>
                  </a:lnTo>
                  <a:lnTo>
                    <a:pt x="27" y="234"/>
                  </a:lnTo>
                  <a:lnTo>
                    <a:pt x="29" y="238"/>
                  </a:lnTo>
                  <a:lnTo>
                    <a:pt x="33" y="242"/>
                  </a:lnTo>
                  <a:lnTo>
                    <a:pt x="36" y="247"/>
                  </a:lnTo>
                  <a:lnTo>
                    <a:pt x="40" y="249"/>
                  </a:lnTo>
                  <a:lnTo>
                    <a:pt x="44" y="255"/>
                  </a:lnTo>
                  <a:lnTo>
                    <a:pt x="50" y="257"/>
                  </a:lnTo>
                  <a:lnTo>
                    <a:pt x="53" y="262"/>
                  </a:lnTo>
                  <a:lnTo>
                    <a:pt x="57" y="264"/>
                  </a:lnTo>
                  <a:lnTo>
                    <a:pt x="63" y="268"/>
                  </a:lnTo>
                  <a:lnTo>
                    <a:pt x="67" y="272"/>
                  </a:lnTo>
                  <a:lnTo>
                    <a:pt x="72" y="276"/>
                  </a:lnTo>
                  <a:lnTo>
                    <a:pt x="76" y="278"/>
                  </a:lnTo>
                  <a:lnTo>
                    <a:pt x="82" y="281"/>
                  </a:lnTo>
                  <a:lnTo>
                    <a:pt x="86" y="285"/>
                  </a:lnTo>
                  <a:lnTo>
                    <a:pt x="93" y="287"/>
                  </a:lnTo>
                  <a:lnTo>
                    <a:pt x="97" y="291"/>
                  </a:lnTo>
                  <a:lnTo>
                    <a:pt x="103" y="293"/>
                  </a:lnTo>
                  <a:lnTo>
                    <a:pt x="109" y="297"/>
                  </a:lnTo>
                  <a:lnTo>
                    <a:pt x="114" y="299"/>
                  </a:lnTo>
                  <a:lnTo>
                    <a:pt x="120" y="300"/>
                  </a:lnTo>
                  <a:lnTo>
                    <a:pt x="126" y="304"/>
                  </a:lnTo>
                  <a:lnTo>
                    <a:pt x="133" y="306"/>
                  </a:lnTo>
                  <a:lnTo>
                    <a:pt x="139" y="310"/>
                  </a:lnTo>
                  <a:lnTo>
                    <a:pt x="145" y="312"/>
                  </a:lnTo>
                  <a:lnTo>
                    <a:pt x="152" y="314"/>
                  </a:lnTo>
                  <a:lnTo>
                    <a:pt x="158" y="316"/>
                  </a:lnTo>
                  <a:lnTo>
                    <a:pt x="164" y="319"/>
                  </a:lnTo>
                  <a:lnTo>
                    <a:pt x="169" y="321"/>
                  </a:lnTo>
                  <a:lnTo>
                    <a:pt x="177" y="323"/>
                  </a:lnTo>
                  <a:lnTo>
                    <a:pt x="185" y="325"/>
                  </a:lnTo>
                  <a:lnTo>
                    <a:pt x="192" y="327"/>
                  </a:lnTo>
                  <a:lnTo>
                    <a:pt x="198" y="329"/>
                  </a:lnTo>
                  <a:lnTo>
                    <a:pt x="206" y="331"/>
                  </a:lnTo>
                  <a:lnTo>
                    <a:pt x="209" y="331"/>
                  </a:lnTo>
                  <a:lnTo>
                    <a:pt x="213" y="331"/>
                  </a:lnTo>
                  <a:lnTo>
                    <a:pt x="217" y="331"/>
                  </a:lnTo>
                  <a:lnTo>
                    <a:pt x="221" y="333"/>
                  </a:lnTo>
                  <a:lnTo>
                    <a:pt x="225" y="333"/>
                  </a:lnTo>
                  <a:lnTo>
                    <a:pt x="228" y="335"/>
                  </a:lnTo>
                  <a:lnTo>
                    <a:pt x="232" y="335"/>
                  </a:lnTo>
                  <a:lnTo>
                    <a:pt x="236" y="335"/>
                  </a:lnTo>
                  <a:lnTo>
                    <a:pt x="240" y="335"/>
                  </a:lnTo>
                  <a:lnTo>
                    <a:pt x="244" y="335"/>
                  </a:lnTo>
                  <a:lnTo>
                    <a:pt x="247" y="337"/>
                  </a:lnTo>
                  <a:lnTo>
                    <a:pt x="251" y="337"/>
                  </a:lnTo>
                  <a:lnTo>
                    <a:pt x="255" y="337"/>
                  </a:lnTo>
                  <a:lnTo>
                    <a:pt x="259" y="337"/>
                  </a:lnTo>
                  <a:lnTo>
                    <a:pt x="263" y="337"/>
                  </a:lnTo>
                  <a:lnTo>
                    <a:pt x="266" y="337"/>
                  </a:lnTo>
                  <a:lnTo>
                    <a:pt x="270" y="337"/>
                  </a:lnTo>
                  <a:lnTo>
                    <a:pt x="274" y="337"/>
                  </a:lnTo>
                  <a:lnTo>
                    <a:pt x="280" y="337"/>
                  </a:lnTo>
                  <a:lnTo>
                    <a:pt x="283" y="337"/>
                  </a:lnTo>
                  <a:lnTo>
                    <a:pt x="287" y="337"/>
                  </a:lnTo>
                  <a:lnTo>
                    <a:pt x="291" y="337"/>
                  </a:lnTo>
                  <a:lnTo>
                    <a:pt x="295" y="337"/>
                  </a:lnTo>
                  <a:lnTo>
                    <a:pt x="299" y="337"/>
                  </a:lnTo>
                  <a:lnTo>
                    <a:pt x="303" y="337"/>
                  </a:lnTo>
                  <a:lnTo>
                    <a:pt x="306" y="337"/>
                  </a:lnTo>
                  <a:lnTo>
                    <a:pt x="310" y="337"/>
                  </a:lnTo>
                  <a:lnTo>
                    <a:pt x="316" y="337"/>
                  </a:lnTo>
                  <a:lnTo>
                    <a:pt x="322" y="335"/>
                  </a:lnTo>
                  <a:lnTo>
                    <a:pt x="329" y="335"/>
                  </a:lnTo>
                  <a:lnTo>
                    <a:pt x="333" y="335"/>
                  </a:lnTo>
                  <a:lnTo>
                    <a:pt x="337" y="335"/>
                  </a:lnTo>
                  <a:lnTo>
                    <a:pt x="341" y="335"/>
                  </a:lnTo>
                  <a:lnTo>
                    <a:pt x="344" y="335"/>
                  </a:lnTo>
                  <a:lnTo>
                    <a:pt x="352" y="333"/>
                  </a:lnTo>
                  <a:lnTo>
                    <a:pt x="360" y="331"/>
                  </a:lnTo>
                  <a:lnTo>
                    <a:pt x="365" y="331"/>
                  </a:lnTo>
                  <a:lnTo>
                    <a:pt x="373" y="329"/>
                  </a:lnTo>
                  <a:lnTo>
                    <a:pt x="379" y="327"/>
                  </a:lnTo>
                  <a:lnTo>
                    <a:pt x="386" y="327"/>
                  </a:lnTo>
                  <a:lnTo>
                    <a:pt x="392" y="325"/>
                  </a:lnTo>
                  <a:lnTo>
                    <a:pt x="399" y="325"/>
                  </a:lnTo>
                  <a:lnTo>
                    <a:pt x="405" y="321"/>
                  </a:lnTo>
                  <a:lnTo>
                    <a:pt x="411" y="321"/>
                  </a:lnTo>
                  <a:lnTo>
                    <a:pt x="417" y="319"/>
                  </a:lnTo>
                  <a:lnTo>
                    <a:pt x="422" y="319"/>
                  </a:lnTo>
                  <a:lnTo>
                    <a:pt x="426" y="316"/>
                  </a:lnTo>
                  <a:lnTo>
                    <a:pt x="430" y="314"/>
                  </a:lnTo>
                  <a:lnTo>
                    <a:pt x="436" y="312"/>
                  </a:lnTo>
                  <a:lnTo>
                    <a:pt x="439" y="310"/>
                  </a:lnTo>
                  <a:lnTo>
                    <a:pt x="445" y="306"/>
                  </a:lnTo>
                  <a:lnTo>
                    <a:pt x="449" y="304"/>
                  </a:lnTo>
                  <a:lnTo>
                    <a:pt x="453" y="300"/>
                  </a:lnTo>
                  <a:lnTo>
                    <a:pt x="457" y="299"/>
                  </a:lnTo>
                  <a:lnTo>
                    <a:pt x="460" y="297"/>
                  </a:lnTo>
                  <a:lnTo>
                    <a:pt x="464" y="293"/>
                  </a:lnTo>
                  <a:lnTo>
                    <a:pt x="468" y="289"/>
                  </a:lnTo>
                  <a:lnTo>
                    <a:pt x="472" y="287"/>
                  </a:lnTo>
                  <a:lnTo>
                    <a:pt x="479" y="281"/>
                  </a:lnTo>
                  <a:lnTo>
                    <a:pt x="487" y="274"/>
                  </a:lnTo>
                  <a:lnTo>
                    <a:pt x="493" y="266"/>
                  </a:lnTo>
                  <a:lnTo>
                    <a:pt x="498" y="261"/>
                  </a:lnTo>
                  <a:lnTo>
                    <a:pt x="504" y="253"/>
                  </a:lnTo>
                  <a:lnTo>
                    <a:pt x="510" y="245"/>
                  </a:lnTo>
                  <a:lnTo>
                    <a:pt x="512" y="242"/>
                  </a:lnTo>
                  <a:lnTo>
                    <a:pt x="514" y="238"/>
                  </a:lnTo>
                  <a:lnTo>
                    <a:pt x="515" y="234"/>
                  </a:lnTo>
                  <a:lnTo>
                    <a:pt x="519" y="230"/>
                  </a:lnTo>
                  <a:lnTo>
                    <a:pt x="523" y="223"/>
                  </a:lnTo>
                  <a:lnTo>
                    <a:pt x="527" y="215"/>
                  </a:lnTo>
                  <a:lnTo>
                    <a:pt x="529" y="211"/>
                  </a:lnTo>
                  <a:lnTo>
                    <a:pt x="531" y="207"/>
                  </a:lnTo>
                  <a:lnTo>
                    <a:pt x="533" y="204"/>
                  </a:lnTo>
                  <a:lnTo>
                    <a:pt x="534" y="200"/>
                  </a:lnTo>
                  <a:lnTo>
                    <a:pt x="538" y="192"/>
                  </a:lnTo>
                  <a:lnTo>
                    <a:pt x="542" y="185"/>
                  </a:lnTo>
                  <a:lnTo>
                    <a:pt x="546" y="177"/>
                  </a:lnTo>
                  <a:lnTo>
                    <a:pt x="548" y="171"/>
                  </a:lnTo>
                  <a:lnTo>
                    <a:pt x="550" y="166"/>
                  </a:lnTo>
                  <a:lnTo>
                    <a:pt x="552" y="160"/>
                  </a:lnTo>
                  <a:lnTo>
                    <a:pt x="553" y="152"/>
                  </a:lnTo>
                  <a:lnTo>
                    <a:pt x="553" y="148"/>
                  </a:lnTo>
                  <a:lnTo>
                    <a:pt x="553" y="145"/>
                  </a:lnTo>
                  <a:lnTo>
                    <a:pt x="553" y="141"/>
                  </a:lnTo>
                  <a:lnTo>
                    <a:pt x="552" y="137"/>
                  </a:lnTo>
                  <a:lnTo>
                    <a:pt x="550" y="135"/>
                  </a:lnTo>
                  <a:lnTo>
                    <a:pt x="546" y="133"/>
                  </a:lnTo>
                  <a:lnTo>
                    <a:pt x="542" y="133"/>
                  </a:lnTo>
                  <a:lnTo>
                    <a:pt x="538" y="133"/>
                  </a:lnTo>
                  <a:lnTo>
                    <a:pt x="533" y="133"/>
                  </a:lnTo>
                  <a:lnTo>
                    <a:pt x="527" y="135"/>
                  </a:lnTo>
                  <a:lnTo>
                    <a:pt x="519" y="137"/>
                  </a:lnTo>
                  <a:lnTo>
                    <a:pt x="515" y="139"/>
                  </a:lnTo>
                  <a:lnTo>
                    <a:pt x="512" y="141"/>
                  </a:lnTo>
                  <a:lnTo>
                    <a:pt x="508" y="141"/>
                  </a:lnTo>
                  <a:lnTo>
                    <a:pt x="504" y="143"/>
                  </a:lnTo>
                  <a:lnTo>
                    <a:pt x="498" y="145"/>
                  </a:lnTo>
                  <a:lnTo>
                    <a:pt x="495" y="145"/>
                  </a:lnTo>
                  <a:lnTo>
                    <a:pt x="491" y="146"/>
                  </a:lnTo>
                  <a:lnTo>
                    <a:pt x="487" y="150"/>
                  </a:lnTo>
                  <a:lnTo>
                    <a:pt x="481" y="150"/>
                  </a:lnTo>
                  <a:lnTo>
                    <a:pt x="476" y="152"/>
                  </a:lnTo>
                  <a:lnTo>
                    <a:pt x="470" y="154"/>
                  </a:lnTo>
                  <a:lnTo>
                    <a:pt x="466" y="156"/>
                  </a:lnTo>
                  <a:lnTo>
                    <a:pt x="458" y="158"/>
                  </a:lnTo>
                  <a:lnTo>
                    <a:pt x="453" y="160"/>
                  </a:lnTo>
                  <a:lnTo>
                    <a:pt x="447" y="160"/>
                  </a:lnTo>
                  <a:lnTo>
                    <a:pt x="443" y="162"/>
                  </a:lnTo>
                  <a:lnTo>
                    <a:pt x="436" y="164"/>
                  </a:lnTo>
                  <a:lnTo>
                    <a:pt x="430" y="166"/>
                  </a:lnTo>
                  <a:lnTo>
                    <a:pt x="424" y="167"/>
                  </a:lnTo>
                  <a:lnTo>
                    <a:pt x="417" y="169"/>
                  </a:lnTo>
                  <a:lnTo>
                    <a:pt x="411" y="169"/>
                  </a:lnTo>
                  <a:lnTo>
                    <a:pt x="405" y="171"/>
                  </a:lnTo>
                  <a:lnTo>
                    <a:pt x="399" y="173"/>
                  </a:lnTo>
                  <a:lnTo>
                    <a:pt x="392" y="173"/>
                  </a:lnTo>
                  <a:lnTo>
                    <a:pt x="384" y="175"/>
                  </a:lnTo>
                  <a:lnTo>
                    <a:pt x="379" y="175"/>
                  </a:lnTo>
                  <a:lnTo>
                    <a:pt x="373" y="175"/>
                  </a:lnTo>
                  <a:lnTo>
                    <a:pt x="371" y="175"/>
                  </a:lnTo>
                  <a:lnTo>
                    <a:pt x="365" y="175"/>
                  </a:lnTo>
                  <a:lnTo>
                    <a:pt x="363" y="175"/>
                  </a:lnTo>
                  <a:lnTo>
                    <a:pt x="360" y="175"/>
                  </a:lnTo>
                  <a:lnTo>
                    <a:pt x="354" y="175"/>
                  </a:lnTo>
                  <a:lnTo>
                    <a:pt x="350" y="175"/>
                  </a:lnTo>
                  <a:lnTo>
                    <a:pt x="346" y="175"/>
                  </a:lnTo>
                  <a:lnTo>
                    <a:pt x="342" y="175"/>
                  </a:lnTo>
                  <a:lnTo>
                    <a:pt x="339" y="175"/>
                  </a:lnTo>
                  <a:lnTo>
                    <a:pt x="335" y="175"/>
                  </a:lnTo>
                  <a:lnTo>
                    <a:pt x="331" y="175"/>
                  </a:lnTo>
                  <a:lnTo>
                    <a:pt x="327" y="173"/>
                  </a:lnTo>
                  <a:lnTo>
                    <a:pt x="323" y="173"/>
                  </a:lnTo>
                  <a:lnTo>
                    <a:pt x="318" y="173"/>
                  </a:lnTo>
                  <a:lnTo>
                    <a:pt x="314" y="171"/>
                  </a:lnTo>
                  <a:lnTo>
                    <a:pt x="310" y="171"/>
                  </a:lnTo>
                  <a:lnTo>
                    <a:pt x="306" y="171"/>
                  </a:lnTo>
                  <a:lnTo>
                    <a:pt x="303" y="169"/>
                  </a:lnTo>
                  <a:lnTo>
                    <a:pt x="297" y="169"/>
                  </a:lnTo>
                  <a:lnTo>
                    <a:pt x="293" y="167"/>
                  </a:lnTo>
                  <a:lnTo>
                    <a:pt x="289" y="167"/>
                  </a:lnTo>
                  <a:lnTo>
                    <a:pt x="285" y="167"/>
                  </a:lnTo>
                  <a:lnTo>
                    <a:pt x="282" y="166"/>
                  </a:lnTo>
                  <a:lnTo>
                    <a:pt x="278" y="166"/>
                  </a:lnTo>
                  <a:lnTo>
                    <a:pt x="272" y="164"/>
                  </a:lnTo>
                  <a:lnTo>
                    <a:pt x="268" y="164"/>
                  </a:lnTo>
                  <a:lnTo>
                    <a:pt x="264" y="162"/>
                  </a:lnTo>
                  <a:lnTo>
                    <a:pt x="261" y="160"/>
                  </a:lnTo>
                  <a:lnTo>
                    <a:pt x="257" y="160"/>
                  </a:lnTo>
                  <a:lnTo>
                    <a:pt x="251" y="158"/>
                  </a:lnTo>
                  <a:lnTo>
                    <a:pt x="247" y="158"/>
                  </a:lnTo>
                  <a:lnTo>
                    <a:pt x="244" y="156"/>
                  </a:lnTo>
                  <a:lnTo>
                    <a:pt x="240" y="154"/>
                  </a:lnTo>
                  <a:lnTo>
                    <a:pt x="236" y="152"/>
                  </a:lnTo>
                  <a:lnTo>
                    <a:pt x="232" y="152"/>
                  </a:lnTo>
                  <a:lnTo>
                    <a:pt x="228" y="150"/>
                  </a:lnTo>
                  <a:lnTo>
                    <a:pt x="223" y="148"/>
                  </a:lnTo>
                  <a:lnTo>
                    <a:pt x="221" y="146"/>
                  </a:lnTo>
                  <a:lnTo>
                    <a:pt x="217" y="146"/>
                  </a:lnTo>
                  <a:lnTo>
                    <a:pt x="209" y="143"/>
                  </a:lnTo>
                  <a:lnTo>
                    <a:pt x="204" y="141"/>
                  </a:lnTo>
                  <a:lnTo>
                    <a:pt x="196" y="137"/>
                  </a:lnTo>
                  <a:lnTo>
                    <a:pt x="190" y="133"/>
                  </a:lnTo>
                  <a:lnTo>
                    <a:pt x="183" y="129"/>
                  </a:lnTo>
                  <a:lnTo>
                    <a:pt x="177" y="126"/>
                  </a:lnTo>
                  <a:lnTo>
                    <a:pt x="171" y="122"/>
                  </a:lnTo>
                  <a:lnTo>
                    <a:pt x="168" y="120"/>
                  </a:lnTo>
                  <a:lnTo>
                    <a:pt x="162" y="116"/>
                  </a:lnTo>
                  <a:lnTo>
                    <a:pt x="160" y="112"/>
                  </a:lnTo>
                  <a:lnTo>
                    <a:pt x="154" y="107"/>
                  </a:lnTo>
                  <a:lnTo>
                    <a:pt x="152" y="103"/>
                  </a:lnTo>
                  <a:lnTo>
                    <a:pt x="150" y="99"/>
                  </a:lnTo>
                  <a:lnTo>
                    <a:pt x="150" y="95"/>
                  </a:lnTo>
                  <a:lnTo>
                    <a:pt x="150" y="89"/>
                  </a:lnTo>
                  <a:lnTo>
                    <a:pt x="152" y="86"/>
                  </a:lnTo>
                  <a:lnTo>
                    <a:pt x="154" y="80"/>
                  </a:lnTo>
                  <a:lnTo>
                    <a:pt x="156" y="76"/>
                  </a:lnTo>
                  <a:lnTo>
                    <a:pt x="160" y="70"/>
                  </a:lnTo>
                  <a:lnTo>
                    <a:pt x="164" y="67"/>
                  </a:lnTo>
                  <a:lnTo>
                    <a:pt x="168" y="61"/>
                  </a:lnTo>
                  <a:lnTo>
                    <a:pt x="173" y="57"/>
                  </a:lnTo>
                  <a:lnTo>
                    <a:pt x="177" y="53"/>
                  </a:lnTo>
                  <a:lnTo>
                    <a:pt x="183" y="48"/>
                  </a:lnTo>
                  <a:lnTo>
                    <a:pt x="187" y="44"/>
                  </a:lnTo>
                  <a:lnTo>
                    <a:pt x="194" y="40"/>
                  </a:lnTo>
                  <a:lnTo>
                    <a:pt x="200" y="34"/>
                  </a:lnTo>
                  <a:lnTo>
                    <a:pt x="206" y="31"/>
                  </a:lnTo>
                  <a:lnTo>
                    <a:pt x="211" y="27"/>
                  </a:lnTo>
                  <a:lnTo>
                    <a:pt x="217" y="23"/>
                  </a:lnTo>
                  <a:lnTo>
                    <a:pt x="221" y="19"/>
                  </a:lnTo>
                  <a:lnTo>
                    <a:pt x="226" y="15"/>
                  </a:lnTo>
                  <a:lnTo>
                    <a:pt x="232" y="13"/>
                  </a:lnTo>
                  <a:lnTo>
                    <a:pt x="238" y="12"/>
                  </a:lnTo>
                  <a:lnTo>
                    <a:pt x="242" y="8"/>
                  </a:lnTo>
                  <a:lnTo>
                    <a:pt x="247" y="6"/>
                  </a:lnTo>
                  <a:lnTo>
                    <a:pt x="249" y="4"/>
                  </a:lnTo>
                  <a:lnTo>
                    <a:pt x="253" y="2"/>
                  </a:lnTo>
                  <a:lnTo>
                    <a:pt x="257" y="0"/>
                  </a:lnTo>
                  <a:lnTo>
                    <a:pt x="259" y="0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77" name="Freeform 101"/>
            <p:cNvSpPr>
              <a:spLocks/>
            </p:cNvSpPr>
            <p:nvPr/>
          </p:nvSpPr>
          <p:spPr bwMode="auto">
            <a:xfrm>
              <a:off x="4949" y="2371"/>
              <a:ext cx="38" cy="61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10" y="6"/>
                </a:cxn>
                <a:cxn ang="0">
                  <a:pos x="23" y="14"/>
                </a:cxn>
                <a:cxn ang="0">
                  <a:pos x="29" y="18"/>
                </a:cxn>
                <a:cxn ang="0">
                  <a:pos x="36" y="23"/>
                </a:cxn>
                <a:cxn ang="0">
                  <a:pos x="44" y="27"/>
                </a:cxn>
                <a:cxn ang="0">
                  <a:pos x="51" y="33"/>
                </a:cxn>
                <a:cxn ang="0">
                  <a:pos x="59" y="38"/>
                </a:cxn>
                <a:cxn ang="0">
                  <a:pos x="67" y="44"/>
                </a:cxn>
                <a:cxn ang="0">
                  <a:pos x="80" y="57"/>
                </a:cxn>
                <a:cxn ang="0">
                  <a:pos x="91" y="69"/>
                </a:cxn>
                <a:cxn ang="0">
                  <a:pos x="99" y="80"/>
                </a:cxn>
                <a:cxn ang="0">
                  <a:pos x="105" y="94"/>
                </a:cxn>
                <a:cxn ang="0">
                  <a:pos x="108" y="107"/>
                </a:cxn>
                <a:cxn ang="0">
                  <a:pos x="108" y="120"/>
                </a:cxn>
                <a:cxn ang="0">
                  <a:pos x="107" y="132"/>
                </a:cxn>
                <a:cxn ang="0">
                  <a:pos x="103" y="141"/>
                </a:cxn>
                <a:cxn ang="0">
                  <a:pos x="97" y="151"/>
                </a:cxn>
                <a:cxn ang="0">
                  <a:pos x="88" y="158"/>
                </a:cxn>
                <a:cxn ang="0">
                  <a:pos x="76" y="162"/>
                </a:cxn>
                <a:cxn ang="0">
                  <a:pos x="63" y="166"/>
                </a:cxn>
                <a:cxn ang="0">
                  <a:pos x="48" y="168"/>
                </a:cxn>
                <a:cxn ang="0">
                  <a:pos x="34" y="170"/>
                </a:cxn>
                <a:cxn ang="0">
                  <a:pos x="19" y="172"/>
                </a:cxn>
                <a:cxn ang="0">
                  <a:pos x="10" y="173"/>
                </a:cxn>
                <a:cxn ang="0">
                  <a:pos x="2" y="175"/>
                </a:cxn>
                <a:cxn ang="0">
                  <a:pos x="0" y="175"/>
                </a:cxn>
                <a:cxn ang="0">
                  <a:pos x="0" y="172"/>
                </a:cxn>
                <a:cxn ang="0">
                  <a:pos x="2" y="164"/>
                </a:cxn>
                <a:cxn ang="0">
                  <a:pos x="4" y="151"/>
                </a:cxn>
                <a:cxn ang="0">
                  <a:pos x="4" y="143"/>
                </a:cxn>
                <a:cxn ang="0">
                  <a:pos x="6" y="135"/>
                </a:cxn>
                <a:cxn ang="0">
                  <a:pos x="6" y="126"/>
                </a:cxn>
                <a:cxn ang="0">
                  <a:pos x="6" y="116"/>
                </a:cxn>
                <a:cxn ang="0">
                  <a:pos x="6" y="107"/>
                </a:cxn>
                <a:cxn ang="0">
                  <a:pos x="8" y="99"/>
                </a:cxn>
                <a:cxn ang="0">
                  <a:pos x="8" y="90"/>
                </a:cxn>
                <a:cxn ang="0">
                  <a:pos x="10" y="82"/>
                </a:cxn>
                <a:cxn ang="0">
                  <a:pos x="10" y="73"/>
                </a:cxn>
                <a:cxn ang="0">
                  <a:pos x="10" y="67"/>
                </a:cxn>
                <a:cxn ang="0">
                  <a:pos x="8" y="52"/>
                </a:cxn>
                <a:cxn ang="0">
                  <a:pos x="6" y="40"/>
                </a:cxn>
                <a:cxn ang="0">
                  <a:pos x="4" y="29"/>
                </a:cxn>
                <a:cxn ang="0">
                  <a:pos x="4" y="19"/>
                </a:cxn>
                <a:cxn ang="0">
                  <a:pos x="2" y="12"/>
                </a:cxn>
                <a:cxn ang="0">
                  <a:pos x="0" y="6"/>
                </a:cxn>
                <a:cxn ang="0">
                  <a:pos x="0" y="0"/>
                </a:cxn>
              </a:cxnLst>
              <a:rect l="0" t="0" r="r" b="b"/>
              <a:pathLst>
                <a:path w="108" h="175">
                  <a:moveTo>
                    <a:pt x="0" y="0"/>
                  </a:moveTo>
                  <a:lnTo>
                    <a:pt x="2" y="2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5" y="8"/>
                  </a:lnTo>
                  <a:lnTo>
                    <a:pt x="23" y="14"/>
                  </a:lnTo>
                  <a:lnTo>
                    <a:pt x="25" y="16"/>
                  </a:lnTo>
                  <a:lnTo>
                    <a:pt x="29" y="18"/>
                  </a:lnTo>
                  <a:lnTo>
                    <a:pt x="32" y="19"/>
                  </a:lnTo>
                  <a:lnTo>
                    <a:pt x="36" y="23"/>
                  </a:lnTo>
                  <a:lnTo>
                    <a:pt x="40" y="25"/>
                  </a:lnTo>
                  <a:lnTo>
                    <a:pt x="44" y="27"/>
                  </a:lnTo>
                  <a:lnTo>
                    <a:pt x="48" y="29"/>
                  </a:lnTo>
                  <a:lnTo>
                    <a:pt x="51" y="33"/>
                  </a:lnTo>
                  <a:lnTo>
                    <a:pt x="55" y="35"/>
                  </a:lnTo>
                  <a:lnTo>
                    <a:pt x="59" y="38"/>
                  </a:lnTo>
                  <a:lnTo>
                    <a:pt x="63" y="40"/>
                  </a:lnTo>
                  <a:lnTo>
                    <a:pt x="67" y="44"/>
                  </a:lnTo>
                  <a:lnTo>
                    <a:pt x="72" y="50"/>
                  </a:lnTo>
                  <a:lnTo>
                    <a:pt x="80" y="57"/>
                  </a:lnTo>
                  <a:lnTo>
                    <a:pt x="86" y="63"/>
                  </a:lnTo>
                  <a:lnTo>
                    <a:pt x="91" y="69"/>
                  </a:lnTo>
                  <a:lnTo>
                    <a:pt x="95" y="75"/>
                  </a:lnTo>
                  <a:lnTo>
                    <a:pt x="99" y="80"/>
                  </a:lnTo>
                  <a:lnTo>
                    <a:pt x="103" y="88"/>
                  </a:lnTo>
                  <a:lnTo>
                    <a:pt x="105" y="94"/>
                  </a:lnTo>
                  <a:lnTo>
                    <a:pt x="107" y="101"/>
                  </a:lnTo>
                  <a:lnTo>
                    <a:pt x="108" y="107"/>
                  </a:lnTo>
                  <a:lnTo>
                    <a:pt x="108" y="113"/>
                  </a:lnTo>
                  <a:lnTo>
                    <a:pt x="108" y="120"/>
                  </a:lnTo>
                  <a:lnTo>
                    <a:pt x="108" y="126"/>
                  </a:lnTo>
                  <a:lnTo>
                    <a:pt x="107" y="132"/>
                  </a:lnTo>
                  <a:lnTo>
                    <a:pt x="105" y="137"/>
                  </a:lnTo>
                  <a:lnTo>
                    <a:pt x="103" y="141"/>
                  </a:lnTo>
                  <a:lnTo>
                    <a:pt x="99" y="147"/>
                  </a:lnTo>
                  <a:lnTo>
                    <a:pt x="97" y="151"/>
                  </a:lnTo>
                  <a:lnTo>
                    <a:pt x="93" y="154"/>
                  </a:lnTo>
                  <a:lnTo>
                    <a:pt x="88" y="158"/>
                  </a:lnTo>
                  <a:lnTo>
                    <a:pt x="82" y="160"/>
                  </a:lnTo>
                  <a:lnTo>
                    <a:pt x="76" y="162"/>
                  </a:lnTo>
                  <a:lnTo>
                    <a:pt x="70" y="162"/>
                  </a:lnTo>
                  <a:lnTo>
                    <a:pt x="63" y="166"/>
                  </a:lnTo>
                  <a:lnTo>
                    <a:pt x="55" y="166"/>
                  </a:lnTo>
                  <a:lnTo>
                    <a:pt x="48" y="168"/>
                  </a:lnTo>
                  <a:lnTo>
                    <a:pt x="40" y="170"/>
                  </a:lnTo>
                  <a:lnTo>
                    <a:pt x="34" y="170"/>
                  </a:lnTo>
                  <a:lnTo>
                    <a:pt x="27" y="172"/>
                  </a:lnTo>
                  <a:lnTo>
                    <a:pt x="19" y="172"/>
                  </a:lnTo>
                  <a:lnTo>
                    <a:pt x="13" y="173"/>
                  </a:lnTo>
                  <a:lnTo>
                    <a:pt x="10" y="173"/>
                  </a:lnTo>
                  <a:lnTo>
                    <a:pt x="4" y="173"/>
                  </a:lnTo>
                  <a:lnTo>
                    <a:pt x="2" y="175"/>
                  </a:lnTo>
                  <a:lnTo>
                    <a:pt x="0" y="175"/>
                  </a:lnTo>
                  <a:lnTo>
                    <a:pt x="0" y="175"/>
                  </a:lnTo>
                  <a:lnTo>
                    <a:pt x="0" y="173"/>
                  </a:lnTo>
                  <a:lnTo>
                    <a:pt x="0" y="172"/>
                  </a:lnTo>
                  <a:lnTo>
                    <a:pt x="0" y="168"/>
                  </a:lnTo>
                  <a:lnTo>
                    <a:pt x="2" y="164"/>
                  </a:lnTo>
                  <a:lnTo>
                    <a:pt x="2" y="156"/>
                  </a:lnTo>
                  <a:lnTo>
                    <a:pt x="4" y="151"/>
                  </a:lnTo>
                  <a:lnTo>
                    <a:pt x="4" y="147"/>
                  </a:lnTo>
                  <a:lnTo>
                    <a:pt x="4" y="143"/>
                  </a:lnTo>
                  <a:lnTo>
                    <a:pt x="4" y="139"/>
                  </a:lnTo>
                  <a:lnTo>
                    <a:pt x="6" y="135"/>
                  </a:lnTo>
                  <a:lnTo>
                    <a:pt x="6" y="130"/>
                  </a:lnTo>
                  <a:lnTo>
                    <a:pt x="6" y="126"/>
                  </a:lnTo>
                  <a:lnTo>
                    <a:pt x="6" y="122"/>
                  </a:lnTo>
                  <a:lnTo>
                    <a:pt x="6" y="116"/>
                  </a:lnTo>
                  <a:lnTo>
                    <a:pt x="6" y="113"/>
                  </a:lnTo>
                  <a:lnTo>
                    <a:pt x="6" y="107"/>
                  </a:lnTo>
                  <a:lnTo>
                    <a:pt x="8" y="103"/>
                  </a:lnTo>
                  <a:lnTo>
                    <a:pt x="8" y="99"/>
                  </a:lnTo>
                  <a:lnTo>
                    <a:pt x="8" y="94"/>
                  </a:lnTo>
                  <a:lnTo>
                    <a:pt x="8" y="90"/>
                  </a:lnTo>
                  <a:lnTo>
                    <a:pt x="8" y="86"/>
                  </a:lnTo>
                  <a:lnTo>
                    <a:pt x="10" y="82"/>
                  </a:lnTo>
                  <a:lnTo>
                    <a:pt x="10" y="78"/>
                  </a:lnTo>
                  <a:lnTo>
                    <a:pt x="10" y="73"/>
                  </a:lnTo>
                  <a:lnTo>
                    <a:pt x="10" y="69"/>
                  </a:lnTo>
                  <a:lnTo>
                    <a:pt x="10" y="67"/>
                  </a:lnTo>
                  <a:lnTo>
                    <a:pt x="8" y="59"/>
                  </a:lnTo>
                  <a:lnTo>
                    <a:pt x="8" y="52"/>
                  </a:lnTo>
                  <a:lnTo>
                    <a:pt x="6" y="46"/>
                  </a:lnTo>
                  <a:lnTo>
                    <a:pt x="6" y="40"/>
                  </a:lnTo>
                  <a:lnTo>
                    <a:pt x="4" y="33"/>
                  </a:lnTo>
                  <a:lnTo>
                    <a:pt x="4" y="29"/>
                  </a:lnTo>
                  <a:lnTo>
                    <a:pt x="4" y="23"/>
                  </a:lnTo>
                  <a:lnTo>
                    <a:pt x="4" y="19"/>
                  </a:lnTo>
                  <a:lnTo>
                    <a:pt x="2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78" name="Freeform 102"/>
            <p:cNvSpPr>
              <a:spLocks/>
            </p:cNvSpPr>
            <p:nvPr/>
          </p:nvSpPr>
          <p:spPr bwMode="auto">
            <a:xfrm>
              <a:off x="4921" y="2371"/>
              <a:ext cx="98" cy="117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107" y="2"/>
                </a:cxn>
                <a:cxn ang="0">
                  <a:pos x="128" y="6"/>
                </a:cxn>
                <a:cxn ang="0">
                  <a:pos x="150" y="12"/>
                </a:cxn>
                <a:cxn ang="0">
                  <a:pos x="173" y="19"/>
                </a:cxn>
                <a:cxn ang="0">
                  <a:pos x="196" y="29"/>
                </a:cxn>
                <a:cxn ang="0">
                  <a:pos x="219" y="42"/>
                </a:cxn>
                <a:cxn ang="0">
                  <a:pos x="238" y="57"/>
                </a:cxn>
                <a:cxn ang="0">
                  <a:pos x="253" y="76"/>
                </a:cxn>
                <a:cxn ang="0">
                  <a:pos x="263" y="97"/>
                </a:cxn>
                <a:cxn ang="0">
                  <a:pos x="272" y="120"/>
                </a:cxn>
                <a:cxn ang="0">
                  <a:pos x="278" y="141"/>
                </a:cxn>
                <a:cxn ang="0">
                  <a:pos x="282" y="164"/>
                </a:cxn>
                <a:cxn ang="0">
                  <a:pos x="282" y="185"/>
                </a:cxn>
                <a:cxn ang="0">
                  <a:pos x="282" y="206"/>
                </a:cxn>
                <a:cxn ang="0">
                  <a:pos x="276" y="232"/>
                </a:cxn>
                <a:cxn ang="0">
                  <a:pos x="265" y="255"/>
                </a:cxn>
                <a:cxn ang="0">
                  <a:pos x="247" y="274"/>
                </a:cxn>
                <a:cxn ang="0">
                  <a:pos x="223" y="293"/>
                </a:cxn>
                <a:cxn ang="0">
                  <a:pos x="202" y="306"/>
                </a:cxn>
                <a:cxn ang="0">
                  <a:pos x="179" y="314"/>
                </a:cxn>
                <a:cxn ang="0">
                  <a:pos x="156" y="324"/>
                </a:cxn>
                <a:cxn ang="0">
                  <a:pos x="130" y="329"/>
                </a:cxn>
                <a:cxn ang="0">
                  <a:pos x="105" y="333"/>
                </a:cxn>
                <a:cxn ang="0">
                  <a:pos x="80" y="333"/>
                </a:cxn>
                <a:cxn ang="0">
                  <a:pos x="57" y="331"/>
                </a:cxn>
                <a:cxn ang="0">
                  <a:pos x="40" y="324"/>
                </a:cxn>
                <a:cxn ang="0">
                  <a:pos x="25" y="314"/>
                </a:cxn>
                <a:cxn ang="0">
                  <a:pos x="14" y="299"/>
                </a:cxn>
                <a:cxn ang="0">
                  <a:pos x="6" y="280"/>
                </a:cxn>
                <a:cxn ang="0">
                  <a:pos x="2" y="261"/>
                </a:cxn>
                <a:cxn ang="0">
                  <a:pos x="0" y="240"/>
                </a:cxn>
                <a:cxn ang="0">
                  <a:pos x="0" y="219"/>
                </a:cxn>
                <a:cxn ang="0">
                  <a:pos x="2" y="198"/>
                </a:cxn>
                <a:cxn ang="0">
                  <a:pos x="8" y="181"/>
                </a:cxn>
                <a:cxn ang="0">
                  <a:pos x="17" y="160"/>
                </a:cxn>
                <a:cxn ang="0">
                  <a:pos x="38" y="149"/>
                </a:cxn>
                <a:cxn ang="0">
                  <a:pos x="61" y="149"/>
                </a:cxn>
                <a:cxn ang="0">
                  <a:pos x="86" y="153"/>
                </a:cxn>
                <a:cxn ang="0">
                  <a:pos x="105" y="154"/>
                </a:cxn>
                <a:cxn ang="0">
                  <a:pos x="120" y="154"/>
                </a:cxn>
                <a:cxn ang="0">
                  <a:pos x="145" y="145"/>
                </a:cxn>
                <a:cxn ang="0">
                  <a:pos x="168" y="124"/>
                </a:cxn>
                <a:cxn ang="0">
                  <a:pos x="179" y="107"/>
                </a:cxn>
                <a:cxn ang="0">
                  <a:pos x="179" y="86"/>
                </a:cxn>
                <a:cxn ang="0">
                  <a:pos x="166" y="63"/>
                </a:cxn>
                <a:cxn ang="0">
                  <a:pos x="143" y="42"/>
                </a:cxn>
                <a:cxn ang="0">
                  <a:pos x="124" y="29"/>
                </a:cxn>
                <a:cxn ang="0">
                  <a:pos x="107" y="16"/>
                </a:cxn>
                <a:cxn ang="0">
                  <a:pos x="86" y="4"/>
                </a:cxn>
              </a:cxnLst>
              <a:rect l="0" t="0" r="r" b="b"/>
              <a:pathLst>
                <a:path w="282" h="335">
                  <a:moveTo>
                    <a:pt x="80" y="0"/>
                  </a:moveTo>
                  <a:lnTo>
                    <a:pt x="80" y="0"/>
                  </a:lnTo>
                  <a:lnTo>
                    <a:pt x="84" y="0"/>
                  </a:lnTo>
                  <a:lnTo>
                    <a:pt x="88" y="0"/>
                  </a:lnTo>
                  <a:lnTo>
                    <a:pt x="95" y="2"/>
                  </a:lnTo>
                  <a:lnTo>
                    <a:pt x="99" y="2"/>
                  </a:lnTo>
                  <a:lnTo>
                    <a:pt x="103" y="2"/>
                  </a:lnTo>
                  <a:lnTo>
                    <a:pt x="107" y="2"/>
                  </a:lnTo>
                  <a:lnTo>
                    <a:pt x="112" y="4"/>
                  </a:lnTo>
                  <a:lnTo>
                    <a:pt x="116" y="4"/>
                  </a:lnTo>
                  <a:lnTo>
                    <a:pt x="122" y="6"/>
                  </a:lnTo>
                  <a:lnTo>
                    <a:pt x="128" y="6"/>
                  </a:lnTo>
                  <a:lnTo>
                    <a:pt x="133" y="8"/>
                  </a:lnTo>
                  <a:lnTo>
                    <a:pt x="137" y="10"/>
                  </a:lnTo>
                  <a:lnTo>
                    <a:pt x="143" y="12"/>
                  </a:lnTo>
                  <a:lnTo>
                    <a:pt x="150" y="12"/>
                  </a:lnTo>
                  <a:lnTo>
                    <a:pt x="156" y="14"/>
                  </a:lnTo>
                  <a:lnTo>
                    <a:pt x="162" y="16"/>
                  </a:lnTo>
                  <a:lnTo>
                    <a:pt x="168" y="18"/>
                  </a:lnTo>
                  <a:lnTo>
                    <a:pt x="173" y="19"/>
                  </a:lnTo>
                  <a:lnTo>
                    <a:pt x="181" y="21"/>
                  </a:lnTo>
                  <a:lnTo>
                    <a:pt x="187" y="23"/>
                  </a:lnTo>
                  <a:lnTo>
                    <a:pt x="190" y="27"/>
                  </a:lnTo>
                  <a:lnTo>
                    <a:pt x="196" y="29"/>
                  </a:lnTo>
                  <a:lnTo>
                    <a:pt x="204" y="33"/>
                  </a:lnTo>
                  <a:lnTo>
                    <a:pt x="209" y="35"/>
                  </a:lnTo>
                  <a:lnTo>
                    <a:pt x="215" y="38"/>
                  </a:lnTo>
                  <a:lnTo>
                    <a:pt x="219" y="42"/>
                  </a:lnTo>
                  <a:lnTo>
                    <a:pt x="225" y="46"/>
                  </a:lnTo>
                  <a:lnTo>
                    <a:pt x="228" y="50"/>
                  </a:lnTo>
                  <a:lnTo>
                    <a:pt x="234" y="54"/>
                  </a:lnTo>
                  <a:lnTo>
                    <a:pt x="238" y="57"/>
                  </a:lnTo>
                  <a:lnTo>
                    <a:pt x="242" y="63"/>
                  </a:lnTo>
                  <a:lnTo>
                    <a:pt x="246" y="67"/>
                  </a:lnTo>
                  <a:lnTo>
                    <a:pt x="249" y="71"/>
                  </a:lnTo>
                  <a:lnTo>
                    <a:pt x="253" y="76"/>
                  </a:lnTo>
                  <a:lnTo>
                    <a:pt x="255" y="82"/>
                  </a:lnTo>
                  <a:lnTo>
                    <a:pt x="259" y="86"/>
                  </a:lnTo>
                  <a:lnTo>
                    <a:pt x="261" y="92"/>
                  </a:lnTo>
                  <a:lnTo>
                    <a:pt x="263" y="97"/>
                  </a:lnTo>
                  <a:lnTo>
                    <a:pt x="266" y="103"/>
                  </a:lnTo>
                  <a:lnTo>
                    <a:pt x="268" y="109"/>
                  </a:lnTo>
                  <a:lnTo>
                    <a:pt x="270" y="114"/>
                  </a:lnTo>
                  <a:lnTo>
                    <a:pt x="272" y="120"/>
                  </a:lnTo>
                  <a:lnTo>
                    <a:pt x="274" y="126"/>
                  </a:lnTo>
                  <a:lnTo>
                    <a:pt x="276" y="132"/>
                  </a:lnTo>
                  <a:lnTo>
                    <a:pt x="276" y="137"/>
                  </a:lnTo>
                  <a:lnTo>
                    <a:pt x="278" y="141"/>
                  </a:lnTo>
                  <a:lnTo>
                    <a:pt x="278" y="149"/>
                  </a:lnTo>
                  <a:lnTo>
                    <a:pt x="280" y="153"/>
                  </a:lnTo>
                  <a:lnTo>
                    <a:pt x="280" y="158"/>
                  </a:lnTo>
                  <a:lnTo>
                    <a:pt x="282" y="164"/>
                  </a:lnTo>
                  <a:lnTo>
                    <a:pt x="282" y="170"/>
                  </a:lnTo>
                  <a:lnTo>
                    <a:pt x="282" y="175"/>
                  </a:lnTo>
                  <a:lnTo>
                    <a:pt x="282" y="181"/>
                  </a:lnTo>
                  <a:lnTo>
                    <a:pt x="282" y="185"/>
                  </a:lnTo>
                  <a:lnTo>
                    <a:pt x="282" y="191"/>
                  </a:lnTo>
                  <a:lnTo>
                    <a:pt x="282" y="196"/>
                  </a:lnTo>
                  <a:lnTo>
                    <a:pt x="282" y="200"/>
                  </a:lnTo>
                  <a:lnTo>
                    <a:pt x="282" y="206"/>
                  </a:lnTo>
                  <a:lnTo>
                    <a:pt x="282" y="211"/>
                  </a:lnTo>
                  <a:lnTo>
                    <a:pt x="280" y="219"/>
                  </a:lnTo>
                  <a:lnTo>
                    <a:pt x="278" y="227"/>
                  </a:lnTo>
                  <a:lnTo>
                    <a:pt x="276" y="232"/>
                  </a:lnTo>
                  <a:lnTo>
                    <a:pt x="274" y="240"/>
                  </a:lnTo>
                  <a:lnTo>
                    <a:pt x="272" y="244"/>
                  </a:lnTo>
                  <a:lnTo>
                    <a:pt x="268" y="249"/>
                  </a:lnTo>
                  <a:lnTo>
                    <a:pt x="265" y="255"/>
                  </a:lnTo>
                  <a:lnTo>
                    <a:pt x="263" y="261"/>
                  </a:lnTo>
                  <a:lnTo>
                    <a:pt x="257" y="267"/>
                  </a:lnTo>
                  <a:lnTo>
                    <a:pt x="253" y="270"/>
                  </a:lnTo>
                  <a:lnTo>
                    <a:pt x="247" y="274"/>
                  </a:lnTo>
                  <a:lnTo>
                    <a:pt x="242" y="280"/>
                  </a:lnTo>
                  <a:lnTo>
                    <a:pt x="236" y="284"/>
                  </a:lnTo>
                  <a:lnTo>
                    <a:pt x="230" y="289"/>
                  </a:lnTo>
                  <a:lnTo>
                    <a:pt x="223" y="293"/>
                  </a:lnTo>
                  <a:lnTo>
                    <a:pt x="215" y="299"/>
                  </a:lnTo>
                  <a:lnTo>
                    <a:pt x="211" y="301"/>
                  </a:lnTo>
                  <a:lnTo>
                    <a:pt x="206" y="305"/>
                  </a:lnTo>
                  <a:lnTo>
                    <a:pt x="202" y="306"/>
                  </a:lnTo>
                  <a:lnTo>
                    <a:pt x="196" y="308"/>
                  </a:lnTo>
                  <a:lnTo>
                    <a:pt x="190" y="310"/>
                  </a:lnTo>
                  <a:lnTo>
                    <a:pt x="185" y="312"/>
                  </a:lnTo>
                  <a:lnTo>
                    <a:pt x="179" y="314"/>
                  </a:lnTo>
                  <a:lnTo>
                    <a:pt x="173" y="318"/>
                  </a:lnTo>
                  <a:lnTo>
                    <a:pt x="168" y="318"/>
                  </a:lnTo>
                  <a:lnTo>
                    <a:pt x="162" y="322"/>
                  </a:lnTo>
                  <a:lnTo>
                    <a:pt x="156" y="324"/>
                  </a:lnTo>
                  <a:lnTo>
                    <a:pt x="150" y="325"/>
                  </a:lnTo>
                  <a:lnTo>
                    <a:pt x="143" y="325"/>
                  </a:lnTo>
                  <a:lnTo>
                    <a:pt x="137" y="327"/>
                  </a:lnTo>
                  <a:lnTo>
                    <a:pt x="130" y="329"/>
                  </a:lnTo>
                  <a:lnTo>
                    <a:pt x="124" y="331"/>
                  </a:lnTo>
                  <a:lnTo>
                    <a:pt x="116" y="331"/>
                  </a:lnTo>
                  <a:lnTo>
                    <a:pt x="111" y="333"/>
                  </a:lnTo>
                  <a:lnTo>
                    <a:pt x="105" y="333"/>
                  </a:lnTo>
                  <a:lnTo>
                    <a:pt x="99" y="333"/>
                  </a:lnTo>
                  <a:lnTo>
                    <a:pt x="92" y="333"/>
                  </a:lnTo>
                  <a:lnTo>
                    <a:pt x="86" y="333"/>
                  </a:lnTo>
                  <a:lnTo>
                    <a:pt x="80" y="333"/>
                  </a:lnTo>
                  <a:lnTo>
                    <a:pt x="74" y="335"/>
                  </a:lnTo>
                  <a:lnTo>
                    <a:pt x="69" y="333"/>
                  </a:lnTo>
                  <a:lnTo>
                    <a:pt x="63" y="331"/>
                  </a:lnTo>
                  <a:lnTo>
                    <a:pt x="57" y="331"/>
                  </a:lnTo>
                  <a:lnTo>
                    <a:pt x="54" y="329"/>
                  </a:lnTo>
                  <a:lnTo>
                    <a:pt x="48" y="327"/>
                  </a:lnTo>
                  <a:lnTo>
                    <a:pt x="44" y="325"/>
                  </a:lnTo>
                  <a:lnTo>
                    <a:pt x="40" y="324"/>
                  </a:lnTo>
                  <a:lnTo>
                    <a:pt x="36" y="324"/>
                  </a:lnTo>
                  <a:lnTo>
                    <a:pt x="33" y="320"/>
                  </a:lnTo>
                  <a:lnTo>
                    <a:pt x="29" y="316"/>
                  </a:lnTo>
                  <a:lnTo>
                    <a:pt x="25" y="314"/>
                  </a:lnTo>
                  <a:lnTo>
                    <a:pt x="21" y="312"/>
                  </a:lnTo>
                  <a:lnTo>
                    <a:pt x="17" y="306"/>
                  </a:lnTo>
                  <a:lnTo>
                    <a:pt x="15" y="303"/>
                  </a:lnTo>
                  <a:lnTo>
                    <a:pt x="14" y="299"/>
                  </a:lnTo>
                  <a:lnTo>
                    <a:pt x="12" y="295"/>
                  </a:lnTo>
                  <a:lnTo>
                    <a:pt x="10" y="291"/>
                  </a:lnTo>
                  <a:lnTo>
                    <a:pt x="8" y="286"/>
                  </a:lnTo>
                  <a:lnTo>
                    <a:pt x="6" y="280"/>
                  </a:lnTo>
                  <a:lnTo>
                    <a:pt x="4" y="276"/>
                  </a:lnTo>
                  <a:lnTo>
                    <a:pt x="2" y="270"/>
                  </a:lnTo>
                  <a:lnTo>
                    <a:pt x="2" y="265"/>
                  </a:lnTo>
                  <a:lnTo>
                    <a:pt x="2" y="261"/>
                  </a:lnTo>
                  <a:lnTo>
                    <a:pt x="2" y="255"/>
                  </a:lnTo>
                  <a:lnTo>
                    <a:pt x="0" y="249"/>
                  </a:lnTo>
                  <a:lnTo>
                    <a:pt x="0" y="244"/>
                  </a:lnTo>
                  <a:lnTo>
                    <a:pt x="0" y="240"/>
                  </a:lnTo>
                  <a:lnTo>
                    <a:pt x="0" y="234"/>
                  </a:lnTo>
                  <a:lnTo>
                    <a:pt x="0" y="229"/>
                  </a:lnTo>
                  <a:lnTo>
                    <a:pt x="0" y="225"/>
                  </a:lnTo>
                  <a:lnTo>
                    <a:pt x="0" y="219"/>
                  </a:lnTo>
                  <a:lnTo>
                    <a:pt x="2" y="213"/>
                  </a:lnTo>
                  <a:lnTo>
                    <a:pt x="2" y="208"/>
                  </a:lnTo>
                  <a:lnTo>
                    <a:pt x="2" y="204"/>
                  </a:lnTo>
                  <a:lnTo>
                    <a:pt x="2" y="198"/>
                  </a:lnTo>
                  <a:lnTo>
                    <a:pt x="4" y="194"/>
                  </a:lnTo>
                  <a:lnTo>
                    <a:pt x="4" y="191"/>
                  </a:lnTo>
                  <a:lnTo>
                    <a:pt x="6" y="185"/>
                  </a:lnTo>
                  <a:lnTo>
                    <a:pt x="8" y="181"/>
                  </a:lnTo>
                  <a:lnTo>
                    <a:pt x="10" y="179"/>
                  </a:lnTo>
                  <a:lnTo>
                    <a:pt x="12" y="172"/>
                  </a:lnTo>
                  <a:lnTo>
                    <a:pt x="14" y="166"/>
                  </a:lnTo>
                  <a:lnTo>
                    <a:pt x="17" y="160"/>
                  </a:lnTo>
                  <a:lnTo>
                    <a:pt x="23" y="158"/>
                  </a:lnTo>
                  <a:lnTo>
                    <a:pt x="27" y="154"/>
                  </a:lnTo>
                  <a:lnTo>
                    <a:pt x="33" y="153"/>
                  </a:lnTo>
                  <a:lnTo>
                    <a:pt x="38" y="149"/>
                  </a:lnTo>
                  <a:lnTo>
                    <a:pt x="44" y="149"/>
                  </a:lnTo>
                  <a:lnTo>
                    <a:pt x="50" y="149"/>
                  </a:lnTo>
                  <a:lnTo>
                    <a:pt x="55" y="149"/>
                  </a:lnTo>
                  <a:lnTo>
                    <a:pt x="61" y="149"/>
                  </a:lnTo>
                  <a:lnTo>
                    <a:pt x="67" y="151"/>
                  </a:lnTo>
                  <a:lnTo>
                    <a:pt x="73" y="151"/>
                  </a:lnTo>
                  <a:lnTo>
                    <a:pt x="78" y="153"/>
                  </a:lnTo>
                  <a:lnTo>
                    <a:pt x="86" y="153"/>
                  </a:lnTo>
                  <a:lnTo>
                    <a:pt x="92" y="154"/>
                  </a:lnTo>
                  <a:lnTo>
                    <a:pt x="95" y="154"/>
                  </a:lnTo>
                  <a:lnTo>
                    <a:pt x="101" y="154"/>
                  </a:lnTo>
                  <a:lnTo>
                    <a:pt x="105" y="154"/>
                  </a:lnTo>
                  <a:lnTo>
                    <a:pt x="109" y="156"/>
                  </a:lnTo>
                  <a:lnTo>
                    <a:pt x="112" y="154"/>
                  </a:lnTo>
                  <a:lnTo>
                    <a:pt x="116" y="154"/>
                  </a:lnTo>
                  <a:lnTo>
                    <a:pt x="120" y="154"/>
                  </a:lnTo>
                  <a:lnTo>
                    <a:pt x="124" y="154"/>
                  </a:lnTo>
                  <a:lnTo>
                    <a:pt x="130" y="151"/>
                  </a:lnTo>
                  <a:lnTo>
                    <a:pt x="137" y="149"/>
                  </a:lnTo>
                  <a:lnTo>
                    <a:pt x="145" y="145"/>
                  </a:lnTo>
                  <a:lnTo>
                    <a:pt x="150" y="139"/>
                  </a:lnTo>
                  <a:lnTo>
                    <a:pt x="158" y="133"/>
                  </a:lnTo>
                  <a:lnTo>
                    <a:pt x="166" y="128"/>
                  </a:lnTo>
                  <a:lnTo>
                    <a:pt x="168" y="124"/>
                  </a:lnTo>
                  <a:lnTo>
                    <a:pt x="171" y="120"/>
                  </a:lnTo>
                  <a:lnTo>
                    <a:pt x="175" y="116"/>
                  </a:lnTo>
                  <a:lnTo>
                    <a:pt x="177" y="113"/>
                  </a:lnTo>
                  <a:lnTo>
                    <a:pt x="179" y="107"/>
                  </a:lnTo>
                  <a:lnTo>
                    <a:pt x="181" y="101"/>
                  </a:lnTo>
                  <a:lnTo>
                    <a:pt x="181" y="95"/>
                  </a:lnTo>
                  <a:lnTo>
                    <a:pt x="181" y="92"/>
                  </a:lnTo>
                  <a:lnTo>
                    <a:pt x="179" y="86"/>
                  </a:lnTo>
                  <a:lnTo>
                    <a:pt x="177" y="80"/>
                  </a:lnTo>
                  <a:lnTo>
                    <a:pt x="175" y="75"/>
                  </a:lnTo>
                  <a:lnTo>
                    <a:pt x="171" y="69"/>
                  </a:lnTo>
                  <a:lnTo>
                    <a:pt x="166" y="63"/>
                  </a:lnTo>
                  <a:lnTo>
                    <a:pt x="160" y="57"/>
                  </a:lnTo>
                  <a:lnTo>
                    <a:pt x="154" y="52"/>
                  </a:lnTo>
                  <a:lnTo>
                    <a:pt x="149" y="46"/>
                  </a:lnTo>
                  <a:lnTo>
                    <a:pt x="143" y="42"/>
                  </a:lnTo>
                  <a:lnTo>
                    <a:pt x="141" y="40"/>
                  </a:lnTo>
                  <a:lnTo>
                    <a:pt x="135" y="37"/>
                  </a:lnTo>
                  <a:lnTo>
                    <a:pt x="133" y="35"/>
                  </a:lnTo>
                  <a:lnTo>
                    <a:pt x="124" y="29"/>
                  </a:lnTo>
                  <a:lnTo>
                    <a:pt x="118" y="23"/>
                  </a:lnTo>
                  <a:lnTo>
                    <a:pt x="114" y="21"/>
                  </a:lnTo>
                  <a:lnTo>
                    <a:pt x="109" y="19"/>
                  </a:lnTo>
                  <a:lnTo>
                    <a:pt x="107" y="16"/>
                  </a:lnTo>
                  <a:lnTo>
                    <a:pt x="103" y="14"/>
                  </a:lnTo>
                  <a:lnTo>
                    <a:pt x="97" y="10"/>
                  </a:lnTo>
                  <a:lnTo>
                    <a:pt x="92" y="8"/>
                  </a:lnTo>
                  <a:lnTo>
                    <a:pt x="86" y="4"/>
                  </a:lnTo>
                  <a:lnTo>
                    <a:pt x="82" y="2"/>
                  </a:lnTo>
                  <a:lnTo>
                    <a:pt x="80" y="0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79" name="Freeform 103"/>
            <p:cNvSpPr>
              <a:spLocks/>
            </p:cNvSpPr>
            <p:nvPr/>
          </p:nvSpPr>
          <p:spPr bwMode="auto">
            <a:xfrm>
              <a:off x="4793" y="2525"/>
              <a:ext cx="275" cy="475"/>
            </a:xfrm>
            <a:custGeom>
              <a:avLst/>
              <a:gdLst/>
              <a:ahLst/>
              <a:cxnLst>
                <a:cxn ang="0">
                  <a:pos x="576" y="29"/>
                </a:cxn>
                <a:cxn ang="0">
                  <a:pos x="603" y="67"/>
                </a:cxn>
                <a:cxn ang="0">
                  <a:pos x="633" y="120"/>
                </a:cxn>
                <a:cxn ang="0">
                  <a:pos x="666" y="181"/>
                </a:cxn>
                <a:cxn ang="0">
                  <a:pos x="696" y="253"/>
                </a:cxn>
                <a:cxn ang="0">
                  <a:pos x="726" y="329"/>
                </a:cxn>
                <a:cxn ang="0">
                  <a:pos x="749" y="409"/>
                </a:cxn>
                <a:cxn ang="0">
                  <a:pos x="766" y="489"/>
                </a:cxn>
                <a:cxn ang="0">
                  <a:pos x="778" y="567"/>
                </a:cxn>
                <a:cxn ang="0">
                  <a:pos x="782" y="645"/>
                </a:cxn>
                <a:cxn ang="0">
                  <a:pos x="778" y="719"/>
                </a:cxn>
                <a:cxn ang="0">
                  <a:pos x="766" y="791"/>
                </a:cxn>
                <a:cxn ang="0">
                  <a:pos x="749" y="861"/>
                </a:cxn>
                <a:cxn ang="0">
                  <a:pos x="723" y="926"/>
                </a:cxn>
                <a:cxn ang="0">
                  <a:pos x="698" y="989"/>
                </a:cxn>
                <a:cxn ang="0">
                  <a:pos x="671" y="1044"/>
                </a:cxn>
                <a:cxn ang="0">
                  <a:pos x="641" y="1095"/>
                </a:cxn>
                <a:cxn ang="0">
                  <a:pos x="607" y="1139"/>
                </a:cxn>
                <a:cxn ang="0">
                  <a:pos x="567" y="1182"/>
                </a:cxn>
                <a:cxn ang="0">
                  <a:pos x="521" y="1220"/>
                </a:cxn>
                <a:cxn ang="0">
                  <a:pos x="468" y="1258"/>
                </a:cxn>
                <a:cxn ang="0">
                  <a:pos x="407" y="1291"/>
                </a:cxn>
                <a:cxn ang="0">
                  <a:pos x="342" y="1317"/>
                </a:cxn>
                <a:cxn ang="0">
                  <a:pos x="276" y="1338"/>
                </a:cxn>
                <a:cxn ang="0">
                  <a:pos x="209" y="1352"/>
                </a:cxn>
                <a:cxn ang="0">
                  <a:pos x="150" y="1355"/>
                </a:cxn>
                <a:cxn ang="0">
                  <a:pos x="97" y="1346"/>
                </a:cxn>
                <a:cxn ang="0">
                  <a:pos x="55" y="1325"/>
                </a:cxn>
                <a:cxn ang="0">
                  <a:pos x="23" y="1291"/>
                </a:cxn>
                <a:cxn ang="0">
                  <a:pos x="6" y="1247"/>
                </a:cxn>
                <a:cxn ang="0">
                  <a:pos x="0" y="1196"/>
                </a:cxn>
                <a:cxn ang="0">
                  <a:pos x="4" y="1141"/>
                </a:cxn>
                <a:cxn ang="0">
                  <a:pos x="23" y="1087"/>
                </a:cxn>
                <a:cxn ang="0">
                  <a:pos x="51" y="1034"/>
                </a:cxn>
                <a:cxn ang="0">
                  <a:pos x="91" y="989"/>
                </a:cxn>
                <a:cxn ang="0">
                  <a:pos x="141" y="949"/>
                </a:cxn>
                <a:cxn ang="0">
                  <a:pos x="198" y="916"/>
                </a:cxn>
                <a:cxn ang="0">
                  <a:pos x="261" y="886"/>
                </a:cxn>
                <a:cxn ang="0">
                  <a:pos x="323" y="856"/>
                </a:cxn>
                <a:cxn ang="0">
                  <a:pos x="384" y="823"/>
                </a:cxn>
                <a:cxn ang="0">
                  <a:pos x="439" y="787"/>
                </a:cxn>
                <a:cxn ang="0">
                  <a:pos x="489" y="743"/>
                </a:cxn>
                <a:cxn ang="0">
                  <a:pos x="525" y="694"/>
                </a:cxn>
                <a:cxn ang="0">
                  <a:pos x="550" y="639"/>
                </a:cxn>
                <a:cxn ang="0">
                  <a:pos x="563" y="584"/>
                </a:cxn>
                <a:cxn ang="0">
                  <a:pos x="569" y="523"/>
                </a:cxn>
                <a:cxn ang="0">
                  <a:pos x="565" y="464"/>
                </a:cxn>
                <a:cxn ang="0">
                  <a:pos x="555" y="407"/>
                </a:cxn>
                <a:cxn ang="0">
                  <a:pos x="540" y="352"/>
                </a:cxn>
                <a:cxn ang="0">
                  <a:pos x="523" y="297"/>
                </a:cxn>
                <a:cxn ang="0">
                  <a:pos x="506" y="244"/>
                </a:cxn>
                <a:cxn ang="0">
                  <a:pos x="491" y="196"/>
                </a:cxn>
                <a:cxn ang="0">
                  <a:pos x="477" y="152"/>
                </a:cxn>
                <a:cxn ang="0">
                  <a:pos x="464" y="111"/>
                </a:cxn>
                <a:cxn ang="0">
                  <a:pos x="455" y="57"/>
                </a:cxn>
                <a:cxn ang="0">
                  <a:pos x="475" y="14"/>
                </a:cxn>
                <a:cxn ang="0">
                  <a:pos x="519" y="0"/>
                </a:cxn>
              </a:cxnLst>
              <a:rect l="0" t="0" r="r" b="b"/>
              <a:pathLst>
                <a:path w="782" h="1355">
                  <a:moveTo>
                    <a:pt x="540" y="0"/>
                  </a:moveTo>
                  <a:lnTo>
                    <a:pt x="544" y="0"/>
                  </a:lnTo>
                  <a:lnTo>
                    <a:pt x="546" y="2"/>
                  </a:lnTo>
                  <a:lnTo>
                    <a:pt x="551" y="4"/>
                  </a:lnTo>
                  <a:lnTo>
                    <a:pt x="555" y="8"/>
                  </a:lnTo>
                  <a:lnTo>
                    <a:pt x="559" y="12"/>
                  </a:lnTo>
                  <a:lnTo>
                    <a:pt x="565" y="16"/>
                  </a:lnTo>
                  <a:lnTo>
                    <a:pt x="571" y="21"/>
                  </a:lnTo>
                  <a:lnTo>
                    <a:pt x="576" y="29"/>
                  </a:lnTo>
                  <a:lnTo>
                    <a:pt x="578" y="31"/>
                  </a:lnTo>
                  <a:lnTo>
                    <a:pt x="582" y="36"/>
                  </a:lnTo>
                  <a:lnTo>
                    <a:pt x="584" y="40"/>
                  </a:lnTo>
                  <a:lnTo>
                    <a:pt x="588" y="44"/>
                  </a:lnTo>
                  <a:lnTo>
                    <a:pt x="590" y="48"/>
                  </a:lnTo>
                  <a:lnTo>
                    <a:pt x="593" y="52"/>
                  </a:lnTo>
                  <a:lnTo>
                    <a:pt x="597" y="57"/>
                  </a:lnTo>
                  <a:lnTo>
                    <a:pt x="601" y="63"/>
                  </a:lnTo>
                  <a:lnTo>
                    <a:pt x="603" y="67"/>
                  </a:lnTo>
                  <a:lnTo>
                    <a:pt x="607" y="73"/>
                  </a:lnTo>
                  <a:lnTo>
                    <a:pt x="610" y="78"/>
                  </a:lnTo>
                  <a:lnTo>
                    <a:pt x="612" y="84"/>
                  </a:lnTo>
                  <a:lnTo>
                    <a:pt x="616" y="90"/>
                  </a:lnTo>
                  <a:lnTo>
                    <a:pt x="620" y="95"/>
                  </a:lnTo>
                  <a:lnTo>
                    <a:pt x="624" y="101"/>
                  </a:lnTo>
                  <a:lnTo>
                    <a:pt x="628" y="109"/>
                  </a:lnTo>
                  <a:lnTo>
                    <a:pt x="631" y="114"/>
                  </a:lnTo>
                  <a:lnTo>
                    <a:pt x="633" y="120"/>
                  </a:lnTo>
                  <a:lnTo>
                    <a:pt x="637" y="126"/>
                  </a:lnTo>
                  <a:lnTo>
                    <a:pt x="641" y="133"/>
                  </a:lnTo>
                  <a:lnTo>
                    <a:pt x="645" y="139"/>
                  </a:lnTo>
                  <a:lnTo>
                    <a:pt x="648" y="147"/>
                  </a:lnTo>
                  <a:lnTo>
                    <a:pt x="652" y="152"/>
                  </a:lnTo>
                  <a:lnTo>
                    <a:pt x="656" y="160"/>
                  </a:lnTo>
                  <a:lnTo>
                    <a:pt x="658" y="168"/>
                  </a:lnTo>
                  <a:lnTo>
                    <a:pt x="662" y="175"/>
                  </a:lnTo>
                  <a:lnTo>
                    <a:pt x="666" y="181"/>
                  </a:lnTo>
                  <a:lnTo>
                    <a:pt x="669" y="190"/>
                  </a:lnTo>
                  <a:lnTo>
                    <a:pt x="671" y="196"/>
                  </a:lnTo>
                  <a:lnTo>
                    <a:pt x="675" y="204"/>
                  </a:lnTo>
                  <a:lnTo>
                    <a:pt x="679" y="213"/>
                  </a:lnTo>
                  <a:lnTo>
                    <a:pt x="683" y="221"/>
                  </a:lnTo>
                  <a:lnTo>
                    <a:pt x="686" y="228"/>
                  </a:lnTo>
                  <a:lnTo>
                    <a:pt x="690" y="236"/>
                  </a:lnTo>
                  <a:lnTo>
                    <a:pt x="692" y="246"/>
                  </a:lnTo>
                  <a:lnTo>
                    <a:pt x="696" y="253"/>
                  </a:lnTo>
                  <a:lnTo>
                    <a:pt x="700" y="263"/>
                  </a:lnTo>
                  <a:lnTo>
                    <a:pt x="704" y="270"/>
                  </a:lnTo>
                  <a:lnTo>
                    <a:pt x="705" y="278"/>
                  </a:lnTo>
                  <a:lnTo>
                    <a:pt x="709" y="287"/>
                  </a:lnTo>
                  <a:lnTo>
                    <a:pt x="713" y="295"/>
                  </a:lnTo>
                  <a:lnTo>
                    <a:pt x="717" y="303"/>
                  </a:lnTo>
                  <a:lnTo>
                    <a:pt x="719" y="312"/>
                  </a:lnTo>
                  <a:lnTo>
                    <a:pt x="723" y="322"/>
                  </a:lnTo>
                  <a:lnTo>
                    <a:pt x="726" y="329"/>
                  </a:lnTo>
                  <a:lnTo>
                    <a:pt x="728" y="339"/>
                  </a:lnTo>
                  <a:lnTo>
                    <a:pt x="732" y="348"/>
                  </a:lnTo>
                  <a:lnTo>
                    <a:pt x="736" y="358"/>
                  </a:lnTo>
                  <a:lnTo>
                    <a:pt x="738" y="365"/>
                  </a:lnTo>
                  <a:lnTo>
                    <a:pt x="740" y="375"/>
                  </a:lnTo>
                  <a:lnTo>
                    <a:pt x="742" y="382"/>
                  </a:lnTo>
                  <a:lnTo>
                    <a:pt x="745" y="392"/>
                  </a:lnTo>
                  <a:lnTo>
                    <a:pt x="747" y="401"/>
                  </a:lnTo>
                  <a:lnTo>
                    <a:pt x="749" y="409"/>
                  </a:lnTo>
                  <a:lnTo>
                    <a:pt x="751" y="418"/>
                  </a:lnTo>
                  <a:lnTo>
                    <a:pt x="753" y="428"/>
                  </a:lnTo>
                  <a:lnTo>
                    <a:pt x="755" y="436"/>
                  </a:lnTo>
                  <a:lnTo>
                    <a:pt x="757" y="445"/>
                  </a:lnTo>
                  <a:lnTo>
                    <a:pt x="759" y="455"/>
                  </a:lnTo>
                  <a:lnTo>
                    <a:pt x="761" y="462"/>
                  </a:lnTo>
                  <a:lnTo>
                    <a:pt x="763" y="472"/>
                  </a:lnTo>
                  <a:lnTo>
                    <a:pt x="764" y="479"/>
                  </a:lnTo>
                  <a:lnTo>
                    <a:pt x="766" y="489"/>
                  </a:lnTo>
                  <a:lnTo>
                    <a:pt x="768" y="498"/>
                  </a:lnTo>
                  <a:lnTo>
                    <a:pt x="768" y="506"/>
                  </a:lnTo>
                  <a:lnTo>
                    <a:pt x="770" y="515"/>
                  </a:lnTo>
                  <a:lnTo>
                    <a:pt x="772" y="523"/>
                  </a:lnTo>
                  <a:lnTo>
                    <a:pt x="774" y="532"/>
                  </a:lnTo>
                  <a:lnTo>
                    <a:pt x="774" y="542"/>
                  </a:lnTo>
                  <a:lnTo>
                    <a:pt x="776" y="550"/>
                  </a:lnTo>
                  <a:lnTo>
                    <a:pt x="776" y="559"/>
                  </a:lnTo>
                  <a:lnTo>
                    <a:pt x="778" y="567"/>
                  </a:lnTo>
                  <a:lnTo>
                    <a:pt x="778" y="576"/>
                  </a:lnTo>
                  <a:lnTo>
                    <a:pt x="778" y="584"/>
                  </a:lnTo>
                  <a:lnTo>
                    <a:pt x="780" y="593"/>
                  </a:lnTo>
                  <a:lnTo>
                    <a:pt x="780" y="601"/>
                  </a:lnTo>
                  <a:lnTo>
                    <a:pt x="780" y="610"/>
                  </a:lnTo>
                  <a:lnTo>
                    <a:pt x="780" y="618"/>
                  </a:lnTo>
                  <a:lnTo>
                    <a:pt x="782" y="627"/>
                  </a:lnTo>
                  <a:lnTo>
                    <a:pt x="782" y="637"/>
                  </a:lnTo>
                  <a:lnTo>
                    <a:pt x="782" y="645"/>
                  </a:lnTo>
                  <a:lnTo>
                    <a:pt x="782" y="652"/>
                  </a:lnTo>
                  <a:lnTo>
                    <a:pt x="782" y="662"/>
                  </a:lnTo>
                  <a:lnTo>
                    <a:pt x="782" y="669"/>
                  </a:lnTo>
                  <a:lnTo>
                    <a:pt x="780" y="679"/>
                  </a:lnTo>
                  <a:lnTo>
                    <a:pt x="780" y="686"/>
                  </a:lnTo>
                  <a:lnTo>
                    <a:pt x="780" y="694"/>
                  </a:lnTo>
                  <a:lnTo>
                    <a:pt x="780" y="704"/>
                  </a:lnTo>
                  <a:lnTo>
                    <a:pt x="778" y="711"/>
                  </a:lnTo>
                  <a:lnTo>
                    <a:pt x="778" y="719"/>
                  </a:lnTo>
                  <a:lnTo>
                    <a:pt x="776" y="726"/>
                  </a:lnTo>
                  <a:lnTo>
                    <a:pt x="776" y="736"/>
                  </a:lnTo>
                  <a:lnTo>
                    <a:pt x="774" y="743"/>
                  </a:lnTo>
                  <a:lnTo>
                    <a:pt x="774" y="751"/>
                  </a:lnTo>
                  <a:lnTo>
                    <a:pt x="772" y="761"/>
                  </a:lnTo>
                  <a:lnTo>
                    <a:pt x="772" y="768"/>
                  </a:lnTo>
                  <a:lnTo>
                    <a:pt x="770" y="776"/>
                  </a:lnTo>
                  <a:lnTo>
                    <a:pt x="768" y="783"/>
                  </a:lnTo>
                  <a:lnTo>
                    <a:pt x="766" y="791"/>
                  </a:lnTo>
                  <a:lnTo>
                    <a:pt x="764" y="799"/>
                  </a:lnTo>
                  <a:lnTo>
                    <a:pt x="763" y="806"/>
                  </a:lnTo>
                  <a:lnTo>
                    <a:pt x="761" y="814"/>
                  </a:lnTo>
                  <a:lnTo>
                    <a:pt x="759" y="821"/>
                  </a:lnTo>
                  <a:lnTo>
                    <a:pt x="757" y="831"/>
                  </a:lnTo>
                  <a:lnTo>
                    <a:pt x="755" y="837"/>
                  </a:lnTo>
                  <a:lnTo>
                    <a:pt x="753" y="846"/>
                  </a:lnTo>
                  <a:lnTo>
                    <a:pt x="751" y="852"/>
                  </a:lnTo>
                  <a:lnTo>
                    <a:pt x="749" y="861"/>
                  </a:lnTo>
                  <a:lnTo>
                    <a:pt x="745" y="867"/>
                  </a:lnTo>
                  <a:lnTo>
                    <a:pt x="744" y="876"/>
                  </a:lnTo>
                  <a:lnTo>
                    <a:pt x="740" y="882"/>
                  </a:lnTo>
                  <a:lnTo>
                    <a:pt x="738" y="892"/>
                  </a:lnTo>
                  <a:lnTo>
                    <a:pt x="734" y="897"/>
                  </a:lnTo>
                  <a:lnTo>
                    <a:pt x="732" y="905"/>
                  </a:lnTo>
                  <a:lnTo>
                    <a:pt x="728" y="913"/>
                  </a:lnTo>
                  <a:lnTo>
                    <a:pt x="726" y="920"/>
                  </a:lnTo>
                  <a:lnTo>
                    <a:pt x="723" y="926"/>
                  </a:lnTo>
                  <a:lnTo>
                    <a:pt x="721" y="933"/>
                  </a:lnTo>
                  <a:lnTo>
                    <a:pt x="717" y="941"/>
                  </a:lnTo>
                  <a:lnTo>
                    <a:pt x="715" y="949"/>
                  </a:lnTo>
                  <a:lnTo>
                    <a:pt x="711" y="954"/>
                  </a:lnTo>
                  <a:lnTo>
                    <a:pt x="709" y="962"/>
                  </a:lnTo>
                  <a:lnTo>
                    <a:pt x="705" y="968"/>
                  </a:lnTo>
                  <a:lnTo>
                    <a:pt x="704" y="975"/>
                  </a:lnTo>
                  <a:lnTo>
                    <a:pt x="700" y="981"/>
                  </a:lnTo>
                  <a:lnTo>
                    <a:pt x="698" y="989"/>
                  </a:lnTo>
                  <a:lnTo>
                    <a:pt x="694" y="994"/>
                  </a:lnTo>
                  <a:lnTo>
                    <a:pt x="692" y="1002"/>
                  </a:lnTo>
                  <a:lnTo>
                    <a:pt x="690" y="1006"/>
                  </a:lnTo>
                  <a:lnTo>
                    <a:pt x="686" y="1013"/>
                  </a:lnTo>
                  <a:lnTo>
                    <a:pt x="683" y="1019"/>
                  </a:lnTo>
                  <a:lnTo>
                    <a:pt x="681" y="1025"/>
                  </a:lnTo>
                  <a:lnTo>
                    <a:pt x="677" y="1030"/>
                  </a:lnTo>
                  <a:lnTo>
                    <a:pt x="675" y="1036"/>
                  </a:lnTo>
                  <a:lnTo>
                    <a:pt x="671" y="1044"/>
                  </a:lnTo>
                  <a:lnTo>
                    <a:pt x="667" y="1049"/>
                  </a:lnTo>
                  <a:lnTo>
                    <a:pt x="664" y="1055"/>
                  </a:lnTo>
                  <a:lnTo>
                    <a:pt x="662" y="1061"/>
                  </a:lnTo>
                  <a:lnTo>
                    <a:pt x="658" y="1066"/>
                  </a:lnTo>
                  <a:lnTo>
                    <a:pt x="654" y="1072"/>
                  </a:lnTo>
                  <a:lnTo>
                    <a:pt x="652" y="1078"/>
                  </a:lnTo>
                  <a:lnTo>
                    <a:pt x="648" y="1084"/>
                  </a:lnTo>
                  <a:lnTo>
                    <a:pt x="645" y="1087"/>
                  </a:lnTo>
                  <a:lnTo>
                    <a:pt x="641" y="1095"/>
                  </a:lnTo>
                  <a:lnTo>
                    <a:pt x="637" y="1099"/>
                  </a:lnTo>
                  <a:lnTo>
                    <a:pt x="633" y="1104"/>
                  </a:lnTo>
                  <a:lnTo>
                    <a:pt x="629" y="1108"/>
                  </a:lnTo>
                  <a:lnTo>
                    <a:pt x="626" y="1114"/>
                  </a:lnTo>
                  <a:lnTo>
                    <a:pt x="622" y="1120"/>
                  </a:lnTo>
                  <a:lnTo>
                    <a:pt x="618" y="1125"/>
                  </a:lnTo>
                  <a:lnTo>
                    <a:pt x="614" y="1129"/>
                  </a:lnTo>
                  <a:lnTo>
                    <a:pt x="610" y="1135"/>
                  </a:lnTo>
                  <a:lnTo>
                    <a:pt x="607" y="1139"/>
                  </a:lnTo>
                  <a:lnTo>
                    <a:pt x="603" y="1144"/>
                  </a:lnTo>
                  <a:lnTo>
                    <a:pt x="599" y="1148"/>
                  </a:lnTo>
                  <a:lnTo>
                    <a:pt x="595" y="1154"/>
                  </a:lnTo>
                  <a:lnTo>
                    <a:pt x="590" y="1160"/>
                  </a:lnTo>
                  <a:lnTo>
                    <a:pt x="586" y="1163"/>
                  </a:lnTo>
                  <a:lnTo>
                    <a:pt x="582" y="1169"/>
                  </a:lnTo>
                  <a:lnTo>
                    <a:pt x="578" y="1173"/>
                  </a:lnTo>
                  <a:lnTo>
                    <a:pt x="572" y="1179"/>
                  </a:lnTo>
                  <a:lnTo>
                    <a:pt x="567" y="1182"/>
                  </a:lnTo>
                  <a:lnTo>
                    <a:pt x="561" y="1186"/>
                  </a:lnTo>
                  <a:lnTo>
                    <a:pt x="557" y="1192"/>
                  </a:lnTo>
                  <a:lnTo>
                    <a:pt x="551" y="1196"/>
                  </a:lnTo>
                  <a:lnTo>
                    <a:pt x="548" y="1200"/>
                  </a:lnTo>
                  <a:lnTo>
                    <a:pt x="542" y="1203"/>
                  </a:lnTo>
                  <a:lnTo>
                    <a:pt x="538" y="1209"/>
                  </a:lnTo>
                  <a:lnTo>
                    <a:pt x="532" y="1213"/>
                  </a:lnTo>
                  <a:lnTo>
                    <a:pt x="527" y="1217"/>
                  </a:lnTo>
                  <a:lnTo>
                    <a:pt x="521" y="1220"/>
                  </a:lnTo>
                  <a:lnTo>
                    <a:pt x="515" y="1226"/>
                  </a:lnTo>
                  <a:lnTo>
                    <a:pt x="510" y="1230"/>
                  </a:lnTo>
                  <a:lnTo>
                    <a:pt x="504" y="1234"/>
                  </a:lnTo>
                  <a:lnTo>
                    <a:pt x="498" y="1238"/>
                  </a:lnTo>
                  <a:lnTo>
                    <a:pt x="493" y="1243"/>
                  </a:lnTo>
                  <a:lnTo>
                    <a:pt x="487" y="1247"/>
                  </a:lnTo>
                  <a:lnTo>
                    <a:pt x="481" y="1251"/>
                  </a:lnTo>
                  <a:lnTo>
                    <a:pt x="475" y="1255"/>
                  </a:lnTo>
                  <a:lnTo>
                    <a:pt x="468" y="1258"/>
                  </a:lnTo>
                  <a:lnTo>
                    <a:pt x="462" y="1262"/>
                  </a:lnTo>
                  <a:lnTo>
                    <a:pt x="455" y="1266"/>
                  </a:lnTo>
                  <a:lnTo>
                    <a:pt x="449" y="1270"/>
                  </a:lnTo>
                  <a:lnTo>
                    <a:pt x="441" y="1274"/>
                  </a:lnTo>
                  <a:lnTo>
                    <a:pt x="434" y="1276"/>
                  </a:lnTo>
                  <a:lnTo>
                    <a:pt x="428" y="1279"/>
                  </a:lnTo>
                  <a:lnTo>
                    <a:pt x="420" y="1283"/>
                  </a:lnTo>
                  <a:lnTo>
                    <a:pt x="415" y="1287"/>
                  </a:lnTo>
                  <a:lnTo>
                    <a:pt x="407" y="1291"/>
                  </a:lnTo>
                  <a:lnTo>
                    <a:pt x="399" y="1295"/>
                  </a:lnTo>
                  <a:lnTo>
                    <a:pt x="394" y="1296"/>
                  </a:lnTo>
                  <a:lnTo>
                    <a:pt x="386" y="1300"/>
                  </a:lnTo>
                  <a:lnTo>
                    <a:pt x="378" y="1304"/>
                  </a:lnTo>
                  <a:lnTo>
                    <a:pt x="371" y="1306"/>
                  </a:lnTo>
                  <a:lnTo>
                    <a:pt x="363" y="1310"/>
                  </a:lnTo>
                  <a:lnTo>
                    <a:pt x="356" y="1314"/>
                  </a:lnTo>
                  <a:lnTo>
                    <a:pt x="348" y="1315"/>
                  </a:lnTo>
                  <a:lnTo>
                    <a:pt x="342" y="1317"/>
                  </a:lnTo>
                  <a:lnTo>
                    <a:pt x="335" y="1321"/>
                  </a:lnTo>
                  <a:lnTo>
                    <a:pt x="327" y="1323"/>
                  </a:lnTo>
                  <a:lnTo>
                    <a:pt x="320" y="1325"/>
                  </a:lnTo>
                  <a:lnTo>
                    <a:pt x="312" y="1329"/>
                  </a:lnTo>
                  <a:lnTo>
                    <a:pt x="304" y="1331"/>
                  </a:lnTo>
                  <a:lnTo>
                    <a:pt x="297" y="1333"/>
                  </a:lnTo>
                  <a:lnTo>
                    <a:pt x="289" y="1334"/>
                  </a:lnTo>
                  <a:lnTo>
                    <a:pt x="283" y="1336"/>
                  </a:lnTo>
                  <a:lnTo>
                    <a:pt x="276" y="1338"/>
                  </a:lnTo>
                  <a:lnTo>
                    <a:pt x="268" y="1342"/>
                  </a:lnTo>
                  <a:lnTo>
                    <a:pt x="261" y="1342"/>
                  </a:lnTo>
                  <a:lnTo>
                    <a:pt x="253" y="1344"/>
                  </a:lnTo>
                  <a:lnTo>
                    <a:pt x="245" y="1346"/>
                  </a:lnTo>
                  <a:lnTo>
                    <a:pt x="238" y="1348"/>
                  </a:lnTo>
                  <a:lnTo>
                    <a:pt x="230" y="1348"/>
                  </a:lnTo>
                  <a:lnTo>
                    <a:pt x="224" y="1350"/>
                  </a:lnTo>
                  <a:lnTo>
                    <a:pt x="217" y="1350"/>
                  </a:lnTo>
                  <a:lnTo>
                    <a:pt x="209" y="1352"/>
                  </a:lnTo>
                  <a:lnTo>
                    <a:pt x="202" y="1352"/>
                  </a:lnTo>
                  <a:lnTo>
                    <a:pt x="196" y="1353"/>
                  </a:lnTo>
                  <a:lnTo>
                    <a:pt x="188" y="1353"/>
                  </a:lnTo>
                  <a:lnTo>
                    <a:pt x="183" y="1355"/>
                  </a:lnTo>
                  <a:lnTo>
                    <a:pt x="175" y="1355"/>
                  </a:lnTo>
                  <a:lnTo>
                    <a:pt x="169" y="1355"/>
                  </a:lnTo>
                  <a:lnTo>
                    <a:pt x="164" y="1355"/>
                  </a:lnTo>
                  <a:lnTo>
                    <a:pt x="156" y="1355"/>
                  </a:lnTo>
                  <a:lnTo>
                    <a:pt x="150" y="1355"/>
                  </a:lnTo>
                  <a:lnTo>
                    <a:pt x="143" y="1353"/>
                  </a:lnTo>
                  <a:lnTo>
                    <a:pt x="137" y="1353"/>
                  </a:lnTo>
                  <a:lnTo>
                    <a:pt x="131" y="1353"/>
                  </a:lnTo>
                  <a:lnTo>
                    <a:pt x="126" y="1352"/>
                  </a:lnTo>
                  <a:lnTo>
                    <a:pt x="118" y="1352"/>
                  </a:lnTo>
                  <a:lnTo>
                    <a:pt x="112" y="1350"/>
                  </a:lnTo>
                  <a:lnTo>
                    <a:pt x="108" y="1350"/>
                  </a:lnTo>
                  <a:lnTo>
                    <a:pt x="103" y="1348"/>
                  </a:lnTo>
                  <a:lnTo>
                    <a:pt x="97" y="1346"/>
                  </a:lnTo>
                  <a:lnTo>
                    <a:pt x="91" y="1344"/>
                  </a:lnTo>
                  <a:lnTo>
                    <a:pt x="88" y="1342"/>
                  </a:lnTo>
                  <a:lnTo>
                    <a:pt x="82" y="1340"/>
                  </a:lnTo>
                  <a:lnTo>
                    <a:pt x="76" y="1338"/>
                  </a:lnTo>
                  <a:lnTo>
                    <a:pt x="72" y="1336"/>
                  </a:lnTo>
                  <a:lnTo>
                    <a:pt x="69" y="1334"/>
                  </a:lnTo>
                  <a:lnTo>
                    <a:pt x="65" y="1331"/>
                  </a:lnTo>
                  <a:lnTo>
                    <a:pt x="59" y="1329"/>
                  </a:lnTo>
                  <a:lnTo>
                    <a:pt x="55" y="1325"/>
                  </a:lnTo>
                  <a:lnTo>
                    <a:pt x="51" y="1321"/>
                  </a:lnTo>
                  <a:lnTo>
                    <a:pt x="46" y="1317"/>
                  </a:lnTo>
                  <a:lnTo>
                    <a:pt x="42" y="1314"/>
                  </a:lnTo>
                  <a:lnTo>
                    <a:pt x="38" y="1312"/>
                  </a:lnTo>
                  <a:lnTo>
                    <a:pt x="36" y="1308"/>
                  </a:lnTo>
                  <a:lnTo>
                    <a:pt x="32" y="1304"/>
                  </a:lnTo>
                  <a:lnTo>
                    <a:pt x="29" y="1298"/>
                  </a:lnTo>
                  <a:lnTo>
                    <a:pt x="27" y="1295"/>
                  </a:lnTo>
                  <a:lnTo>
                    <a:pt x="23" y="1291"/>
                  </a:lnTo>
                  <a:lnTo>
                    <a:pt x="21" y="1285"/>
                  </a:lnTo>
                  <a:lnTo>
                    <a:pt x="19" y="1281"/>
                  </a:lnTo>
                  <a:lnTo>
                    <a:pt x="17" y="1277"/>
                  </a:lnTo>
                  <a:lnTo>
                    <a:pt x="15" y="1274"/>
                  </a:lnTo>
                  <a:lnTo>
                    <a:pt x="13" y="1268"/>
                  </a:lnTo>
                  <a:lnTo>
                    <a:pt x="10" y="1262"/>
                  </a:lnTo>
                  <a:lnTo>
                    <a:pt x="8" y="1257"/>
                  </a:lnTo>
                  <a:lnTo>
                    <a:pt x="8" y="1253"/>
                  </a:lnTo>
                  <a:lnTo>
                    <a:pt x="6" y="1247"/>
                  </a:lnTo>
                  <a:lnTo>
                    <a:pt x="4" y="1241"/>
                  </a:lnTo>
                  <a:lnTo>
                    <a:pt x="2" y="1236"/>
                  </a:lnTo>
                  <a:lnTo>
                    <a:pt x="2" y="1230"/>
                  </a:lnTo>
                  <a:lnTo>
                    <a:pt x="0" y="1224"/>
                  </a:lnTo>
                  <a:lnTo>
                    <a:pt x="0" y="1219"/>
                  </a:lnTo>
                  <a:lnTo>
                    <a:pt x="0" y="1213"/>
                  </a:lnTo>
                  <a:lnTo>
                    <a:pt x="0" y="1207"/>
                  </a:lnTo>
                  <a:lnTo>
                    <a:pt x="0" y="1201"/>
                  </a:lnTo>
                  <a:lnTo>
                    <a:pt x="0" y="1196"/>
                  </a:lnTo>
                  <a:lnTo>
                    <a:pt x="0" y="1190"/>
                  </a:lnTo>
                  <a:lnTo>
                    <a:pt x="0" y="1184"/>
                  </a:lnTo>
                  <a:lnTo>
                    <a:pt x="0" y="1179"/>
                  </a:lnTo>
                  <a:lnTo>
                    <a:pt x="0" y="1173"/>
                  </a:lnTo>
                  <a:lnTo>
                    <a:pt x="0" y="1165"/>
                  </a:lnTo>
                  <a:lnTo>
                    <a:pt x="2" y="1160"/>
                  </a:lnTo>
                  <a:lnTo>
                    <a:pt x="2" y="1154"/>
                  </a:lnTo>
                  <a:lnTo>
                    <a:pt x="4" y="1146"/>
                  </a:lnTo>
                  <a:lnTo>
                    <a:pt x="4" y="1141"/>
                  </a:lnTo>
                  <a:lnTo>
                    <a:pt x="6" y="1135"/>
                  </a:lnTo>
                  <a:lnTo>
                    <a:pt x="8" y="1129"/>
                  </a:lnTo>
                  <a:lnTo>
                    <a:pt x="10" y="1123"/>
                  </a:lnTo>
                  <a:lnTo>
                    <a:pt x="12" y="1116"/>
                  </a:lnTo>
                  <a:lnTo>
                    <a:pt x="13" y="1110"/>
                  </a:lnTo>
                  <a:lnTo>
                    <a:pt x="15" y="1104"/>
                  </a:lnTo>
                  <a:lnTo>
                    <a:pt x="17" y="1099"/>
                  </a:lnTo>
                  <a:lnTo>
                    <a:pt x="21" y="1093"/>
                  </a:lnTo>
                  <a:lnTo>
                    <a:pt x="23" y="1087"/>
                  </a:lnTo>
                  <a:lnTo>
                    <a:pt x="25" y="1080"/>
                  </a:lnTo>
                  <a:lnTo>
                    <a:pt x="29" y="1074"/>
                  </a:lnTo>
                  <a:lnTo>
                    <a:pt x="31" y="1068"/>
                  </a:lnTo>
                  <a:lnTo>
                    <a:pt x="34" y="1063"/>
                  </a:lnTo>
                  <a:lnTo>
                    <a:pt x="36" y="1057"/>
                  </a:lnTo>
                  <a:lnTo>
                    <a:pt x="40" y="1051"/>
                  </a:lnTo>
                  <a:lnTo>
                    <a:pt x="44" y="1046"/>
                  </a:lnTo>
                  <a:lnTo>
                    <a:pt x="48" y="1040"/>
                  </a:lnTo>
                  <a:lnTo>
                    <a:pt x="51" y="1034"/>
                  </a:lnTo>
                  <a:lnTo>
                    <a:pt x="55" y="1028"/>
                  </a:lnTo>
                  <a:lnTo>
                    <a:pt x="59" y="1023"/>
                  </a:lnTo>
                  <a:lnTo>
                    <a:pt x="65" y="1019"/>
                  </a:lnTo>
                  <a:lnTo>
                    <a:pt x="69" y="1013"/>
                  </a:lnTo>
                  <a:lnTo>
                    <a:pt x="72" y="1008"/>
                  </a:lnTo>
                  <a:lnTo>
                    <a:pt x="78" y="1002"/>
                  </a:lnTo>
                  <a:lnTo>
                    <a:pt x="84" y="998"/>
                  </a:lnTo>
                  <a:lnTo>
                    <a:pt x="88" y="992"/>
                  </a:lnTo>
                  <a:lnTo>
                    <a:pt x="91" y="989"/>
                  </a:lnTo>
                  <a:lnTo>
                    <a:pt x="97" y="983"/>
                  </a:lnTo>
                  <a:lnTo>
                    <a:pt x="103" y="979"/>
                  </a:lnTo>
                  <a:lnTo>
                    <a:pt x="107" y="973"/>
                  </a:lnTo>
                  <a:lnTo>
                    <a:pt x="112" y="970"/>
                  </a:lnTo>
                  <a:lnTo>
                    <a:pt x="118" y="966"/>
                  </a:lnTo>
                  <a:lnTo>
                    <a:pt x="124" y="962"/>
                  </a:lnTo>
                  <a:lnTo>
                    <a:pt x="129" y="958"/>
                  </a:lnTo>
                  <a:lnTo>
                    <a:pt x="135" y="952"/>
                  </a:lnTo>
                  <a:lnTo>
                    <a:pt x="141" y="949"/>
                  </a:lnTo>
                  <a:lnTo>
                    <a:pt x="147" y="945"/>
                  </a:lnTo>
                  <a:lnTo>
                    <a:pt x="154" y="941"/>
                  </a:lnTo>
                  <a:lnTo>
                    <a:pt x="160" y="937"/>
                  </a:lnTo>
                  <a:lnTo>
                    <a:pt x="166" y="933"/>
                  </a:lnTo>
                  <a:lnTo>
                    <a:pt x="173" y="932"/>
                  </a:lnTo>
                  <a:lnTo>
                    <a:pt x="179" y="926"/>
                  </a:lnTo>
                  <a:lnTo>
                    <a:pt x="185" y="922"/>
                  </a:lnTo>
                  <a:lnTo>
                    <a:pt x="192" y="918"/>
                  </a:lnTo>
                  <a:lnTo>
                    <a:pt x="198" y="916"/>
                  </a:lnTo>
                  <a:lnTo>
                    <a:pt x="205" y="913"/>
                  </a:lnTo>
                  <a:lnTo>
                    <a:pt x="211" y="909"/>
                  </a:lnTo>
                  <a:lnTo>
                    <a:pt x="219" y="905"/>
                  </a:lnTo>
                  <a:lnTo>
                    <a:pt x="226" y="903"/>
                  </a:lnTo>
                  <a:lnTo>
                    <a:pt x="232" y="897"/>
                  </a:lnTo>
                  <a:lnTo>
                    <a:pt x="240" y="895"/>
                  </a:lnTo>
                  <a:lnTo>
                    <a:pt x="245" y="892"/>
                  </a:lnTo>
                  <a:lnTo>
                    <a:pt x="253" y="888"/>
                  </a:lnTo>
                  <a:lnTo>
                    <a:pt x="261" y="886"/>
                  </a:lnTo>
                  <a:lnTo>
                    <a:pt x="266" y="882"/>
                  </a:lnTo>
                  <a:lnTo>
                    <a:pt x="274" y="878"/>
                  </a:lnTo>
                  <a:lnTo>
                    <a:pt x="282" y="876"/>
                  </a:lnTo>
                  <a:lnTo>
                    <a:pt x="287" y="873"/>
                  </a:lnTo>
                  <a:lnTo>
                    <a:pt x="295" y="869"/>
                  </a:lnTo>
                  <a:lnTo>
                    <a:pt x="301" y="865"/>
                  </a:lnTo>
                  <a:lnTo>
                    <a:pt x="310" y="863"/>
                  </a:lnTo>
                  <a:lnTo>
                    <a:pt x="316" y="857"/>
                  </a:lnTo>
                  <a:lnTo>
                    <a:pt x="323" y="856"/>
                  </a:lnTo>
                  <a:lnTo>
                    <a:pt x="329" y="852"/>
                  </a:lnTo>
                  <a:lnTo>
                    <a:pt x="337" y="848"/>
                  </a:lnTo>
                  <a:lnTo>
                    <a:pt x="342" y="844"/>
                  </a:lnTo>
                  <a:lnTo>
                    <a:pt x="350" y="840"/>
                  </a:lnTo>
                  <a:lnTo>
                    <a:pt x="358" y="837"/>
                  </a:lnTo>
                  <a:lnTo>
                    <a:pt x="363" y="835"/>
                  </a:lnTo>
                  <a:lnTo>
                    <a:pt x="371" y="831"/>
                  </a:lnTo>
                  <a:lnTo>
                    <a:pt x="377" y="827"/>
                  </a:lnTo>
                  <a:lnTo>
                    <a:pt x="384" y="823"/>
                  </a:lnTo>
                  <a:lnTo>
                    <a:pt x="392" y="819"/>
                  </a:lnTo>
                  <a:lnTo>
                    <a:pt x="397" y="816"/>
                  </a:lnTo>
                  <a:lnTo>
                    <a:pt x="403" y="812"/>
                  </a:lnTo>
                  <a:lnTo>
                    <a:pt x="409" y="808"/>
                  </a:lnTo>
                  <a:lnTo>
                    <a:pt x="417" y="804"/>
                  </a:lnTo>
                  <a:lnTo>
                    <a:pt x="422" y="800"/>
                  </a:lnTo>
                  <a:lnTo>
                    <a:pt x="428" y="795"/>
                  </a:lnTo>
                  <a:lnTo>
                    <a:pt x="434" y="791"/>
                  </a:lnTo>
                  <a:lnTo>
                    <a:pt x="439" y="787"/>
                  </a:lnTo>
                  <a:lnTo>
                    <a:pt x="445" y="783"/>
                  </a:lnTo>
                  <a:lnTo>
                    <a:pt x="451" y="778"/>
                  </a:lnTo>
                  <a:lnTo>
                    <a:pt x="456" y="772"/>
                  </a:lnTo>
                  <a:lnTo>
                    <a:pt x="462" y="768"/>
                  </a:lnTo>
                  <a:lnTo>
                    <a:pt x="468" y="764"/>
                  </a:lnTo>
                  <a:lnTo>
                    <a:pt x="474" y="759"/>
                  </a:lnTo>
                  <a:lnTo>
                    <a:pt x="479" y="755"/>
                  </a:lnTo>
                  <a:lnTo>
                    <a:pt x="485" y="749"/>
                  </a:lnTo>
                  <a:lnTo>
                    <a:pt x="489" y="743"/>
                  </a:lnTo>
                  <a:lnTo>
                    <a:pt x="493" y="740"/>
                  </a:lnTo>
                  <a:lnTo>
                    <a:pt x="498" y="732"/>
                  </a:lnTo>
                  <a:lnTo>
                    <a:pt x="502" y="728"/>
                  </a:lnTo>
                  <a:lnTo>
                    <a:pt x="506" y="721"/>
                  </a:lnTo>
                  <a:lnTo>
                    <a:pt x="510" y="717"/>
                  </a:lnTo>
                  <a:lnTo>
                    <a:pt x="513" y="711"/>
                  </a:lnTo>
                  <a:lnTo>
                    <a:pt x="519" y="705"/>
                  </a:lnTo>
                  <a:lnTo>
                    <a:pt x="521" y="700"/>
                  </a:lnTo>
                  <a:lnTo>
                    <a:pt x="525" y="694"/>
                  </a:lnTo>
                  <a:lnTo>
                    <a:pt x="529" y="688"/>
                  </a:lnTo>
                  <a:lnTo>
                    <a:pt x="531" y="683"/>
                  </a:lnTo>
                  <a:lnTo>
                    <a:pt x="534" y="675"/>
                  </a:lnTo>
                  <a:lnTo>
                    <a:pt x="536" y="669"/>
                  </a:lnTo>
                  <a:lnTo>
                    <a:pt x="540" y="664"/>
                  </a:lnTo>
                  <a:lnTo>
                    <a:pt x="544" y="658"/>
                  </a:lnTo>
                  <a:lnTo>
                    <a:pt x="546" y="652"/>
                  </a:lnTo>
                  <a:lnTo>
                    <a:pt x="548" y="646"/>
                  </a:lnTo>
                  <a:lnTo>
                    <a:pt x="550" y="639"/>
                  </a:lnTo>
                  <a:lnTo>
                    <a:pt x="551" y="633"/>
                  </a:lnTo>
                  <a:lnTo>
                    <a:pt x="553" y="627"/>
                  </a:lnTo>
                  <a:lnTo>
                    <a:pt x="555" y="622"/>
                  </a:lnTo>
                  <a:lnTo>
                    <a:pt x="557" y="614"/>
                  </a:lnTo>
                  <a:lnTo>
                    <a:pt x="559" y="608"/>
                  </a:lnTo>
                  <a:lnTo>
                    <a:pt x="559" y="601"/>
                  </a:lnTo>
                  <a:lnTo>
                    <a:pt x="561" y="595"/>
                  </a:lnTo>
                  <a:lnTo>
                    <a:pt x="561" y="589"/>
                  </a:lnTo>
                  <a:lnTo>
                    <a:pt x="563" y="584"/>
                  </a:lnTo>
                  <a:lnTo>
                    <a:pt x="565" y="576"/>
                  </a:lnTo>
                  <a:lnTo>
                    <a:pt x="565" y="570"/>
                  </a:lnTo>
                  <a:lnTo>
                    <a:pt x="567" y="563"/>
                  </a:lnTo>
                  <a:lnTo>
                    <a:pt x="567" y="557"/>
                  </a:lnTo>
                  <a:lnTo>
                    <a:pt x="567" y="550"/>
                  </a:lnTo>
                  <a:lnTo>
                    <a:pt x="567" y="544"/>
                  </a:lnTo>
                  <a:lnTo>
                    <a:pt x="567" y="536"/>
                  </a:lnTo>
                  <a:lnTo>
                    <a:pt x="569" y="531"/>
                  </a:lnTo>
                  <a:lnTo>
                    <a:pt x="569" y="523"/>
                  </a:lnTo>
                  <a:lnTo>
                    <a:pt x="569" y="517"/>
                  </a:lnTo>
                  <a:lnTo>
                    <a:pt x="569" y="512"/>
                  </a:lnTo>
                  <a:lnTo>
                    <a:pt x="569" y="504"/>
                  </a:lnTo>
                  <a:lnTo>
                    <a:pt x="567" y="498"/>
                  </a:lnTo>
                  <a:lnTo>
                    <a:pt x="567" y="491"/>
                  </a:lnTo>
                  <a:lnTo>
                    <a:pt x="567" y="485"/>
                  </a:lnTo>
                  <a:lnTo>
                    <a:pt x="567" y="477"/>
                  </a:lnTo>
                  <a:lnTo>
                    <a:pt x="565" y="472"/>
                  </a:lnTo>
                  <a:lnTo>
                    <a:pt x="565" y="464"/>
                  </a:lnTo>
                  <a:lnTo>
                    <a:pt x="565" y="458"/>
                  </a:lnTo>
                  <a:lnTo>
                    <a:pt x="565" y="453"/>
                  </a:lnTo>
                  <a:lnTo>
                    <a:pt x="563" y="445"/>
                  </a:lnTo>
                  <a:lnTo>
                    <a:pt x="561" y="439"/>
                  </a:lnTo>
                  <a:lnTo>
                    <a:pt x="559" y="432"/>
                  </a:lnTo>
                  <a:lnTo>
                    <a:pt x="559" y="426"/>
                  </a:lnTo>
                  <a:lnTo>
                    <a:pt x="557" y="418"/>
                  </a:lnTo>
                  <a:lnTo>
                    <a:pt x="557" y="413"/>
                  </a:lnTo>
                  <a:lnTo>
                    <a:pt x="555" y="407"/>
                  </a:lnTo>
                  <a:lnTo>
                    <a:pt x="553" y="401"/>
                  </a:lnTo>
                  <a:lnTo>
                    <a:pt x="551" y="394"/>
                  </a:lnTo>
                  <a:lnTo>
                    <a:pt x="551" y="388"/>
                  </a:lnTo>
                  <a:lnTo>
                    <a:pt x="550" y="382"/>
                  </a:lnTo>
                  <a:lnTo>
                    <a:pt x="548" y="375"/>
                  </a:lnTo>
                  <a:lnTo>
                    <a:pt x="546" y="369"/>
                  </a:lnTo>
                  <a:lnTo>
                    <a:pt x="544" y="363"/>
                  </a:lnTo>
                  <a:lnTo>
                    <a:pt x="542" y="358"/>
                  </a:lnTo>
                  <a:lnTo>
                    <a:pt x="540" y="352"/>
                  </a:lnTo>
                  <a:lnTo>
                    <a:pt x="538" y="344"/>
                  </a:lnTo>
                  <a:lnTo>
                    <a:pt x="536" y="339"/>
                  </a:lnTo>
                  <a:lnTo>
                    <a:pt x="534" y="333"/>
                  </a:lnTo>
                  <a:lnTo>
                    <a:pt x="532" y="327"/>
                  </a:lnTo>
                  <a:lnTo>
                    <a:pt x="531" y="320"/>
                  </a:lnTo>
                  <a:lnTo>
                    <a:pt x="529" y="314"/>
                  </a:lnTo>
                  <a:lnTo>
                    <a:pt x="527" y="308"/>
                  </a:lnTo>
                  <a:lnTo>
                    <a:pt x="525" y="303"/>
                  </a:lnTo>
                  <a:lnTo>
                    <a:pt x="523" y="297"/>
                  </a:lnTo>
                  <a:lnTo>
                    <a:pt x="521" y="291"/>
                  </a:lnTo>
                  <a:lnTo>
                    <a:pt x="519" y="285"/>
                  </a:lnTo>
                  <a:lnTo>
                    <a:pt x="517" y="280"/>
                  </a:lnTo>
                  <a:lnTo>
                    <a:pt x="515" y="272"/>
                  </a:lnTo>
                  <a:lnTo>
                    <a:pt x="513" y="268"/>
                  </a:lnTo>
                  <a:lnTo>
                    <a:pt x="512" y="263"/>
                  </a:lnTo>
                  <a:lnTo>
                    <a:pt x="510" y="257"/>
                  </a:lnTo>
                  <a:lnTo>
                    <a:pt x="508" y="249"/>
                  </a:lnTo>
                  <a:lnTo>
                    <a:pt x="506" y="244"/>
                  </a:lnTo>
                  <a:lnTo>
                    <a:pt x="504" y="240"/>
                  </a:lnTo>
                  <a:lnTo>
                    <a:pt x="502" y="234"/>
                  </a:lnTo>
                  <a:lnTo>
                    <a:pt x="500" y="228"/>
                  </a:lnTo>
                  <a:lnTo>
                    <a:pt x="498" y="223"/>
                  </a:lnTo>
                  <a:lnTo>
                    <a:pt x="496" y="217"/>
                  </a:lnTo>
                  <a:lnTo>
                    <a:pt x="494" y="213"/>
                  </a:lnTo>
                  <a:lnTo>
                    <a:pt x="493" y="208"/>
                  </a:lnTo>
                  <a:lnTo>
                    <a:pt x="491" y="202"/>
                  </a:lnTo>
                  <a:lnTo>
                    <a:pt x="491" y="196"/>
                  </a:lnTo>
                  <a:lnTo>
                    <a:pt x="489" y="192"/>
                  </a:lnTo>
                  <a:lnTo>
                    <a:pt x="487" y="187"/>
                  </a:lnTo>
                  <a:lnTo>
                    <a:pt x="485" y="181"/>
                  </a:lnTo>
                  <a:lnTo>
                    <a:pt x="483" y="177"/>
                  </a:lnTo>
                  <a:lnTo>
                    <a:pt x="483" y="173"/>
                  </a:lnTo>
                  <a:lnTo>
                    <a:pt x="481" y="168"/>
                  </a:lnTo>
                  <a:lnTo>
                    <a:pt x="479" y="162"/>
                  </a:lnTo>
                  <a:lnTo>
                    <a:pt x="477" y="156"/>
                  </a:lnTo>
                  <a:lnTo>
                    <a:pt x="477" y="152"/>
                  </a:lnTo>
                  <a:lnTo>
                    <a:pt x="475" y="149"/>
                  </a:lnTo>
                  <a:lnTo>
                    <a:pt x="474" y="145"/>
                  </a:lnTo>
                  <a:lnTo>
                    <a:pt x="472" y="139"/>
                  </a:lnTo>
                  <a:lnTo>
                    <a:pt x="472" y="135"/>
                  </a:lnTo>
                  <a:lnTo>
                    <a:pt x="470" y="131"/>
                  </a:lnTo>
                  <a:lnTo>
                    <a:pt x="468" y="126"/>
                  </a:lnTo>
                  <a:lnTo>
                    <a:pt x="468" y="122"/>
                  </a:lnTo>
                  <a:lnTo>
                    <a:pt x="466" y="118"/>
                  </a:lnTo>
                  <a:lnTo>
                    <a:pt x="464" y="111"/>
                  </a:lnTo>
                  <a:lnTo>
                    <a:pt x="462" y="103"/>
                  </a:lnTo>
                  <a:lnTo>
                    <a:pt x="460" y="95"/>
                  </a:lnTo>
                  <a:lnTo>
                    <a:pt x="458" y="90"/>
                  </a:lnTo>
                  <a:lnTo>
                    <a:pt x="456" y="84"/>
                  </a:lnTo>
                  <a:lnTo>
                    <a:pt x="456" y="76"/>
                  </a:lnTo>
                  <a:lnTo>
                    <a:pt x="455" y="71"/>
                  </a:lnTo>
                  <a:lnTo>
                    <a:pt x="455" y="65"/>
                  </a:lnTo>
                  <a:lnTo>
                    <a:pt x="455" y="61"/>
                  </a:lnTo>
                  <a:lnTo>
                    <a:pt x="455" y="57"/>
                  </a:lnTo>
                  <a:lnTo>
                    <a:pt x="455" y="52"/>
                  </a:lnTo>
                  <a:lnTo>
                    <a:pt x="455" y="48"/>
                  </a:lnTo>
                  <a:lnTo>
                    <a:pt x="455" y="44"/>
                  </a:lnTo>
                  <a:lnTo>
                    <a:pt x="455" y="40"/>
                  </a:lnTo>
                  <a:lnTo>
                    <a:pt x="456" y="33"/>
                  </a:lnTo>
                  <a:lnTo>
                    <a:pt x="460" y="27"/>
                  </a:lnTo>
                  <a:lnTo>
                    <a:pt x="464" y="21"/>
                  </a:lnTo>
                  <a:lnTo>
                    <a:pt x="470" y="17"/>
                  </a:lnTo>
                  <a:lnTo>
                    <a:pt x="475" y="14"/>
                  </a:lnTo>
                  <a:lnTo>
                    <a:pt x="481" y="10"/>
                  </a:lnTo>
                  <a:lnTo>
                    <a:pt x="487" y="6"/>
                  </a:lnTo>
                  <a:lnTo>
                    <a:pt x="496" y="4"/>
                  </a:lnTo>
                  <a:lnTo>
                    <a:pt x="498" y="4"/>
                  </a:lnTo>
                  <a:lnTo>
                    <a:pt x="502" y="4"/>
                  </a:lnTo>
                  <a:lnTo>
                    <a:pt x="506" y="2"/>
                  </a:lnTo>
                  <a:lnTo>
                    <a:pt x="512" y="2"/>
                  </a:lnTo>
                  <a:lnTo>
                    <a:pt x="513" y="0"/>
                  </a:lnTo>
                  <a:lnTo>
                    <a:pt x="519" y="0"/>
                  </a:lnTo>
                  <a:lnTo>
                    <a:pt x="521" y="0"/>
                  </a:lnTo>
                  <a:lnTo>
                    <a:pt x="527" y="0"/>
                  </a:lnTo>
                  <a:lnTo>
                    <a:pt x="532" y="0"/>
                  </a:lnTo>
                  <a:lnTo>
                    <a:pt x="540" y="0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rgbClr val="3399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80" name="Text Box 104"/>
            <p:cNvSpPr txBox="1">
              <a:spLocks noChangeArrowheads="1"/>
            </p:cNvSpPr>
            <p:nvPr/>
          </p:nvSpPr>
          <p:spPr bwMode="auto">
            <a:xfrm>
              <a:off x="4671" y="2482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 b="1"/>
                <a:t>2</a:t>
              </a:r>
            </a:p>
          </p:txBody>
        </p:sp>
        <p:sp>
          <p:nvSpPr>
            <p:cNvPr id="152681" name="Freeform 105"/>
            <p:cNvSpPr>
              <a:spLocks/>
            </p:cNvSpPr>
            <p:nvPr/>
          </p:nvSpPr>
          <p:spPr bwMode="auto">
            <a:xfrm>
              <a:off x="4633" y="2294"/>
              <a:ext cx="324" cy="3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6" y="43"/>
                </a:cxn>
                <a:cxn ang="0">
                  <a:pos x="461" y="5"/>
                </a:cxn>
              </a:cxnLst>
              <a:rect l="0" t="0" r="r" b="b"/>
              <a:pathLst>
                <a:path w="461" h="44">
                  <a:moveTo>
                    <a:pt x="0" y="0"/>
                  </a:moveTo>
                  <a:cubicBezTo>
                    <a:pt x="74" y="21"/>
                    <a:pt x="149" y="42"/>
                    <a:pt x="226" y="43"/>
                  </a:cubicBezTo>
                  <a:cubicBezTo>
                    <a:pt x="303" y="44"/>
                    <a:pt x="382" y="24"/>
                    <a:pt x="461" y="5"/>
                  </a:cubicBez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42049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229600" cy="655638"/>
          </a:xfrm>
        </p:spPr>
        <p:txBody>
          <a:bodyPr>
            <a:normAutofit fontScale="90000"/>
          </a:bodyPr>
          <a:lstStyle/>
          <a:p>
            <a:r>
              <a:rPr lang="en-US"/>
              <a:t>Water Jug Problem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447800"/>
            <a:ext cx="2895600" cy="50292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pPr marL="0" indent="0">
              <a:buNone/>
            </a:pPr>
            <a:r>
              <a:rPr lang="en-US" sz="2000" dirty="0"/>
              <a:t>State = (</a:t>
            </a:r>
            <a:r>
              <a:rPr lang="en-US" sz="2000" dirty="0" err="1"/>
              <a:t>x,y</a:t>
            </a:r>
            <a:r>
              <a:rPr lang="en-US" sz="2000" dirty="0"/>
              <a:t>), where x is the number of gallons of water in the 5-gallon jug and y is # of gallons in the 2-gallon jug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Initial </a:t>
            </a:r>
            <a:r>
              <a:rPr lang="en-US" sz="2000" dirty="0"/>
              <a:t>State = (5,2)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Goal </a:t>
            </a:r>
            <a:r>
              <a:rPr lang="en-US" sz="2000" dirty="0"/>
              <a:t>State = (*,1), where * means any amount </a:t>
            </a:r>
          </a:p>
        </p:txBody>
      </p:sp>
      <p:graphicFrame>
        <p:nvGraphicFramePr>
          <p:cNvPr id="19600" name="Group 144"/>
          <p:cNvGraphicFramePr>
            <a:graphicFrameLocks noGrp="1"/>
          </p:cNvGraphicFramePr>
          <p:nvPr>
            <p:ph sz="half" idx="4294967295"/>
          </p:nvPr>
        </p:nvGraphicFramePr>
        <p:xfrm>
          <a:off x="3657600" y="2078038"/>
          <a:ext cx="5486400" cy="4480560"/>
        </p:xfrm>
        <a:graphic>
          <a:graphicData uri="http://schemas.openxmlformats.org/drawingml/2006/table">
            <a:tbl>
              <a:tblPr/>
              <a:tblGrid>
                <a:gridCol w="1219200"/>
                <a:gridCol w="914400"/>
                <a:gridCol w="1752600"/>
                <a:gridCol w="1600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Transition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Effect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Empty5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(x,y)</a:t>
                      </a: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→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(0,y)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Empty 5-gal. jug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Empty2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–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(x,y)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→(x,0)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Empty 2-gal. jug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2to5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x </a:t>
                      </a: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≤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(x,2)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→(x+2,0)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Pour 2-gal. into 5-gal.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5to2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x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≥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(x,0)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→(x-2,2)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Pour 5-gal. into 2-gal.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5to2part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y &lt;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(1,y)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→(0,y+1)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Pour partial 5-gal. into 2-gal.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98" name="Text Box 142"/>
          <p:cNvSpPr txBox="1">
            <a:spLocks noChangeArrowheads="1"/>
          </p:cNvSpPr>
          <p:nvPr/>
        </p:nvSpPr>
        <p:spPr bwMode="auto">
          <a:xfrm>
            <a:off x="5562600" y="1447800"/>
            <a:ext cx="193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Operator table</a:t>
            </a:r>
          </a:p>
        </p:txBody>
      </p:sp>
      <p:grpSp>
        <p:nvGrpSpPr>
          <p:cNvPr id="2" name="Group 180"/>
          <p:cNvGrpSpPr>
            <a:grpSpLocks/>
          </p:cNvGrpSpPr>
          <p:nvPr/>
        </p:nvGrpSpPr>
        <p:grpSpPr bwMode="auto">
          <a:xfrm>
            <a:off x="428625" y="1150938"/>
            <a:ext cx="1419225" cy="2011362"/>
            <a:chOff x="2973" y="1508"/>
            <a:chExt cx="894" cy="1267"/>
          </a:xfrm>
        </p:grpSpPr>
        <p:sp>
          <p:nvSpPr>
            <p:cNvPr id="19637" name="Freeform 181"/>
            <p:cNvSpPr>
              <a:spLocks/>
            </p:cNvSpPr>
            <p:nvPr/>
          </p:nvSpPr>
          <p:spPr bwMode="auto">
            <a:xfrm>
              <a:off x="2973" y="1636"/>
              <a:ext cx="894" cy="1139"/>
            </a:xfrm>
            <a:custGeom>
              <a:avLst/>
              <a:gdLst/>
              <a:ahLst/>
              <a:cxnLst>
                <a:cxn ang="0">
                  <a:pos x="472" y="72"/>
                </a:cxn>
                <a:cxn ang="0">
                  <a:pos x="472" y="131"/>
                </a:cxn>
                <a:cxn ang="0">
                  <a:pos x="470" y="188"/>
                </a:cxn>
                <a:cxn ang="0">
                  <a:pos x="460" y="243"/>
                </a:cxn>
                <a:cxn ang="0">
                  <a:pos x="443" y="300"/>
                </a:cxn>
                <a:cxn ang="0">
                  <a:pos x="422" y="353"/>
                </a:cxn>
                <a:cxn ang="0">
                  <a:pos x="397" y="408"/>
                </a:cxn>
                <a:cxn ang="0">
                  <a:pos x="373" y="463"/>
                </a:cxn>
                <a:cxn ang="0">
                  <a:pos x="348" y="524"/>
                </a:cxn>
                <a:cxn ang="0">
                  <a:pos x="323" y="591"/>
                </a:cxn>
                <a:cxn ang="0">
                  <a:pos x="295" y="665"/>
                </a:cxn>
                <a:cxn ang="0">
                  <a:pos x="260" y="743"/>
                </a:cxn>
                <a:cxn ang="0">
                  <a:pos x="221" y="824"/>
                </a:cxn>
                <a:cxn ang="0">
                  <a:pos x="173" y="908"/>
                </a:cxn>
                <a:cxn ang="0">
                  <a:pos x="122" y="997"/>
                </a:cxn>
                <a:cxn ang="0">
                  <a:pos x="72" y="1094"/>
                </a:cxn>
                <a:cxn ang="0">
                  <a:pos x="34" y="1203"/>
                </a:cxn>
                <a:cxn ang="0">
                  <a:pos x="11" y="1328"/>
                </a:cxn>
                <a:cxn ang="0">
                  <a:pos x="2" y="1461"/>
                </a:cxn>
                <a:cxn ang="0">
                  <a:pos x="2" y="1592"/>
                </a:cxn>
                <a:cxn ang="0">
                  <a:pos x="13" y="1719"/>
                </a:cxn>
                <a:cxn ang="0">
                  <a:pos x="44" y="1839"/>
                </a:cxn>
                <a:cxn ang="0">
                  <a:pos x="101" y="1949"/>
                </a:cxn>
                <a:cxn ang="0">
                  <a:pos x="177" y="2044"/>
                </a:cxn>
                <a:cxn ang="0">
                  <a:pos x="279" y="2126"/>
                </a:cxn>
                <a:cxn ang="0">
                  <a:pos x="392" y="2189"/>
                </a:cxn>
                <a:cxn ang="0">
                  <a:pos x="511" y="2233"/>
                </a:cxn>
                <a:cxn ang="0">
                  <a:pos x="629" y="2253"/>
                </a:cxn>
                <a:cxn ang="0">
                  <a:pos x="751" y="2263"/>
                </a:cxn>
                <a:cxn ang="0">
                  <a:pos x="878" y="2267"/>
                </a:cxn>
                <a:cxn ang="0">
                  <a:pos x="1006" y="2265"/>
                </a:cxn>
                <a:cxn ang="0">
                  <a:pos x="1127" y="2253"/>
                </a:cxn>
                <a:cxn ang="0">
                  <a:pos x="1240" y="2236"/>
                </a:cxn>
                <a:cxn ang="0">
                  <a:pos x="1337" y="2208"/>
                </a:cxn>
                <a:cxn ang="0">
                  <a:pos x="1422" y="2170"/>
                </a:cxn>
                <a:cxn ang="0">
                  <a:pos x="1494" y="2120"/>
                </a:cxn>
                <a:cxn ang="0">
                  <a:pos x="1559" y="2062"/>
                </a:cxn>
                <a:cxn ang="0">
                  <a:pos x="1616" y="1989"/>
                </a:cxn>
                <a:cxn ang="0">
                  <a:pos x="1671" y="1904"/>
                </a:cxn>
                <a:cxn ang="0">
                  <a:pos x="1721" y="1799"/>
                </a:cxn>
                <a:cxn ang="0">
                  <a:pos x="1761" y="1681"/>
                </a:cxn>
                <a:cxn ang="0">
                  <a:pos x="1783" y="1558"/>
                </a:cxn>
                <a:cxn ang="0">
                  <a:pos x="1783" y="1429"/>
                </a:cxn>
                <a:cxn ang="0">
                  <a:pos x="1762" y="1298"/>
                </a:cxn>
                <a:cxn ang="0">
                  <a:pos x="1723" y="1168"/>
                </a:cxn>
                <a:cxn ang="0">
                  <a:pos x="1675" y="1047"/>
                </a:cxn>
                <a:cxn ang="0">
                  <a:pos x="1627" y="942"/>
                </a:cxn>
                <a:cxn ang="0">
                  <a:pos x="1584" y="853"/>
                </a:cxn>
                <a:cxn ang="0">
                  <a:pos x="1544" y="786"/>
                </a:cxn>
                <a:cxn ang="0">
                  <a:pos x="1498" y="724"/>
                </a:cxn>
                <a:cxn ang="0">
                  <a:pos x="1451" y="651"/>
                </a:cxn>
                <a:cxn ang="0">
                  <a:pos x="1426" y="594"/>
                </a:cxn>
                <a:cxn ang="0">
                  <a:pos x="1405" y="524"/>
                </a:cxn>
                <a:cxn ang="0">
                  <a:pos x="1390" y="439"/>
                </a:cxn>
                <a:cxn ang="0">
                  <a:pos x="1382" y="353"/>
                </a:cxn>
                <a:cxn ang="0">
                  <a:pos x="1380" y="268"/>
                </a:cxn>
                <a:cxn ang="0">
                  <a:pos x="1388" y="188"/>
                </a:cxn>
                <a:cxn ang="0">
                  <a:pos x="1399" y="119"/>
                </a:cxn>
                <a:cxn ang="0">
                  <a:pos x="1418" y="57"/>
                </a:cxn>
                <a:cxn ang="0">
                  <a:pos x="901" y="41"/>
                </a:cxn>
              </a:cxnLst>
              <a:rect l="0" t="0" r="r" b="b"/>
              <a:pathLst>
                <a:path w="1787" h="2267">
                  <a:moveTo>
                    <a:pt x="468" y="20"/>
                  </a:moveTo>
                  <a:lnTo>
                    <a:pt x="468" y="20"/>
                  </a:lnTo>
                  <a:lnTo>
                    <a:pt x="468" y="24"/>
                  </a:lnTo>
                  <a:lnTo>
                    <a:pt x="468" y="26"/>
                  </a:lnTo>
                  <a:lnTo>
                    <a:pt x="470" y="30"/>
                  </a:lnTo>
                  <a:lnTo>
                    <a:pt x="470" y="34"/>
                  </a:lnTo>
                  <a:lnTo>
                    <a:pt x="470" y="39"/>
                  </a:lnTo>
                  <a:lnTo>
                    <a:pt x="470" y="43"/>
                  </a:lnTo>
                  <a:lnTo>
                    <a:pt x="470" y="47"/>
                  </a:lnTo>
                  <a:lnTo>
                    <a:pt x="470" y="53"/>
                  </a:lnTo>
                  <a:lnTo>
                    <a:pt x="470" y="60"/>
                  </a:lnTo>
                  <a:lnTo>
                    <a:pt x="470" y="66"/>
                  </a:lnTo>
                  <a:lnTo>
                    <a:pt x="472" y="72"/>
                  </a:lnTo>
                  <a:lnTo>
                    <a:pt x="472" y="76"/>
                  </a:lnTo>
                  <a:lnTo>
                    <a:pt x="472" y="79"/>
                  </a:lnTo>
                  <a:lnTo>
                    <a:pt x="472" y="83"/>
                  </a:lnTo>
                  <a:lnTo>
                    <a:pt x="472" y="87"/>
                  </a:lnTo>
                  <a:lnTo>
                    <a:pt x="472" y="95"/>
                  </a:lnTo>
                  <a:lnTo>
                    <a:pt x="472" y="102"/>
                  </a:lnTo>
                  <a:lnTo>
                    <a:pt x="472" y="106"/>
                  </a:lnTo>
                  <a:lnTo>
                    <a:pt x="472" y="110"/>
                  </a:lnTo>
                  <a:lnTo>
                    <a:pt x="472" y="114"/>
                  </a:lnTo>
                  <a:lnTo>
                    <a:pt x="472" y="119"/>
                  </a:lnTo>
                  <a:lnTo>
                    <a:pt x="472" y="123"/>
                  </a:lnTo>
                  <a:lnTo>
                    <a:pt x="472" y="127"/>
                  </a:lnTo>
                  <a:lnTo>
                    <a:pt x="472" y="131"/>
                  </a:lnTo>
                  <a:lnTo>
                    <a:pt x="472" y="135"/>
                  </a:lnTo>
                  <a:lnTo>
                    <a:pt x="472" y="138"/>
                  </a:lnTo>
                  <a:lnTo>
                    <a:pt x="472" y="144"/>
                  </a:lnTo>
                  <a:lnTo>
                    <a:pt x="472" y="148"/>
                  </a:lnTo>
                  <a:lnTo>
                    <a:pt x="472" y="152"/>
                  </a:lnTo>
                  <a:lnTo>
                    <a:pt x="472" y="157"/>
                  </a:lnTo>
                  <a:lnTo>
                    <a:pt x="472" y="161"/>
                  </a:lnTo>
                  <a:lnTo>
                    <a:pt x="470" y="165"/>
                  </a:lnTo>
                  <a:lnTo>
                    <a:pt x="470" y="171"/>
                  </a:lnTo>
                  <a:lnTo>
                    <a:pt x="470" y="174"/>
                  </a:lnTo>
                  <a:lnTo>
                    <a:pt x="470" y="178"/>
                  </a:lnTo>
                  <a:lnTo>
                    <a:pt x="470" y="182"/>
                  </a:lnTo>
                  <a:lnTo>
                    <a:pt x="470" y="188"/>
                  </a:lnTo>
                  <a:lnTo>
                    <a:pt x="468" y="192"/>
                  </a:lnTo>
                  <a:lnTo>
                    <a:pt x="468" y="195"/>
                  </a:lnTo>
                  <a:lnTo>
                    <a:pt x="468" y="201"/>
                  </a:lnTo>
                  <a:lnTo>
                    <a:pt x="468" y="205"/>
                  </a:lnTo>
                  <a:lnTo>
                    <a:pt x="466" y="209"/>
                  </a:lnTo>
                  <a:lnTo>
                    <a:pt x="466" y="214"/>
                  </a:lnTo>
                  <a:lnTo>
                    <a:pt x="466" y="218"/>
                  </a:lnTo>
                  <a:lnTo>
                    <a:pt x="466" y="224"/>
                  </a:lnTo>
                  <a:lnTo>
                    <a:pt x="464" y="226"/>
                  </a:lnTo>
                  <a:lnTo>
                    <a:pt x="464" y="231"/>
                  </a:lnTo>
                  <a:lnTo>
                    <a:pt x="462" y="235"/>
                  </a:lnTo>
                  <a:lnTo>
                    <a:pt x="462" y="239"/>
                  </a:lnTo>
                  <a:lnTo>
                    <a:pt x="460" y="243"/>
                  </a:lnTo>
                  <a:lnTo>
                    <a:pt x="460" y="247"/>
                  </a:lnTo>
                  <a:lnTo>
                    <a:pt x="458" y="250"/>
                  </a:lnTo>
                  <a:lnTo>
                    <a:pt x="458" y="254"/>
                  </a:lnTo>
                  <a:lnTo>
                    <a:pt x="456" y="258"/>
                  </a:lnTo>
                  <a:lnTo>
                    <a:pt x="454" y="262"/>
                  </a:lnTo>
                  <a:lnTo>
                    <a:pt x="453" y="266"/>
                  </a:lnTo>
                  <a:lnTo>
                    <a:pt x="453" y="269"/>
                  </a:lnTo>
                  <a:lnTo>
                    <a:pt x="451" y="273"/>
                  </a:lnTo>
                  <a:lnTo>
                    <a:pt x="451" y="277"/>
                  </a:lnTo>
                  <a:lnTo>
                    <a:pt x="449" y="283"/>
                  </a:lnTo>
                  <a:lnTo>
                    <a:pt x="449" y="287"/>
                  </a:lnTo>
                  <a:lnTo>
                    <a:pt x="445" y="292"/>
                  </a:lnTo>
                  <a:lnTo>
                    <a:pt x="443" y="300"/>
                  </a:lnTo>
                  <a:lnTo>
                    <a:pt x="441" y="304"/>
                  </a:lnTo>
                  <a:lnTo>
                    <a:pt x="439" y="307"/>
                  </a:lnTo>
                  <a:lnTo>
                    <a:pt x="437" y="311"/>
                  </a:lnTo>
                  <a:lnTo>
                    <a:pt x="437" y="315"/>
                  </a:lnTo>
                  <a:lnTo>
                    <a:pt x="435" y="319"/>
                  </a:lnTo>
                  <a:lnTo>
                    <a:pt x="433" y="323"/>
                  </a:lnTo>
                  <a:lnTo>
                    <a:pt x="432" y="326"/>
                  </a:lnTo>
                  <a:lnTo>
                    <a:pt x="432" y="332"/>
                  </a:lnTo>
                  <a:lnTo>
                    <a:pt x="430" y="334"/>
                  </a:lnTo>
                  <a:lnTo>
                    <a:pt x="428" y="338"/>
                  </a:lnTo>
                  <a:lnTo>
                    <a:pt x="426" y="342"/>
                  </a:lnTo>
                  <a:lnTo>
                    <a:pt x="426" y="347"/>
                  </a:lnTo>
                  <a:lnTo>
                    <a:pt x="422" y="353"/>
                  </a:lnTo>
                  <a:lnTo>
                    <a:pt x="418" y="361"/>
                  </a:lnTo>
                  <a:lnTo>
                    <a:pt x="416" y="364"/>
                  </a:lnTo>
                  <a:lnTo>
                    <a:pt x="414" y="368"/>
                  </a:lnTo>
                  <a:lnTo>
                    <a:pt x="413" y="372"/>
                  </a:lnTo>
                  <a:lnTo>
                    <a:pt x="411" y="376"/>
                  </a:lnTo>
                  <a:lnTo>
                    <a:pt x="409" y="380"/>
                  </a:lnTo>
                  <a:lnTo>
                    <a:pt x="407" y="383"/>
                  </a:lnTo>
                  <a:lnTo>
                    <a:pt x="407" y="387"/>
                  </a:lnTo>
                  <a:lnTo>
                    <a:pt x="405" y="391"/>
                  </a:lnTo>
                  <a:lnTo>
                    <a:pt x="403" y="395"/>
                  </a:lnTo>
                  <a:lnTo>
                    <a:pt x="401" y="401"/>
                  </a:lnTo>
                  <a:lnTo>
                    <a:pt x="399" y="404"/>
                  </a:lnTo>
                  <a:lnTo>
                    <a:pt x="397" y="408"/>
                  </a:lnTo>
                  <a:lnTo>
                    <a:pt x="395" y="412"/>
                  </a:lnTo>
                  <a:lnTo>
                    <a:pt x="394" y="416"/>
                  </a:lnTo>
                  <a:lnTo>
                    <a:pt x="392" y="420"/>
                  </a:lnTo>
                  <a:lnTo>
                    <a:pt x="390" y="423"/>
                  </a:lnTo>
                  <a:lnTo>
                    <a:pt x="388" y="429"/>
                  </a:lnTo>
                  <a:lnTo>
                    <a:pt x="386" y="433"/>
                  </a:lnTo>
                  <a:lnTo>
                    <a:pt x="384" y="437"/>
                  </a:lnTo>
                  <a:lnTo>
                    <a:pt x="382" y="442"/>
                  </a:lnTo>
                  <a:lnTo>
                    <a:pt x="380" y="446"/>
                  </a:lnTo>
                  <a:lnTo>
                    <a:pt x="378" y="450"/>
                  </a:lnTo>
                  <a:lnTo>
                    <a:pt x="376" y="454"/>
                  </a:lnTo>
                  <a:lnTo>
                    <a:pt x="375" y="459"/>
                  </a:lnTo>
                  <a:lnTo>
                    <a:pt x="373" y="463"/>
                  </a:lnTo>
                  <a:lnTo>
                    <a:pt x="371" y="467"/>
                  </a:lnTo>
                  <a:lnTo>
                    <a:pt x="369" y="473"/>
                  </a:lnTo>
                  <a:lnTo>
                    <a:pt x="367" y="477"/>
                  </a:lnTo>
                  <a:lnTo>
                    <a:pt x="365" y="482"/>
                  </a:lnTo>
                  <a:lnTo>
                    <a:pt x="363" y="486"/>
                  </a:lnTo>
                  <a:lnTo>
                    <a:pt x="361" y="490"/>
                  </a:lnTo>
                  <a:lnTo>
                    <a:pt x="359" y="496"/>
                  </a:lnTo>
                  <a:lnTo>
                    <a:pt x="357" y="499"/>
                  </a:lnTo>
                  <a:lnTo>
                    <a:pt x="356" y="505"/>
                  </a:lnTo>
                  <a:lnTo>
                    <a:pt x="354" y="509"/>
                  </a:lnTo>
                  <a:lnTo>
                    <a:pt x="352" y="515"/>
                  </a:lnTo>
                  <a:lnTo>
                    <a:pt x="350" y="518"/>
                  </a:lnTo>
                  <a:lnTo>
                    <a:pt x="348" y="524"/>
                  </a:lnTo>
                  <a:lnTo>
                    <a:pt x="346" y="530"/>
                  </a:lnTo>
                  <a:lnTo>
                    <a:pt x="344" y="534"/>
                  </a:lnTo>
                  <a:lnTo>
                    <a:pt x="342" y="539"/>
                  </a:lnTo>
                  <a:lnTo>
                    <a:pt x="340" y="545"/>
                  </a:lnTo>
                  <a:lnTo>
                    <a:pt x="338" y="549"/>
                  </a:lnTo>
                  <a:lnTo>
                    <a:pt x="337" y="555"/>
                  </a:lnTo>
                  <a:lnTo>
                    <a:pt x="335" y="560"/>
                  </a:lnTo>
                  <a:lnTo>
                    <a:pt x="333" y="566"/>
                  </a:lnTo>
                  <a:lnTo>
                    <a:pt x="331" y="570"/>
                  </a:lnTo>
                  <a:lnTo>
                    <a:pt x="329" y="575"/>
                  </a:lnTo>
                  <a:lnTo>
                    <a:pt x="327" y="581"/>
                  </a:lnTo>
                  <a:lnTo>
                    <a:pt x="325" y="587"/>
                  </a:lnTo>
                  <a:lnTo>
                    <a:pt x="323" y="591"/>
                  </a:lnTo>
                  <a:lnTo>
                    <a:pt x="321" y="598"/>
                  </a:lnTo>
                  <a:lnTo>
                    <a:pt x="319" y="602"/>
                  </a:lnTo>
                  <a:lnTo>
                    <a:pt x="318" y="608"/>
                  </a:lnTo>
                  <a:lnTo>
                    <a:pt x="316" y="613"/>
                  </a:lnTo>
                  <a:lnTo>
                    <a:pt x="314" y="619"/>
                  </a:lnTo>
                  <a:lnTo>
                    <a:pt x="312" y="625"/>
                  </a:lnTo>
                  <a:lnTo>
                    <a:pt x="310" y="631"/>
                  </a:lnTo>
                  <a:lnTo>
                    <a:pt x="306" y="636"/>
                  </a:lnTo>
                  <a:lnTo>
                    <a:pt x="304" y="642"/>
                  </a:lnTo>
                  <a:lnTo>
                    <a:pt x="302" y="648"/>
                  </a:lnTo>
                  <a:lnTo>
                    <a:pt x="300" y="653"/>
                  </a:lnTo>
                  <a:lnTo>
                    <a:pt x="297" y="659"/>
                  </a:lnTo>
                  <a:lnTo>
                    <a:pt x="295" y="665"/>
                  </a:lnTo>
                  <a:lnTo>
                    <a:pt x="293" y="670"/>
                  </a:lnTo>
                  <a:lnTo>
                    <a:pt x="291" y="676"/>
                  </a:lnTo>
                  <a:lnTo>
                    <a:pt x="287" y="682"/>
                  </a:lnTo>
                  <a:lnTo>
                    <a:pt x="285" y="688"/>
                  </a:lnTo>
                  <a:lnTo>
                    <a:pt x="283" y="693"/>
                  </a:lnTo>
                  <a:lnTo>
                    <a:pt x="279" y="701"/>
                  </a:lnTo>
                  <a:lnTo>
                    <a:pt x="278" y="707"/>
                  </a:lnTo>
                  <a:lnTo>
                    <a:pt x="276" y="712"/>
                  </a:lnTo>
                  <a:lnTo>
                    <a:pt x="272" y="718"/>
                  </a:lnTo>
                  <a:lnTo>
                    <a:pt x="270" y="724"/>
                  </a:lnTo>
                  <a:lnTo>
                    <a:pt x="266" y="731"/>
                  </a:lnTo>
                  <a:lnTo>
                    <a:pt x="264" y="737"/>
                  </a:lnTo>
                  <a:lnTo>
                    <a:pt x="260" y="743"/>
                  </a:lnTo>
                  <a:lnTo>
                    <a:pt x="259" y="748"/>
                  </a:lnTo>
                  <a:lnTo>
                    <a:pt x="255" y="754"/>
                  </a:lnTo>
                  <a:lnTo>
                    <a:pt x="253" y="762"/>
                  </a:lnTo>
                  <a:lnTo>
                    <a:pt x="249" y="767"/>
                  </a:lnTo>
                  <a:lnTo>
                    <a:pt x="247" y="773"/>
                  </a:lnTo>
                  <a:lnTo>
                    <a:pt x="243" y="781"/>
                  </a:lnTo>
                  <a:lnTo>
                    <a:pt x="241" y="786"/>
                  </a:lnTo>
                  <a:lnTo>
                    <a:pt x="238" y="792"/>
                  </a:lnTo>
                  <a:lnTo>
                    <a:pt x="234" y="798"/>
                  </a:lnTo>
                  <a:lnTo>
                    <a:pt x="230" y="805"/>
                  </a:lnTo>
                  <a:lnTo>
                    <a:pt x="228" y="811"/>
                  </a:lnTo>
                  <a:lnTo>
                    <a:pt x="224" y="819"/>
                  </a:lnTo>
                  <a:lnTo>
                    <a:pt x="221" y="824"/>
                  </a:lnTo>
                  <a:lnTo>
                    <a:pt x="217" y="830"/>
                  </a:lnTo>
                  <a:lnTo>
                    <a:pt x="215" y="838"/>
                  </a:lnTo>
                  <a:lnTo>
                    <a:pt x="211" y="843"/>
                  </a:lnTo>
                  <a:lnTo>
                    <a:pt x="207" y="849"/>
                  </a:lnTo>
                  <a:lnTo>
                    <a:pt x="203" y="857"/>
                  </a:lnTo>
                  <a:lnTo>
                    <a:pt x="200" y="862"/>
                  </a:lnTo>
                  <a:lnTo>
                    <a:pt x="196" y="868"/>
                  </a:lnTo>
                  <a:lnTo>
                    <a:pt x="192" y="874"/>
                  </a:lnTo>
                  <a:lnTo>
                    <a:pt x="188" y="881"/>
                  </a:lnTo>
                  <a:lnTo>
                    <a:pt x="184" y="887"/>
                  </a:lnTo>
                  <a:lnTo>
                    <a:pt x="181" y="895"/>
                  </a:lnTo>
                  <a:lnTo>
                    <a:pt x="177" y="900"/>
                  </a:lnTo>
                  <a:lnTo>
                    <a:pt x="173" y="908"/>
                  </a:lnTo>
                  <a:lnTo>
                    <a:pt x="169" y="914"/>
                  </a:lnTo>
                  <a:lnTo>
                    <a:pt x="165" y="921"/>
                  </a:lnTo>
                  <a:lnTo>
                    <a:pt x="162" y="927"/>
                  </a:lnTo>
                  <a:lnTo>
                    <a:pt x="158" y="935"/>
                  </a:lnTo>
                  <a:lnTo>
                    <a:pt x="154" y="942"/>
                  </a:lnTo>
                  <a:lnTo>
                    <a:pt x="150" y="948"/>
                  </a:lnTo>
                  <a:lnTo>
                    <a:pt x="146" y="954"/>
                  </a:lnTo>
                  <a:lnTo>
                    <a:pt x="141" y="961"/>
                  </a:lnTo>
                  <a:lnTo>
                    <a:pt x="137" y="969"/>
                  </a:lnTo>
                  <a:lnTo>
                    <a:pt x="133" y="974"/>
                  </a:lnTo>
                  <a:lnTo>
                    <a:pt x="129" y="982"/>
                  </a:lnTo>
                  <a:lnTo>
                    <a:pt x="125" y="990"/>
                  </a:lnTo>
                  <a:lnTo>
                    <a:pt x="122" y="997"/>
                  </a:lnTo>
                  <a:lnTo>
                    <a:pt x="118" y="1003"/>
                  </a:lnTo>
                  <a:lnTo>
                    <a:pt x="112" y="1011"/>
                  </a:lnTo>
                  <a:lnTo>
                    <a:pt x="110" y="1018"/>
                  </a:lnTo>
                  <a:lnTo>
                    <a:pt x="106" y="1026"/>
                  </a:lnTo>
                  <a:lnTo>
                    <a:pt x="103" y="1032"/>
                  </a:lnTo>
                  <a:lnTo>
                    <a:pt x="99" y="1041"/>
                  </a:lnTo>
                  <a:lnTo>
                    <a:pt x="95" y="1047"/>
                  </a:lnTo>
                  <a:lnTo>
                    <a:pt x="91" y="1056"/>
                  </a:lnTo>
                  <a:lnTo>
                    <a:pt x="87" y="1062"/>
                  </a:lnTo>
                  <a:lnTo>
                    <a:pt x="84" y="1070"/>
                  </a:lnTo>
                  <a:lnTo>
                    <a:pt x="80" y="1077"/>
                  </a:lnTo>
                  <a:lnTo>
                    <a:pt x="76" y="1087"/>
                  </a:lnTo>
                  <a:lnTo>
                    <a:pt x="72" y="1094"/>
                  </a:lnTo>
                  <a:lnTo>
                    <a:pt x="70" y="1102"/>
                  </a:lnTo>
                  <a:lnTo>
                    <a:pt x="67" y="1109"/>
                  </a:lnTo>
                  <a:lnTo>
                    <a:pt x="63" y="1119"/>
                  </a:lnTo>
                  <a:lnTo>
                    <a:pt x="59" y="1127"/>
                  </a:lnTo>
                  <a:lnTo>
                    <a:pt x="57" y="1134"/>
                  </a:lnTo>
                  <a:lnTo>
                    <a:pt x="53" y="1142"/>
                  </a:lnTo>
                  <a:lnTo>
                    <a:pt x="49" y="1151"/>
                  </a:lnTo>
                  <a:lnTo>
                    <a:pt x="48" y="1159"/>
                  </a:lnTo>
                  <a:lnTo>
                    <a:pt x="44" y="1168"/>
                  </a:lnTo>
                  <a:lnTo>
                    <a:pt x="42" y="1176"/>
                  </a:lnTo>
                  <a:lnTo>
                    <a:pt x="40" y="1185"/>
                  </a:lnTo>
                  <a:lnTo>
                    <a:pt x="36" y="1195"/>
                  </a:lnTo>
                  <a:lnTo>
                    <a:pt x="34" y="1203"/>
                  </a:lnTo>
                  <a:lnTo>
                    <a:pt x="30" y="1212"/>
                  </a:lnTo>
                  <a:lnTo>
                    <a:pt x="29" y="1222"/>
                  </a:lnTo>
                  <a:lnTo>
                    <a:pt x="27" y="1231"/>
                  </a:lnTo>
                  <a:lnTo>
                    <a:pt x="25" y="1241"/>
                  </a:lnTo>
                  <a:lnTo>
                    <a:pt x="23" y="1250"/>
                  </a:lnTo>
                  <a:lnTo>
                    <a:pt x="21" y="1260"/>
                  </a:lnTo>
                  <a:lnTo>
                    <a:pt x="19" y="1269"/>
                  </a:lnTo>
                  <a:lnTo>
                    <a:pt x="17" y="1279"/>
                  </a:lnTo>
                  <a:lnTo>
                    <a:pt x="15" y="1288"/>
                  </a:lnTo>
                  <a:lnTo>
                    <a:pt x="15" y="1298"/>
                  </a:lnTo>
                  <a:lnTo>
                    <a:pt x="13" y="1307"/>
                  </a:lnTo>
                  <a:lnTo>
                    <a:pt x="13" y="1318"/>
                  </a:lnTo>
                  <a:lnTo>
                    <a:pt x="11" y="1328"/>
                  </a:lnTo>
                  <a:lnTo>
                    <a:pt x="11" y="1339"/>
                  </a:lnTo>
                  <a:lnTo>
                    <a:pt x="10" y="1349"/>
                  </a:lnTo>
                  <a:lnTo>
                    <a:pt x="10" y="1358"/>
                  </a:lnTo>
                  <a:lnTo>
                    <a:pt x="8" y="1370"/>
                  </a:lnTo>
                  <a:lnTo>
                    <a:pt x="8" y="1379"/>
                  </a:lnTo>
                  <a:lnTo>
                    <a:pt x="6" y="1389"/>
                  </a:lnTo>
                  <a:lnTo>
                    <a:pt x="6" y="1400"/>
                  </a:lnTo>
                  <a:lnTo>
                    <a:pt x="6" y="1410"/>
                  </a:lnTo>
                  <a:lnTo>
                    <a:pt x="6" y="1421"/>
                  </a:lnTo>
                  <a:lnTo>
                    <a:pt x="4" y="1431"/>
                  </a:lnTo>
                  <a:lnTo>
                    <a:pt x="2" y="1440"/>
                  </a:lnTo>
                  <a:lnTo>
                    <a:pt x="2" y="1451"/>
                  </a:lnTo>
                  <a:lnTo>
                    <a:pt x="2" y="1461"/>
                  </a:lnTo>
                  <a:lnTo>
                    <a:pt x="2" y="1470"/>
                  </a:lnTo>
                  <a:lnTo>
                    <a:pt x="2" y="1482"/>
                  </a:lnTo>
                  <a:lnTo>
                    <a:pt x="2" y="1491"/>
                  </a:lnTo>
                  <a:lnTo>
                    <a:pt x="2" y="1503"/>
                  </a:lnTo>
                  <a:lnTo>
                    <a:pt x="0" y="1512"/>
                  </a:lnTo>
                  <a:lnTo>
                    <a:pt x="0" y="1522"/>
                  </a:lnTo>
                  <a:lnTo>
                    <a:pt x="0" y="1531"/>
                  </a:lnTo>
                  <a:lnTo>
                    <a:pt x="0" y="1543"/>
                  </a:lnTo>
                  <a:lnTo>
                    <a:pt x="0" y="1552"/>
                  </a:lnTo>
                  <a:lnTo>
                    <a:pt x="0" y="1562"/>
                  </a:lnTo>
                  <a:lnTo>
                    <a:pt x="0" y="1573"/>
                  </a:lnTo>
                  <a:lnTo>
                    <a:pt x="2" y="1583"/>
                  </a:lnTo>
                  <a:lnTo>
                    <a:pt x="2" y="1592"/>
                  </a:lnTo>
                  <a:lnTo>
                    <a:pt x="2" y="1602"/>
                  </a:lnTo>
                  <a:lnTo>
                    <a:pt x="2" y="1611"/>
                  </a:lnTo>
                  <a:lnTo>
                    <a:pt x="2" y="1623"/>
                  </a:lnTo>
                  <a:lnTo>
                    <a:pt x="2" y="1632"/>
                  </a:lnTo>
                  <a:lnTo>
                    <a:pt x="4" y="1642"/>
                  </a:lnTo>
                  <a:lnTo>
                    <a:pt x="6" y="1651"/>
                  </a:lnTo>
                  <a:lnTo>
                    <a:pt x="6" y="1662"/>
                  </a:lnTo>
                  <a:lnTo>
                    <a:pt x="6" y="1672"/>
                  </a:lnTo>
                  <a:lnTo>
                    <a:pt x="8" y="1681"/>
                  </a:lnTo>
                  <a:lnTo>
                    <a:pt x="8" y="1691"/>
                  </a:lnTo>
                  <a:lnTo>
                    <a:pt x="11" y="1700"/>
                  </a:lnTo>
                  <a:lnTo>
                    <a:pt x="11" y="1710"/>
                  </a:lnTo>
                  <a:lnTo>
                    <a:pt x="13" y="1719"/>
                  </a:lnTo>
                  <a:lnTo>
                    <a:pt x="15" y="1729"/>
                  </a:lnTo>
                  <a:lnTo>
                    <a:pt x="17" y="1738"/>
                  </a:lnTo>
                  <a:lnTo>
                    <a:pt x="19" y="1748"/>
                  </a:lnTo>
                  <a:lnTo>
                    <a:pt x="21" y="1757"/>
                  </a:lnTo>
                  <a:lnTo>
                    <a:pt x="23" y="1765"/>
                  </a:lnTo>
                  <a:lnTo>
                    <a:pt x="25" y="1775"/>
                  </a:lnTo>
                  <a:lnTo>
                    <a:pt x="27" y="1784"/>
                  </a:lnTo>
                  <a:lnTo>
                    <a:pt x="29" y="1794"/>
                  </a:lnTo>
                  <a:lnTo>
                    <a:pt x="32" y="1803"/>
                  </a:lnTo>
                  <a:lnTo>
                    <a:pt x="36" y="1813"/>
                  </a:lnTo>
                  <a:lnTo>
                    <a:pt x="38" y="1820"/>
                  </a:lnTo>
                  <a:lnTo>
                    <a:pt x="42" y="1830"/>
                  </a:lnTo>
                  <a:lnTo>
                    <a:pt x="44" y="1839"/>
                  </a:lnTo>
                  <a:lnTo>
                    <a:pt x="48" y="1847"/>
                  </a:lnTo>
                  <a:lnTo>
                    <a:pt x="51" y="1856"/>
                  </a:lnTo>
                  <a:lnTo>
                    <a:pt x="53" y="1864"/>
                  </a:lnTo>
                  <a:lnTo>
                    <a:pt x="59" y="1873"/>
                  </a:lnTo>
                  <a:lnTo>
                    <a:pt x="63" y="1883"/>
                  </a:lnTo>
                  <a:lnTo>
                    <a:pt x="67" y="1890"/>
                  </a:lnTo>
                  <a:lnTo>
                    <a:pt x="70" y="1900"/>
                  </a:lnTo>
                  <a:lnTo>
                    <a:pt x="74" y="1908"/>
                  </a:lnTo>
                  <a:lnTo>
                    <a:pt x="80" y="1917"/>
                  </a:lnTo>
                  <a:lnTo>
                    <a:pt x="84" y="1925"/>
                  </a:lnTo>
                  <a:lnTo>
                    <a:pt x="89" y="1934"/>
                  </a:lnTo>
                  <a:lnTo>
                    <a:pt x="93" y="1942"/>
                  </a:lnTo>
                  <a:lnTo>
                    <a:pt x="101" y="1949"/>
                  </a:lnTo>
                  <a:lnTo>
                    <a:pt x="105" y="1957"/>
                  </a:lnTo>
                  <a:lnTo>
                    <a:pt x="110" y="1965"/>
                  </a:lnTo>
                  <a:lnTo>
                    <a:pt x="114" y="1972"/>
                  </a:lnTo>
                  <a:lnTo>
                    <a:pt x="120" y="1980"/>
                  </a:lnTo>
                  <a:lnTo>
                    <a:pt x="125" y="1987"/>
                  </a:lnTo>
                  <a:lnTo>
                    <a:pt x="133" y="1995"/>
                  </a:lnTo>
                  <a:lnTo>
                    <a:pt x="139" y="2003"/>
                  </a:lnTo>
                  <a:lnTo>
                    <a:pt x="145" y="2010"/>
                  </a:lnTo>
                  <a:lnTo>
                    <a:pt x="150" y="2016"/>
                  </a:lnTo>
                  <a:lnTo>
                    <a:pt x="158" y="2024"/>
                  </a:lnTo>
                  <a:lnTo>
                    <a:pt x="164" y="2031"/>
                  </a:lnTo>
                  <a:lnTo>
                    <a:pt x="171" y="2039"/>
                  </a:lnTo>
                  <a:lnTo>
                    <a:pt x="177" y="2044"/>
                  </a:lnTo>
                  <a:lnTo>
                    <a:pt x="184" y="2052"/>
                  </a:lnTo>
                  <a:lnTo>
                    <a:pt x="192" y="2058"/>
                  </a:lnTo>
                  <a:lnTo>
                    <a:pt x="200" y="2065"/>
                  </a:lnTo>
                  <a:lnTo>
                    <a:pt x="207" y="2071"/>
                  </a:lnTo>
                  <a:lnTo>
                    <a:pt x="215" y="2077"/>
                  </a:lnTo>
                  <a:lnTo>
                    <a:pt x="222" y="2084"/>
                  </a:lnTo>
                  <a:lnTo>
                    <a:pt x="230" y="2090"/>
                  </a:lnTo>
                  <a:lnTo>
                    <a:pt x="238" y="2096"/>
                  </a:lnTo>
                  <a:lnTo>
                    <a:pt x="245" y="2101"/>
                  </a:lnTo>
                  <a:lnTo>
                    <a:pt x="253" y="2107"/>
                  </a:lnTo>
                  <a:lnTo>
                    <a:pt x="262" y="2115"/>
                  </a:lnTo>
                  <a:lnTo>
                    <a:pt x="270" y="2119"/>
                  </a:lnTo>
                  <a:lnTo>
                    <a:pt x="279" y="2126"/>
                  </a:lnTo>
                  <a:lnTo>
                    <a:pt x="287" y="2130"/>
                  </a:lnTo>
                  <a:lnTo>
                    <a:pt x="295" y="2136"/>
                  </a:lnTo>
                  <a:lnTo>
                    <a:pt x="304" y="2141"/>
                  </a:lnTo>
                  <a:lnTo>
                    <a:pt x="312" y="2147"/>
                  </a:lnTo>
                  <a:lnTo>
                    <a:pt x="321" y="2151"/>
                  </a:lnTo>
                  <a:lnTo>
                    <a:pt x="331" y="2157"/>
                  </a:lnTo>
                  <a:lnTo>
                    <a:pt x="338" y="2162"/>
                  </a:lnTo>
                  <a:lnTo>
                    <a:pt x="348" y="2166"/>
                  </a:lnTo>
                  <a:lnTo>
                    <a:pt x="356" y="2172"/>
                  </a:lnTo>
                  <a:lnTo>
                    <a:pt x="365" y="2176"/>
                  </a:lnTo>
                  <a:lnTo>
                    <a:pt x="375" y="2179"/>
                  </a:lnTo>
                  <a:lnTo>
                    <a:pt x="384" y="2185"/>
                  </a:lnTo>
                  <a:lnTo>
                    <a:pt x="392" y="2189"/>
                  </a:lnTo>
                  <a:lnTo>
                    <a:pt x="401" y="2193"/>
                  </a:lnTo>
                  <a:lnTo>
                    <a:pt x="411" y="2196"/>
                  </a:lnTo>
                  <a:lnTo>
                    <a:pt x="420" y="2200"/>
                  </a:lnTo>
                  <a:lnTo>
                    <a:pt x="428" y="2204"/>
                  </a:lnTo>
                  <a:lnTo>
                    <a:pt x="437" y="2208"/>
                  </a:lnTo>
                  <a:lnTo>
                    <a:pt x="447" y="2210"/>
                  </a:lnTo>
                  <a:lnTo>
                    <a:pt x="456" y="2214"/>
                  </a:lnTo>
                  <a:lnTo>
                    <a:pt x="466" y="2217"/>
                  </a:lnTo>
                  <a:lnTo>
                    <a:pt x="475" y="2221"/>
                  </a:lnTo>
                  <a:lnTo>
                    <a:pt x="483" y="2223"/>
                  </a:lnTo>
                  <a:lnTo>
                    <a:pt x="492" y="2227"/>
                  </a:lnTo>
                  <a:lnTo>
                    <a:pt x="502" y="2229"/>
                  </a:lnTo>
                  <a:lnTo>
                    <a:pt x="511" y="2233"/>
                  </a:lnTo>
                  <a:lnTo>
                    <a:pt x="521" y="2234"/>
                  </a:lnTo>
                  <a:lnTo>
                    <a:pt x="530" y="2236"/>
                  </a:lnTo>
                  <a:lnTo>
                    <a:pt x="540" y="2238"/>
                  </a:lnTo>
                  <a:lnTo>
                    <a:pt x="549" y="2242"/>
                  </a:lnTo>
                  <a:lnTo>
                    <a:pt x="557" y="2244"/>
                  </a:lnTo>
                  <a:lnTo>
                    <a:pt x="567" y="2246"/>
                  </a:lnTo>
                  <a:lnTo>
                    <a:pt x="576" y="2246"/>
                  </a:lnTo>
                  <a:lnTo>
                    <a:pt x="586" y="2250"/>
                  </a:lnTo>
                  <a:lnTo>
                    <a:pt x="593" y="2250"/>
                  </a:lnTo>
                  <a:lnTo>
                    <a:pt x="603" y="2252"/>
                  </a:lnTo>
                  <a:lnTo>
                    <a:pt x="612" y="2253"/>
                  </a:lnTo>
                  <a:lnTo>
                    <a:pt x="622" y="2253"/>
                  </a:lnTo>
                  <a:lnTo>
                    <a:pt x="629" y="2253"/>
                  </a:lnTo>
                  <a:lnTo>
                    <a:pt x="639" y="2255"/>
                  </a:lnTo>
                  <a:lnTo>
                    <a:pt x="648" y="2255"/>
                  </a:lnTo>
                  <a:lnTo>
                    <a:pt x="658" y="2257"/>
                  </a:lnTo>
                  <a:lnTo>
                    <a:pt x="667" y="2257"/>
                  </a:lnTo>
                  <a:lnTo>
                    <a:pt x="677" y="2259"/>
                  </a:lnTo>
                  <a:lnTo>
                    <a:pt x="684" y="2259"/>
                  </a:lnTo>
                  <a:lnTo>
                    <a:pt x="696" y="2261"/>
                  </a:lnTo>
                  <a:lnTo>
                    <a:pt x="703" y="2261"/>
                  </a:lnTo>
                  <a:lnTo>
                    <a:pt x="713" y="2261"/>
                  </a:lnTo>
                  <a:lnTo>
                    <a:pt x="722" y="2261"/>
                  </a:lnTo>
                  <a:lnTo>
                    <a:pt x="732" y="2263"/>
                  </a:lnTo>
                  <a:lnTo>
                    <a:pt x="742" y="2263"/>
                  </a:lnTo>
                  <a:lnTo>
                    <a:pt x="751" y="2263"/>
                  </a:lnTo>
                  <a:lnTo>
                    <a:pt x="761" y="2265"/>
                  </a:lnTo>
                  <a:lnTo>
                    <a:pt x="772" y="2265"/>
                  </a:lnTo>
                  <a:lnTo>
                    <a:pt x="780" y="2265"/>
                  </a:lnTo>
                  <a:lnTo>
                    <a:pt x="789" y="2265"/>
                  </a:lnTo>
                  <a:lnTo>
                    <a:pt x="800" y="2265"/>
                  </a:lnTo>
                  <a:lnTo>
                    <a:pt x="810" y="2267"/>
                  </a:lnTo>
                  <a:lnTo>
                    <a:pt x="819" y="2267"/>
                  </a:lnTo>
                  <a:lnTo>
                    <a:pt x="829" y="2267"/>
                  </a:lnTo>
                  <a:lnTo>
                    <a:pt x="838" y="2267"/>
                  </a:lnTo>
                  <a:lnTo>
                    <a:pt x="850" y="2267"/>
                  </a:lnTo>
                  <a:lnTo>
                    <a:pt x="857" y="2267"/>
                  </a:lnTo>
                  <a:lnTo>
                    <a:pt x="869" y="2267"/>
                  </a:lnTo>
                  <a:lnTo>
                    <a:pt x="878" y="2267"/>
                  </a:lnTo>
                  <a:lnTo>
                    <a:pt x="888" y="2267"/>
                  </a:lnTo>
                  <a:lnTo>
                    <a:pt x="897" y="2267"/>
                  </a:lnTo>
                  <a:lnTo>
                    <a:pt x="907" y="2267"/>
                  </a:lnTo>
                  <a:lnTo>
                    <a:pt x="916" y="2267"/>
                  </a:lnTo>
                  <a:lnTo>
                    <a:pt x="928" y="2267"/>
                  </a:lnTo>
                  <a:lnTo>
                    <a:pt x="937" y="2267"/>
                  </a:lnTo>
                  <a:lnTo>
                    <a:pt x="947" y="2267"/>
                  </a:lnTo>
                  <a:lnTo>
                    <a:pt x="956" y="2267"/>
                  </a:lnTo>
                  <a:lnTo>
                    <a:pt x="966" y="2267"/>
                  </a:lnTo>
                  <a:lnTo>
                    <a:pt x="975" y="2265"/>
                  </a:lnTo>
                  <a:lnTo>
                    <a:pt x="985" y="2265"/>
                  </a:lnTo>
                  <a:lnTo>
                    <a:pt x="994" y="2265"/>
                  </a:lnTo>
                  <a:lnTo>
                    <a:pt x="1006" y="2265"/>
                  </a:lnTo>
                  <a:lnTo>
                    <a:pt x="1013" y="2263"/>
                  </a:lnTo>
                  <a:lnTo>
                    <a:pt x="1025" y="2263"/>
                  </a:lnTo>
                  <a:lnTo>
                    <a:pt x="1034" y="2261"/>
                  </a:lnTo>
                  <a:lnTo>
                    <a:pt x="1044" y="2261"/>
                  </a:lnTo>
                  <a:lnTo>
                    <a:pt x="1053" y="2261"/>
                  </a:lnTo>
                  <a:lnTo>
                    <a:pt x="1063" y="2261"/>
                  </a:lnTo>
                  <a:lnTo>
                    <a:pt x="1072" y="2259"/>
                  </a:lnTo>
                  <a:lnTo>
                    <a:pt x="1082" y="2259"/>
                  </a:lnTo>
                  <a:lnTo>
                    <a:pt x="1091" y="2257"/>
                  </a:lnTo>
                  <a:lnTo>
                    <a:pt x="1099" y="2257"/>
                  </a:lnTo>
                  <a:lnTo>
                    <a:pt x="1108" y="2255"/>
                  </a:lnTo>
                  <a:lnTo>
                    <a:pt x="1118" y="2255"/>
                  </a:lnTo>
                  <a:lnTo>
                    <a:pt x="1127" y="2253"/>
                  </a:lnTo>
                  <a:lnTo>
                    <a:pt x="1137" y="2253"/>
                  </a:lnTo>
                  <a:lnTo>
                    <a:pt x="1145" y="2252"/>
                  </a:lnTo>
                  <a:lnTo>
                    <a:pt x="1154" y="2252"/>
                  </a:lnTo>
                  <a:lnTo>
                    <a:pt x="1162" y="2250"/>
                  </a:lnTo>
                  <a:lnTo>
                    <a:pt x="1171" y="2248"/>
                  </a:lnTo>
                  <a:lnTo>
                    <a:pt x="1181" y="2246"/>
                  </a:lnTo>
                  <a:lnTo>
                    <a:pt x="1188" y="2246"/>
                  </a:lnTo>
                  <a:lnTo>
                    <a:pt x="1198" y="2244"/>
                  </a:lnTo>
                  <a:lnTo>
                    <a:pt x="1205" y="2242"/>
                  </a:lnTo>
                  <a:lnTo>
                    <a:pt x="1215" y="2240"/>
                  </a:lnTo>
                  <a:lnTo>
                    <a:pt x="1223" y="2240"/>
                  </a:lnTo>
                  <a:lnTo>
                    <a:pt x="1232" y="2238"/>
                  </a:lnTo>
                  <a:lnTo>
                    <a:pt x="1240" y="2236"/>
                  </a:lnTo>
                  <a:lnTo>
                    <a:pt x="1247" y="2233"/>
                  </a:lnTo>
                  <a:lnTo>
                    <a:pt x="1255" y="2233"/>
                  </a:lnTo>
                  <a:lnTo>
                    <a:pt x="1262" y="2231"/>
                  </a:lnTo>
                  <a:lnTo>
                    <a:pt x="1270" y="2229"/>
                  </a:lnTo>
                  <a:lnTo>
                    <a:pt x="1278" y="2225"/>
                  </a:lnTo>
                  <a:lnTo>
                    <a:pt x="1285" y="2223"/>
                  </a:lnTo>
                  <a:lnTo>
                    <a:pt x="1293" y="2221"/>
                  </a:lnTo>
                  <a:lnTo>
                    <a:pt x="1300" y="2219"/>
                  </a:lnTo>
                  <a:lnTo>
                    <a:pt x="1306" y="2217"/>
                  </a:lnTo>
                  <a:lnTo>
                    <a:pt x="1314" y="2215"/>
                  </a:lnTo>
                  <a:lnTo>
                    <a:pt x="1321" y="2212"/>
                  </a:lnTo>
                  <a:lnTo>
                    <a:pt x="1329" y="2210"/>
                  </a:lnTo>
                  <a:lnTo>
                    <a:pt x="1337" y="2208"/>
                  </a:lnTo>
                  <a:lnTo>
                    <a:pt x="1344" y="2206"/>
                  </a:lnTo>
                  <a:lnTo>
                    <a:pt x="1350" y="2202"/>
                  </a:lnTo>
                  <a:lnTo>
                    <a:pt x="1356" y="2200"/>
                  </a:lnTo>
                  <a:lnTo>
                    <a:pt x="1363" y="2196"/>
                  </a:lnTo>
                  <a:lnTo>
                    <a:pt x="1371" y="2195"/>
                  </a:lnTo>
                  <a:lnTo>
                    <a:pt x="1377" y="2191"/>
                  </a:lnTo>
                  <a:lnTo>
                    <a:pt x="1384" y="2189"/>
                  </a:lnTo>
                  <a:lnTo>
                    <a:pt x="1390" y="2185"/>
                  </a:lnTo>
                  <a:lnTo>
                    <a:pt x="1397" y="2183"/>
                  </a:lnTo>
                  <a:lnTo>
                    <a:pt x="1403" y="2179"/>
                  </a:lnTo>
                  <a:lnTo>
                    <a:pt x="1409" y="2177"/>
                  </a:lnTo>
                  <a:lnTo>
                    <a:pt x="1415" y="2174"/>
                  </a:lnTo>
                  <a:lnTo>
                    <a:pt x="1422" y="2170"/>
                  </a:lnTo>
                  <a:lnTo>
                    <a:pt x="1428" y="2166"/>
                  </a:lnTo>
                  <a:lnTo>
                    <a:pt x="1434" y="2164"/>
                  </a:lnTo>
                  <a:lnTo>
                    <a:pt x="1439" y="2160"/>
                  </a:lnTo>
                  <a:lnTo>
                    <a:pt x="1445" y="2157"/>
                  </a:lnTo>
                  <a:lnTo>
                    <a:pt x="1451" y="2153"/>
                  </a:lnTo>
                  <a:lnTo>
                    <a:pt x="1456" y="2149"/>
                  </a:lnTo>
                  <a:lnTo>
                    <a:pt x="1462" y="2145"/>
                  </a:lnTo>
                  <a:lnTo>
                    <a:pt x="1468" y="2141"/>
                  </a:lnTo>
                  <a:lnTo>
                    <a:pt x="1473" y="2138"/>
                  </a:lnTo>
                  <a:lnTo>
                    <a:pt x="1479" y="2134"/>
                  </a:lnTo>
                  <a:lnTo>
                    <a:pt x="1485" y="2130"/>
                  </a:lnTo>
                  <a:lnTo>
                    <a:pt x="1491" y="2126"/>
                  </a:lnTo>
                  <a:lnTo>
                    <a:pt x="1494" y="2120"/>
                  </a:lnTo>
                  <a:lnTo>
                    <a:pt x="1500" y="2117"/>
                  </a:lnTo>
                  <a:lnTo>
                    <a:pt x="1506" y="2113"/>
                  </a:lnTo>
                  <a:lnTo>
                    <a:pt x="1512" y="2109"/>
                  </a:lnTo>
                  <a:lnTo>
                    <a:pt x="1515" y="2103"/>
                  </a:lnTo>
                  <a:lnTo>
                    <a:pt x="1521" y="2100"/>
                  </a:lnTo>
                  <a:lnTo>
                    <a:pt x="1525" y="2096"/>
                  </a:lnTo>
                  <a:lnTo>
                    <a:pt x="1531" y="2092"/>
                  </a:lnTo>
                  <a:lnTo>
                    <a:pt x="1534" y="2086"/>
                  </a:lnTo>
                  <a:lnTo>
                    <a:pt x="1540" y="2082"/>
                  </a:lnTo>
                  <a:lnTo>
                    <a:pt x="1546" y="2077"/>
                  </a:lnTo>
                  <a:lnTo>
                    <a:pt x="1550" y="2073"/>
                  </a:lnTo>
                  <a:lnTo>
                    <a:pt x="1553" y="2067"/>
                  </a:lnTo>
                  <a:lnTo>
                    <a:pt x="1559" y="2062"/>
                  </a:lnTo>
                  <a:lnTo>
                    <a:pt x="1563" y="2056"/>
                  </a:lnTo>
                  <a:lnTo>
                    <a:pt x="1569" y="2052"/>
                  </a:lnTo>
                  <a:lnTo>
                    <a:pt x="1572" y="2046"/>
                  </a:lnTo>
                  <a:lnTo>
                    <a:pt x="1578" y="2041"/>
                  </a:lnTo>
                  <a:lnTo>
                    <a:pt x="1582" y="2035"/>
                  </a:lnTo>
                  <a:lnTo>
                    <a:pt x="1586" y="2031"/>
                  </a:lnTo>
                  <a:lnTo>
                    <a:pt x="1591" y="2025"/>
                  </a:lnTo>
                  <a:lnTo>
                    <a:pt x="1595" y="2020"/>
                  </a:lnTo>
                  <a:lnTo>
                    <a:pt x="1599" y="2014"/>
                  </a:lnTo>
                  <a:lnTo>
                    <a:pt x="1605" y="2008"/>
                  </a:lnTo>
                  <a:lnTo>
                    <a:pt x="1608" y="2003"/>
                  </a:lnTo>
                  <a:lnTo>
                    <a:pt x="1612" y="1997"/>
                  </a:lnTo>
                  <a:lnTo>
                    <a:pt x="1616" y="1989"/>
                  </a:lnTo>
                  <a:lnTo>
                    <a:pt x="1620" y="1986"/>
                  </a:lnTo>
                  <a:lnTo>
                    <a:pt x="1624" y="1978"/>
                  </a:lnTo>
                  <a:lnTo>
                    <a:pt x="1629" y="1972"/>
                  </a:lnTo>
                  <a:lnTo>
                    <a:pt x="1633" y="1965"/>
                  </a:lnTo>
                  <a:lnTo>
                    <a:pt x="1637" y="1959"/>
                  </a:lnTo>
                  <a:lnTo>
                    <a:pt x="1643" y="1951"/>
                  </a:lnTo>
                  <a:lnTo>
                    <a:pt x="1647" y="1946"/>
                  </a:lnTo>
                  <a:lnTo>
                    <a:pt x="1650" y="1938"/>
                  </a:lnTo>
                  <a:lnTo>
                    <a:pt x="1654" y="1932"/>
                  </a:lnTo>
                  <a:lnTo>
                    <a:pt x="1658" y="1925"/>
                  </a:lnTo>
                  <a:lnTo>
                    <a:pt x="1662" y="1917"/>
                  </a:lnTo>
                  <a:lnTo>
                    <a:pt x="1667" y="1909"/>
                  </a:lnTo>
                  <a:lnTo>
                    <a:pt x="1671" y="1904"/>
                  </a:lnTo>
                  <a:lnTo>
                    <a:pt x="1675" y="1894"/>
                  </a:lnTo>
                  <a:lnTo>
                    <a:pt x="1679" y="1887"/>
                  </a:lnTo>
                  <a:lnTo>
                    <a:pt x="1683" y="1879"/>
                  </a:lnTo>
                  <a:lnTo>
                    <a:pt x="1688" y="1871"/>
                  </a:lnTo>
                  <a:lnTo>
                    <a:pt x="1690" y="1864"/>
                  </a:lnTo>
                  <a:lnTo>
                    <a:pt x="1696" y="1856"/>
                  </a:lnTo>
                  <a:lnTo>
                    <a:pt x="1700" y="1849"/>
                  </a:lnTo>
                  <a:lnTo>
                    <a:pt x="1704" y="1841"/>
                  </a:lnTo>
                  <a:lnTo>
                    <a:pt x="1707" y="1833"/>
                  </a:lnTo>
                  <a:lnTo>
                    <a:pt x="1711" y="1824"/>
                  </a:lnTo>
                  <a:lnTo>
                    <a:pt x="1713" y="1816"/>
                  </a:lnTo>
                  <a:lnTo>
                    <a:pt x="1719" y="1807"/>
                  </a:lnTo>
                  <a:lnTo>
                    <a:pt x="1721" y="1799"/>
                  </a:lnTo>
                  <a:lnTo>
                    <a:pt x="1724" y="1790"/>
                  </a:lnTo>
                  <a:lnTo>
                    <a:pt x="1728" y="1782"/>
                  </a:lnTo>
                  <a:lnTo>
                    <a:pt x="1732" y="1775"/>
                  </a:lnTo>
                  <a:lnTo>
                    <a:pt x="1736" y="1763"/>
                  </a:lnTo>
                  <a:lnTo>
                    <a:pt x="1738" y="1756"/>
                  </a:lnTo>
                  <a:lnTo>
                    <a:pt x="1742" y="1746"/>
                  </a:lnTo>
                  <a:lnTo>
                    <a:pt x="1743" y="1738"/>
                  </a:lnTo>
                  <a:lnTo>
                    <a:pt x="1747" y="1729"/>
                  </a:lnTo>
                  <a:lnTo>
                    <a:pt x="1749" y="1719"/>
                  </a:lnTo>
                  <a:lnTo>
                    <a:pt x="1753" y="1710"/>
                  </a:lnTo>
                  <a:lnTo>
                    <a:pt x="1757" y="1702"/>
                  </a:lnTo>
                  <a:lnTo>
                    <a:pt x="1759" y="1693"/>
                  </a:lnTo>
                  <a:lnTo>
                    <a:pt x="1761" y="1681"/>
                  </a:lnTo>
                  <a:lnTo>
                    <a:pt x="1762" y="1672"/>
                  </a:lnTo>
                  <a:lnTo>
                    <a:pt x="1766" y="1664"/>
                  </a:lnTo>
                  <a:lnTo>
                    <a:pt x="1768" y="1655"/>
                  </a:lnTo>
                  <a:lnTo>
                    <a:pt x="1770" y="1645"/>
                  </a:lnTo>
                  <a:lnTo>
                    <a:pt x="1772" y="1636"/>
                  </a:lnTo>
                  <a:lnTo>
                    <a:pt x="1774" y="1626"/>
                  </a:lnTo>
                  <a:lnTo>
                    <a:pt x="1776" y="1615"/>
                  </a:lnTo>
                  <a:lnTo>
                    <a:pt x="1778" y="1607"/>
                  </a:lnTo>
                  <a:lnTo>
                    <a:pt x="1778" y="1596"/>
                  </a:lnTo>
                  <a:lnTo>
                    <a:pt x="1780" y="1586"/>
                  </a:lnTo>
                  <a:lnTo>
                    <a:pt x="1782" y="1577"/>
                  </a:lnTo>
                  <a:lnTo>
                    <a:pt x="1783" y="1567"/>
                  </a:lnTo>
                  <a:lnTo>
                    <a:pt x="1783" y="1558"/>
                  </a:lnTo>
                  <a:lnTo>
                    <a:pt x="1785" y="1548"/>
                  </a:lnTo>
                  <a:lnTo>
                    <a:pt x="1785" y="1539"/>
                  </a:lnTo>
                  <a:lnTo>
                    <a:pt x="1785" y="1529"/>
                  </a:lnTo>
                  <a:lnTo>
                    <a:pt x="1785" y="1518"/>
                  </a:lnTo>
                  <a:lnTo>
                    <a:pt x="1787" y="1509"/>
                  </a:lnTo>
                  <a:lnTo>
                    <a:pt x="1787" y="1497"/>
                  </a:lnTo>
                  <a:lnTo>
                    <a:pt x="1787" y="1488"/>
                  </a:lnTo>
                  <a:lnTo>
                    <a:pt x="1787" y="1478"/>
                  </a:lnTo>
                  <a:lnTo>
                    <a:pt x="1787" y="1469"/>
                  </a:lnTo>
                  <a:lnTo>
                    <a:pt x="1785" y="1459"/>
                  </a:lnTo>
                  <a:lnTo>
                    <a:pt x="1785" y="1448"/>
                  </a:lnTo>
                  <a:lnTo>
                    <a:pt x="1785" y="1438"/>
                  </a:lnTo>
                  <a:lnTo>
                    <a:pt x="1783" y="1429"/>
                  </a:lnTo>
                  <a:lnTo>
                    <a:pt x="1783" y="1417"/>
                  </a:lnTo>
                  <a:lnTo>
                    <a:pt x="1782" y="1408"/>
                  </a:lnTo>
                  <a:lnTo>
                    <a:pt x="1780" y="1398"/>
                  </a:lnTo>
                  <a:lnTo>
                    <a:pt x="1780" y="1387"/>
                  </a:lnTo>
                  <a:lnTo>
                    <a:pt x="1778" y="1377"/>
                  </a:lnTo>
                  <a:lnTo>
                    <a:pt x="1776" y="1368"/>
                  </a:lnTo>
                  <a:lnTo>
                    <a:pt x="1774" y="1356"/>
                  </a:lnTo>
                  <a:lnTo>
                    <a:pt x="1772" y="1347"/>
                  </a:lnTo>
                  <a:lnTo>
                    <a:pt x="1770" y="1337"/>
                  </a:lnTo>
                  <a:lnTo>
                    <a:pt x="1768" y="1328"/>
                  </a:lnTo>
                  <a:lnTo>
                    <a:pt x="1766" y="1317"/>
                  </a:lnTo>
                  <a:lnTo>
                    <a:pt x="1764" y="1307"/>
                  </a:lnTo>
                  <a:lnTo>
                    <a:pt x="1762" y="1298"/>
                  </a:lnTo>
                  <a:lnTo>
                    <a:pt x="1759" y="1286"/>
                  </a:lnTo>
                  <a:lnTo>
                    <a:pt x="1757" y="1277"/>
                  </a:lnTo>
                  <a:lnTo>
                    <a:pt x="1755" y="1267"/>
                  </a:lnTo>
                  <a:lnTo>
                    <a:pt x="1751" y="1258"/>
                  </a:lnTo>
                  <a:lnTo>
                    <a:pt x="1747" y="1246"/>
                  </a:lnTo>
                  <a:lnTo>
                    <a:pt x="1745" y="1237"/>
                  </a:lnTo>
                  <a:lnTo>
                    <a:pt x="1742" y="1227"/>
                  </a:lnTo>
                  <a:lnTo>
                    <a:pt x="1740" y="1218"/>
                  </a:lnTo>
                  <a:lnTo>
                    <a:pt x="1736" y="1208"/>
                  </a:lnTo>
                  <a:lnTo>
                    <a:pt x="1732" y="1199"/>
                  </a:lnTo>
                  <a:lnTo>
                    <a:pt x="1730" y="1187"/>
                  </a:lnTo>
                  <a:lnTo>
                    <a:pt x="1726" y="1178"/>
                  </a:lnTo>
                  <a:lnTo>
                    <a:pt x="1723" y="1168"/>
                  </a:lnTo>
                  <a:lnTo>
                    <a:pt x="1719" y="1159"/>
                  </a:lnTo>
                  <a:lnTo>
                    <a:pt x="1717" y="1149"/>
                  </a:lnTo>
                  <a:lnTo>
                    <a:pt x="1713" y="1140"/>
                  </a:lnTo>
                  <a:lnTo>
                    <a:pt x="1709" y="1130"/>
                  </a:lnTo>
                  <a:lnTo>
                    <a:pt x="1705" y="1121"/>
                  </a:lnTo>
                  <a:lnTo>
                    <a:pt x="1702" y="1111"/>
                  </a:lnTo>
                  <a:lnTo>
                    <a:pt x="1698" y="1102"/>
                  </a:lnTo>
                  <a:lnTo>
                    <a:pt x="1694" y="1092"/>
                  </a:lnTo>
                  <a:lnTo>
                    <a:pt x="1690" y="1083"/>
                  </a:lnTo>
                  <a:lnTo>
                    <a:pt x="1688" y="1075"/>
                  </a:lnTo>
                  <a:lnTo>
                    <a:pt x="1683" y="1066"/>
                  </a:lnTo>
                  <a:lnTo>
                    <a:pt x="1681" y="1056"/>
                  </a:lnTo>
                  <a:lnTo>
                    <a:pt x="1675" y="1047"/>
                  </a:lnTo>
                  <a:lnTo>
                    <a:pt x="1673" y="1039"/>
                  </a:lnTo>
                  <a:lnTo>
                    <a:pt x="1667" y="1030"/>
                  </a:lnTo>
                  <a:lnTo>
                    <a:pt x="1666" y="1022"/>
                  </a:lnTo>
                  <a:lnTo>
                    <a:pt x="1662" y="1012"/>
                  </a:lnTo>
                  <a:lnTo>
                    <a:pt x="1658" y="1005"/>
                  </a:lnTo>
                  <a:lnTo>
                    <a:pt x="1654" y="997"/>
                  </a:lnTo>
                  <a:lnTo>
                    <a:pt x="1650" y="988"/>
                  </a:lnTo>
                  <a:lnTo>
                    <a:pt x="1647" y="980"/>
                  </a:lnTo>
                  <a:lnTo>
                    <a:pt x="1643" y="973"/>
                  </a:lnTo>
                  <a:lnTo>
                    <a:pt x="1639" y="963"/>
                  </a:lnTo>
                  <a:lnTo>
                    <a:pt x="1635" y="955"/>
                  </a:lnTo>
                  <a:lnTo>
                    <a:pt x="1631" y="948"/>
                  </a:lnTo>
                  <a:lnTo>
                    <a:pt x="1627" y="942"/>
                  </a:lnTo>
                  <a:lnTo>
                    <a:pt x="1624" y="933"/>
                  </a:lnTo>
                  <a:lnTo>
                    <a:pt x="1620" y="927"/>
                  </a:lnTo>
                  <a:lnTo>
                    <a:pt x="1616" y="917"/>
                  </a:lnTo>
                  <a:lnTo>
                    <a:pt x="1614" y="912"/>
                  </a:lnTo>
                  <a:lnTo>
                    <a:pt x="1610" y="904"/>
                  </a:lnTo>
                  <a:lnTo>
                    <a:pt x="1607" y="897"/>
                  </a:lnTo>
                  <a:lnTo>
                    <a:pt x="1605" y="891"/>
                  </a:lnTo>
                  <a:lnTo>
                    <a:pt x="1601" y="885"/>
                  </a:lnTo>
                  <a:lnTo>
                    <a:pt x="1597" y="878"/>
                  </a:lnTo>
                  <a:lnTo>
                    <a:pt x="1593" y="870"/>
                  </a:lnTo>
                  <a:lnTo>
                    <a:pt x="1589" y="864"/>
                  </a:lnTo>
                  <a:lnTo>
                    <a:pt x="1588" y="859"/>
                  </a:lnTo>
                  <a:lnTo>
                    <a:pt x="1584" y="853"/>
                  </a:lnTo>
                  <a:lnTo>
                    <a:pt x="1580" y="847"/>
                  </a:lnTo>
                  <a:lnTo>
                    <a:pt x="1578" y="841"/>
                  </a:lnTo>
                  <a:lnTo>
                    <a:pt x="1574" y="836"/>
                  </a:lnTo>
                  <a:lnTo>
                    <a:pt x="1570" y="830"/>
                  </a:lnTo>
                  <a:lnTo>
                    <a:pt x="1569" y="824"/>
                  </a:lnTo>
                  <a:lnTo>
                    <a:pt x="1565" y="819"/>
                  </a:lnTo>
                  <a:lnTo>
                    <a:pt x="1563" y="815"/>
                  </a:lnTo>
                  <a:lnTo>
                    <a:pt x="1559" y="809"/>
                  </a:lnTo>
                  <a:lnTo>
                    <a:pt x="1555" y="803"/>
                  </a:lnTo>
                  <a:lnTo>
                    <a:pt x="1553" y="800"/>
                  </a:lnTo>
                  <a:lnTo>
                    <a:pt x="1550" y="796"/>
                  </a:lnTo>
                  <a:lnTo>
                    <a:pt x="1546" y="790"/>
                  </a:lnTo>
                  <a:lnTo>
                    <a:pt x="1544" y="786"/>
                  </a:lnTo>
                  <a:lnTo>
                    <a:pt x="1540" y="781"/>
                  </a:lnTo>
                  <a:lnTo>
                    <a:pt x="1538" y="777"/>
                  </a:lnTo>
                  <a:lnTo>
                    <a:pt x="1534" y="773"/>
                  </a:lnTo>
                  <a:lnTo>
                    <a:pt x="1532" y="769"/>
                  </a:lnTo>
                  <a:lnTo>
                    <a:pt x="1529" y="764"/>
                  </a:lnTo>
                  <a:lnTo>
                    <a:pt x="1527" y="762"/>
                  </a:lnTo>
                  <a:lnTo>
                    <a:pt x="1523" y="758"/>
                  </a:lnTo>
                  <a:lnTo>
                    <a:pt x="1519" y="752"/>
                  </a:lnTo>
                  <a:lnTo>
                    <a:pt x="1517" y="748"/>
                  </a:lnTo>
                  <a:lnTo>
                    <a:pt x="1515" y="746"/>
                  </a:lnTo>
                  <a:lnTo>
                    <a:pt x="1510" y="739"/>
                  </a:lnTo>
                  <a:lnTo>
                    <a:pt x="1504" y="731"/>
                  </a:lnTo>
                  <a:lnTo>
                    <a:pt x="1498" y="724"/>
                  </a:lnTo>
                  <a:lnTo>
                    <a:pt x="1494" y="716"/>
                  </a:lnTo>
                  <a:lnTo>
                    <a:pt x="1489" y="708"/>
                  </a:lnTo>
                  <a:lnTo>
                    <a:pt x="1483" y="703"/>
                  </a:lnTo>
                  <a:lnTo>
                    <a:pt x="1479" y="695"/>
                  </a:lnTo>
                  <a:lnTo>
                    <a:pt x="1473" y="688"/>
                  </a:lnTo>
                  <a:lnTo>
                    <a:pt x="1470" y="682"/>
                  </a:lnTo>
                  <a:lnTo>
                    <a:pt x="1466" y="674"/>
                  </a:lnTo>
                  <a:lnTo>
                    <a:pt x="1462" y="670"/>
                  </a:lnTo>
                  <a:lnTo>
                    <a:pt x="1460" y="667"/>
                  </a:lnTo>
                  <a:lnTo>
                    <a:pt x="1458" y="663"/>
                  </a:lnTo>
                  <a:lnTo>
                    <a:pt x="1456" y="659"/>
                  </a:lnTo>
                  <a:lnTo>
                    <a:pt x="1453" y="655"/>
                  </a:lnTo>
                  <a:lnTo>
                    <a:pt x="1451" y="651"/>
                  </a:lnTo>
                  <a:lnTo>
                    <a:pt x="1449" y="648"/>
                  </a:lnTo>
                  <a:lnTo>
                    <a:pt x="1449" y="644"/>
                  </a:lnTo>
                  <a:lnTo>
                    <a:pt x="1445" y="640"/>
                  </a:lnTo>
                  <a:lnTo>
                    <a:pt x="1443" y="636"/>
                  </a:lnTo>
                  <a:lnTo>
                    <a:pt x="1441" y="631"/>
                  </a:lnTo>
                  <a:lnTo>
                    <a:pt x="1439" y="627"/>
                  </a:lnTo>
                  <a:lnTo>
                    <a:pt x="1437" y="623"/>
                  </a:lnTo>
                  <a:lnTo>
                    <a:pt x="1435" y="619"/>
                  </a:lnTo>
                  <a:lnTo>
                    <a:pt x="1434" y="613"/>
                  </a:lnTo>
                  <a:lnTo>
                    <a:pt x="1434" y="610"/>
                  </a:lnTo>
                  <a:lnTo>
                    <a:pt x="1430" y="604"/>
                  </a:lnTo>
                  <a:lnTo>
                    <a:pt x="1428" y="600"/>
                  </a:lnTo>
                  <a:lnTo>
                    <a:pt x="1426" y="594"/>
                  </a:lnTo>
                  <a:lnTo>
                    <a:pt x="1424" y="591"/>
                  </a:lnTo>
                  <a:lnTo>
                    <a:pt x="1422" y="585"/>
                  </a:lnTo>
                  <a:lnTo>
                    <a:pt x="1420" y="579"/>
                  </a:lnTo>
                  <a:lnTo>
                    <a:pt x="1420" y="574"/>
                  </a:lnTo>
                  <a:lnTo>
                    <a:pt x="1418" y="570"/>
                  </a:lnTo>
                  <a:lnTo>
                    <a:pt x="1416" y="562"/>
                  </a:lnTo>
                  <a:lnTo>
                    <a:pt x="1415" y="556"/>
                  </a:lnTo>
                  <a:lnTo>
                    <a:pt x="1413" y="551"/>
                  </a:lnTo>
                  <a:lnTo>
                    <a:pt x="1411" y="547"/>
                  </a:lnTo>
                  <a:lnTo>
                    <a:pt x="1409" y="539"/>
                  </a:lnTo>
                  <a:lnTo>
                    <a:pt x="1407" y="534"/>
                  </a:lnTo>
                  <a:lnTo>
                    <a:pt x="1407" y="530"/>
                  </a:lnTo>
                  <a:lnTo>
                    <a:pt x="1405" y="524"/>
                  </a:lnTo>
                  <a:lnTo>
                    <a:pt x="1403" y="516"/>
                  </a:lnTo>
                  <a:lnTo>
                    <a:pt x="1403" y="511"/>
                  </a:lnTo>
                  <a:lnTo>
                    <a:pt x="1401" y="503"/>
                  </a:lnTo>
                  <a:lnTo>
                    <a:pt x="1399" y="497"/>
                  </a:lnTo>
                  <a:lnTo>
                    <a:pt x="1399" y="492"/>
                  </a:lnTo>
                  <a:lnTo>
                    <a:pt x="1397" y="486"/>
                  </a:lnTo>
                  <a:lnTo>
                    <a:pt x="1397" y="478"/>
                  </a:lnTo>
                  <a:lnTo>
                    <a:pt x="1396" y="473"/>
                  </a:lnTo>
                  <a:lnTo>
                    <a:pt x="1394" y="465"/>
                  </a:lnTo>
                  <a:lnTo>
                    <a:pt x="1394" y="459"/>
                  </a:lnTo>
                  <a:lnTo>
                    <a:pt x="1392" y="452"/>
                  </a:lnTo>
                  <a:lnTo>
                    <a:pt x="1392" y="446"/>
                  </a:lnTo>
                  <a:lnTo>
                    <a:pt x="1390" y="439"/>
                  </a:lnTo>
                  <a:lnTo>
                    <a:pt x="1390" y="433"/>
                  </a:lnTo>
                  <a:lnTo>
                    <a:pt x="1390" y="427"/>
                  </a:lnTo>
                  <a:lnTo>
                    <a:pt x="1390" y="421"/>
                  </a:lnTo>
                  <a:lnTo>
                    <a:pt x="1388" y="414"/>
                  </a:lnTo>
                  <a:lnTo>
                    <a:pt x="1388" y="406"/>
                  </a:lnTo>
                  <a:lnTo>
                    <a:pt x="1386" y="401"/>
                  </a:lnTo>
                  <a:lnTo>
                    <a:pt x="1386" y="393"/>
                  </a:lnTo>
                  <a:lnTo>
                    <a:pt x="1384" y="387"/>
                  </a:lnTo>
                  <a:lnTo>
                    <a:pt x="1384" y="380"/>
                  </a:lnTo>
                  <a:lnTo>
                    <a:pt x="1384" y="372"/>
                  </a:lnTo>
                  <a:lnTo>
                    <a:pt x="1384" y="366"/>
                  </a:lnTo>
                  <a:lnTo>
                    <a:pt x="1382" y="359"/>
                  </a:lnTo>
                  <a:lnTo>
                    <a:pt x="1382" y="353"/>
                  </a:lnTo>
                  <a:lnTo>
                    <a:pt x="1382" y="345"/>
                  </a:lnTo>
                  <a:lnTo>
                    <a:pt x="1382" y="340"/>
                  </a:lnTo>
                  <a:lnTo>
                    <a:pt x="1382" y="332"/>
                  </a:lnTo>
                  <a:lnTo>
                    <a:pt x="1382" y="326"/>
                  </a:lnTo>
                  <a:lnTo>
                    <a:pt x="1382" y="319"/>
                  </a:lnTo>
                  <a:lnTo>
                    <a:pt x="1382" y="313"/>
                  </a:lnTo>
                  <a:lnTo>
                    <a:pt x="1380" y="306"/>
                  </a:lnTo>
                  <a:lnTo>
                    <a:pt x="1380" y="298"/>
                  </a:lnTo>
                  <a:lnTo>
                    <a:pt x="1380" y="292"/>
                  </a:lnTo>
                  <a:lnTo>
                    <a:pt x="1380" y="285"/>
                  </a:lnTo>
                  <a:lnTo>
                    <a:pt x="1380" y="279"/>
                  </a:lnTo>
                  <a:lnTo>
                    <a:pt x="1380" y="273"/>
                  </a:lnTo>
                  <a:lnTo>
                    <a:pt x="1380" y="268"/>
                  </a:lnTo>
                  <a:lnTo>
                    <a:pt x="1382" y="260"/>
                  </a:lnTo>
                  <a:lnTo>
                    <a:pt x="1382" y="254"/>
                  </a:lnTo>
                  <a:lnTo>
                    <a:pt x="1382" y="247"/>
                  </a:lnTo>
                  <a:lnTo>
                    <a:pt x="1382" y="241"/>
                  </a:lnTo>
                  <a:lnTo>
                    <a:pt x="1382" y="235"/>
                  </a:lnTo>
                  <a:lnTo>
                    <a:pt x="1382" y="228"/>
                  </a:lnTo>
                  <a:lnTo>
                    <a:pt x="1384" y="224"/>
                  </a:lnTo>
                  <a:lnTo>
                    <a:pt x="1384" y="216"/>
                  </a:lnTo>
                  <a:lnTo>
                    <a:pt x="1386" y="211"/>
                  </a:lnTo>
                  <a:lnTo>
                    <a:pt x="1386" y="205"/>
                  </a:lnTo>
                  <a:lnTo>
                    <a:pt x="1386" y="199"/>
                  </a:lnTo>
                  <a:lnTo>
                    <a:pt x="1388" y="193"/>
                  </a:lnTo>
                  <a:lnTo>
                    <a:pt x="1388" y="188"/>
                  </a:lnTo>
                  <a:lnTo>
                    <a:pt x="1388" y="182"/>
                  </a:lnTo>
                  <a:lnTo>
                    <a:pt x="1390" y="176"/>
                  </a:lnTo>
                  <a:lnTo>
                    <a:pt x="1390" y="171"/>
                  </a:lnTo>
                  <a:lnTo>
                    <a:pt x="1392" y="165"/>
                  </a:lnTo>
                  <a:lnTo>
                    <a:pt x="1392" y="159"/>
                  </a:lnTo>
                  <a:lnTo>
                    <a:pt x="1392" y="154"/>
                  </a:lnTo>
                  <a:lnTo>
                    <a:pt x="1394" y="150"/>
                  </a:lnTo>
                  <a:lnTo>
                    <a:pt x="1394" y="144"/>
                  </a:lnTo>
                  <a:lnTo>
                    <a:pt x="1396" y="138"/>
                  </a:lnTo>
                  <a:lnTo>
                    <a:pt x="1397" y="133"/>
                  </a:lnTo>
                  <a:lnTo>
                    <a:pt x="1397" y="129"/>
                  </a:lnTo>
                  <a:lnTo>
                    <a:pt x="1399" y="123"/>
                  </a:lnTo>
                  <a:lnTo>
                    <a:pt x="1399" y="119"/>
                  </a:lnTo>
                  <a:lnTo>
                    <a:pt x="1401" y="114"/>
                  </a:lnTo>
                  <a:lnTo>
                    <a:pt x="1401" y="108"/>
                  </a:lnTo>
                  <a:lnTo>
                    <a:pt x="1403" y="104"/>
                  </a:lnTo>
                  <a:lnTo>
                    <a:pt x="1403" y="100"/>
                  </a:lnTo>
                  <a:lnTo>
                    <a:pt x="1405" y="97"/>
                  </a:lnTo>
                  <a:lnTo>
                    <a:pt x="1405" y="93"/>
                  </a:lnTo>
                  <a:lnTo>
                    <a:pt x="1407" y="87"/>
                  </a:lnTo>
                  <a:lnTo>
                    <a:pt x="1409" y="83"/>
                  </a:lnTo>
                  <a:lnTo>
                    <a:pt x="1409" y="79"/>
                  </a:lnTo>
                  <a:lnTo>
                    <a:pt x="1411" y="76"/>
                  </a:lnTo>
                  <a:lnTo>
                    <a:pt x="1413" y="72"/>
                  </a:lnTo>
                  <a:lnTo>
                    <a:pt x="1415" y="64"/>
                  </a:lnTo>
                  <a:lnTo>
                    <a:pt x="1418" y="57"/>
                  </a:lnTo>
                  <a:lnTo>
                    <a:pt x="1420" y="49"/>
                  </a:lnTo>
                  <a:lnTo>
                    <a:pt x="1422" y="43"/>
                  </a:lnTo>
                  <a:lnTo>
                    <a:pt x="1424" y="38"/>
                  </a:lnTo>
                  <a:lnTo>
                    <a:pt x="1426" y="32"/>
                  </a:lnTo>
                  <a:lnTo>
                    <a:pt x="1428" y="26"/>
                  </a:lnTo>
                  <a:lnTo>
                    <a:pt x="1430" y="22"/>
                  </a:lnTo>
                  <a:lnTo>
                    <a:pt x="1432" y="17"/>
                  </a:lnTo>
                  <a:lnTo>
                    <a:pt x="1434" y="13"/>
                  </a:lnTo>
                  <a:lnTo>
                    <a:pt x="1437" y="7"/>
                  </a:lnTo>
                  <a:lnTo>
                    <a:pt x="1439" y="3"/>
                  </a:lnTo>
                  <a:lnTo>
                    <a:pt x="1441" y="0"/>
                  </a:lnTo>
                  <a:lnTo>
                    <a:pt x="1441" y="0"/>
                  </a:lnTo>
                  <a:lnTo>
                    <a:pt x="901" y="41"/>
                  </a:lnTo>
                  <a:lnTo>
                    <a:pt x="468" y="20"/>
                  </a:lnTo>
                  <a:lnTo>
                    <a:pt x="468" y="20"/>
                  </a:lnTo>
                  <a:close/>
                </a:path>
              </a:pathLst>
            </a:custGeom>
            <a:solidFill>
              <a:srgbClr val="0066FF"/>
            </a:solidFill>
            <a:ln w="38100" cmpd="sng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38" name="Freeform 182"/>
            <p:cNvSpPr>
              <a:spLocks/>
            </p:cNvSpPr>
            <p:nvPr/>
          </p:nvSpPr>
          <p:spPr bwMode="auto">
            <a:xfrm>
              <a:off x="3206" y="1622"/>
              <a:ext cx="480" cy="106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101"/>
                </a:cxn>
                <a:cxn ang="0">
                  <a:pos x="461" y="106"/>
                </a:cxn>
                <a:cxn ang="0">
                  <a:pos x="480" y="15"/>
                </a:cxn>
                <a:cxn ang="0">
                  <a:pos x="3" y="0"/>
                </a:cxn>
              </a:cxnLst>
              <a:rect l="0" t="0" r="r" b="b"/>
              <a:pathLst>
                <a:path w="480" h="106">
                  <a:moveTo>
                    <a:pt x="3" y="0"/>
                  </a:moveTo>
                  <a:lnTo>
                    <a:pt x="0" y="101"/>
                  </a:lnTo>
                  <a:lnTo>
                    <a:pt x="461" y="106"/>
                  </a:lnTo>
                  <a:lnTo>
                    <a:pt x="480" y="1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CECFF"/>
            </a:soli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39" name="Freeform 183"/>
            <p:cNvSpPr>
              <a:spLocks/>
            </p:cNvSpPr>
            <p:nvPr/>
          </p:nvSpPr>
          <p:spPr bwMode="auto">
            <a:xfrm>
              <a:off x="3116" y="1836"/>
              <a:ext cx="61" cy="76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65" y="152"/>
                </a:cxn>
                <a:cxn ang="0">
                  <a:pos x="63" y="152"/>
                </a:cxn>
                <a:cxn ang="0">
                  <a:pos x="57" y="148"/>
                </a:cxn>
                <a:cxn ang="0">
                  <a:pos x="53" y="146"/>
                </a:cxn>
                <a:cxn ang="0">
                  <a:pos x="50" y="145"/>
                </a:cxn>
                <a:cxn ang="0">
                  <a:pos x="46" y="141"/>
                </a:cxn>
                <a:cxn ang="0">
                  <a:pos x="42" y="139"/>
                </a:cxn>
                <a:cxn ang="0">
                  <a:pos x="36" y="135"/>
                </a:cxn>
                <a:cxn ang="0">
                  <a:pos x="33" y="133"/>
                </a:cxn>
                <a:cxn ang="0">
                  <a:pos x="27" y="129"/>
                </a:cxn>
                <a:cxn ang="0">
                  <a:pos x="23" y="127"/>
                </a:cxn>
                <a:cxn ang="0">
                  <a:pos x="19" y="124"/>
                </a:cxn>
                <a:cxn ang="0">
                  <a:pos x="15" y="120"/>
                </a:cxn>
                <a:cxn ang="0">
                  <a:pos x="12" y="116"/>
                </a:cxn>
                <a:cxn ang="0">
                  <a:pos x="10" y="114"/>
                </a:cxn>
                <a:cxn ang="0">
                  <a:pos x="6" y="110"/>
                </a:cxn>
                <a:cxn ang="0">
                  <a:pos x="4" y="107"/>
                </a:cxn>
                <a:cxn ang="0">
                  <a:pos x="2" y="103"/>
                </a:cxn>
                <a:cxn ang="0">
                  <a:pos x="2" y="99"/>
                </a:cxn>
                <a:cxn ang="0">
                  <a:pos x="0" y="93"/>
                </a:cxn>
                <a:cxn ang="0">
                  <a:pos x="2" y="89"/>
                </a:cxn>
                <a:cxn ang="0">
                  <a:pos x="2" y="86"/>
                </a:cxn>
                <a:cxn ang="0">
                  <a:pos x="2" y="82"/>
                </a:cxn>
                <a:cxn ang="0">
                  <a:pos x="4" y="76"/>
                </a:cxn>
                <a:cxn ang="0">
                  <a:pos x="6" y="72"/>
                </a:cxn>
                <a:cxn ang="0">
                  <a:pos x="8" y="67"/>
                </a:cxn>
                <a:cxn ang="0">
                  <a:pos x="10" y="63"/>
                </a:cxn>
                <a:cxn ang="0">
                  <a:pos x="14" y="59"/>
                </a:cxn>
                <a:cxn ang="0">
                  <a:pos x="17" y="55"/>
                </a:cxn>
                <a:cxn ang="0">
                  <a:pos x="21" y="50"/>
                </a:cxn>
                <a:cxn ang="0">
                  <a:pos x="27" y="48"/>
                </a:cxn>
                <a:cxn ang="0">
                  <a:pos x="31" y="42"/>
                </a:cxn>
                <a:cxn ang="0">
                  <a:pos x="38" y="38"/>
                </a:cxn>
                <a:cxn ang="0">
                  <a:pos x="40" y="36"/>
                </a:cxn>
                <a:cxn ang="0">
                  <a:pos x="44" y="34"/>
                </a:cxn>
                <a:cxn ang="0">
                  <a:pos x="48" y="32"/>
                </a:cxn>
                <a:cxn ang="0">
                  <a:pos x="52" y="31"/>
                </a:cxn>
                <a:cxn ang="0">
                  <a:pos x="55" y="29"/>
                </a:cxn>
                <a:cxn ang="0">
                  <a:pos x="59" y="27"/>
                </a:cxn>
                <a:cxn ang="0">
                  <a:pos x="63" y="25"/>
                </a:cxn>
                <a:cxn ang="0">
                  <a:pos x="69" y="21"/>
                </a:cxn>
                <a:cxn ang="0">
                  <a:pos x="72" y="19"/>
                </a:cxn>
                <a:cxn ang="0">
                  <a:pos x="76" y="19"/>
                </a:cxn>
                <a:cxn ang="0">
                  <a:pos x="80" y="15"/>
                </a:cxn>
                <a:cxn ang="0">
                  <a:pos x="84" y="15"/>
                </a:cxn>
                <a:cxn ang="0">
                  <a:pos x="88" y="13"/>
                </a:cxn>
                <a:cxn ang="0">
                  <a:pos x="91" y="12"/>
                </a:cxn>
                <a:cxn ang="0">
                  <a:pos x="95" y="10"/>
                </a:cxn>
                <a:cxn ang="0">
                  <a:pos x="99" y="8"/>
                </a:cxn>
                <a:cxn ang="0">
                  <a:pos x="107" y="6"/>
                </a:cxn>
                <a:cxn ang="0">
                  <a:pos x="112" y="4"/>
                </a:cxn>
                <a:cxn ang="0">
                  <a:pos x="116" y="2"/>
                </a:cxn>
                <a:cxn ang="0">
                  <a:pos x="122" y="0"/>
                </a:cxn>
                <a:cxn ang="0">
                  <a:pos x="124" y="0"/>
                </a:cxn>
                <a:cxn ang="0">
                  <a:pos x="124" y="0"/>
                </a:cxn>
                <a:cxn ang="0">
                  <a:pos x="124" y="0"/>
                </a:cxn>
              </a:cxnLst>
              <a:rect l="0" t="0" r="r" b="b"/>
              <a:pathLst>
                <a:path w="124" h="152">
                  <a:moveTo>
                    <a:pt x="124" y="0"/>
                  </a:moveTo>
                  <a:lnTo>
                    <a:pt x="65" y="152"/>
                  </a:lnTo>
                  <a:lnTo>
                    <a:pt x="63" y="152"/>
                  </a:lnTo>
                  <a:lnTo>
                    <a:pt x="57" y="148"/>
                  </a:lnTo>
                  <a:lnTo>
                    <a:pt x="53" y="146"/>
                  </a:lnTo>
                  <a:lnTo>
                    <a:pt x="50" y="145"/>
                  </a:lnTo>
                  <a:lnTo>
                    <a:pt x="46" y="141"/>
                  </a:lnTo>
                  <a:lnTo>
                    <a:pt x="42" y="139"/>
                  </a:lnTo>
                  <a:lnTo>
                    <a:pt x="36" y="135"/>
                  </a:lnTo>
                  <a:lnTo>
                    <a:pt x="33" y="133"/>
                  </a:lnTo>
                  <a:lnTo>
                    <a:pt x="27" y="129"/>
                  </a:lnTo>
                  <a:lnTo>
                    <a:pt x="23" y="127"/>
                  </a:lnTo>
                  <a:lnTo>
                    <a:pt x="19" y="124"/>
                  </a:lnTo>
                  <a:lnTo>
                    <a:pt x="15" y="120"/>
                  </a:lnTo>
                  <a:lnTo>
                    <a:pt x="12" y="116"/>
                  </a:lnTo>
                  <a:lnTo>
                    <a:pt x="10" y="114"/>
                  </a:lnTo>
                  <a:lnTo>
                    <a:pt x="6" y="110"/>
                  </a:lnTo>
                  <a:lnTo>
                    <a:pt x="4" y="107"/>
                  </a:lnTo>
                  <a:lnTo>
                    <a:pt x="2" y="103"/>
                  </a:lnTo>
                  <a:lnTo>
                    <a:pt x="2" y="99"/>
                  </a:lnTo>
                  <a:lnTo>
                    <a:pt x="0" y="93"/>
                  </a:lnTo>
                  <a:lnTo>
                    <a:pt x="2" y="89"/>
                  </a:lnTo>
                  <a:lnTo>
                    <a:pt x="2" y="86"/>
                  </a:lnTo>
                  <a:lnTo>
                    <a:pt x="2" y="82"/>
                  </a:lnTo>
                  <a:lnTo>
                    <a:pt x="4" y="76"/>
                  </a:lnTo>
                  <a:lnTo>
                    <a:pt x="6" y="72"/>
                  </a:lnTo>
                  <a:lnTo>
                    <a:pt x="8" y="67"/>
                  </a:lnTo>
                  <a:lnTo>
                    <a:pt x="10" y="63"/>
                  </a:lnTo>
                  <a:lnTo>
                    <a:pt x="14" y="59"/>
                  </a:lnTo>
                  <a:lnTo>
                    <a:pt x="17" y="55"/>
                  </a:lnTo>
                  <a:lnTo>
                    <a:pt x="21" y="50"/>
                  </a:lnTo>
                  <a:lnTo>
                    <a:pt x="27" y="48"/>
                  </a:lnTo>
                  <a:lnTo>
                    <a:pt x="31" y="42"/>
                  </a:lnTo>
                  <a:lnTo>
                    <a:pt x="38" y="38"/>
                  </a:lnTo>
                  <a:lnTo>
                    <a:pt x="40" y="36"/>
                  </a:lnTo>
                  <a:lnTo>
                    <a:pt x="44" y="34"/>
                  </a:lnTo>
                  <a:lnTo>
                    <a:pt x="48" y="32"/>
                  </a:lnTo>
                  <a:lnTo>
                    <a:pt x="52" y="31"/>
                  </a:lnTo>
                  <a:lnTo>
                    <a:pt x="55" y="29"/>
                  </a:lnTo>
                  <a:lnTo>
                    <a:pt x="59" y="27"/>
                  </a:lnTo>
                  <a:lnTo>
                    <a:pt x="63" y="25"/>
                  </a:lnTo>
                  <a:lnTo>
                    <a:pt x="69" y="21"/>
                  </a:lnTo>
                  <a:lnTo>
                    <a:pt x="72" y="19"/>
                  </a:lnTo>
                  <a:lnTo>
                    <a:pt x="76" y="19"/>
                  </a:lnTo>
                  <a:lnTo>
                    <a:pt x="80" y="15"/>
                  </a:lnTo>
                  <a:lnTo>
                    <a:pt x="84" y="15"/>
                  </a:lnTo>
                  <a:lnTo>
                    <a:pt x="88" y="13"/>
                  </a:lnTo>
                  <a:lnTo>
                    <a:pt x="91" y="12"/>
                  </a:lnTo>
                  <a:lnTo>
                    <a:pt x="95" y="10"/>
                  </a:lnTo>
                  <a:lnTo>
                    <a:pt x="99" y="8"/>
                  </a:lnTo>
                  <a:lnTo>
                    <a:pt x="107" y="6"/>
                  </a:lnTo>
                  <a:lnTo>
                    <a:pt x="112" y="4"/>
                  </a:lnTo>
                  <a:lnTo>
                    <a:pt x="116" y="2"/>
                  </a:lnTo>
                  <a:lnTo>
                    <a:pt x="122" y="0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40" name="Freeform 184"/>
            <p:cNvSpPr>
              <a:spLocks/>
            </p:cNvSpPr>
            <p:nvPr/>
          </p:nvSpPr>
          <p:spPr bwMode="auto">
            <a:xfrm>
              <a:off x="3099" y="1943"/>
              <a:ext cx="212" cy="82"/>
            </a:xfrm>
            <a:custGeom>
              <a:avLst/>
              <a:gdLst/>
              <a:ahLst/>
              <a:cxnLst>
                <a:cxn ang="0">
                  <a:pos x="424" y="4"/>
                </a:cxn>
                <a:cxn ang="0">
                  <a:pos x="420" y="11"/>
                </a:cxn>
                <a:cxn ang="0">
                  <a:pos x="414" y="25"/>
                </a:cxn>
                <a:cxn ang="0">
                  <a:pos x="409" y="32"/>
                </a:cxn>
                <a:cxn ang="0">
                  <a:pos x="405" y="40"/>
                </a:cxn>
                <a:cxn ang="0">
                  <a:pos x="399" y="47"/>
                </a:cxn>
                <a:cxn ang="0">
                  <a:pos x="393" y="57"/>
                </a:cxn>
                <a:cxn ang="0">
                  <a:pos x="384" y="66"/>
                </a:cxn>
                <a:cxn ang="0">
                  <a:pos x="376" y="76"/>
                </a:cxn>
                <a:cxn ang="0">
                  <a:pos x="367" y="84"/>
                </a:cxn>
                <a:cxn ang="0">
                  <a:pos x="357" y="93"/>
                </a:cxn>
                <a:cxn ang="0">
                  <a:pos x="344" y="101"/>
                </a:cxn>
                <a:cxn ang="0">
                  <a:pos x="333" y="110"/>
                </a:cxn>
                <a:cxn ang="0">
                  <a:pos x="319" y="116"/>
                </a:cxn>
                <a:cxn ang="0">
                  <a:pos x="304" y="122"/>
                </a:cxn>
                <a:cxn ang="0">
                  <a:pos x="296" y="125"/>
                </a:cxn>
                <a:cxn ang="0">
                  <a:pos x="289" y="127"/>
                </a:cxn>
                <a:cxn ang="0">
                  <a:pos x="276" y="135"/>
                </a:cxn>
                <a:cxn ang="0">
                  <a:pos x="266" y="137"/>
                </a:cxn>
                <a:cxn ang="0">
                  <a:pos x="258" y="139"/>
                </a:cxn>
                <a:cxn ang="0">
                  <a:pos x="251" y="141"/>
                </a:cxn>
                <a:cxn ang="0">
                  <a:pos x="243" y="144"/>
                </a:cxn>
                <a:cxn ang="0">
                  <a:pos x="236" y="146"/>
                </a:cxn>
                <a:cxn ang="0">
                  <a:pos x="228" y="148"/>
                </a:cxn>
                <a:cxn ang="0">
                  <a:pos x="220" y="150"/>
                </a:cxn>
                <a:cxn ang="0">
                  <a:pos x="213" y="152"/>
                </a:cxn>
                <a:cxn ang="0">
                  <a:pos x="205" y="154"/>
                </a:cxn>
                <a:cxn ang="0">
                  <a:pos x="198" y="156"/>
                </a:cxn>
                <a:cxn ang="0">
                  <a:pos x="190" y="156"/>
                </a:cxn>
                <a:cxn ang="0">
                  <a:pos x="182" y="158"/>
                </a:cxn>
                <a:cxn ang="0">
                  <a:pos x="175" y="158"/>
                </a:cxn>
                <a:cxn ang="0">
                  <a:pos x="167" y="160"/>
                </a:cxn>
                <a:cxn ang="0">
                  <a:pos x="152" y="161"/>
                </a:cxn>
                <a:cxn ang="0">
                  <a:pos x="139" y="161"/>
                </a:cxn>
                <a:cxn ang="0">
                  <a:pos x="125" y="163"/>
                </a:cxn>
                <a:cxn ang="0">
                  <a:pos x="112" y="163"/>
                </a:cxn>
                <a:cxn ang="0">
                  <a:pos x="101" y="163"/>
                </a:cxn>
                <a:cxn ang="0">
                  <a:pos x="87" y="160"/>
                </a:cxn>
                <a:cxn ang="0">
                  <a:pos x="78" y="160"/>
                </a:cxn>
                <a:cxn ang="0">
                  <a:pos x="66" y="158"/>
                </a:cxn>
                <a:cxn ang="0">
                  <a:pos x="59" y="158"/>
                </a:cxn>
                <a:cxn ang="0">
                  <a:pos x="49" y="156"/>
                </a:cxn>
                <a:cxn ang="0">
                  <a:pos x="42" y="156"/>
                </a:cxn>
                <a:cxn ang="0">
                  <a:pos x="34" y="154"/>
                </a:cxn>
                <a:cxn ang="0">
                  <a:pos x="26" y="154"/>
                </a:cxn>
                <a:cxn ang="0">
                  <a:pos x="15" y="152"/>
                </a:cxn>
                <a:cxn ang="0">
                  <a:pos x="7" y="152"/>
                </a:cxn>
                <a:cxn ang="0">
                  <a:pos x="0" y="150"/>
                </a:cxn>
                <a:cxn ang="0">
                  <a:pos x="293" y="76"/>
                </a:cxn>
                <a:cxn ang="0">
                  <a:pos x="424" y="0"/>
                </a:cxn>
              </a:cxnLst>
              <a:rect l="0" t="0" r="r" b="b"/>
              <a:pathLst>
                <a:path w="424" h="163">
                  <a:moveTo>
                    <a:pt x="424" y="0"/>
                  </a:moveTo>
                  <a:lnTo>
                    <a:pt x="424" y="4"/>
                  </a:lnTo>
                  <a:lnTo>
                    <a:pt x="422" y="8"/>
                  </a:lnTo>
                  <a:lnTo>
                    <a:pt x="420" y="11"/>
                  </a:lnTo>
                  <a:lnTo>
                    <a:pt x="416" y="17"/>
                  </a:lnTo>
                  <a:lnTo>
                    <a:pt x="414" y="25"/>
                  </a:lnTo>
                  <a:lnTo>
                    <a:pt x="411" y="27"/>
                  </a:lnTo>
                  <a:lnTo>
                    <a:pt x="409" y="32"/>
                  </a:lnTo>
                  <a:lnTo>
                    <a:pt x="407" y="36"/>
                  </a:lnTo>
                  <a:lnTo>
                    <a:pt x="405" y="40"/>
                  </a:lnTo>
                  <a:lnTo>
                    <a:pt x="401" y="44"/>
                  </a:lnTo>
                  <a:lnTo>
                    <a:pt x="399" y="47"/>
                  </a:lnTo>
                  <a:lnTo>
                    <a:pt x="395" y="53"/>
                  </a:lnTo>
                  <a:lnTo>
                    <a:pt x="393" y="57"/>
                  </a:lnTo>
                  <a:lnTo>
                    <a:pt x="388" y="61"/>
                  </a:lnTo>
                  <a:lnTo>
                    <a:pt x="384" y="66"/>
                  </a:lnTo>
                  <a:lnTo>
                    <a:pt x="380" y="70"/>
                  </a:lnTo>
                  <a:lnTo>
                    <a:pt x="376" y="76"/>
                  </a:lnTo>
                  <a:lnTo>
                    <a:pt x="373" y="80"/>
                  </a:lnTo>
                  <a:lnTo>
                    <a:pt x="367" y="84"/>
                  </a:lnTo>
                  <a:lnTo>
                    <a:pt x="361" y="89"/>
                  </a:lnTo>
                  <a:lnTo>
                    <a:pt x="357" y="93"/>
                  </a:lnTo>
                  <a:lnTo>
                    <a:pt x="350" y="97"/>
                  </a:lnTo>
                  <a:lnTo>
                    <a:pt x="344" y="101"/>
                  </a:lnTo>
                  <a:lnTo>
                    <a:pt x="338" y="104"/>
                  </a:lnTo>
                  <a:lnTo>
                    <a:pt x="333" y="110"/>
                  </a:lnTo>
                  <a:lnTo>
                    <a:pt x="325" y="112"/>
                  </a:lnTo>
                  <a:lnTo>
                    <a:pt x="319" y="116"/>
                  </a:lnTo>
                  <a:lnTo>
                    <a:pt x="312" y="120"/>
                  </a:lnTo>
                  <a:lnTo>
                    <a:pt x="304" y="122"/>
                  </a:lnTo>
                  <a:lnTo>
                    <a:pt x="300" y="123"/>
                  </a:lnTo>
                  <a:lnTo>
                    <a:pt x="296" y="125"/>
                  </a:lnTo>
                  <a:lnTo>
                    <a:pt x="293" y="127"/>
                  </a:lnTo>
                  <a:lnTo>
                    <a:pt x="289" y="127"/>
                  </a:lnTo>
                  <a:lnTo>
                    <a:pt x="281" y="131"/>
                  </a:lnTo>
                  <a:lnTo>
                    <a:pt x="276" y="135"/>
                  </a:lnTo>
                  <a:lnTo>
                    <a:pt x="270" y="135"/>
                  </a:lnTo>
                  <a:lnTo>
                    <a:pt x="266" y="137"/>
                  </a:lnTo>
                  <a:lnTo>
                    <a:pt x="262" y="137"/>
                  </a:lnTo>
                  <a:lnTo>
                    <a:pt x="258" y="139"/>
                  </a:lnTo>
                  <a:lnTo>
                    <a:pt x="255" y="141"/>
                  </a:lnTo>
                  <a:lnTo>
                    <a:pt x="251" y="141"/>
                  </a:lnTo>
                  <a:lnTo>
                    <a:pt x="247" y="142"/>
                  </a:lnTo>
                  <a:lnTo>
                    <a:pt x="243" y="144"/>
                  </a:lnTo>
                  <a:lnTo>
                    <a:pt x="239" y="144"/>
                  </a:lnTo>
                  <a:lnTo>
                    <a:pt x="236" y="146"/>
                  </a:lnTo>
                  <a:lnTo>
                    <a:pt x="232" y="146"/>
                  </a:lnTo>
                  <a:lnTo>
                    <a:pt x="228" y="148"/>
                  </a:lnTo>
                  <a:lnTo>
                    <a:pt x="224" y="148"/>
                  </a:lnTo>
                  <a:lnTo>
                    <a:pt x="220" y="150"/>
                  </a:lnTo>
                  <a:lnTo>
                    <a:pt x="217" y="150"/>
                  </a:lnTo>
                  <a:lnTo>
                    <a:pt x="213" y="152"/>
                  </a:lnTo>
                  <a:lnTo>
                    <a:pt x="209" y="152"/>
                  </a:lnTo>
                  <a:lnTo>
                    <a:pt x="205" y="154"/>
                  </a:lnTo>
                  <a:lnTo>
                    <a:pt x="201" y="154"/>
                  </a:lnTo>
                  <a:lnTo>
                    <a:pt x="198" y="156"/>
                  </a:lnTo>
                  <a:lnTo>
                    <a:pt x="194" y="156"/>
                  </a:lnTo>
                  <a:lnTo>
                    <a:pt x="190" y="156"/>
                  </a:lnTo>
                  <a:lnTo>
                    <a:pt x="186" y="156"/>
                  </a:lnTo>
                  <a:lnTo>
                    <a:pt x="182" y="158"/>
                  </a:lnTo>
                  <a:lnTo>
                    <a:pt x="179" y="158"/>
                  </a:lnTo>
                  <a:lnTo>
                    <a:pt x="175" y="158"/>
                  </a:lnTo>
                  <a:lnTo>
                    <a:pt x="171" y="158"/>
                  </a:lnTo>
                  <a:lnTo>
                    <a:pt x="167" y="160"/>
                  </a:lnTo>
                  <a:lnTo>
                    <a:pt x="160" y="160"/>
                  </a:lnTo>
                  <a:lnTo>
                    <a:pt x="152" y="161"/>
                  </a:lnTo>
                  <a:lnTo>
                    <a:pt x="144" y="161"/>
                  </a:lnTo>
                  <a:lnTo>
                    <a:pt x="139" y="161"/>
                  </a:lnTo>
                  <a:lnTo>
                    <a:pt x="131" y="161"/>
                  </a:lnTo>
                  <a:lnTo>
                    <a:pt x="125" y="163"/>
                  </a:lnTo>
                  <a:lnTo>
                    <a:pt x="118" y="163"/>
                  </a:lnTo>
                  <a:lnTo>
                    <a:pt x="112" y="163"/>
                  </a:lnTo>
                  <a:lnTo>
                    <a:pt x="106" y="163"/>
                  </a:lnTo>
                  <a:lnTo>
                    <a:pt x="101" y="163"/>
                  </a:lnTo>
                  <a:lnTo>
                    <a:pt x="95" y="161"/>
                  </a:lnTo>
                  <a:lnTo>
                    <a:pt x="87" y="160"/>
                  </a:lnTo>
                  <a:lnTo>
                    <a:pt x="82" y="160"/>
                  </a:lnTo>
                  <a:lnTo>
                    <a:pt x="78" y="160"/>
                  </a:lnTo>
                  <a:lnTo>
                    <a:pt x="72" y="160"/>
                  </a:lnTo>
                  <a:lnTo>
                    <a:pt x="66" y="158"/>
                  </a:lnTo>
                  <a:lnTo>
                    <a:pt x="63" y="158"/>
                  </a:lnTo>
                  <a:lnTo>
                    <a:pt x="59" y="158"/>
                  </a:lnTo>
                  <a:lnTo>
                    <a:pt x="53" y="158"/>
                  </a:lnTo>
                  <a:lnTo>
                    <a:pt x="49" y="156"/>
                  </a:lnTo>
                  <a:lnTo>
                    <a:pt x="44" y="156"/>
                  </a:lnTo>
                  <a:lnTo>
                    <a:pt x="42" y="156"/>
                  </a:lnTo>
                  <a:lnTo>
                    <a:pt x="36" y="156"/>
                  </a:lnTo>
                  <a:lnTo>
                    <a:pt x="34" y="154"/>
                  </a:lnTo>
                  <a:lnTo>
                    <a:pt x="30" y="154"/>
                  </a:lnTo>
                  <a:lnTo>
                    <a:pt x="26" y="154"/>
                  </a:lnTo>
                  <a:lnTo>
                    <a:pt x="21" y="154"/>
                  </a:lnTo>
                  <a:lnTo>
                    <a:pt x="15" y="152"/>
                  </a:lnTo>
                  <a:lnTo>
                    <a:pt x="9" y="152"/>
                  </a:lnTo>
                  <a:lnTo>
                    <a:pt x="7" y="152"/>
                  </a:lnTo>
                  <a:lnTo>
                    <a:pt x="2" y="150"/>
                  </a:lnTo>
                  <a:lnTo>
                    <a:pt x="0" y="150"/>
                  </a:lnTo>
                  <a:lnTo>
                    <a:pt x="38" y="68"/>
                  </a:lnTo>
                  <a:lnTo>
                    <a:pt x="293" y="76"/>
                  </a:lnTo>
                  <a:lnTo>
                    <a:pt x="424" y="0"/>
                  </a:lnTo>
                  <a:lnTo>
                    <a:pt x="42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41" name="Freeform 185"/>
            <p:cNvSpPr>
              <a:spLocks/>
            </p:cNvSpPr>
            <p:nvPr/>
          </p:nvSpPr>
          <p:spPr bwMode="auto">
            <a:xfrm>
              <a:off x="3602" y="1920"/>
              <a:ext cx="107" cy="107"/>
            </a:xfrm>
            <a:custGeom>
              <a:avLst/>
              <a:gdLst/>
              <a:ahLst/>
              <a:cxnLst>
                <a:cxn ang="0">
                  <a:pos x="116" y="0"/>
                </a:cxn>
                <a:cxn ang="0">
                  <a:pos x="106" y="0"/>
                </a:cxn>
                <a:cxn ang="0">
                  <a:pos x="97" y="2"/>
                </a:cxn>
                <a:cxn ang="0">
                  <a:pos x="87" y="2"/>
                </a:cxn>
                <a:cxn ang="0">
                  <a:pos x="78" y="4"/>
                </a:cxn>
                <a:cxn ang="0">
                  <a:pos x="66" y="8"/>
                </a:cxn>
                <a:cxn ang="0">
                  <a:pos x="55" y="12"/>
                </a:cxn>
                <a:cxn ang="0">
                  <a:pos x="45" y="18"/>
                </a:cxn>
                <a:cxn ang="0">
                  <a:pos x="36" y="25"/>
                </a:cxn>
                <a:cxn ang="0">
                  <a:pos x="28" y="33"/>
                </a:cxn>
                <a:cxn ang="0">
                  <a:pos x="21" y="42"/>
                </a:cxn>
                <a:cxn ang="0">
                  <a:pos x="17" y="52"/>
                </a:cxn>
                <a:cxn ang="0">
                  <a:pos x="11" y="65"/>
                </a:cxn>
                <a:cxn ang="0">
                  <a:pos x="7" y="76"/>
                </a:cxn>
                <a:cxn ang="0">
                  <a:pos x="3" y="90"/>
                </a:cxn>
                <a:cxn ang="0">
                  <a:pos x="2" y="101"/>
                </a:cxn>
                <a:cxn ang="0">
                  <a:pos x="0" y="109"/>
                </a:cxn>
                <a:cxn ang="0">
                  <a:pos x="0" y="116"/>
                </a:cxn>
                <a:cxn ang="0">
                  <a:pos x="0" y="126"/>
                </a:cxn>
                <a:cxn ang="0">
                  <a:pos x="0" y="137"/>
                </a:cxn>
                <a:cxn ang="0">
                  <a:pos x="0" y="147"/>
                </a:cxn>
                <a:cxn ang="0">
                  <a:pos x="3" y="154"/>
                </a:cxn>
                <a:cxn ang="0">
                  <a:pos x="5" y="166"/>
                </a:cxn>
                <a:cxn ang="0">
                  <a:pos x="11" y="179"/>
                </a:cxn>
                <a:cxn ang="0">
                  <a:pos x="17" y="190"/>
                </a:cxn>
                <a:cxn ang="0">
                  <a:pos x="24" y="200"/>
                </a:cxn>
                <a:cxn ang="0">
                  <a:pos x="34" y="208"/>
                </a:cxn>
                <a:cxn ang="0">
                  <a:pos x="43" y="211"/>
                </a:cxn>
                <a:cxn ang="0">
                  <a:pos x="57" y="213"/>
                </a:cxn>
                <a:cxn ang="0">
                  <a:pos x="68" y="215"/>
                </a:cxn>
                <a:cxn ang="0">
                  <a:pos x="81" y="215"/>
                </a:cxn>
                <a:cxn ang="0">
                  <a:pos x="95" y="213"/>
                </a:cxn>
                <a:cxn ang="0">
                  <a:pos x="106" y="211"/>
                </a:cxn>
                <a:cxn ang="0">
                  <a:pos x="114" y="208"/>
                </a:cxn>
                <a:cxn ang="0">
                  <a:pos x="123" y="206"/>
                </a:cxn>
                <a:cxn ang="0">
                  <a:pos x="131" y="202"/>
                </a:cxn>
                <a:cxn ang="0">
                  <a:pos x="138" y="200"/>
                </a:cxn>
                <a:cxn ang="0">
                  <a:pos x="146" y="196"/>
                </a:cxn>
                <a:cxn ang="0">
                  <a:pos x="154" y="192"/>
                </a:cxn>
                <a:cxn ang="0">
                  <a:pos x="161" y="189"/>
                </a:cxn>
                <a:cxn ang="0">
                  <a:pos x="173" y="183"/>
                </a:cxn>
                <a:cxn ang="0">
                  <a:pos x="184" y="177"/>
                </a:cxn>
                <a:cxn ang="0">
                  <a:pos x="194" y="171"/>
                </a:cxn>
                <a:cxn ang="0">
                  <a:pos x="203" y="166"/>
                </a:cxn>
                <a:cxn ang="0">
                  <a:pos x="211" y="162"/>
                </a:cxn>
                <a:cxn ang="0">
                  <a:pos x="80" y="128"/>
                </a:cxn>
                <a:cxn ang="0">
                  <a:pos x="118" y="0"/>
                </a:cxn>
              </a:cxnLst>
              <a:rect l="0" t="0" r="r" b="b"/>
              <a:pathLst>
                <a:path w="213" h="215">
                  <a:moveTo>
                    <a:pt x="118" y="0"/>
                  </a:moveTo>
                  <a:lnTo>
                    <a:pt x="116" y="0"/>
                  </a:lnTo>
                  <a:lnTo>
                    <a:pt x="110" y="0"/>
                  </a:lnTo>
                  <a:lnTo>
                    <a:pt x="106" y="0"/>
                  </a:lnTo>
                  <a:lnTo>
                    <a:pt x="102" y="0"/>
                  </a:lnTo>
                  <a:lnTo>
                    <a:pt x="97" y="2"/>
                  </a:lnTo>
                  <a:lnTo>
                    <a:pt x="93" y="2"/>
                  </a:lnTo>
                  <a:lnTo>
                    <a:pt x="87" y="2"/>
                  </a:lnTo>
                  <a:lnTo>
                    <a:pt x="81" y="4"/>
                  </a:lnTo>
                  <a:lnTo>
                    <a:pt x="78" y="4"/>
                  </a:lnTo>
                  <a:lnTo>
                    <a:pt x="72" y="6"/>
                  </a:lnTo>
                  <a:lnTo>
                    <a:pt x="66" y="8"/>
                  </a:lnTo>
                  <a:lnTo>
                    <a:pt x="60" y="10"/>
                  </a:lnTo>
                  <a:lnTo>
                    <a:pt x="55" y="12"/>
                  </a:lnTo>
                  <a:lnTo>
                    <a:pt x="51" y="16"/>
                  </a:lnTo>
                  <a:lnTo>
                    <a:pt x="45" y="18"/>
                  </a:lnTo>
                  <a:lnTo>
                    <a:pt x="40" y="21"/>
                  </a:lnTo>
                  <a:lnTo>
                    <a:pt x="36" y="25"/>
                  </a:lnTo>
                  <a:lnTo>
                    <a:pt x="32" y="29"/>
                  </a:lnTo>
                  <a:lnTo>
                    <a:pt x="28" y="33"/>
                  </a:lnTo>
                  <a:lnTo>
                    <a:pt x="24" y="37"/>
                  </a:lnTo>
                  <a:lnTo>
                    <a:pt x="21" y="42"/>
                  </a:lnTo>
                  <a:lnTo>
                    <a:pt x="19" y="48"/>
                  </a:lnTo>
                  <a:lnTo>
                    <a:pt x="17" y="52"/>
                  </a:lnTo>
                  <a:lnTo>
                    <a:pt x="13" y="57"/>
                  </a:lnTo>
                  <a:lnTo>
                    <a:pt x="11" y="65"/>
                  </a:lnTo>
                  <a:lnTo>
                    <a:pt x="9" y="71"/>
                  </a:lnTo>
                  <a:lnTo>
                    <a:pt x="7" y="76"/>
                  </a:lnTo>
                  <a:lnTo>
                    <a:pt x="5" y="84"/>
                  </a:lnTo>
                  <a:lnTo>
                    <a:pt x="3" y="90"/>
                  </a:lnTo>
                  <a:lnTo>
                    <a:pt x="3" y="99"/>
                  </a:lnTo>
                  <a:lnTo>
                    <a:pt x="2" y="101"/>
                  </a:lnTo>
                  <a:lnTo>
                    <a:pt x="0" y="107"/>
                  </a:lnTo>
                  <a:lnTo>
                    <a:pt x="0" y="109"/>
                  </a:lnTo>
                  <a:lnTo>
                    <a:pt x="0" y="114"/>
                  </a:lnTo>
                  <a:lnTo>
                    <a:pt x="0" y="116"/>
                  </a:lnTo>
                  <a:lnTo>
                    <a:pt x="0" y="120"/>
                  </a:lnTo>
                  <a:lnTo>
                    <a:pt x="0" y="126"/>
                  </a:lnTo>
                  <a:lnTo>
                    <a:pt x="0" y="130"/>
                  </a:lnTo>
                  <a:lnTo>
                    <a:pt x="0" y="137"/>
                  </a:lnTo>
                  <a:lnTo>
                    <a:pt x="0" y="145"/>
                  </a:lnTo>
                  <a:lnTo>
                    <a:pt x="0" y="147"/>
                  </a:lnTo>
                  <a:lnTo>
                    <a:pt x="2" y="152"/>
                  </a:lnTo>
                  <a:lnTo>
                    <a:pt x="3" y="154"/>
                  </a:lnTo>
                  <a:lnTo>
                    <a:pt x="3" y="160"/>
                  </a:lnTo>
                  <a:lnTo>
                    <a:pt x="5" y="166"/>
                  </a:lnTo>
                  <a:lnTo>
                    <a:pt x="7" y="171"/>
                  </a:lnTo>
                  <a:lnTo>
                    <a:pt x="11" y="179"/>
                  </a:lnTo>
                  <a:lnTo>
                    <a:pt x="13" y="185"/>
                  </a:lnTo>
                  <a:lnTo>
                    <a:pt x="17" y="190"/>
                  </a:lnTo>
                  <a:lnTo>
                    <a:pt x="21" y="196"/>
                  </a:lnTo>
                  <a:lnTo>
                    <a:pt x="24" y="200"/>
                  </a:lnTo>
                  <a:lnTo>
                    <a:pt x="30" y="204"/>
                  </a:lnTo>
                  <a:lnTo>
                    <a:pt x="34" y="208"/>
                  </a:lnTo>
                  <a:lnTo>
                    <a:pt x="40" y="209"/>
                  </a:lnTo>
                  <a:lnTo>
                    <a:pt x="43" y="211"/>
                  </a:lnTo>
                  <a:lnTo>
                    <a:pt x="51" y="213"/>
                  </a:lnTo>
                  <a:lnTo>
                    <a:pt x="57" y="213"/>
                  </a:lnTo>
                  <a:lnTo>
                    <a:pt x="62" y="215"/>
                  </a:lnTo>
                  <a:lnTo>
                    <a:pt x="68" y="215"/>
                  </a:lnTo>
                  <a:lnTo>
                    <a:pt x="74" y="215"/>
                  </a:lnTo>
                  <a:lnTo>
                    <a:pt x="81" y="215"/>
                  </a:lnTo>
                  <a:lnTo>
                    <a:pt x="87" y="213"/>
                  </a:lnTo>
                  <a:lnTo>
                    <a:pt x="95" y="213"/>
                  </a:lnTo>
                  <a:lnTo>
                    <a:pt x="102" y="211"/>
                  </a:lnTo>
                  <a:lnTo>
                    <a:pt x="106" y="211"/>
                  </a:lnTo>
                  <a:lnTo>
                    <a:pt x="110" y="209"/>
                  </a:lnTo>
                  <a:lnTo>
                    <a:pt x="114" y="208"/>
                  </a:lnTo>
                  <a:lnTo>
                    <a:pt x="118" y="208"/>
                  </a:lnTo>
                  <a:lnTo>
                    <a:pt x="123" y="206"/>
                  </a:lnTo>
                  <a:lnTo>
                    <a:pt x="127" y="204"/>
                  </a:lnTo>
                  <a:lnTo>
                    <a:pt x="131" y="202"/>
                  </a:lnTo>
                  <a:lnTo>
                    <a:pt x="135" y="202"/>
                  </a:lnTo>
                  <a:lnTo>
                    <a:pt x="138" y="200"/>
                  </a:lnTo>
                  <a:lnTo>
                    <a:pt x="142" y="198"/>
                  </a:lnTo>
                  <a:lnTo>
                    <a:pt x="146" y="196"/>
                  </a:lnTo>
                  <a:lnTo>
                    <a:pt x="150" y="194"/>
                  </a:lnTo>
                  <a:lnTo>
                    <a:pt x="154" y="192"/>
                  </a:lnTo>
                  <a:lnTo>
                    <a:pt x="159" y="190"/>
                  </a:lnTo>
                  <a:lnTo>
                    <a:pt x="161" y="189"/>
                  </a:lnTo>
                  <a:lnTo>
                    <a:pt x="167" y="187"/>
                  </a:lnTo>
                  <a:lnTo>
                    <a:pt x="173" y="183"/>
                  </a:lnTo>
                  <a:lnTo>
                    <a:pt x="178" y="181"/>
                  </a:lnTo>
                  <a:lnTo>
                    <a:pt x="184" y="177"/>
                  </a:lnTo>
                  <a:lnTo>
                    <a:pt x="190" y="175"/>
                  </a:lnTo>
                  <a:lnTo>
                    <a:pt x="194" y="171"/>
                  </a:lnTo>
                  <a:lnTo>
                    <a:pt x="199" y="168"/>
                  </a:lnTo>
                  <a:lnTo>
                    <a:pt x="203" y="166"/>
                  </a:lnTo>
                  <a:lnTo>
                    <a:pt x="207" y="164"/>
                  </a:lnTo>
                  <a:lnTo>
                    <a:pt x="211" y="162"/>
                  </a:lnTo>
                  <a:lnTo>
                    <a:pt x="213" y="160"/>
                  </a:lnTo>
                  <a:lnTo>
                    <a:pt x="80" y="128"/>
                  </a:lnTo>
                  <a:lnTo>
                    <a:pt x="118" y="0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42" name="Oval 186"/>
            <p:cNvSpPr>
              <a:spLocks noChangeArrowheads="1"/>
            </p:cNvSpPr>
            <p:nvPr/>
          </p:nvSpPr>
          <p:spPr bwMode="auto">
            <a:xfrm>
              <a:off x="3211" y="1683"/>
              <a:ext cx="447" cy="76"/>
            </a:xfrm>
            <a:prstGeom prst="ellipse">
              <a:avLst/>
            </a:prstGeom>
            <a:solidFill>
              <a:srgbClr val="0066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43" name="Freeform 187"/>
            <p:cNvSpPr>
              <a:spLocks/>
            </p:cNvSpPr>
            <p:nvPr/>
          </p:nvSpPr>
          <p:spPr bwMode="auto">
            <a:xfrm>
              <a:off x="3190" y="1545"/>
              <a:ext cx="521" cy="155"/>
            </a:xfrm>
            <a:custGeom>
              <a:avLst/>
              <a:gdLst/>
              <a:ahLst/>
              <a:cxnLst>
                <a:cxn ang="0">
                  <a:pos x="67" y="5"/>
                </a:cxn>
                <a:cxn ang="0">
                  <a:pos x="42" y="21"/>
                </a:cxn>
                <a:cxn ang="0">
                  <a:pos x="21" y="43"/>
                </a:cxn>
                <a:cxn ang="0">
                  <a:pos x="8" y="72"/>
                </a:cxn>
                <a:cxn ang="0">
                  <a:pos x="2" y="93"/>
                </a:cxn>
                <a:cxn ang="0">
                  <a:pos x="0" y="114"/>
                </a:cxn>
                <a:cxn ang="0">
                  <a:pos x="2" y="133"/>
                </a:cxn>
                <a:cxn ang="0">
                  <a:pos x="6" y="152"/>
                </a:cxn>
                <a:cxn ang="0">
                  <a:pos x="14" y="173"/>
                </a:cxn>
                <a:cxn ang="0">
                  <a:pos x="31" y="199"/>
                </a:cxn>
                <a:cxn ang="0">
                  <a:pos x="63" y="233"/>
                </a:cxn>
                <a:cxn ang="0">
                  <a:pos x="90" y="250"/>
                </a:cxn>
                <a:cxn ang="0">
                  <a:pos x="111" y="262"/>
                </a:cxn>
                <a:cxn ang="0">
                  <a:pos x="134" y="270"/>
                </a:cxn>
                <a:cxn ang="0">
                  <a:pos x="160" y="275"/>
                </a:cxn>
                <a:cxn ang="0">
                  <a:pos x="185" y="279"/>
                </a:cxn>
                <a:cxn ang="0">
                  <a:pos x="213" y="287"/>
                </a:cxn>
                <a:cxn ang="0">
                  <a:pos x="244" y="292"/>
                </a:cxn>
                <a:cxn ang="0">
                  <a:pos x="278" y="298"/>
                </a:cxn>
                <a:cxn ang="0">
                  <a:pos x="295" y="300"/>
                </a:cxn>
                <a:cxn ang="0">
                  <a:pos x="316" y="302"/>
                </a:cxn>
                <a:cxn ang="0">
                  <a:pos x="337" y="304"/>
                </a:cxn>
                <a:cxn ang="0">
                  <a:pos x="360" y="306"/>
                </a:cxn>
                <a:cxn ang="0">
                  <a:pos x="381" y="306"/>
                </a:cxn>
                <a:cxn ang="0">
                  <a:pos x="405" y="308"/>
                </a:cxn>
                <a:cxn ang="0">
                  <a:pos x="430" y="308"/>
                </a:cxn>
                <a:cxn ang="0">
                  <a:pos x="455" y="309"/>
                </a:cxn>
                <a:cxn ang="0">
                  <a:pos x="482" y="309"/>
                </a:cxn>
                <a:cxn ang="0">
                  <a:pos x="508" y="309"/>
                </a:cxn>
                <a:cxn ang="0">
                  <a:pos x="535" y="309"/>
                </a:cxn>
                <a:cxn ang="0">
                  <a:pos x="561" y="309"/>
                </a:cxn>
                <a:cxn ang="0">
                  <a:pos x="586" y="308"/>
                </a:cxn>
                <a:cxn ang="0">
                  <a:pos x="615" y="308"/>
                </a:cxn>
                <a:cxn ang="0">
                  <a:pos x="639" y="306"/>
                </a:cxn>
                <a:cxn ang="0">
                  <a:pos x="666" y="304"/>
                </a:cxn>
                <a:cxn ang="0">
                  <a:pos x="689" y="302"/>
                </a:cxn>
                <a:cxn ang="0">
                  <a:pos x="712" y="300"/>
                </a:cxn>
                <a:cxn ang="0">
                  <a:pos x="734" y="298"/>
                </a:cxn>
                <a:cxn ang="0">
                  <a:pos x="757" y="296"/>
                </a:cxn>
                <a:cxn ang="0">
                  <a:pos x="778" y="292"/>
                </a:cxn>
                <a:cxn ang="0">
                  <a:pos x="799" y="290"/>
                </a:cxn>
                <a:cxn ang="0">
                  <a:pos x="820" y="287"/>
                </a:cxn>
                <a:cxn ang="0">
                  <a:pos x="847" y="283"/>
                </a:cxn>
                <a:cxn ang="0">
                  <a:pos x="873" y="277"/>
                </a:cxn>
                <a:cxn ang="0">
                  <a:pos x="906" y="271"/>
                </a:cxn>
                <a:cxn ang="0">
                  <a:pos x="932" y="262"/>
                </a:cxn>
                <a:cxn ang="0">
                  <a:pos x="955" y="254"/>
                </a:cxn>
                <a:cxn ang="0">
                  <a:pos x="976" y="245"/>
                </a:cxn>
                <a:cxn ang="0">
                  <a:pos x="1002" y="224"/>
                </a:cxn>
                <a:cxn ang="0">
                  <a:pos x="1021" y="195"/>
                </a:cxn>
                <a:cxn ang="0">
                  <a:pos x="1029" y="176"/>
                </a:cxn>
                <a:cxn ang="0">
                  <a:pos x="1035" y="154"/>
                </a:cxn>
                <a:cxn ang="0">
                  <a:pos x="1040" y="131"/>
                </a:cxn>
                <a:cxn ang="0">
                  <a:pos x="1040" y="108"/>
                </a:cxn>
                <a:cxn ang="0">
                  <a:pos x="1040" y="87"/>
                </a:cxn>
                <a:cxn ang="0">
                  <a:pos x="1039" y="66"/>
                </a:cxn>
                <a:cxn ang="0">
                  <a:pos x="1025" y="40"/>
                </a:cxn>
                <a:cxn ang="0">
                  <a:pos x="1002" y="17"/>
                </a:cxn>
                <a:cxn ang="0">
                  <a:pos x="976" y="7"/>
                </a:cxn>
                <a:cxn ang="0">
                  <a:pos x="945" y="7"/>
                </a:cxn>
                <a:cxn ang="0">
                  <a:pos x="917" y="15"/>
                </a:cxn>
                <a:cxn ang="0">
                  <a:pos x="892" y="22"/>
                </a:cxn>
                <a:cxn ang="0">
                  <a:pos x="80" y="0"/>
                </a:cxn>
              </a:cxnLst>
              <a:rect l="0" t="0" r="r" b="b"/>
              <a:pathLst>
                <a:path w="1042" h="309">
                  <a:moveTo>
                    <a:pt x="80" y="0"/>
                  </a:moveTo>
                  <a:lnTo>
                    <a:pt x="78" y="0"/>
                  </a:lnTo>
                  <a:lnTo>
                    <a:pt x="73" y="2"/>
                  </a:lnTo>
                  <a:lnTo>
                    <a:pt x="71" y="3"/>
                  </a:lnTo>
                  <a:lnTo>
                    <a:pt x="67" y="5"/>
                  </a:lnTo>
                  <a:lnTo>
                    <a:pt x="63" y="7"/>
                  </a:lnTo>
                  <a:lnTo>
                    <a:pt x="58" y="11"/>
                  </a:lnTo>
                  <a:lnTo>
                    <a:pt x="52" y="13"/>
                  </a:lnTo>
                  <a:lnTo>
                    <a:pt x="48" y="17"/>
                  </a:lnTo>
                  <a:lnTo>
                    <a:pt x="42" y="21"/>
                  </a:lnTo>
                  <a:lnTo>
                    <a:pt x="39" y="26"/>
                  </a:lnTo>
                  <a:lnTo>
                    <a:pt x="33" y="32"/>
                  </a:lnTo>
                  <a:lnTo>
                    <a:pt x="27" y="38"/>
                  </a:lnTo>
                  <a:lnTo>
                    <a:pt x="25" y="41"/>
                  </a:lnTo>
                  <a:lnTo>
                    <a:pt x="21" y="43"/>
                  </a:lnTo>
                  <a:lnTo>
                    <a:pt x="20" y="49"/>
                  </a:lnTo>
                  <a:lnTo>
                    <a:pt x="18" y="53"/>
                  </a:lnTo>
                  <a:lnTo>
                    <a:pt x="14" y="59"/>
                  </a:lnTo>
                  <a:lnTo>
                    <a:pt x="10" y="66"/>
                  </a:lnTo>
                  <a:lnTo>
                    <a:pt x="8" y="72"/>
                  </a:lnTo>
                  <a:lnTo>
                    <a:pt x="6" y="76"/>
                  </a:lnTo>
                  <a:lnTo>
                    <a:pt x="4" y="79"/>
                  </a:lnTo>
                  <a:lnTo>
                    <a:pt x="4" y="83"/>
                  </a:lnTo>
                  <a:lnTo>
                    <a:pt x="2" y="87"/>
                  </a:lnTo>
                  <a:lnTo>
                    <a:pt x="2" y="93"/>
                  </a:lnTo>
                  <a:lnTo>
                    <a:pt x="2" y="97"/>
                  </a:lnTo>
                  <a:lnTo>
                    <a:pt x="2" y="100"/>
                  </a:lnTo>
                  <a:lnTo>
                    <a:pt x="0" y="104"/>
                  </a:lnTo>
                  <a:lnTo>
                    <a:pt x="0" y="108"/>
                  </a:lnTo>
                  <a:lnTo>
                    <a:pt x="0" y="114"/>
                  </a:lnTo>
                  <a:lnTo>
                    <a:pt x="0" y="117"/>
                  </a:lnTo>
                  <a:lnTo>
                    <a:pt x="0" y="121"/>
                  </a:lnTo>
                  <a:lnTo>
                    <a:pt x="0" y="125"/>
                  </a:lnTo>
                  <a:lnTo>
                    <a:pt x="0" y="129"/>
                  </a:lnTo>
                  <a:lnTo>
                    <a:pt x="2" y="133"/>
                  </a:lnTo>
                  <a:lnTo>
                    <a:pt x="2" y="136"/>
                  </a:lnTo>
                  <a:lnTo>
                    <a:pt x="4" y="140"/>
                  </a:lnTo>
                  <a:lnTo>
                    <a:pt x="4" y="144"/>
                  </a:lnTo>
                  <a:lnTo>
                    <a:pt x="6" y="148"/>
                  </a:lnTo>
                  <a:lnTo>
                    <a:pt x="6" y="152"/>
                  </a:lnTo>
                  <a:lnTo>
                    <a:pt x="8" y="157"/>
                  </a:lnTo>
                  <a:lnTo>
                    <a:pt x="8" y="159"/>
                  </a:lnTo>
                  <a:lnTo>
                    <a:pt x="10" y="165"/>
                  </a:lnTo>
                  <a:lnTo>
                    <a:pt x="12" y="167"/>
                  </a:lnTo>
                  <a:lnTo>
                    <a:pt x="14" y="173"/>
                  </a:lnTo>
                  <a:lnTo>
                    <a:pt x="16" y="174"/>
                  </a:lnTo>
                  <a:lnTo>
                    <a:pt x="18" y="180"/>
                  </a:lnTo>
                  <a:lnTo>
                    <a:pt x="21" y="186"/>
                  </a:lnTo>
                  <a:lnTo>
                    <a:pt x="25" y="193"/>
                  </a:lnTo>
                  <a:lnTo>
                    <a:pt x="31" y="199"/>
                  </a:lnTo>
                  <a:lnTo>
                    <a:pt x="37" y="209"/>
                  </a:lnTo>
                  <a:lnTo>
                    <a:pt x="42" y="214"/>
                  </a:lnTo>
                  <a:lnTo>
                    <a:pt x="48" y="220"/>
                  </a:lnTo>
                  <a:lnTo>
                    <a:pt x="56" y="226"/>
                  </a:lnTo>
                  <a:lnTo>
                    <a:pt x="63" y="233"/>
                  </a:lnTo>
                  <a:lnTo>
                    <a:pt x="69" y="237"/>
                  </a:lnTo>
                  <a:lnTo>
                    <a:pt x="77" y="243"/>
                  </a:lnTo>
                  <a:lnTo>
                    <a:pt x="80" y="245"/>
                  </a:lnTo>
                  <a:lnTo>
                    <a:pt x="86" y="249"/>
                  </a:lnTo>
                  <a:lnTo>
                    <a:pt x="90" y="250"/>
                  </a:lnTo>
                  <a:lnTo>
                    <a:pt x="94" y="252"/>
                  </a:lnTo>
                  <a:lnTo>
                    <a:pt x="97" y="254"/>
                  </a:lnTo>
                  <a:lnTo>
                    <a:pt x="101" y="256"/>
                  </a:lnTo>
                  <a:lnTo>
                    <a:pt x="107" y="260"/>
                  </a:lnTo>
                  <a:lnTo>
                    <a:pt x="111" y="262"/>
                  </a:lnTo>
                  <a:lnTo>
                    <a:pt x="115" y="262"/>
                  </a:lnTo>
                  <a:lnTo>
                    <a:pt x="120" y="264"/>
                  </a:lnTo>
                  <a:lnTo>
                    <a:pt x="124" y="266"/>
                  </a:lnTo>
                  <a:lnTo>
                    <a:pt x="130" y="268"/>
                  </a:lnTo>
                  <a:lnTo>
                    <a:pt x="134" y="270"/>
                  </a:lnTo>
                  <a:lnTo>
                    <a:pt x="139" y="270"/>
                  </a:lnTo>
                  <a:lnTo>
                    <a:pt x="143" y="271"/>
                  </a:lnTo>
                  <a:lnTo>
                    <a:pt x="149" y="271"/>
                  </a:lnTo>
                  <a:lnTo>
                    <a:pt x="154" y="273"/>
                  </a:lnTo>
                  <a:lnTo>
                    <a:pt x="160" y="275"/>
                  </a:lnTo>
                  <a:lnTo>
                    <a:pt x="164" y="275"/>
                  </a:lnTo>
                  <a:lnTo>
                    <a:pt x="170" y="277"/>
                  </a:lnTo>
                  <a:lnTo>
                    <a:pt x="175" y="277"/>
                  </a:lnTo>
                  <a:lnTo>
                    <a:pt x="181" y="279"/>
                  </a:lnTo>
                  <a:lnTo>
                    <a:pt x="185" y="279"/>
                  </a:lnTo>
                  <a:lnTo>
                    <a:pt x="191" y="281"/>
                  </a:lnTo>
                  <a:lnTo>
                    <a:pt x="196" y="283"/>
                  </a:lnTo>
                  <a:lnTo>
                    <a:pt x="202" y="285"/>
                  </a:lnTo>
                  <a:lnTo>
                    <a:pt x="208" y="285"/>
                  </a:lnTo>
                  <a:lnTo>
                    <a:pt x="213" y="287"/>
                  </a:lnTo>
                  <a:lnTo>
                    <a:pt x="219" y="287"/>
                  </a:lnTo>
                  <a:lnTo>
                    <a:pt x="225" y="289"/>
                  </a:lnTo>
                  <a:lnTo>
                    <a:pt x="231" y="290"/>
                  </a:lnTo>
                  <a:lnTo>
                    <a:pt x="236" y="290"/>
                  </a:lnTo>
                  <a:lnTo>
                    <a:pt x="244" y="292"/>
                  </a:lnTo>
                  <a:lnTo>
                    <a:pt x="250" y="292"/>
                  </a:lnTo>
                  <a:lnTo>
                    <a:pt x="257" y="294"/>
                  </a:lnTo>
                  <a:lnTo>
                    <a:pt x="263" y="294"/>
                  </a:lnTo>
                  <a:lnTo>
                    <a:pt x="269" y="296"/>
                  </a:lnTo>
                  <a:lnTo>
                    <a:pt x="278" y="298"/>
                  </a:lnTo>
                  <a:lnTo>
                    <a:pt x="280" y="298"/>
                  </a:lnTo>
                  <a:lnTo>
                    <a:pt x="284" y="298"/>
                  </a:lnTo>
                  <a:lnTo>
                    <a:pt x="288" y="298"/>
                  </a:lnTo>
                  <a:lnTo>
                    <a:pt x="293" y="300"/>
                  </a:lnTo>
                  <a:lnTo>
                    <a:pt x="295" y="300"/>
                  </a:lnTo>
                  <a:lnTo>
                    <a:pt x="299" y="300"/>
                  </a:lnTo>
                  <a:lnTo>
                    <a:pt x="303" y="300"/>
                  </a:lnTo>
                  <a:lnTo>
                    <a:pt x="309" y="302"/>
                  </a:lnTo>
                  <a:lnTo>
                    <a:pt x="312" y="302"/>
                  </a:lnTo>
                  <a:lnTo>
                    <a:pt x="316" y="302"/>
                  </a:lnTo>
                  <a:lnTo>
                    <a:pt x="320" y="304"/>
                  </a:lnTo>
                  <a:lnTo>
                    <a:pt x="324" y="304"/>
                  </a:lnTo>
                  <a:lnTo>
                    <a:pt x="329" y="304"/>
                  </a:lnTo>
                  <a:lnTo>
                    <a:pt x="333" y="304"/>
                  </a:lnTo>
                  <a:lnTo>
                    <a:pt x="337" y="304"/>
                  </a:lnTo>
                  <a:lnTo>
                    <a:pt x="341" y="304"/>
                  </a:lnTo>
                  <a:lnTo>
                    <a:pt x="345" y="304"/>
                  </a:lnTo>
                  <a:lnTo>
                    <a:pt x="348" y="306"/>
                  </a:lnTo>
                  <a:lnTo>
                    <a:pt x="354" y="306"/>
                  </a:lnTo>
                  <a:lnTo>
                    <a:pt x="360" y="306"/>
                  </a:lnTo>
                  <a:lnTo>
                    <a:pt x="364" y="306"/>
                  </a:lnTo>
                  <a:lnTo>
                    <a:pt x="367" y="306"/>
                  </a:lnTo>
                  <a:lnTo>
                    <a:pt x="371" y="306"/>
                  </a:lnTo>
                  <a:lnTo>
                    <a:pt x="377" y="306"/>
                  </a:lnTo>
                  <a:lnTo>
                    <a:pt x="381" y="306"/>
                  </a:lnTo>
                  <a:lnTo>
                    <a:pt x="386" y="308"/>
                  </a:lnTo>
                  <a:lnTo>
                    <a:pt x="390" y="308"/>
                  </a:lnTo>
                  <a:lnTo>
                    <a:pt x="396" y="308"/>
                  </a:lnTo>
                  <a:lnTo>
                    <a:pt x="400" y="308"/>
                  </a:lnTo>
                  <a:lnTo>
                    <a:pt x="405" y="308"/>
                  </a:lnTo>
                  <a:lnTo>
                    <a:pt x="409" y="308"/>
                  </a:lnTo>
                  <a:lnTo>
                    <a:pt x="415" y="308"/>
                  </a:lnTo>
                  <a:lnTo>
                    <a:pt x="421" y="308"/>
                  </a:lnTo>
                  <a:lnTo>
                    <a:pt x="424" y="308"/>
                  </a:lnTo>
                  <a:lnTo>
                    <a:pt x="430" y="308"/>
                  </a:lnTo>
                  <a:lnTo>
                    <a:pt x="436" y="309"/>
                  </a:lnTo>
                  <a:lnTo>
                    <a:pt x="440" y="309"/>
                  </a:lnTo>
                  <a:lnTo>
                    <a:pt x="445" y="309"/>
                  </a:lnTo>
                  <a:lnTo>
                    <a:pt x="451" y="309"/>
                  </a:lnTo>
                  <a:lnTo>
                    <a:pt x="455" y="309"/>
                  </a:lnTo>
                  <a:lnTo>
                    <a:pt x="461" y="309"/>
                  </a:lnTo>
                  <a:lnTo>
                    <a:pt x="466" y="309"/>
                  </a:lnTo>
                  <a:lnTo>
                    <a:pt x="472" y="309"/>
                  </a:lnTo>
                  <a:lnTo>
                    <a:pt x="478" y="309"/>
                  </a:lnTo>
                  <a:lnTo>
                    <a:pt x="482" y="309"/>
                  </a:lnTo>
                  <a:lnTo>
                    <a:pt x="487" y="309"/>
                  </a:lnTo>
                  <a:lnTo>
                    <a:pt x="493" y="309"/>
                  </a:lnTo>
                  <a:lnTo>
                    <a:pt x="499" y="309"/>
                  </a:lnTo>
                  <a:lnTo>
                    <a:pt x="502" y="309"/>
                  </a:lnTo>
                  <a:lnTo>
                    <a:pt x="508" y="309"/>
                  </a:lnTo>
                  <a:lnTo>
                    <a:pt x="514" y="309"/>
                  </a:lnTo>
                  <a:lnTo>
                    <a:pt x="520" y="309"/>
                  </a:lnTo>
                  <a:lnTo>
                    <a:pt x="523" y="309"/>
                  </a:lnTo>
                  <a:lnTo>
                    <a:pt x="529" y="309"/>
                  </a:lnTo>
                  <a:lnTo>
                    <a:pt x="535" y="309"/>
                  </a:lnTo>
                  <a:lnTo>
                    <a:pt x="540" y="309"/>
                  </a:lnTo>
                  <a:lnTo>
                    <a:pt x="544" y="309"/>
                  </a:lnTo>
                  <a:lnTo>
                    <a:pt x="550" y="309"/>
                  </a:lnTo>
                  <a:lnTo>
                    <a:pt x="556" y="309"/>
                  </a:lnTo>
                  <a:lnTo>
                    <a:pt x="561" y="309"/>
                  </a:lnTo>
                  <a:lnTo>
                    <a:pt x="565" y="308"/>
                  </a:lnTo>
                  <a:lnTo>
                    <a:pt x="571" y="308"/>
                  </a:lnTo>
                  <a:lnTo>
                    <a:pt x="577" y="308"/>
                  </a:lnTo>
                  <a:lnTo>
                    <a:pt x="582" y="308"/>
                  </a:lnTo>
                  <a:lnTo>
                    <a:pt x="586" y="308"/>
                  </a:lnTo>
                  <a:lnTo>
                    <a:pt x="592" y="308"/>
                  </a:lnTo>
                  <a:lnTo>
                    <a:pt x="597" y="308"/>
                  </a:lnTo>
                  <a:lnTo>
                    <a:pt x="603" y="308"/>
                  </a:lnTo>
                  <a:lnTo>
                    <a:pt x="609" y="308"/>
                  </a:lnTo>
                  <a:lnTo>
                    <a:pt x="615" y="308"/>
                  </a:lnTo>
                  <a:lnTo>
                    <a:pt x="618" y="308"/>
                  </a:lnTo>
                  <a:lnTo>
                    <a:pt x="624" y="308"/>
                  </a:lnTo>
                  <a:lnTo>
                    <a:pt x="630" y="306"/>
                  </a:lnTo>
                  <a:lnTo>
                    <a:pt x="634" y="306"/>
                  </a:lnTo>
                  <a:lnTo>
                    <a:pt x="639" y="306"/>
                  </a:lnTo>
                  <a:lnTo>
                    <a:pt x="645" y="306"/>
                  </a:lnTo>
                  <a:lnTo>
                    <a:pt x="651" y="306"/>
                  </a:lnTo>
                  <a:lnTo>
                    <a:pt x="655" y="306"/>
                  </a:lnTo>
                  <a:lnTo>
                    <a:pt x="660" y="304"/>
                  </a:lnTo>
                  <a:lnTo>
                    <a:pt x="666" y="304"/>
                  </a:lnTo>
                  <a:lnTo>
                    <a:pt x="670" y="304"/>
                  </a:lnTo>
                  <a:lnTo>
                    <a:pt x="674" y="304"/>
                  </a:lnTo>
                  <a:lnTo>
                    <a:pt x="679" y="304"/>
                  </a:lnTo>
                  <a:lnTo>
                    <a:pt x="685" y="304"/>
                  </a:lnTo>
                  <a:lnTo>
                    <a:pt x="689" y="302"/>
                  </a:lnTo>
                  <a:lnTo>
                    <a:pt x="694" y="302"/>
                  </a:lnTo>
                  <a:lnTo>
                    <a:pt x="698" y="302"/>
                  </a:lnTo>
                  <a:lnTo>
                    <a:pt x="704" y="302"/>
                  </a:lnTo>
                  <a:lnTo>
                    <a:pt x="708" y="300"/>
                  </a:lnTo>
                  <a:lnTo>
                    <a:pt x="712" y="300"/>
                  </a:lnTo>
                  <a:lnTo>
                    <a:pt x="717" y="300"/>
                  </a:lnTo>
                  <a:lnTo>
                    <a:pt x="721" y="300"/>
                  </a:lnTo>
                  <a:lnTo>
                    <a:pt x="727" y="300"/>
                  </a:lnTo>
                  <a:lnTo>
                    <a:pt x="731" y="298"/>
                  </a:lnTo>
                  <a:lnTo>
                    <a:pt x="734" y="298"/>
                  </a:lnTo>
                  <a:lnTo>
                    <a:pt x="740" y="298"/>
                  </a:lnTo>
                  <a:lnTo>
                    <a:pt x="744" y="298"/>
                  </a:lnTo>
                  <a:lnTo>
                    <a:pt x="750" y="296"/>
                  </a:lnTo>
                  <a:lnTo>
                    <a:pt x="753" y="296"/>
                  </a:lnTo>
                  <a:lnTo>
                    <a:pt x="757" y="296"/>
                  </a:lnTo>
                  <a:lnTo>
                    <a:pt x="763" y="294"/>
                  </a:lnTo>
                  <a:lnTo>
                    <a:pt x="767" y="294"/>
                  </a:lnTo>
                  <a:lnTo>
                    <a:pt x="771" y="294"/>
                  </a:lnTo>
                  <a:lnTo>
                    <a:pt x="774" y="294"/>
                  </a:lnTo>
                  <a:lnTo>
                    <a:pt x="778" y="292"/>
                  </a:lnTo>
                  <a:lnTo>
                    <a:pt x="782" y="292"/>
                  </a:lnTo>
                  <a:lnTo>
                    <a:pt x="788" y="292"/>
                  </a:lnTo>
                  <a:lnTo>
                    <a:pt x="791" y="292"/>
                  </a:lnTo>
                  <a:lnTo>
                    <a:pt x="795" y="290"/>
                  </a:lnTo>
                  <a:lnTo>
                    <a:pt x="799" y="290"/>
                  </a:lnTo>
                  <a:lnTo>
                    <a:pt x="803" y="290"/>
                  </a:lnTo>
                  <a:lnTo>
                    <a:pt x="809" y="290"/>
                  </a:lnTo>
                  <a:lnTo>
                    <a:pt x="810" y="289"/>
                  </a:lnTo>
                  <a:lnTo>
                    <a:pt x="816" y="289"/>
                  </a:lnTo>
                  <a:lnTo>
                    <a:pt x="820" y="287"/>
                  </a:lnTo>
                  <a:lnTo>
                    <a:pt x="824" y="287"/>
                  </a:lnTo>
                  <a:lnTo>
                    <a:pt x="831" y="287"/>
                  </a:lnTo>
                  <a:lnTo>
                    <a:pt x="839" y="285"/>
                  </a:lnTo>
                  <a:lnTo>
                    <a:pt x="841" y="285"/>
                  </a:lnTo>
                  <a:lnTo>
                    <a:pt x="847" y="283"/>
                  </a:lnTo>
                  <a:lnTo>
                    <a:pt x="848" y="283"/>
                  </a:lnTo>
                  <a:lnTo>
                    <a:pt x="854" y="283"/>
                  </a:lnTo>
                  <a:lnTo>
                    <a:pt x="860" y="281"/>
                  </a:lnTo>
                  <a:lnTo>
                    <a:pt x="867" y="279"/>
                  </a:lnTo>
                  <a:lnTo>
                    <a:pt x="873" y="277"/>
                  </a:lnTo>
                  <a:lnTo>
                    <a:pt x="881" y="277"/>
                  </a:lnTo>
                  <a:lnTo>
                    <a:pt x="886" y="275"/>
                  </a:lnTo>
                  <a:lnTo>
                    <a:pt x="892" y="273"/>
                  </a:lnTo>
                  <a:lnTo>
                    <a:pt x="900" y="271"/>
                  </a:lnTo>
                  <a:lnTo>
                    <a:pt x="906" y="271"/>
                  </a:lnTo>
                  <a:lnTo>
                    <a:pt x="911" y="270"/>
                  </a:lnTo>
                  <a:lnTo>
                    <a:pt x="915" y="268"/>
                  </a:lnTo>
                  <a:lnTo>
                    <a:pt x="921" y="266"/>
                  </a:lnTo>
                  <a:lnTo>
                    <a:pt x="926" y="264"/>
                  </a:lnTo>
                  <a:lnTo>
                    <a:pt x="932" y="262"/>
                  </a:lnTo>
                  <a:lnTo>
                    <a:pt x="936" y="262"/>
                  </a:lnTo>
                  <a:lnTo>
                    <a:pt x="942" y="260"/>
                  </a:lnTo>
                  <a:lnTo>
                    <a:pt x="947" y="258"/>
                  </a:lnTo>
                  <a:lnTo>
                    <a:pt x="951" y="256"/>
                  </a:lnTo>
                  <a:lnTo>
                    <a:pt x="955" y="254"/>
                  </a:lnTo>
                  <a:lnTo>
                    <a:pt x="959" y="252"/>
                  </a:lnTo>
                  <a:lnTo>
                    <a:pt x="964" y="252"/>
                  </a:lnTo>
                  <a:lnTo>
                    <a:pt x="968" y="249"/>
                  </a:lnTo>
                  <a:lnTo>
                    <a:pt x="972" y="247"/>
                  </a:lnTo>
                  <a:lnTo>
                    <a:pt x="976" y="245"/>
                  </a:lnTo>
                  <a:lnTo>
                    <a:pt x="980" y="243"/>
                  </a:lnTo>
                  <a:lnTo>
                    <a:pt x="985" y="239"/>
                  </a:lnTo>
                  <a:lnTo>
                    <a:pt x="993" y="235"/>
                  </a:lnTo>
                  <a:lnTo>
                    <a:pt x="997" y="230"/>
                  </a:lnTo>
                  <a:lnTo>
                    <a:pt x="1002" y="224"/>
                  </a:lnTo>
                  <a:lnTo>
                    <a:pt x="1008" y="218"/>
                  </a:lnTo>
                  <a:lnTo>
                    <a:pt x="1012" y="212"/>
                  </a:lnTo>
                  <a:lnTo>
                    <a:pt x="1016" y="207"/>
                  </a:lnTo>
                  <a:lnTo>
                    <a:pt x="1020" y="199"/>
                  </a:lnTo>
                  <a:lnTo>
                    <a:pt x="1021" y="195"/>
                  </a:lnTo>
                  <a:lnTo>
                    <a:pt x="1023" y="192"/>
                  </a:lnTo>
                  <a:lnTo>
                    <a:pt x="1025" y="188"/>
                  </a:lnTo>
                  <a:lnTo>
                    <a:pt x="1027" y="184"/>
                  </a:lnTo>
                  <a:lnTo>
                    <a:pt x="1029" y="180"/>
                  </a:lnTo>
                  <a:lnTo>
                    <a:pt x="1029" y="176"/>
                  </a:lnTo>
                  <a:lnTo>
                    <a:pt x="1031" y="173"/>
                  </a:lnTo>
                  <a:lnTo>
                    <a:pt x="1033" y="167"/>
                  </a:lnTo>
                  <a:lnTo>
                    <a:pt x="1033" y="163"/>
                  </a:lnTo>
                  <a:lnTo>
                    <a:pt x="1035" y="157"/>
                  </a:lnTo>
                  <a:lnTo>
                    <a:pt x="1035" y="154"/>
                  </a:lnTo>
                  <a:lnTo>
                    <a:pt x="1037" y="150"/>
                  </a:lnTo>
                  <a:lnTo>
                    <a:pt x="1037" y="144"/>
                  </a:lnTo>
                  <a:lnTo>
                    <a:pt x="1039" y="140"/>
                  </a:lnTo>
                  <a:lnTo>
                    <a:pt x="1039" y="136"/>
                  </a:lnTo>
                  <a:lnTo>
                    <a:pt x="1040" y="131"/>
                  </a:lnTo>
                  <a:lnTo>
                    <a:pt x="1040" y="127"/>
                  </a:lnTo>
                  <a:lnTo>
                    <a:pt x="1040" y="121"/>
                  </a:lnTo>
                  <a:lnTo>
                    <a:pt x="1040" y="117"/>
                  </a:lnTo>
                  <a:lnTo>
                    <a:pt x="1040" y="114"/>
                  </a:lnTo>
                  <a:lnTo>
                    <a:pt x="1040" y="108"/>
                  </a:lnTo>
                  <a:lnTo>
                    <a:pt x="1040" y="104"/>
                  </a:lnTo>
                  <a:lnTo>
                    <a:pt x="1040" y="100"/>
                  </a:lnTo>
                  <a:lnTo>
                    <a:pt x="1042" y="95"/>
                  </a:lnTo>
                  <a:lnTo>
                    <a:pt x="1040" y="91"/>
                  </a:lnTo>
                  <a:lnTo>
                    <a:pt x="1040" y="87"/>
                  </a:lnTo>
                  <a:lnTo>
                    <a:pt x="1040" y="83"/>
                  </a:lnTo>
                  <a:lnTo>
                    <a:pt x="1040" y="79"/>
                  </a:lnTo>
                  <a:lnTo>
                    <a:pt x="1040" y="74"/>
                  </a:lnTo>
                  <a:lnTo>
                    <a:pt x="1039" y="70"/>
                  </a:lnTo>
                  <a:lnTo>
                    <a:pt x="1039" y="66"/>
                  </a:lnTo>
                  <a:lnTo>
                    <a:pt x="1039" y="64"/>
                  </a:lnTo>
                  <a:lnTo>
                    <a:pt x="1035" y="57"/>
                  </a:lnTo>
                  <a:lnTo>
                    <a:pt x="1033" y="51"/>
                  </a:lnTo>
                  <a:lnTo>
                    <a:pt x="1029" y="43"/>
                  </a:lnTo>
                  <a:lnTo>
                    <a:pt x="1025" y="40"/>
                  </a:lnTo>
                  <a:lnTo>
                    <a:pt x="1021" y="34"/>
                  </a:lnTo>
                  <a:lnTo>
                    <a:pt x="1018" y="28"/>
                  </a:lnTo>
                  <a:lnTo>
                    <a:pt x="1012" y="24"/>
                  </a:lnTo>
                  <a:lnTo>
                    <a:pt x="1008" y="21"/>
                  </a:lnTo>
                  <a:lnTo>
                    <a:pt x="1002" y="17"/>
                  </a:lnTo>
                  <a:lnTo>
                    <a:pt x="999" y="15"/>
                  </a:lnTo>
                  <a:lnTo>
                    <a:pt x="993" y="13"/>
                  </a:lnTo>
                  <a:lnTo>
                    <a:pt x="987" y="11"/>
                  </a:lnTo>
                  <a:lnTo>
                    <a:pt x="982" y="9"/>
                  </a:lnTo>
                  <a:lnTo>
                    <a:pt x="976" y="7"/>
                  </a:lnTo>
                  <a:lnTo>
                    <a:pt x="970" y="7"/>
                  </a:lnTo>
                  <a:lnTo>
                    <a:pt x="964" y="7"/>
                  </a:lnTo>
                  <a:lnTo>
                    <a:pt x="959" y="7"/>
                  </a:lnTo>
                  <a:lnTo>
                    <a:pt x="951" y="7"/>
                  </a:lnTo>
                  <a:lnTo>
                    <a:pt x="945" y="7"/>
                  </a:lnTo>
                  <a:lnTo>
                    <a:pt x="940" y="9"/>
                  </a:lnTo>
                  <a:lnTo>
                    <a:pt x="934" y="9"/>
                  </a:lnTo>
                  <a:lnTo>
                    <a:pt x="926" y="11"/>
                  </a:lnTo>
                  <a:lnTo>
                    <a:pt x="921" y="13"/>
                  </a:lnTo>
                  <a:lnTo>
                    <a:pt x="917" y="15"/>
                  </a:lnTo>
                  <a:lnTo>
                    <a:pt x="911" y="17"/>
                  </a:lnTo>
                  <a:lnTo>
                    <a:pt x="906" y="19"/>
                  </a:lnTo>
                  <a:lnTo>
                    <a:pt x="902" y="21"/>
                  </a:lnTo>
                  <a:lnTo>
                    <a:pt x="898" y="22"/>
                  </a:lnTo>
                  <a:lnTo>
                    <a:pt x="892" y="22"/>
                  </a:lnTo>
                  <a:lnTo>
                    <a:pt x="890" y="26"/>
                  </a:lnTo>
                  <a:lnTo>
                    <a:pt x="886" y="26"/>
                  </a:lnTo>
                  <a:lnTo>
                    <a:pt x="885" y="28"/>
                  </a:lnTo>
                  <a:lnTo>
                    <a:pt x="80" y="0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44" name="Freeform 188"/>
            <p:cNvSpPr>
              <a:spLocks/>
            </p:cNvSpPr>
            <p:nvPr/>
          </p:nvSpPr>
          <p:spPr bwMode="auto">
            <a:xfrm>
              <a:off x="3230" y="1508"/>
              <a:ext cx="442" cy="78"/>
            </a:xfrm>
            <a:custGeom>
              <a:avLst/>
              <a:gdLst/>
              <a:ahLst/>
              <a:cxnLst>
                <a:cxn ang="0">
                  <a:pos x="468" y="155"/>
                </a:cxn>
                <a:cxn ang="0">
                  <a:pos x="512" y="153"/>
                </a:cxn>
                <a:cxn ang="0">
                  <a:pos x="554" y="152"/>
                </a:cxn>
                <a:cxn ang="0">
                  <a:pos x="595" y="148"/>
                </a:cxn>
                <a:cxn ang="0">
                  <a:pos x="635" y="144"/>
                </a:cxn>
                <a:cxn ang="0">
                  <a:pos x="672" y="140"/>
                </a:cxn>
                <a:cxn ang="0">
                  <a:pos x="708" y="136"/>
                </a:cxn>
                <a:cxn ang="0">
                  <a:pos x="740" y="131"/>
                </a:cxn>
                <a:cxn ang="0">
                  <a:pos x="770" y="125"/>
                </a:cxn>
                <a:cxn ang="0">
                  <a:pos x="797" y="121"/>
                </a:cxn>
                <a:cxn ang="0">
                  <a:pos x="822" y="114"/>
                </a:cxn>
                <a:cxn ang="0">
                  <a:pos x="843" y="108"/>
                </a:cxn>
                <a:cxn ang="0">
                  <a:pos x="858" y="102"/>
                </a:cxn>
                <a:cxn ang="0">
                  <a:pos x="879" y="91"/>
                </a:cxn>
                <a:cxn ang="0">
                  <a:pos x="883" y="79"/>
                </a:cxn>
                <a:cxn ang="0">
                  <a:pos x="869" y="64"/>
                </a:cxn>
                <a:cxn ang="0">
                  <a:pos x="850" y="57"/>
                </a:cxn>
                <a:cxn ang="0">
                  <a:pos x="833" y="49"/>
                </a:cxn>
                <a:cxn ang="0">
                  <a:pos x="810" y="41"/>
                </a:cxn>
                <a:cxn ang="0">
                  <a:pos x="784" y="36"/>
                </a:cxn>
                <a:cxn ang="0">
                  <a:pos x="757" y="30"/>
                </a:cxn>
                <a:cxn ang="0">
                  <a:pos x="725" y="22"/>
                </a:cxn>
                <a:cxn ang="0">
                  <a:pos x="691" y="17"/>
                </a:cxn>
                <a:cxn ang="0">
                  <a:pos x="654" y="13"/>
                </a:cxn>
                <a:cxn ang="0">
                  <a:pos x="616" y="7"/>
                </a:cxn>
                <a:cxn ang="0">
                  <a:pos x="576" y="3"/>
                </a:cxn>
                <a:cxn ang="0">
                  <a:pos x="535" y="1"/>
                </a:cxn>
                <a:cxn ang="0">
                  <a:pos x="493" y="0"/>
                </a:cxn>
                <a:cxn ang="0">
                  <a:pos x="449" y="0"/>
                </a:cxn>
                <a:cxn ang="0">
                  <a:pos x="403" y="0"/>
                </a:cxn>
                <a:cxn ang="0">
                  <a:pos x="362" y="0"/>
                </a:cxn>
                <a:cxn ang="0">
                  <a:pos x="320" y="1"/>
                </a:cxn>
                <a:cxn ang="0">
                  <a:pos x="278" y="5"/>
                </a:cxn>
                <a:cxn ang="0">
                  <a:pos x="240" y="9"/>
                </a:cxn>
                <a:cxn ang="0">
                  <a:pos x="202" y="13"/>
                </a:cxn>
                <a:cxn ang="0">
                  <a:pos x="168" y="19"/>
                </a:cxn>
                <a:cxn ang="0">
                  <a:pos x="135" y="22"/>
                </a:cxn>
                <a:cxn ang="0">
                  <a:pos x="107" y="28"/>
                </a:cxn>
                <a:cxn ang="0">
                  <a:pos x="80" y="34"/>
                </a:cxn>
                <a:cxn ang="0">
                  <a:pos x="57" y="41"/>
                </a:cxn>
                <a:cxn ang="0">
                  <a:pos x="38" y="47"/>
                </a:cxn>
                <a:cxn ang="0">
                  <a:pos x="21" y="53"/>
                </a:cxn>
                <a:cxn ang="0">
                  <a:pos x="4" y="64"/>
                </a:cxn>
                <a:cxn ang="0">
                  <a:pos x="0" y="76"/>
                </a:cxn>
                <a:cxn ang="0">
                  <a:pos x="12" y="89"/>
                </a:cxn>
                <a:cxn ang="0">
                  <a:pos x="29" y="96"/>
                </a:cxn>
                <a:cxn ang="0">
                  <a:pos x="46" y="104"/>
                </a:cxn>
                <a:cxn ang="0">
                  <a:pos x="67" y="110"/>
                </a:cxn>
                <a:cxn ang="0">
                  <a:pos x="92" y="117"/>
                </a:cxn>
                <a:cxn ang="0">
                  <a:pos x="120" y="125"/>
                </a:cxn>
                <a:cxn ang="0">
                  <a:pos x="151" y="131"/>
                </a:cxn>
                <a:cxn ang="0">
                  <a:pos x="183" y="136"/>
                </a:cxn>
                <a:cxn ang="0">
                  <a:pos x="217" y="140"/>
                </a:cxn>
                <a:cxn ang="0">
                  <a:pos x="255" y="146"/>
                </a:cxn>
                <a:cxn ang="0">
                  <a:pos x="295" y="148"/>
                </a:cxn>
                <a:cxn ang="0">
                  <a:pos x="337" y="152"/>
                </a:cxn>
                <a:cxn ang="0">
                  <a:pos x="381" y="153"/>
                </a:cxn>
                <a:cxn ang="0">
                  <a:pos x="424" y="155"/>
                </a:cxn>
              </a:cxnLst>
              <a:rect l="0" t="0" r="r" b="b"/>
              <a:pathLst>
                <a:path w="884" h="155">
                  <a:moveTo>
                    <a:pt x="436" y="155"/>
                  </a:moveTo>
                  <a:lnTo>
                    <a:pt x="447" y="155"/>
                  </a:lnTo>
                  <a:lnTo>
                    <a:pt x="459" y="155"/>
                  </a:lnTo>
                  <a:lnTo>
                    <a:pt x="468" y="155"/>
                  </a:lnTo>
                  <a:lnTo>
                    <a:pt x="479" y="155"/>
                  </a:lnTo>
                  <a:lnTo>
                    <a:pt x="491" y="153"/>
                  </a:lnTo>
                  <a:lnTo>
                    <a:pt x="500" y="153"/>
                  </a:lnTo>
                  <a:lnTo>
                    <a:pt x="512" y="153"/>
                  </a:lnTo>
                  <a:lnTo>
                    <a:pt x="523" y="153"/>
                  </a:lnTo>
                  <a:lnTo>
                    <a:pt x="535" y="152"/>
                  </a:lnTo>
                  <a:lnTo>
                    <a:pt x="544" y="152"/>
                  </a:lnTo>
                  <a:lnTo>
                    <a:pt x="554" y="152"/>
                  </a:lnTo>
                  <a:lnTo>
                    <a:pt x="565" y="152"/>
                  </a:lnTo>
                  <a:lnTo>
                    <a:pt x="575" y="150"/>
                  </a:lnTo>
                  <a:lnTo>
                    <a:pt x="586" y="150"/>
                  </a:lnTo>
                  <a:lnTo>
                    <a:pt x="595" y="148"/>
                  </a:lnTo>
                  <a:lnTo>
                    <a:pt x="607" y="148"/>
                  </a:lnTo>
                  <a:lnTo>
                    <a:pt x="616" y="146"/>
                  </a:lnTo>
                  <a:lnTo>
                    <a:pt x="626" y="146"/>
                  </a:lnTo>
                  <a:lnTo>
                    <a:pt x="635" y="144"/>
                  </a:lnTo>
                  <a:lnTo>
                    <a:pt x="645" y="144"/>
                  </a:lnTo>
                  <a:lnTo>
                    <a:pt x="654" y="142"/>
                  </a:lnTo>
                  <a:lnTo>
                    <a:pt x="664" y="142"/>
                  </a:lnTo>
                  <a:lnTo>
                    <a:pt x="672" y="140"/>
                  </a:lnTo>
                  <a:lnTo>
                    <a:pt x="683" y="140"/>
                  </a:lnTo>
                  <a:lnTo>
                    <a:pt x="691" y="138"/>
                  </a:lnTo>
                  <a:lnTo>
                    <a:pt x="700" y="138"/>
                  </a:lnTo>
                  <a:lnTo>
                    <a:pt x="708" y="136"/>
                  </a:lnTo>
                  <a:lnTo>
                    <a:pt x="717" y="136"/>
                  </a:lnTo>
                  <a:lnTo>
                    <a:pt x="725" y="133"/>
                  </a:lnTo>
                  <a:lnTo>
                    <a:pt x="732" y="133"/>
                  </a:lnTo>
                  <a:lnTo>
                    <a:pt x="740" y="131"/>
                  </a:lnTo>
                  <a:lnTo>
                    <a:pt x="749" y="131"/>
                  </a:lnTo>
                  <a:lnTo>
                    <a:pt x="757" y="129"/>
                  </a:lnTo>
                  <a:lnTo>
                    <a:pt x="763" y="127"/>
                  </a:lnTo>
                  <a:lnTo>
                    <a:pt x="770" y="125"/>
                  </a:lnTo>
                  <a:lnTo>
                    <a:pt x="778" y="125"/>
                  </a:lnTo>
                  <a:lnTo>
                    <a:pt x="784" y="123"/>
                  </a:lnTo>
                  <a:lnTo>
                    <a:pt x="791" y="121"/>
                  </a:lnTo>
                  <a:lnTo>
                    <a:pt x="797" y="121"/>
                  </a:lnTo>
                  <a:lnTo>
                    <a:pt x="805" y="119"/>
                  </a:lnTo>
                  <a:lnTo>
                    <a:pt x="810" y="117"/>
                  </a:lnTo>
                  <a:lnTo>
                    <a:pt x="816" y="115"/>
                  </a:lnTo>
                  <a:lnTo>
                    <a:pt x="822" y="114"/>
                  </a:lnTo>
                  <a:lnTo>
                    <a:pt x="827" y="114"/>
                  </a:lnTo>
                  <a:lnTo>
                    <a:pt x="833" y="112"/>
                  </a:lnTo>
                  <a:lnTo>
                    <a:pt x="839" y="110"/>
                  </a:lnTo>
                  <a:lnTo>
                    <a:pt x="843" y="108"/>
                  </a:lnTo>
                  <a:lnTo>
                    <a:pt x="848" y="108"/>
                  </a:lnTo>
                  <a:lnTo>
                    <a:pt x="850" y="106"/>
                  </a:lnTo>
                  <a:lnTo>
                    <a:pt x="856" y="104"/>
                  </a:lnTo>
                  <a:lnTo>
                    <a:pt x="858" y="102"/>
                  </a:lnTo>
                  <a:lnTo>
                    <a:pt x="864" y="100"/>
                  </a:lnTo>
                  <a:lnTo>
                    <a:pt x="869" y="96"/>
                  </a:lnTo>
                  <a:lnTo>
                    <a:pt x="875" y="95"/>
                  </a:lnTo>
                  <a:lnTo>
                    <a:pt x="879" y="91"/>
                  </a:lnTo>
                  <a:lnTo>
                    <a:pt x="881" y="87"/>
                  </a:lnTo>
                  <a:lnTo>
                    <a:pt x="883" y="85"/>
                  </a:lnTo>
                  <a:lnTo>
                    <a:pt x="884" y="81"/>
                  </a:lnTo>
                  <a:lnTo>
                    <a:pt x="883" y="79"/>
                  </a:lnTo>
                  <a:lnTo>
                    <a:pt x="881" y="76"/>
                  </a:lnTo>
                  <a:lnTo>
                    <a:pt x="879" y="72"/>
                  </a:lnTo>
                  <a:lnTo>
                    <a:pt x="875" y="68"/>
                  </a:lnTo>
                  <a:lnTo>
                    <a:pt x="869" y="64"/>
                  </a:lnTo>
                  <a:lnTo>
                    <a:pt x="864" y="62"/>
                  </a:lnTo>
                  <a:lnTo>
                    <a:pt x="858" y="58"/>
                  </a:lnTo>
                  <a:lnTo>
                    <a:pt x="856" y="58"/>
                  </a:lnTo>
                  <a:lnTo>
                    <a:pt x="850" y="57"/>
                  </a:lnTo>
                  <a:lnTo>
                    <a:pt x="848" y="55"/>
                  </a:lnTo>
                  <a:lnTo>
                    <a:pt x="843" y="53"/>
                  </a:lnTo>
                  <a:lnTo>
                    <a:pt x="839" y="51"/>
                  </a:lnTo>
                  <a:lnTo>
                    <a:pt x="833" y="49"/>
                  </a:lnTo>
                  <a:lnTo>
                    <a:pt x="827" y="47"/>
                  </a:lnTo>
                  <a:lnTo>
                    <a:pt x="822" y="45"/>
                  </a:lnTo>
                  <a:lnTo>
                    <a:pt x="816" y="43"/>
                  </a:lnTo>
                  <a:lnTo>
                    <a:pt x="810" y="41"/>
                  </a:lnTo>
                  <a:lnTo>
                    <a:pt x="805" y="41"/>
                  </a:lnTo>
                  <a:lnTo>
                    <a:pt x="797" y="38"/>
                  </a:lnTo>
                  <a:lnTo>
                    <a:pt x="791" y="38"/>
                  </a:lnTo>
                  <a:lnTo>
                    <a:pt x="784" y="36"/>
                  </a:lnTo>
                  <a:lnTo>
                    <a:pt x="778" y="34"/>
                  </a:lnTo>
                  <a:lnTo>
                    <a:pt x="770" y="32"/>
                  </a:lnTo>
                  <a:lnTo>
                    <a:pt x="765" y="30"/>
                  </a:lnTo>
                  <a:lnTo>
                    <a:pt x="757" y="30"/>
                  </a:lnTo>
                  <a:lnTo>
                    <a:pt x="749" y="28"/>
                  </a:lnTo>
                  <a:lnTo>
                    <a:pt x="742" y="26"/>
                  </a:lnTo>
                  <a:lnTo>
                    <a:pt x="734" y="24"/>
                  </a:lnTo>
                  <a:lnTo>
                    <a:pt x="725" y="22"/>
                  </a:lnTo>
                  <a:lnTo>
                    <a:pt x="717" y="22"/>
                  </a:lnTo>
                  <a:lnTo>
                    <a:pt x="708" y="20"/>
                  </a:lnTo>
                  <a:lnTo>
                    <a:pt x="700" y="19"/>
                  </a:lnTo>
                  <a:lnTo>
                    <a:pt x="691" y="17"/>
                  </a:lnTo>
                  <a:lnTo>
                    <a:pt x="683" y="17"/>
                  </a:lnTo>
                  <a:lnTo>
                    <a:pt x="673" y="15"/>
                  </a:lnTo>
                  <a:lnTo>
                    <a:pt x="664" y="13"/>
                  </a:lnTo>
                  <a:lnTo>
                    <a:pt x="654" y="13"/>
                  </a:lnTo>
                  <a:lnTo>
                    <a:pt x="647" y="11"/>
                  </a:lnTo>
                  <a:lnTo>
                    <a:pt x="635" y="11"/>
                  </a:lnTo>
                  <a:lnTo>
                    <a:pt x="626" y="9"/>
                  </a:lnTo>
                  <a:lnTo>
                    <a:pt x="616" y="7"/>
                  </a:lnTo>
                  <a:lnTo>
                    <a:pt x="609" y="7"/>
                  </a:lnTo>
                  <a:lnTo>
                    <a:pt x="597" y="5"/>
                  </a:lnTo>
                  <a:lnTo>
                    <a:pt x="588" y="5"/>
                  </a:lnTo>
                  <a:lnTo>
                    <a:pt x="576" y="3"/>
                  </a:lnTo>
                  <a:lnTo>
                    <a:pt x="567" y="3"/>
                  </a:lnTo>
                  <a:lnTo>
                    <a:pt x="556" y="1"/>
                  </a:lnTo>
                  <a:lnTo>
                    <a:pt x="546" y="1"/>
                  </a:lnTo>
                  <a:lnTo>
                    <a:pt x="535" y="1"/>
                  </a:lnTo>
                  <a:lnTo>
                    <a:pt x="525" y="1"/>
                  </a:lnTo>
                  <a:lnTo>
                    <a:pt x="514" y="0"/>
                  </a:lnTo>
                  <a:lnTo>
                    <a:pt x="504" y="0"/>
                  </a:lnTo>
                  <a:lnTo>
                    <a:pt x="493" y="0"/>
                  </a:lnTo>
                  <a:lnTo>
                    <a:pt x="481" y="0"/>
                  </a:lnTo>
                  <a:lnTo>
                    <a:pt x="470" y="0"/>
                  </a:lnTo>
                  <a:lnTo>
                    <a:pt x="460" y="0"/>
                  </a:lnTo>
                  <a:lnTo>
                    <a:pt x="449" y="0"/>
                  </a:lnTo>
                  <a:lnTo>
                    <a:pt x="440" y="0"/>
                  </a:lnTo>
                  <a:lnTo>
                    <a:pt x="428" y="0"/>
                  </a:lnTo>
                  <a:lnTo>
                    <a:pt x="417" y="0"/>
                  </a:lnTo>
                  <a:lnTo>
                    <a:pt x="403" y="0"/>
                  </a:lnTo>
                  <a:lnTo>
                    <a:pt x="394" y="0"/>
                  </a:lnTo>
                  <a:lnTo>
                    <a:pt x="383" y="0"/>
                  </a:lnTo>
                  <a:lnTo>
                    <a:pt x="371" y="0"/>
                  </a:lnTo>
                  <a:lnTo>
                    <a:pt x="362" y="0"/>
                  </a:lnTo>
                  <a:lnTo>
                    <a:pt x="350" y="1"/>
                  </a:lnTo>
                  <a:lnTo>
                    <a:pt x="341" y="1"/>
                  </a:lnTo>
                  <a:lnTo>
                    <a:pt x="329" y="1"/>
                  </a:lnTo>
                  <a:lnTo>
                    <a:pt x="320" y="1"/>
                  </a:lnTo>
                  <a:lnTo>
                    <a:pt x="308" y="3"/>
                  </a:lnTo>
                  <a:lnTo>
                    <a:pt x="299" y="3"/>
                  </a:lnTo>
                  <a:lnTo>
                    <a:pt x="287" y="5"/>
                  </a:lnTo>
                  <a:lnTo>
                    <a:pt x="278" y="5"/>
                  </a:lnTo>
                  <a:lnTo>
                    <a:pt x="268" y="7"/>
                  </a:lnTo>
                  <a:lnTo>
                    <a:pt x="259" y="7"/>
                  </a:lnTo>
                  <a:lnTo>
                    <a:pt x="249" y="7"/>
                  </a:lnTo>
                  <a:lnTo>
                    <a:pt x="240" y="9"/>
                  </a:lnTo>
                  <a:lnTo>
                    <a:pt x="230" y="11"/>
                  </a:lnTo>
                  <a:lnTo>
                    <a:pt x="221" y="11"/>
                  </a:lnTo>
                  <a:lnTo>
                    <a:pt x="211" y="13"/>
                  </a:lnTo>
                  <a:lnTo>
                    <a:pt x="202" y="13"/>
                  </a:lnTo>
                  <a:lnTo>
                    <a:pt x="194" y="15"/>
                  </a:lnTo>
                  <a:lnTo>
                    <a:pt x="185" y="15"/>
                  </a:lnTo>
                  <a:lnTo>
                    <a:pt x="177" y="17"/>
                  </a:lnTo>
                  <a:lnTo>
                    <a:pt x="168" y="19"/>
                  </a:lnTo>
                  <a:lnTo>
                    <a:pt x="160" y="19"/>
                  </a:lnTo>
                  <a:lnTo>
                    <a:pt x="152" y="20"/>
                  </a:lnTo>
                  <a:lnTo>
                    <a:pt x="143" y="22"/>
                  </a:lnTo>
                  <a:lnTo>
                    <a:pt x="135" y="22"/>
                  </a:lnTo>
                  <a:lnTo>
                    <a:pt x="130" y="26"/>
                  </a:lnTo>
                  <a:lnTo>
                    <a:pt x="120" y="26"/>
                  </a:lnTo>
                  <a:lnTo>
                    <a:pt x="114" y="28"/>
                  </a:lnTo>
                  <a:lnTo>
                    <a:pt x="107" y="28"/>
                  </a:lnTo>
                  <a:lnTo>
                    <a:pt x="101" y="30"/>
                  </a:lnTo>
                  <a:lnTo>
                    <a:pt x="94" y="32"/>
                  </a:lnTo>
                  <a:lnTo>
                    <a:pt x="86" y="34"/>
                  </a:lnTo>
                  <a:lnTo>
                    <a:pt x="80" y="34"/>
                  </a:lnTo>
                  <a:lnTo>
                    <a:pt x="74" y="36"/>
                  </a:lnTo>
                  <a:lnTo>
                    <a:pt x="69" y="38"/>
                  </a:lnTo>
                  <a:lnTo>
                    <a:pt x="63" y="39"/>
                  </a:lnTo>
                  <a:lnTo>
                    <a:pt x="57" y="41"/>
                  </a:lnTo>
                  <a:lnTo>
                    <a:pt x="52" y="43"/>
                  </a:lnTo>
                  <a:lnTo>
                    <a:pt x="46" y="43"/>
                  </a:lnTo>
                  <a:lnTo>
                    <a:pt x="42" y="45"/>
                  </a:lnTo>
                  <a:lnTo>
                    <a:pt x="38" y="47"/>
                  </a:lnTo>
                  <a:lnTo>
                    <a:pt x="35" y="49"/>
                  </a:lnTo>
                  <a:lnTo>
                    <a:pt x="31" y="51"/>
                  </a:lnTo>
                  <a:lnTo>
                    <a:pt x="27" y="51"/>
                  </a:lnTo>
                  <a:lnTo>
                    <a:pt x="21" y="53"/>
                  </a:lnTo>
                  <a:lnTo>
                    <a:pt x="19" y="55"/>
                  </a:lnTo>
                  <a:lnTo>
                    <a:pt x="14" y="57"/>
                  </a:lnTo>
                  <a:lnTo>
                    <a:pt x="8" y="60"/>
                  </a:lnTo>
                  <a:lnTo>
                    <a:pt x="4" y="64"/>
                  </a:lnTo>
                  <a:lnTo>
                    <a:pt x="2" y="66"/>
                  </a:lnTo>
                  <a:lnTo>
                    <a:pt x="0" y="70"/>
                  </a:lnTo>
                  <a:lnTo>
                    <a:pt x="0" y="74"/>
                  </a:lnTo>
                  <a:lnTo>
                    <a:pt x="0" y="76"/>
                  </a:lnTo>
                  <a:lnTo>
                    <a:pt x="2" y="79"/>
                  </a:lnTo>
                  <a:lnTo>
                    <a:pt x="4" y="81"/>
                  </a:lnTo>
                  <a:lnTo>
                    <a:pt x="8" y="85"/>
                  </a:lnTo>
                  <a:lnTo>
                    <a:pt x="12" y="89"/>
                  </a:lnTo>
                  <a:lnTo>
                    <a:pt x="19" y="93"/>
                  </a:lnTo>
                  <a:lnTo>
                    <a:pt x="21" y="93"/>
                  </a:lnTo>
                  <a:lnTo>
                    <a:pt x="25" y="95"/>
                  </a:lnTo>
                  <a:lnTo>
                    <a:pt x="29" y="96"/>
                  </a:lnTo>
                  <a:lnTo>
                    <a:pt x="35" y="100"/>
                  </a:lnTo>
                  <a:lnTo>
                    <a:pt x="38" y="100"/>
                  </a:lnTo>
                  <a:lnTo>
                    <a:pt x="42" y="102"/>
                  </a:lnTo>
                  <a:lnTo>
                    <a:pt x="46" y="104"/>
                  </a:lnTo>
                  <a:lnTo>
                    <a:pt x="52" y="106"/>
                  </a:lnTo>
                  <a:lnTo>
                    <a:pt x="57" y="108"/>
                  </a:lnTo>
                  <a:lnTo>
                    <a:pt x="63" y="110"/>
                  </a:lnTo>
                  <a:lnTo>
                    <a:pt x="67" y="110"/>
                  </a:lnTo>
                  <a:lnTo>
                    <a:pt x="74" y="114"/>
                  </a:lnTo>
                  <a:lnTo>
                    <a:pt x="80" y="114"/>
                  </a:lnTo>
                  <a:lnTo>
                    <a:pt x="86" y="115"/>
                  </a:lnTo>
                  <a:lnTo>
                    <a:pt x="92" y="117"/>
                  </a:lnTo>
                  <a:lnTo>
                    <a:pt x="99" y="119"/>
                  </a:lnTo>
                  <a:lnTo>
                    <a:pt x="105" y="121"/>
                  </a:lnTo>
                  <a:lnTo>
                    <a:pt x="113" y="123"/>
                  </a:lnTo>
                  <a:lnTo>
                    <a:pt x="120" y="125"/>
                  </a:lnTo>
                  <a:lnTo>
                    <a:pt x="128" y="127"/>
                  </a:lnTo>
                  <a:lnTo>
                    <a:pt x="135" y="127"/>
                  </a:lnTo>
                  <a:lnTo>
                    <a:pt x="143" y="129"/>
                  </a:lnTo>
                  <a:lnTo>
                    <a:pt x="151" y="131"/>
                  </a:lnTo>
                  <a:lnTo>
                    <a:pt x="158" y="133"/>
                  </a:lnTo>
                  <a:lnTo>
                    <a:pt x="166" y="133"/>
                  </a:lnTo>
                  <a:lnTo>
                    <a:pt x="175" y="134"/>
                  </a:lnTo>
                  <a:lnTo>
                    <a:pt x="183" y="136"/>
                  </a:lnTo>
                  <a:lnTo>
                    <a:pt x="192" y="138"/>
                  </a:lnTo>
                  <a:lnTo>
                    <a:pt x="200" y="138"/>
                  </a:lnTo>
                  <a:lnTo>
                    <a:pt x="209" y="140"/>
                  </a:lnTo>
                  <a:lnTo>
                    <a:pt x="217" y="140"/>
                  </a:lnTo>
                  <a:lnTo>
                    <a:pt x="229" y="142"/>
                  </a:lnTo>
                  <a:lnTo>
                    <a:pt x="236" y="144"/>
                  </a:lnTo>
                  <a:lnTo>
                    <a:pt x="246" y="144"/>
                  </a:lnTo>
                  <a:lnTo>
                    <a:pt x="255" y="146"/>
                  </a:lnTo>
                  <a:lnTo>
                    <a:pt x="267" y="148"/>
                  </a:lnTo>
                  <a:lnTo>
                    <a:pt x="276" y="148"/>
                  </a:lnTo>
                  <a:lnTo>
                    <a:pt x="286" y="148"/>
                  </a:lnTo>
                  <a:lnTo>
                    <a:pt x="295" y="148"/>
                  </a:lnTo>
                  <a:lnTo>
                    <a:pt x="306" y="150"/>
                  </a:lnTo>
                  <a:lnTo>
                    <a:pt x="316" y="150"/>
                  </a:lnTo>
                  <a:lnTo>
                    <a:pt x="327" y="152"/>
                  </a:lnTo>
                  <a:lnTo>
                    <a:pt x="337" y="152"/>
                  </a:lnTo>
                  <a:lnTo>
                    <a:pt x="348" y="153"/>
                  </a:lnTo>
                  <a:lnTo>
                    <a:pt x="358" y="153"/>
                  </a:lnTo>
                  <a:lnTo>
                    <a:pt x="369" y="153"/>
                  </a:lnTo>
                  <a:lnTo>
                    <a:pt x="381" y="153"/>
                  </a:lnTo>
                  <a:lnTo>
                    <a:pt x="392" y="153"/>
                  </a:lnTo>
                  <a:lnTo>
                    <a:pt x="402" y="153"/>
                  </a:lnTo>
                  <a:lnTo>
                    <a:pt x="413" y="155"/>
                  </a:lnTo>
                  <a:lnTo>
                    <a:pt x="424" y="155"/>
                  </a:lnTo>
                  <a:lnTo>
                    <a:pt x="436" y="155"/>
                  </a:lnTo>
                  <a:lnTo>
                    <a:pt x="436" y="15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45" name="Freeform 189"/>
            <p:cNvSpPr>
              <a:spLocks/>
            </p:cNvSpPr>
            <p:nvPr/>
          </p:nvSpPr>
          <p:spPr bwMode="auto">
            <a:xfrm>
              <a:off x="3229" y="1512"/>
              <a:ext cx="218" cy="74"/>
            </a:xfrm>
            <a:custGeom>
              <a:avLst/>
              <a:gdLst/>
              <a:ahLst/>
              <a:cxnLst>
                <a:cxn ang="0">
                  <a:pos x="261" y="0"/>
                </a:cxn>
                <a:cxn ang="0">
                  <a:pos x="244" y="2"/>
                </a:cxn>
                <a:cxn ang="0">
                  <a:pos x="227" y="4"/>
                </a:cxn>
                <a:cxn ang="0">
                  <a:pos x="204" y="6"/>
                </a:cxn>
                <a:cxn ang="0">
                  <a:pos x="181" y="10"/>
                </a:cxn>
                <a:cxn ang="0">
                  <a:pos x="156" y="13"/>
                </a:cxn>
                <a:cxn ang="0">
                  <a:pos x="132" y="17"/>
                </a:cxn>
                <a:cxn ang="0">
                  <a:pos x="107" y="23"/>
                </a:cxn>
                <a:cxn ang="0">
                  <a:pos x="82" y="27"/>
                </a:cxn>
                <a:cxn ang="0">
                  <a:pos x="59" y="32"/>
                </a:cxn>
                <a:cxn ang="0">
                  <a:pos x="40" y="38"/>
                </a:cxn>
                <a:cxn ang="0">
                  <a:pos x="25" y="44"/>
                </a:cxn>
                <a:cxn ang="0">
                  <a:pos x="4" y="55"/>
                </a:cxn>
                <a:cxn ang="0">
                  <a:pos x="2" y="70"/>
                </a:cxn>
                <a:cxn ang="0">
                  <a:pos x="19" y="86"/>
                </a:cxn>
                <a:cxn ang="0">
                  <a:pos x="37" y="93"/>
                </a:cxn>
                <a:cxn ang="0">
                  <a:pos x="54" y="101"/>
                </a:cxn>
                <a:cxn ang="0">
                  <a:pos x="73" y="107"/>
                </a:cxn>
                <a:cxn ang="0">
                  <a:pos x="92" y="112"/>
                </a:cxn>
                <a:cxn ang="0">
                  <a:pos x="111" y="118"/>
                </a:cxn>
                <a:cxn ang="0">
                  <a:pos x="130" y="122"/>
                </a:cxn>
                <a:cxn ang="0">
                  <a:pos x="145" y="126"/>
                </a:cxn>
                <a:cxn ang="0">
                  <a:pos x="164" y="127"/>
                </a:cxn>
                <a:cxn ang="0">
                  <a:pos x="181" y="131"/>
                </a:cxn>
                <a:cxn ang="0">
                  <a:pos x="198" y="133"/>
                </a:cxn>
                <a:cxn ang="0">
                  <a:pos x="217" y="137"/>
                </a:cxn>
                <a:cxn ang="0">
                  <a:pos x="238" y="137"/>
                </a:cxn>
                <a:cxn ang="0">
                  <a:pos x="263" y="139"/>
                </a:cxn>
                <a:cxn ang="0">
                  <a:pos x="289" y="141"/>
                </a:cxn>
                <a:cxn ang="0">
                  <a:pos x="316" y="143"/>
                </a:cxn>
                <a:cxn ang="0">
                  <a:pos x="343" y="145"/>
                </a:cxn>
                <a:cxn ang="0">
                  <a:pos x="371" y="146"/>
                </a:cxn>
                <a:cxn ang="0">
                  <a:pos x="396" y="146"/>
                </a:cxn>
                <a:cxn ang="0">
                  <a:pos x="415" y="146"/>
                </a:cxn>
                <a:cxn ang="0">
                  <a:pos x="430" y="148"/>
                </a:cxn>
                <a:cxn ang="0">
                  <a:pos x="438" y="148"/>
                </a:cxn>
                <a:cxn ang="0">
                  <a:pos x="417" y="141"/>
                </a:cxn>
                <a:cxn ang="0">
                  <a:pos x="396" y="137"/>
                </a:cxn>
                <a:cxn ang="0">
                  <a:pos x="373" y="129"/>
                </a:cxn>
                <a:cxn ang="0">
                  <a:pos x="346" y="122"/>
                </a:cxn>
                <a:cxn ang="0">
                  <a:pos x="318" y="116"/>
                </a:cxn>
                <a:cxn ang="0">
                  <a:pos x="291" y="108"/>
                </a:cxn>
                <a:cxn ang="0">
                  <a:pos x="267" y="103"/>
                </a:cxn>
                <a:cxn ang="0">
                  <a:pos x="242" y="95"/>
                </a:cxn>
                <a:cxn ang="0">
                  <a:pos x="225" y="89"/>
                </a:cxn>
                <a:cxn ang="0">
                  <a:pos x="204" y="80"/>
                </a:cxn>
                <a:cxn ang="0">
                  <a:pos x="187" y="65"/>
                </a:cxn>
                <a:cxn ang="0">
                  <a:pos x="185" y="50"/>
                </a:cxn>
                <a:cxn ang="0">
                  <a:pos x="200" y="32"/>
                </a:cxn>
                <a:cxn ang="0">
                  <a:pos x="227" y="17"/>
                </a:cxn>
                <a:cxn ang="0">
                  <a:pos x="253" y="6"/>
                </a:cxn>
                <a:cxn ang="0">
                  <a:pos x="269" y="0"/>
                </a:cxn>
              </a:cxnLst>
              <a:rect l="0" t="0" r="r" b="b"/>
              <a:pathLst>
                <a:path w="438" h="148">
                  <a:moveTo>
                    <a:pt x="270" y="0"/>
                  </a:moveTo>
                  <a:lnTo>
                    <a:pt x="269" y="0"/>
                  </a:lnTo>
                  <a:lnTo>
                    <a:pt x="265" y="0"/>
                  </a:lnTo>
                  <a:lnTo>
                    <a:pt x="261" y="0"/>
                  </a:lnTo>
                  <a:lnTo>
                    <a:pt x="255" y="2"/>
                  </a:lnTo>
                  <a:lnTo>
                    <a:pt x="251" y="2"/>
                  </a:lnTo>
                  <a:lnTo>
                    <a:pt x="248" y="2"/>
                  </a:lnTo>
                  <a:lnTo>
                    <a:pt x="244" y="2"/>
                  </a:lnTo>
                  <a:lnTo>
                    <a:pt x="240" y="4"/>
                  </a:lnTo>
                  <a:lnTo>
                    <a:pt x="236" y="4"/>
                  </a:lnTo>
                  <a:lnTo>
                    <a:pt x="231" y="4"/>
                  </a:lnTo>
                  <a:lnTo>
                    <a:pt x="227" y="4"/>
                  </a:lnTo>
                  <a:lnTo>
                    <a:pt x="221" y="6"/>
                  </a:lnTo>
                  <a:lnTo>
                    <a:pt x="215" y="6"/>
                  </a:lnTo>
                  <a:lnTo>
                    <a:pt x="210" y="6"/>
                  </a:lnTo>
                  <a:lnTo>
                    <a:pt x="204" y="6"/>
                  </a:lnTo>
                  <a:lnTo>
                    <a:pt x="200" y="8"/>
                  </a:lnTo>
                  <a:lnTo>
                    <a:pt x="192" y="8"/>
                  </a:lnTo>
                  <a:lnTo>
                    <a:pt x="187" y="8"/>
                  </a:lnTo>
                  <a:lnTo>
                    <a:pt x="181" y="10"/>
                  </a:lnTo>
                  <a:lnTo>
                    <a:pt x="175" y="12"/>
                  </a:lnTo>
                  <a:lnTo>
                    <a:pt x="168" y="12"/>
                  </a:lnTo>
                  <a:lnTo>
                    <a:pt x="162" y="12"/>
                  </a:lnTo>
                  <a:lnTo>
                    <a:pt x="156" y="13"/>
                  </a:lnTo>
                  <a:lnTo>
                    <a:pt x="151" y="13"/>
                  </a:lnTo>
                  <a:lnTo>
                    <a:pt x="143" y="15"/>
                  </a:lnTo>
                  <a:lnTo>
                    <a:pt x="137" y="15"/>
                  </a:lnTo>
                  <a:lnTo>
                    <a:pt x="132" y="17"/>
                  </a:lnTo>
                  <a:lnTo>
                    <a:pt x="126" y="19"/>
                  </a:lnTo>
                  <a:lnTo>
                    <a:pt x="118" y="19"/>
                  </a:lnTo>
                  <a:lnTo>
                    <a:pt x="113" y="21"/>
                  </a:lnTo>
                  <a:lnTo>
                    <a:pt x="107" y="23"/>
                  </a:lnTo>
                  <a:lnTo>
                    <a:pt x="99" y="23"/>
                  </a:lnTo>
                  <a:lnTo>
                    <a:pt x="94" y="25"/>
                  </a:lnTo>
                  <a:lnTo>
                    <a:pt x="88" y="27"/>
                  </a:lnTo>
                  <a:lnTo>
                    <a:pt x="82" y="27"/>
                  </a:lnTo>
                  <a:lnTo>
                    <a:pt x="76" y="29"/>
                  </a:lnTo>
                  <a:lnTo>
                    <a:pt x="71" y="31"/>
                  </a:lnTo>
                  <a:lnTo>
                    <a:pt x="65" y="32"/>
                  </a:lnTo>
                  <a:lnTo>
                    <a:pt x="59" y="32"/>
                  </a:lnTo>
                  <a:lnTo>
                    <a:pt x="56" y="34"/>
                  </a:lnTo>
                  <a:lnTo>
                    <a:pt x="50" y="36"/>
                  </a:lnTo>
                  <a:lnTo>
                    <a:pt x="46" y="38"/>
                  </a:lnTo>
                  <a:lnTo>
                    <a:pt x="40" y="38"/>
                  </a:lnTo>
                  <a:lnTo>
                    <a:pt x="37" y="42"/>
                  </a:lnTo>
                  <a:lnTo>
                    <a:pt x="33" y="42"/>
                  </a:lnTo>
                  <a:lnTo>
                    <a:pt x="29" y="44"/>
                  </a:lnTo>
                  <a:lnTo>
                    <a:pt x="25" y="44"/>
                  </a:lnTo>
                  <a:lnTo>
                    <a:pt x="21" y="48"/>
                  </a:lnTo>
                  <a:lnTo>
                    <a:pt x="16" y="50"/>
                  </a:lnTo>
                  <a:lnTo>
                    <a:pt x="10" y="53"/>
                  </a:lnTo>
                  <a:lnTo>
                    <a:pt x="4" y="55"/>
                  </a:lnTo>
                  <a:lnTo>
                    <a:pt x="2" y="59"/>
                  </a:lnTo>
                  <a:lnTo>
                    <a:pt x="0" y="63"/>
                  </a:lnTo>
                  <a:lnTo>
                    <a:pt x="2" y="67"/>
                  </a:lnTo>
                  <a:lnTo>
                    <a:pt x="2" y="70"/>
                  </a:lnTo>
                  <a:lnTo>
                    <a:pt x="4" y="74"/>
                  </a:lnTo>
                  <a:lnTo>
                    <a:pt x="8" y="78"/>
                  </a:lnTo>
                  <a:lnTo>
                    <a:pt x="14" y="82"/>
                  </a:lnTo>
                  <a:lnTo>
                    <a:pt x="19" y="86"/>
                  </a:lnTo>
                  <a:lnTo>
                    <a:pt x="25" y="88"/>
                  </a:lnTo>
                  <a:lnTo>
                    <a:pt x="29" y="89"/>
                  </a:lnTo>
                  <a:lnTo>
                    <a:pt x="33" y="91"/>
                  </a:lnTo>
                  <a:lnTo>
                    <a:pt x="37" y="93"/>
                  </a:lnTo>
                  <a:lnTo>
                    <a:pt x="40" y="95"/>
                  </a:lnTo>
                  <a:lnTo>
                    <a:pt x="46" y="97"/>
                  </a:lnTo>
                  <a:lnTo>
                    <a:pt x="50" y="99"/>
                  </a:lnTo>
                  <a:lnTo>
                    <a:pt x="54" y="101"/>
                  </a:lnTo>
                  <a:lnTo>
                    <a:pt x="59" y="103"/>
                  </a:lnTo>
                  <a:lnTo>
                    <a:pt x="63" y="103"/>
                  </a:lnTo>
                  <a:lnTo>
                    <a:pt x="67" y="105"/>
                  </a:lnTo>
                  <a:lnTo>
                    <a:pt x="73" y="107"/>
                  </a:lnTo>
                  <a:lnTo>
                    <a:pt x="78" y="108"/>
                  </a:lnTo>
                  <a:lnTo>
                    <a:pt x="82" y="108"/>
                  </a:lnTo>
                  <a:lnTo>
                    <a:pt x="86" y="110"/>
                  </a:lnTo>
                  <a:lnTo>
                    <a:pt x="92" y="112"/>
                  </a:lnTo>
                  <a:lnTo>
                    <a:pt x="97" y="114"/>
                  </a:lnTo>
                  <a:lnTo>
                    <a:pt x="101" y="114"/>
                  </a:lnTo>
                  <a:lnTo>
                    <a:pt x="107" y="116"/>
                  </a:lnTo>
                  <a:lnTo>
                    <a:pt x="111" y="118"/>
                  </a:lnTo>
                  <a:lnTo>
                    <a:pt x="116" y="120"/>
                  </a:lnTo>
                  <a:lnTo>
                    <a:pt x="120" y="120"/>
                  </a:lnTo>
                  <a:lnTo>
                    <a:pt x="126" y="120"/>
                  </a:lnTo>
                  <a:lnTo>
                    <a:pt x="130" y="122"/>
                  </a:lnTo>
                  <a:lnTo>
                    <a:pt x="134" y="124"/>
                  </a:lnTo>
                  <a:lnTo>
                    <a:pt x="137" y="124"/>
                  </a:lnTo>
                  <a:lnTo>
                    <a:pt x="141" y="124"/>
                  </a:lnTo>
                  <a:lnTo>
                    <a:pt x="145" y="126"/>
                  </a:lnTo>
                  <a:lnTo>
                    <a:pt x="151" y="126"/>
                  </a:lnTo>
                  <a:lnTo>
                    <a:pt x="154" y="126"/>
                  </a:lnTo>
                  <a:lnTo>
                    <a:pt x="158" y="127"/>
                  </a:lnTo>
                  <a:lnTo>
                    <a:pt x="164" y="127"/>
                  </a:lnTo>
                  <a:lnTo>
                    <a:pt x="168" y="129"/>
                  </a:lnTo>
                  <a:lnTo>
                    <a:pt x="172" y="129"/>
                  </a:lnTo>
                  <a:lnTo>
                    <a:pt x="175" y="131"/>
                  </a:lnTo>
                  <a:lnTo>
                    <a:pt x="181" y="131"/>
                  </a:lnTo>
                  <a:lnTo>
                    <a:pt x="185" y="133"/>
                  </a:lnTo>
                  <a:lnTo>
                    <a:pt x="189" y="133"/>
                  </a:lnTo>
                  <a:lnTo>
                    <a:pt x="194" y="133"/>
                  </a:lnTo>
                  <a:lnTo>
                    <a:pt x="198" y="133"/>
                  </a:lnTo>
                  <a:lnTo>
                    <a:pt x="204" y="135"/>
                  </a:lnTo>
                  <a:lnTo>
                    <a:pt x="208" y="135"/>
                  </a:lnTo>
                  <a:lnTo>
                    <a:pt x="213" y="135"/>
                  </a:lnTo>
                  <a:lnTo>
                    <a:pt x="217" y="137"/>
                  </a:lnTo>
                  <a:lnTo>
                    <a:pt x="223" y="137"/>
                  </a:lnTo>
                  <a:lnTo>
                    <a:pt x="229" y="137"/>
                  </a:lnTo>
                  <a:lnTo>
                    <a:pt x="234" y="137"/>
                  </a:lnTo>
                  <a:lnTo>
                    <a:pt x="238" y="137"/>
                  </a:lnTo>
                  <a:lnTo>
                    <a:pt x="246" y="139"/>
                  </a:lnTo>
                  <a:lnTo>
                    <a:pt x="251" y="139"/>
                  </a:lnTo>
                  <a:lnTo>
                    <a:pt x="257" y="139"/>
                  </a:lnTo>
                  <a:lnTo>
                    <a:pt x="263" y="139"/>
                  </a:lnTo>
                  <a:lnTo>
                    <a:pt x="270" y="141"/>
                  </a:lnTo>
                  <a:lnTo>
                    <a:pt x="276" y="141"/>
                  </a:lnTo>
                  <a:lnTo>
                    <a:pt x="282" y="141"/>
                  </a:lnTo>
                  <a:lnTo>
                    <a:pt x="289" y="141"/>
                  </a:lnTo>
                  <a:lnTo>
                    <a:pt x="295" y="141"/>
                  </a:lnTo>
                  <a:lnTo>
                    <a:pt x="301" y="141"/>
                  </a:lnTo>
                  <a:lnTo>
                    <a:pt x="308" y="143"/>
                  </a:lnTo>
                  <a:lnTo>
                    <a:pt x="316" y="143"/>
                  </a:lnTo>
                  <a:lnTo>
                    <a:pt x="324" y="145"/>
                  </a:lnTo>
                  <a:lnTo>
                    <a:pt x="329" y="145"/>
                  </a:lnTo>
                  <a:lnTo>
                    <a:pt x="337" y="145"/>
                  </a:lnTo>
                  <a:lnTo>
                    <a:pt x="343" y="145"/>
                  </a:lnTo>
                  <a:lnTo>
                    <a:pt x="350" y="145"/>
                  </a:lnTo>
                  <a:lnTo>
                    <a:pt x="358" y="145"/>
                  </a:lnTo>
                  <a:lnTo>
                    <a:pt x="364" y="145"/>
                  </a:lnTo>
                  <a:lnTo>
                    <a:pt x="371" y="146"/>
                  </a:lnTo>
                  <a:lnTo>
                    <a:pt x="377" y="146"/>
                  </a:lnTo>
                  <a:lnTo>
                    <a:pt x="383" y="146"/>
                  </a:lnTo>
                  <a:lnTo>
                    <a:pt x="390" y="146"/>
                  </a:lnTo>
                  <a:lnTo>
                    <a:pt x="396" y="146"/>
                  </a:lnTo>
                  <a:lnTo>
                    <a:pt x="402" y="146"/>
                  </a:lnTo>
                  <a:lnTo>
                    <a:pt x="405" y="146"/>
                  </a:lnTo>
                  <a:lnTo>
                    <a:pt x="411" y="146"/>
                  </a:lnTo>
                  <a:lnTo>
                    <a:pt x="415" y="146"/>
                  </a:lnTo>
                  <a:lnTo>
                    <a:pt x="421" y="148"/>
                  </a:lnTo>
                  <a:lnTo>
                    <a:pt x="424" y="148"/>
                  </a:lnTo>
                  <a:lnTo>
                    <a:pt x="426" y="148"/>
                  </a:lnTo>
                  <a:lnTo>
                    <a:pt x="430" y="148"/>
                  </a:lnTo>
                  <a:lnTo>
                    <a:pt x="434" y="148"/>
                  </a:lnTo>
                  <a:lnTo>
                    <a:pt x="438" y="148"/>
                  </a:lnTo>
                  <a:lnTo>
                    <a:pt x="438" y="148"/>
                  </a:lnTo>
                  <a:lnTo>
                    <a:pt x="438" y="148"/>
                  </a:lnTo>
                  <a:lnTo>
                    <a:pt x="434" y="146"/>
                  </a:lnTo>
                  <a:lnTo>
                    <a:pt x="426" y="145"/>
                  </a:lnTo>
                  <a:lnTo>
                    <a:pt x="421" y="143"/>
                  </a:lnTo>
                  <a:lnTo>
                    <a:pt x="417" y="141"/>
                  </a:lnTo>
                  <a:lnTo>
                    <a:pt x="411" y="141"/>
                  </a:lnTo>
                  <a:lnTo>
                    <a:pt x="407" y="139"/>
                  </a:lnTo>
                  <a:lnTo>
                    <a:pt x="402" y="137"/>
                  </a:lnTo>
                  <a:lnTo>
                    <a:pt x="396" y="137"/>
                  </a:lnTo>
                  <a:lnTo>
                    <a:pt x="390" y="135"/>
                  </a:lnTo>
                  <a:lnTo>
                    <a:pt x="385" y="133"/>
                  </a:lnTo>
                  <a:lnTo>
                    <a:pt x="379" y="131"/>
                  </a:lnTo>
                  <a:lnTo>
                    <a:pt x="373" y="129"/>
                  </a:lnTo>
                  <a:lnTo>
                    <a:pt x="365" y="127"/>
                  </a:lnTo>
                  <a:lnTo>
                    <a:pt x="360" y="126"/>
                  </a:lnTo>
                  <a:lnTo>
                    <a:pt x="352" y="124"/>
                  </a:lnTo>
                  <a:lnTo>
                    <a:pt x="346" y="122"/>
                  </a:lnTo>
                  <a:lnTo>
                    <a:pt x="339" y="120"/>
                  </a:lnTo>
                  <a:lnTo>
                    <a:pt x="331" y="118"/>
                  </a:lnTo>
                  <a:lnTo>
                    <a:pt x="326" y="118"/>
                  </a:lnTo>
                  <a:lnTo>
                    <a:pt x="318" y="116"/>
                  </a:lnTo>
                  <a:lnTo>
                    <a:pt x="312" y="114"/>
                  </a:lnTo>
                  <a:lnTo>
                    <a:pt x="305" y="110"/>
                  </a:lnTo>
                  <a:lnTo>
                    <a:pt x="299" y="110"/>
                  </a:lnTo>
                  <a:lnTo>
                    <a:pt x="291" y="108"/>
                  </a:lnTo>
                  <a:lnTo>
                    <a:pt x="286" y="107"/>
                  </a:lnTo>
                  <a:lnTo>
                    <a:pt x="278" y="105"/>
                  </a:lnTo>
                  <a:lnTo>
                    <a:pt x="272" y="105"/>
                  </a:lnTo>
                  <a:lnTo>
                    <a:pt x="267" y="103"/>
                  </a:lnTo>
                  <a:lnTo>
                    <a:pt x="261" y="101"/>
                  </a:lnTo>
                  <a:lnTo>
                    <a:pt x="255" y="99"/>
                  </a:lnTo>
                  <a:lnTo>
                    <a:pt x="250" y="99"/>
                  </a:lnTo>
                  <a:lnTo>
                    <a:pt x="242" y="95"/>
                  </a:lnTo>
                  <a:lnTo>
                    <a:pt x="238" y="95"/>
                  </a:lnTo>
                  <a:lnTo>
                    <a:pt x="232" y="93"/>
                  </a:lnTo>
                  <a:lnTo>
                    <a:pt x="229" y="91"/>
                  </a:lnTo>
                  <a:lnTo>
                    <a:pt x="225" y="89"/>
                  </a:lnTo>
                  <a:lnTo>
                    <a:pt x="219" y="88"/>
                  </a:lnTo>
                  <a:lnTo>
                    <a:pt x="215" y="86"/>
                  </a:lnTo>
                  <a:lnTo>
                    <a:pt x="211" y="86"/>
                  </a:lnTo>
                  <a:lnTo>
                    <a:pt x="204" y="80"/>
                  </a:lnTo>
                  <a:lnTo>
                    <a:pt x="200" y="78"/>
                  </a:lnTo>
                  <a:lnTo>
                    <a:pt x="194" y="74"/>
                  </a:lnTo>
                  <a:lnTo>
                    <a:pt x="189" y="70"/>
                  </a:lnTo>
                  <a:lnTo>
                    <a:pt x="187" y="65"/>
                  </a:lnTo>
                  <a:lnTo>
                    <a:pt x="185" y="63"/>
                  </a:lnTo>
                  <a:lnTo>
                    <a:pt x="183" y="57"/>
                  </a:lnTo>
                  <a:lnTo>
                    <a:pt x="183" y="53"/>
                  </a:lnTo>
                  <a:lnTo>
                    <a:pt x="185" y="50"/>
                  </a:lnTo>
                  <a:lnTo>
                    <a:pt x="187" y="46"/>
                  </a:lnTo>
                  <a:lnTo>
                    <a:pt x="191" y="40"/>
                  </a:lnTo>
                  <a:lnTo>
                    <a:pt x="194" y="36"/>
                  </a:lnTo>
                  <a:lnTo>
                    <a:pt x="200" y="32"/>
                  </a:lnTo>
                  <a:lnTo>
                    <a:pt x="206" y="29"/>
                  </a:lnTo>
                  <a:lnTo>
                    <a:pt x="211" y="23"/>
                  </a:lnTo>
                  <a:lnTo>
                    <a:pt x="219" y="21"/>
                  </a:lnTo>
                  <a:lnTo>
                    <a:pt x="227" y="17"/>
                  </a:lnTo>
                  <a:lnTo>
                    <a:pt x="234" y="13"/>
                  </a:lnTo>
                  <a:lnTo>
                    <a:pt x="240" y="12"/>
                  </a:lnTo>
                  <a:lnTo>
                    <a:pt x="248" y="8"/>
                  </a:lnTo>
                  <a:lnTo>
                    <a:pt x="253" y="6"/>
                  </a:lnTo>
                  <a:lnTo>
                    <a:pt x="259" y="4"/>
                  </a:lnTo>
                  <a:lnTo>
                    <a:pt x="263" y="2"/>
                  </a:lnTo>
                  <a:lnTo>
                    <a:pt x="267" y="2"/>
                  </a:lnTo>
                  <a:lnTo>
                    <a:pt x="269" y="0"/>
                  </a:lnTo>
                  <a:lnTo>
                    <a:pt x="270" y="0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46" name="Freeform 190"/>
            <p:cNvSpPr>
              <a:spLocks/>
            </p:cNvSpPr>
            <p:nvPr/>
          </p:nvSpPr>
          <p:spPr bwMode="auto">
            <a:xfrm>
              <a:off x="3381" y="1574"/>
              <a:ext cx="318" cy="116"/>
            </a:xfrm>
            <a:custGeom>
              <a:avLst/>
              <a:gdLst/>
              <a:ahLst/>
              <a:cxnLst>
                <a:cxn ang="0">
                  <a:pos x="612" y="154"/>
                </a:cxn>
                <a:cxn ang="0">
                  <a:pos x="589" y="161"/>
                </a:cxn>
                <a:cxn ang="0">
                  <a:pos x="568" y="163"/>
                </a:cxn>
                <a:cxn ang="0">
                  <a:pos x="540" y="169"/>
                </a:cxn>
                <a:cxn ang="0">
                  <a:pos x="505" y="182"/>
                </a:cxn>
                <a:cxn ang="0">
                  <a:pos x="481" y="188"/>
                </a:cxn>
                <a:cxn ang="0">
                  <a:pos x="458" y="195"/>
                </a:cxn>
                <a:cxn ang="0">
                  <a:pos x="427" y="205"/>
                </a:cxn>
                <a:cxn ang="0">
                  <a:pos x="397" y="214"/>
                </a:cxn>
                <a:cxn ang="0">
                  <a:pos x="365" y="218"/>
                </a:cxn>
                <a:cxn ang="0">
                  <a:pos x="336" y="222"/>
                </a:cxn>
                <a:cxn ang="0">
                  <a:pos x="315" y="226"/>
                </a:cxn>
                <a:cxn ang="0">
                  <a:pos x="294" y="228"/>
                </a:cxn>
                <a:cxn ang="0">
                  <a:pos x="268" y="228"/>
                </a:cxn>
                <a:cxn ang="0">
                  <a:pos x="241" y="228"/>
                </a:cxn>
                <a:cxn ang="0">
                  <a:pos x="213" y="230"/>
                </a:cxn>
                <a:cxn ang="0">
                  <a:pos x="186" y="230"/>
                </a:cxn>
                <a:cxn ang="0">
                  <a:pos x="156" y="230"/>
                </a:cxn>
                <a:cxn ang="0">
                  <a:pos x="129" y="230"/>
                </a:cxn>
                <a:cxn ang="0">
                  <a:pos x="102" y="230"/>
                </a:cxn>
                <a:cxn ang="0">
                  <a:pos x="78" y="230"/>
                </a:cxn>
                <a:cxn ang="0">
                  <a:pos x="55" y="230"/>
                </a:cxn>
                <a:cxn ang="0">
                  <a:pos x="36" y="230"/>
                </a:cxn>
                <a:cxn ang="0">
                  <a:pos x="11" y="230"/>
                </a:cxn>
                <a:cxn ang="0">
                  <a:pos x="3" y="224"/>
                </a:cxn>
                <a:cxn ang="0">
                  <a:pos x="24" y="218"/>
                </a:cxn>
                <a:cxn ang="0">
                  <a:pos x="53" y="213"/>
                </a:cxn>
                <a:cxn ang="0">
                  <a:pos x="76" y="211"/>
                </a:cxn>
                <a:cxn ang="0">
                  <a:pos x="99" y="207"/>
                </a:cxn>
                <a:cxn ang="0">
                  <a:pos x="123" y="205"/>
                </a:cxn>
                <a:cxn ang="0">
                  <a:pos x="150" y="201"/>
                </a:cxn>
                <a:cxn ang="0">
                  <a:pos x="176" y="199"/>
                </a:cxn>
                <a:cxn ang="0">
                  <a:pos x="205" y="197"/>
                </a:cxn>
                <a:cxn ang="0">
                  <a:pos x="232" y="193"/>
                </a:cxn>
                <a:cxn ang="0">
                  <a:pos x="258" y="192"/>
                </a:cxn>
                <a:cxn ang="0">
                  <a:pos x="281" y="186"/>
                </a:cxn>
                <a:cxn ang="0">
                  <a:pos x="306" y="182"/>
                </a:cxn>
                <a:cxn ang="0">
                  <a:pos x="329" y="176"/>
                </a:cxn>
                <a:cxn ang="0">
                  <a:pos x="349" y="169"/>
                </a:cxn>
                <a:cxn ang="0">
                  <a:pos x="370" y="161"/>
                </a:cxn>
                <a:cxn ang="0">
                  <a:pos x="391" y="155"/>
                </a:cxn>
                <a:cxn ang="0">
                  <a:pos x="426" y="136"/>
                </a:cxn>
                <a:cxn ang="0">
                  <a:pos x="460" y="121"/>
                </a:cxn>
                <a:cxn ang="0">
                  <a:pos x="490" y="104"/>
                </a:cxn>
                <a:cxn ang="0">
                  <a:pos x="517" y="87"/>
                </a:cxn>
                <a:cxn ang="0">
                  <a:pos x="543" y="66"/>
                </a:cxn>
                <a:cxn ang="0">
                  <a:pos x="566" y="45"/>
                </a:cxn>
                <a:cxn ang="0">
                  <a:pos x="587" y="26"/>
                </a:cxn>
                <a:cxn ang="0">
                  <a:pos x="614" y="2"/>
                </a:cxn>
                <a:cxn ang="0">
                  <a:pos x="629" y="9"/>
                </a:cxn>
                <a:cxn ang="0">
                  <a:pos x="635" y="32"/>
                </a:cxn>
                <a:cxn ang="0">
                  <a:pos x="635" y="59"/>
                </a:cxn>
                <a:cxn ang="0">
                  <a:pos x="635" y="85"/>
                </a:cxn>
                <a:cxn ang="0">
                  <a:pos x="631" y="112"/>
                </a:cxn>
                <a:cxn ang="0">
                  <a:pos x="625" y="135"/>
                </a:cxn>
              </a:cxnLst>
              <a:rect l="0" t="0" r="r" b="b"/>
              <a:pathLst>
                <a:path w="637" h="232">
                  <a:moveTo>
                    <a:pt x="625" y="135"/>
                  </a:moveTo>
                  <a:lnTo>
                    <a:pt x="621" y="140"/>
                  </a:lnTo>
                  <a:lnTo>
                    <a:pt x="619" y="146"/>
                  </a:lnTo>
                  <a:lnTo>
                    <a:pt x="616" y="148"/>
                  </a:lnTo>
                  <a:lnTo>
                    <a:pt x="612" y="154"/>
                  </a:lnTo>
                  <a:lnTo>
                    <a:pt x="608" y="155"/>
                  </a:lnTo>
                  <a:lnTo>
                    <a:pt x="604" y="157"/>
                  </a:lnTo>
                  <a:lnTo>
                    <a:pt x="599" y="159"/>
                  </a:lnTo>
                  <a:lnTo>
                    <a:pt x="593" y="161"/>
                  </a:lnTo>
                  <a:lnTo>
                    <a:pt x="589" y="161"/>
                  </a:lnTo>
                  <a:lnTo>
                    <a:pt x="585" y="161"/>
                  </a:lnTo>
                  <a:lnTo>
                    <a:pt x="581" y="161"/>
                  </a:lnTo>
                  <a:lnTo>
                    <a:pt x="578" y="163"/>
                  </a:lnTo>
                  <a:lnTo>
                    <a:pt x="572" y="163"/>
                  </a:lnTo>
                  <a:lnTo>
                    <a:pt x="568" y="163"/>
                  </a:lnTo>
                  <a:lnTo>
                    <a:pt x="562" y="165"/>
                  </a:lnTo>
                  <a:lnTo>
                    <a:pt x="559" y="167"/>
                  </a:lnTo>
                  <a:lnTo>
                    <a:pt x="553" y="167"/>
                  </a:lnTo>
                  <a:lnTo>
                    <a:pt x="547" y="169"/>
                  </a:lnTo>
                  <a:lnTo>
                    <a:pt x="540" y="169"/>
                  </a:lnTo>
                  <a:lnTo>
                    <a:pt x="534" y="171"/>
                  </a:lnTo>
                  <a:lnTo>
                    <a:pt x="526" y="174"/>
                  </a:lnTo>
                  <a:lnTo>
                    <a:pt x="521" y="176"/>
                  </a:lnTo>
                  <a:lnTo>
                    <a:pt x="511" y="178"/>
                  </a:lnTo>
                  <a:lnTo>
                    <a:pt x="505" y="182"/>
                  </a:lnTo>
                  <a:lnTo>
                    <a:pt x="500" y="182"/>
                  </a:lnTo>
                  <a:lnTo>
                    <a:pt x="496" y="184"/>
                  </a:lnTo>
                  <a:lnTo>
                    <a:pt x="492" y="184"/>
                  </a:lnTo>
                  <a:lnTo>
                    <a:pt x="488" y="186"/>
                  </a:lnTo>
                  <a:lnTo>
                    <a:pt x="481" y="188"/>
                  </a:lnTo>
                  <a:lnTo>
                    <a:pt x="473" y="192"/>
                  </a:lnTo>
                  <a:lnTo>
                    <a:pt x="469" y="192"/>
                  </a:lnTo>
                  <a:lnTo>
                    <a:pt x="465" y="193"/>
                  </a:lnTo>
                  <a:lnTo>
                    <a:pt x="462" y="193"/>
                  </a:lnTo>
                  <a:lnTo>
                    <a:pt x="458" y="195"/>
                  </a:lnTo>
                  <a:lnTo>
                    <a:pt x="452" y="197"/>
                  </a:lnTo>
                  <a:lnTo>
                    <a:pt x="446" y="199"/>
                  </a:lnTo>
                  <a:lnTo>
                    <a:pt x="439" y="201"/>
                  </a:lnTo>
                  <a:lnTo>
                    <a:pt x="433" y="203"/>
                  </a:lnTo>
                  <a:lnTo>
                    <a:pt x="427" y="205"/>
                  </a:lnTo>
                  <a:lnTo>
                    <a:pt x="420" y="207"/>
                  </a:lnTo>
                  <a:lnTo>
                    <a:pt x="414" y="209"/>
                  </a:lnTo>
                  <a:lnTo>
                    <a:pt x="408" y="211"/>
                  </a:lnTo>
                  <a:lnTo>
                    <a:pt x="403" y="213"/>
                  </a:lnTo>
                  <a:lnTo>
                    <a:pt x="397" y="214"/>
                  </a:lnTo>
                  <a:lnTo>
                    <a:pt x="391" y="214"/>
                  </a:lnTo>
                  <a:lnTo>
                    <a:pt x="386" y="216"/>
                  </a:lnTo>
                  <a:lnTo>
                    <a:pt x="378" y="216"/>
                  </a:lnTo>
                  <a:lnTo>
                    <a:pt x="372" y="218"/>
                  </a:lnTo>
                  <a:lnTo>
                    <a:pt x="365" y="218"/>
                  </a:lnTo>
                  <a:lnTo>
                    <a:pt x="359" y="220"/>
                  </a:lnTo>
                  <a:lnTo>
                    <a:pt x="351" y="220"/>
                  </a:lnTo>
                  <a:lnTo>
                    <a:pt x="344" y="222"/>
                  </a:lnTo>
                  <a:lnTo>
                    <a:pt x="340" y="222"/>
                  </a:lnTo>
                  <a:lnTo>
                    <a:pt x="336" y="222"/>
                  </a:lnTo>
                  <a:lnTo>
                    <a:pt x="332" y="222"/>
                  </a:lnTo>
                  <a:lnTo>
                    <a:pt x="329" y="224"/>
                  </a:lnTo>
                  <a:lnTo>
                    <a:pt x="325" y="224"/>
                  </a:lnTo>
                  <a:lnTo>
                    <a:pt x="321" y="224"/>
                  </a:lnTo>
                  <a:lnTo>
                    <a:pt x="315" y="226"/>
                  </a:lnTo>
                  <a:lnTo>
                    <a:pt x="313" y="226"/>
                  </a:lnTo>
                  <a:lnTo>
                    <a:pt x="308" y="226"/>
                  </a:lnTo>
                  <a:lnTo>
                    <a:pt x="302" y="226"/>
                  </a:lnTo>
                  <a:lnTo>
                    <a:pt x="298" y="226"/>
                  </a:lnTo>
                  <a:lnTo>
                    <a:pt x="294" y="228"/>
                  </a:lnTo>
                  <a:lnTo>
                    <a:pt x="289" y="228"/>
                  </a:lnTo>
                  <a:lnTo>
                    <a:pt x="285" y="228"/>
                  </a:lnTo>
                  <a:lnTo>
                    <a:pt x="279" y="228"/>
                  </a:lnTo>
                  <a:lnTo>
                    <a:pt x="275" y="228"/>
                  </a:lnTo>
                  <a:lnTo>
                    <a:pt x="268" y="228"/>
                  </a:lnTo>
                  <a:lnTo>
                    <a:pt x="264" y="228"/>
                  </a:lnTo>
                  <a:lnTo>
                    <a:pt x="256" y="228"/>
                  </a:lnTo>
                  <a:lnTo>
                    <a:pt x="253" y="228"/>
                  </a:lnTo>
                  <a:lnTo>
                    <a:pt x="247" y="228"/>
                  </a:lnTo>
                  <a:lnTo>
                    <a:pt x="241" y="228"/>
                  </a:lnTo>
                  <a:lnTo>
                    <a:pt x="235" y="228"/>
                  </a:lnTo>
                  <a:lnTo>
                    <a:pt x="230" y="230"/>
                  </a:lnTo>
                  <a:lnTo>
                    <a:pt x="224" y="230"/>
                  </a:lnTo>
                  <a:lnTo>
                    <a:pt x="218" y="230"/>
                  </a:lnTo>
                  <a:lnTo>
                    <a:pt x="213" y="230"/>
                  </a:lnTo>
                  <a:lnTo>
                    <a:pt x="207" y="230"/>
                  </a:lnTo>
                  <a:lnTo>
                    <a:pt x="201" y="230"/>
                  </a:lnTo>
                  <a:lnTo>
                    <a:pt x="195" y="230"/>
                  </a:lnTo>
                  <a:lnTo>
                    <a:pt x="190" y="230"/>
                  </a:lnTo>
                  <a:lnTo>
                    <a:pt x="186" y="230"/>
                  </a:lnTo>
                  <a:lnTo>
                    <a:pt x="178" y="230"/>
                  </a:lnTo>
                  <a:lnTo>
                    <a:pt x="173" y="230"/>
                  </a:lnTo>
                  <a:lnTo>
                    <a:pt x="167" y="230"/>
                  </a:lnTo>
                  <a:lnTo>
                    <a:pt x="163" y="230"/>
                  </a:lnTo>
                  <a:lnTo>
                    <a:pt x="156" y="230"/>
                  </a:lnTo>
                  <a:lnTo>
                    <a:pt x="150" y="230"/>
                  </a:lnTo>
                  <a:lnTo>
                    <a:pt x="144" y="230"/>
                  </a:lnTo>
                  <a:lnTo>
                    <a:pt x="138" y="230"/>
                  </a:lnTo>
                  <a:lnTo>
                    <a:pt x="133" y="230"/>
                  </a:lnTo>
                  <a:lnTo>
                    <a:pt x="129" y="230"/>
                  </a:lnTo>
                  <a:lnTo>
                    <a:pt x="123" y="230"/>
                  </a:lnTo>
                  <a:lnTo>
                    <a:pt x="118" y="230"/>
                  </a:lnTo>
                  <a:lnTo>
                    <a:pt x="112" y="230"/>
                  </a:lnTo>
                  <a:lnTo>
                    <a:pt x="108" y="230"/>
                  </a:lnTo>
                  <a:lnTo>
                    <a:pt x="102" y="230"/>
                  </a:lnTo>
                  <a:lnTo>
                    <a:pt x="99" y="232"/>
                  </a:lnTo>
                  <a:lnTo>
                    <a:pt x="93" y="230"/>
                  </a:lnTo>
                  <a:lnTo>
                    <a:pt x="87" y="230"/>
                  </a:lnTo>
                  <a:lnTo>
                    <a:pt x="81" y="230"/>
                  </a:lnTo>
                  <a:lnTo>
                    <a:pt x="78" y="230"/>
                  </a:lnTo>
                  <a:lnTo>
                    <a:pt x="72" y="230"/>
                  </a:lnTo>
                  <a:lnTo>
                    <a:pt x="68" y="230"/>
                  </a:lnTo>
                  <a:lnTo>
                    <a:pt x="64" y="230"/>
                  </a:lnTo>
                  <a:lnTo>
                    <a:pt x="60" y="230"/>
                  </a:lnTo>
                  <a:lnTo>
                    <a:pt x="55" y="230"/>
                  </a:lnTo>
                  <a:lnTo>
                    <a:pt x="51" y="230"/>
                  </a:lnTo>
                  <a:lnTo>
                    <a:pt x="47" y="230"/>
                  </a:lnTo>
                  <a:lnTo>
                    <a:pt x="43" y="230"/>
                  </a:lnTo>
                  <a:lnTo>
                    <a:pt x="40" y="230"/>
                  </a:lnTo>
                  <a:lnTo>
                    <a:pt x="36" y="230"/>
                  </a:lnTo>
                  <a:lnTo>
                    <a:pt x="32" y="230"/>
                  </a:lnTo>
                  <a:lnTo>
                    <a:pt x="30" y="230"/>
                  </a:lnTo>
                  <a:lnTo>
                    <a:pt x="22" y="230"/>
                  </a:lnTo>
                  <a:lnTo>
                    <a:pt x="17" y="230"/>
                  </a:lnTo>
                  <a:lnTo>
                    <a:pt x="11" y="230"/>
                  </a:lnTo>
                  <a:lnTo>
                    <a:pt x="9" y="230"/>
                  </a:lnTo>
                  <a:lnTo>
                    <a:pt x="2" y="230"/>
                  </a:lnTo>
                  <a:lnTo>
                    <a:pt x="0" y="228"/>
                  </a:lnTo>
                  <a:lnTo>
                    <a:pt x="0" y="226"/>
                  </a:lnTo>
                  <a:lnTo>
                    <a:pt x="3" y="224"/>
                  </a:lnTo>
                  <a:lnTo>
                    <a:pt x="7" y="222"/>
                  </a:lnTo>
                  <a:lnTo>
                    <a:pt x="11" y="222"/>
                  </a:lnTo>
                  <a:lnTo>
                    <a:pt x="15" y="220"/>
                  </a:lnTo>
                  <a:lnTo>
                    <a:pt x="21" y="220"/>
                  </a:lnTo>
                  <a:lnTo>
                    <a:pt x="24" y="218"/>
                  </a:lnTo>
                  <a:lnTo>
                    <a:pt x="32" y="218"/>
                  </a:lnTo>
                  <a:lnTo>
                    <a:pt x="38" y="216"/>
                  </a:lnTo>
                  <a:lnTo>
                    <a:pt x="45" y="214"/>
                  </a:lnTo>
                  <a:lnTo>
                    <a:pt x="49" y="214"/>
                  </a:lnTo>
                  <a:lnTo>
                    <a:pt x="53" y="213"/>
                  </a:lnTo>
                  <a:lnTo>
                    <a:pt x="59" y="213"/>
                  </a:lnTo>
                  <a:lnTo>
                    <a:pt x="62" y="213"/>
                  </a:lnTo>
                  <a:lnTo>
                    <a:pt x="66" y="213"/>
                  </a:lnTo>
                  <a:lnTo>
                    <a:pt x="70" y="211"/>
                  </a:lnTo>
                  <a:lnTo>
                    <a:pt x="76" y="211"/>
                  </a:lnTo>
                  <a:lnTo>
                    <a:pt x="80" y="211"/>
                  </a:lnTo>
                  <a:lnTo>
                    <a:pt x="83" y="209"/>
                  </a:lnTo>
                  <a:lnTo>
                    <a:pt x="89" y="209"/>
                  </a:lnTo>
                  <a:lnTo>
                    <a:pt x="93" y="207"/>
                  </a:lnTo>
                  <a:lnTo>
                    <a:pt x="99" y="207"/>
                  </a:lnTo>
                  <a:lnTo>
                    <a:pt x="102" y="207"/>
                  </a:lnTo>
                  <a:lnTo>
                    <a:pt x="108" y="205"/>
                  </a:lnTo>
                  <a:lnTo>
                    <a:pt x="112" y="205"/>
                  </a:lnTo>
                  <a:lnTo>
                    <a:pt x="118" y="205"/>
                  </a:lnTo>
                  <a:lnTo>
                    <a:pt x="123" y="205"/>
                  </a:lnTo>
                  <a:lnTo>
                    <a:pt x="129" y="203"/>
                  </a:lnTo>
                  <a:lnTo>
                    <a:pt x="133" y="203"/>
                  </a:lnTo>
                  <a:lnTo>
                    <a:pt x="138" y="203"/>
                  </a:lnTo>
                  <a:lnTo>
                    <a:pt x="144" y="203"/>
                  </a:lnTo>
                  <a:lnTo>
                    <a:pt x="150" y="201"/>
                  </a:lnTo>
                  <a:lnTo>
                    <a:pt x="156" y="201"/>
                  </a:lnTo>
                  <a:lnTo>
                    <a:pt x="161" y="201"/>
                  </a:lnTo>
                  <a:lnTo>
                    <a:pt x="165" y="199"/>
                  </a:lnTo>
                  <a:lnTo>
                    <a:pt x="171" y="199"/>
                  </a:lnTo>
                  <a:lnTo>
                    <a:pt x="176" y="199"/>
                  </a:lnTo>
                  <a:lnTo>
                    <a:pt x="182" y="199"/>
                  </a:lnTo>
                  <a:lnTo>
                    <a:pt x="188" y="197"/>
                  </a:lnTo>
                  <a:lnTo>
                    <a:pt x="194" y="197"/>
                  </a:lnTo>
                  <a:lnTo>
                    <a:pt x="197" y="197"/>
                  </a:lnTo>
                  <a:lnTo>
                    <a:pt x="205" y="197"/>
                  </a:lnTo>
                  <a:lnTo>
                    <a:pt x="209" y="195"/>
                  </a:lnTo>
                  <a:lnTo>
                    <a:pt x="214" y="195"/>
                  </a:lnTo>
                  <a:lnTo>
                    <a:pt x="220" y="195"/>
                  </a:lnTo>
                  <a:lnTo>
                    <a:pt x="226" y="195"/>
                  </a:lnTo>
                  <a:lnTo>
                    <a:pt x="232" y="193"/>
                  </a:lnTo>
                  <a:lnTo>
                    <a:pt x="237" y="193"/>
                  </a:lnTo>
                  <a:lnTo>
                    <a:pt x="241" y="193"/>
                  </a:lnTo>
                  <a:lnTo>
                    <a:pt x="249" y="193"/>
                  </a:lnTo>
                  <a:lnTo>
                    <a:pt x="253" y="192"/>
                  </a:lnTo>
                  <a:lnTo>
                    <a:pt x="258" y="192"/>
                  </a:lnTo>
                  <a:lnTo>
                    <a:pt x="262" y="190"/>
                  </a:lnTo>
                  <a:lnTo>
                    <a:pt x="268" y="190"/>
                  </a:lnTo>
                  <a:lnTo>
                    <a:pt x="272" y="188"/>
                  </a:lnTo>
                  <a:lnTo>
                    <a:pt x="277" y="188"/>
                  </a:lnTo>
                  <a:lnTo>
                    <a:pt x="281" y="186"/>
                  </a:lnTo>
                  <a:lnTo>
                    <a:pt x="287" y="186"/>
                  </a:lnTo>
                  <a:lnTo>
                    <a:pt x="291" y="184"/>
                  </a:lnTo>
                  <a:lnTo>
                    <a:pt x="296" y="184"/>
                  </a:lnTo>
                  <a:lnTo>
                    <a:pt x="300" y="182"/>
                  </a:lnTo>
                  <a:lnTo>
                    <a:pt x="306" y="182"/>
                  </a:lnTo>
                  <a:lnTo>
                    <a:pt x="310" y="180"/>
                  </a:lnTo>
                  <a:lnTo>
                    <a:pt x="315" y="180"/>
                  </a:lnTo>
                  <a:lnTo>
                    <a:pt x="319" y="178"/>
                  </a:lnTo>
                  <a:lnTo>
                    <a:pt x="325" y="178"/>
                  </a:lnTo>
                  <a:lnTo>
                    <a:pt x="329" y="176"/>
                  </a:lnTo>
                  <a:lnTo>
                    <a:pt x="332" y="174"/>
                  </a:lnTo>
                  <a:lnTo>
                    <a:pt x="336" y="173"/>
                  </a:lnTo>
                  <a:lnTo>
                    <a:pt x="342" y="173"/>
                  </a:lnTo>
                  <a:lnTo>
                    <a:pt x="346" y="171"/>
                  </a:lnTo>
                  <a:lnTo>
                    <a:pt x="349" y="169"/>
                  </a:lnTo>
                  <a:lnTo>
                    <a:pt x="353" y="167"/>
                  </a:lnTo>
                  <a:lnTo>
                    <a:pt x="359" y="167"/>
                  </a:lnTo>
                  <a:lnTo>
                    <a:pt x="361" y="165"/>
                  </a:lnTo>
                  <a:lnTo>
                    <a:pt x="367" y="163"/>
                  </a:lnTo>
                  <a:lnTo>
                    <a:pt x="370" y="161"/>
                  </a:lnTo>
                  <a:lnTo>
                    <a:pt x="374" y="161"/>
                  </a:lnTo>
                  <a:lnTo>
                    <a:pt x="378" y="159"/>
                  </a:lnTo>
                  <a:lnTo>
                    <a:pt x="382" y="157"/>
                  </a:lnTo>
                  <a:lnTo>
                    <a:pt x="388" y="155"/>
                  </a:lnTo>
                  <a:lnTo>
                    <a:pt x="391" y="155"/>
                  </a:lnTo>
                  <a:lnTo>
                    <a:pt x="397" y="152"/>
                  </a:lnTo>
                  <a:lnTo>
                    <a:pt x="405" y="148"/>
                  </a:lnTo>
                  <a:lnTo>
                    <a:pt x="412" y="144"/>
                  </a:lnTo>
                  <a:lnTo>
                    <a:pt x="420" y="140"/>
                  </a:lnTo>
                  <a:lnTo>
                    <a:pt x="426" y="136"/>
                  </a:lnTo>
                  <a:lnTo>
                    <a:pt x="433" y="135"/>
                  </a:lnTo>
                  <a:lnTo>
                    <a:pt x="441" y="131"/>
                  </a:lnTo>
                  <a:lnTo>
                    <a:pt x="448" y="127"/>
                  </a:lnTo>
                  <a:lnTo>
                    <a:pt x="454" y="123"/>
                  </a:lnTo>
                  <a:lnTo>
                    <a:pt x="460" y="121"/>
                  </a:lnTo>
                  <a:lnTo>
                    <a:pt x="465" y="116"/>
                  </a:lnTo>
                  <a:lnTo>
                    <a:pt x="473" y="114"/>
                  </a:lnTo>
                  <a:lnTo>
                    <a:pt x="479" y="110"/>
                  </a:lnTo>
                  <a:lnTo>
                    <a:pt x="484" y="108"/>
                  </a:lnTo>
                  <a:lnTo>
                    <a:pt x="490" y="104"/>
                  </a:lnTo>
                  <a:lnTo>
                    <a:pt x="496" y="102"/>
                  </a:lnTo>
                  <a:lnTo>
                    <a:pt x="502" y="98"/>
                  </a:lnTo>
                  <a:lnTo>
                    <a:pt x="507" y="95"/>
                  </a:lnTo>
                  <a:lnTo>
                    <a:pt x="511" y="91"/>
                  </a:lnTo>
                  <a:lnTo>
                    <a:pt x="517" y="87"/>
                  </a:lnTo>
                  <a:lnTo>
                    <a:pt x="523" y="83"/>
                  </a:lnTo>
                  <a:lnTo>
                    <a:pt x="528" y="79"/>
                  </a:lnTo>
                  <a:lnTo>
                    <a:pt x="532" y="74"/>
                  </a:lnTo>
                  <a:lnTo>
                    <a:pt x="538" y="72"/>
                  </a:lnTo>
                  <a:lnTo>
                    <a:pt x="543" y="66"/>
                  </a:lnTo>
                  <a:lnTo>
                    <a:pt x="547" y="62"/>
                  </a:lnTo>
                  <a:lnTo>
                    <a:pt x="553" y="59"/>
                  </a:lnTo>
                  <a:lnTo>
                    <a:pt x="559" y="53"/>
                  </a:lnTo>
                  <a:lnTo>
                    <a:pt x="562" y="49"/>
                  </a:lnTo>
                  <a:lnTo>
                    <a:pt x="566" y="45"/>
                  </a:lnTo>
                  <a:lnTo>
                    <a:pt x="572" y="41"/>
                  </a:lnTo>
                  <a:lnTo>
                    <a:pt x="576" y="38"/>
                  </a:lnTo>
                  <a:lnTo>
                    <a:pt x="580" y="34"/>
                  </a:lnTo>
                  <a:lnTo>
                    <a:pt x="583" y="30"/>
                  </a:lnTo>
                  <a:lnTo>
                    <a:pt x="587" y="26"/>
                  </a:lnTo>
                  <a:lnTo>
                    <a:pt x="591" y="22"/>
                  </a:lnTo>
                  <a:lnTo>
                    <a:pt x="599" y="15"/>
                  </a:lnTo>
                  <a:lnTo>
                    <a:pt x="604" y="11"/>
                  </a:lnTo>
                  <a:lnTo>
                    <a:pt x="610" y="5"/>
                  </a:lnTo>
                  <a:lnTo>
                    <a:pt x="614" y="2"/>
                  </a:lnTo>
                  <a:lnTo>
                    <a:pt x="619" y="0"/>
                  </a:lnTo>
                  <a:lnTo>
                    <a:pt x="623" y="2"/>
                  </a:lnTo>
                  <a:lnTo>
                    <a:pt x="625" y="2"/>
                  </a:lnTo>
                  <a:lnTo>
                    <a:pt x="627" y="5"/>
                  </a:lnTo>
                  <a:lnTo>
                    <a:pt x="629" y="9"/>
                  </a:lnTo>
                  <a:lnTo>
                    <a:pt x="633" y="17"/>
                  </a:lnTo>
                  <a:lnTo>
                    <a:pt x="633" y="19"/>
                  </a:lnTo>
                  <a:lnTo>
                    <a:pt x="633" y="22"/>
                  </a:lnTo>
                  <a:lnTo>
                    <a:pt x="633" y="28"/>
                  </a:lnTo>
                  <a:lnTo>
                    <a:pt x="635" y="32"/>
                  </a:lnTo>
                  <a:lnTo>
                    <a:pt x="635" y="36"/>
                  </a:lnTo>
                  <a:lnTo>
                    <a:pt x="635" y="41"/>
                  </a:lnTo>
                  <a:lnTo>
                    <a:pt x="635" y="47"/>
                  </a:lnTo>
                  <a:lnTo>
                    <a:pt x="637" y="53"/>
                  </a:lnTo>
                  <a:lnTo>
                    <a:pt x="635" y="59"/>
                  </a:lnTo>
                  <a:lnTo>
                    <a:pt x="635" y="64"/>
                  </a:lnTo>
                  <a:lnTo>
                    <a:pt x="635" y="68"/>
                  </a:lnTo>
                  <a:lnTo>
                    <a:pt x="635" y="74"/>
                  </a:lnTo>
                  <a:lnTo>
                    <a:pt x="635" y="79"/>
                  </a:lnTo>
                  <a:lnTo>
                    <a:pt x="635" y="85"/>
                  </a:lnTo>
                  <a:lnTo>
                    <a:pt x="633" y="91"/>
                  </a:lnTo>
                  <a:lnTo>
                    <a:pt x="633" y="97"/>
                  </a:lnTo>
                  <a:lnTo>
                    <a:pt x="633" y="102"/>
                  </a:lnTo>
                  <a:lnTo>
                    <a:pt x="631" y="106"/>
                  </a:lnTo>
                  <a:lnTo>
                    <a:pt x="631" y="112"/>
                  </a:lnTo>
                  <a:lnTo>
                    <a:pt x="629" y="117"/>
                  </a:lnTo>
                  <a:lnTo>
                    <a:pt x="629" y="121"/>
                  </a:lnTo>
                  <a:lnTo>
                    <a:pt x="627" y="125"/>
                  </a:lnTo>
                  <a:lnTo>
                    <a:pt x="627" y="131"/>
                  </a:lnTo>
                  <a:lnTo>
                    <a:pt x="625" y="135"/>
                  </a:lnTo>
                  <a:lnTo>
                    <a:pt x="625" y="1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47" name="Freeform 191"/>
            <p:cNvSpPr>
              <a:spLocks/>
            </p:cNvSpPr>
            <p:nvPr/>
          </p:nvSpPr>
          <p:spPr bwMode="auto">
            <a:xfrm>
              <a:off x="3048" y="1836"/>
              <a:ext cx="277" cy="168"/>
            </a:xfrm>
            <a:custGeom>
              <a:avLst/>
              <a:gdLst/>
              <a:ahLst/>
              <a:cxnLst>
                <a:cxn ang="0">
                  <a:pos x="244" y="0"/>
                </a:cxn>
                <a:cxn ang="0">
                  <a:pos x="213" y="2"/>
                </a:cxn>
                <a:cxn ang="0">
                  <a:pos x="194" y="4"/>
                </a:cxn>
                <a:cxn ang="0">
                  <a:pos x="173" y="10"/>
                </a:cxn>
                <a:cxn ang="0">
                  <a:pos x="149" y="13"/>
                </a:cxn>
                <a:cxn ang="0">
                  <a:pos x="126" y="19"/>
                </a:cxn>
                <a:cxn ang="0">
                  <a:pos x="103" y="27"/>
                </a:cxn>
                <a:cxn ang="0">
                  <a:pos x="82" y="34"/>
                </a:cxn>
                <a:cxn ang="0">
                  <a:pos x="52" y="55"/>
                </a:cxn>
                <a:cxn ang="0">
                  <a:pos x="29" y="84"/>
                </a:cxn>
                <a:cxn ang="0">
                  <a:pos x="14" y="112"/>
                </a:cxn>
                <a:cxn ang="0">
                  <a:pos x="4" y="137"/>
                </a:cxn>
                <a:cxn ang="0">
                  <a:pos x="0" y="164"/>
                </a:cxn>
                <a:cxn ang="0">
                  <a:pos x="4" y="186"/>
                </a:cxn>
                <a:cxn ang="0">
                  <a:pos x="12" y="211"/>
                </a:cxn>
                <a:cxn ang="0">
                  <a:pos x="27" y="234"/>
                </a:cxn>
                <a:cxn ang="0">
                  <a:pos x="44" y="255"/>
                </a:cxn>
                <a:cxn ang="0">
                  <a:pos x="67" y="272"/>
                </a:cxn>
                <a:cxn ang="0">
                  <a:pos x="93" y="287"/>
                </a:cxn>
                <a:cxn ang="0">
                  <a:pos x="120" y="300"/>
                </a:cxn>
                <a:cxn ang="0">
                  <a:pos x="152" y="314"/>
                </a:cxn>
                <a:cxn ang="0">
                  <a:pos x="185" y="325"/>
                </a:cxn>
                <a:cxn ang="0">
                  <a:pos x="213" y="331"/>
                </a:cxn>
                <a:cxn ang="0">
                  <a:pos x="232" y="335"/>
                </a:cxn>
                <a:cxn ang="0">
                  <a:pos x="251" y="337"/>
                </a:cxn>
                <a:cxn ang="0">
                  <a:pos x="270" y="337"/>
                </a:cxn>
                <a:cxn ang="0">
                  <a:pos x="291" y="337"/>
                </a:cxn>
                <a:cxn ang="0">
                  <a:pos x="310" y="337"/>
                </a:cxn>
                <a:cxn ang="0">
                  <a:pos x="337" y="335"/>
                </a:cxn>
                <a:cxn ang="0">
                  <a:pos x="365" y="331"/>
                </a:cxn>
                <a:cxn ang="0">
                  <a:pos x="399" y="325"/>
                </a:cxn>
                <a:cxn ang="0">
                  <a:pos x="426" y="316"/>
                </a:cxn>
                <a:cxn ang="0">
                  <a:pos x="449" y="304"/>
                </a:cxn>
                <a:cxn ang="0">
                  <a:pos x="468" y="289"/>
                </a:cxn>
                <a:cxn ang="0">
                  <a:pos x="498" y="261"/>
                </a:cxn>
                <a:cxn ang="0">
                  <a:pos x="515" y="234"/>
                </a:cxn>
                <a:cxn ang="0">
                  <a:pos x="531" y="207"/>
                </a:cxn>
                <a:cxn ang="0">
                  <a:pos x="546" y="177"/>
                </a:cxn>
                <a:cxn ang="0">
                  <a:pos x="553" y="148"/>
                </a:cxn>
                <a:cxn ang="0">
                  <a:pos x="546" y="133"/>
                </a:cxn>
                <a:cxn ang="0">
                  <a:pos x="519" y="137"/>
                </a:cxn>
                <a:cxn ang="0">
                  <a:pos x="498" y="145"/>
                </a:cxn>
                <a:cxn ang="0">
                  <a:pos x="476" y="152"/>
                </a:cxn>
                <a:cxn ang="0">
                  <a:pos x="447" y="160"/>
                </a:cxn>
                <a:cxn ang="0">
                  <a:pos x="417" y="169"/>
                </a:cxn>
                <a:cxn ang="0">
                  <a:pos x="384" y="175"/>
                </a:cxn>
                <a:cxn ang="0">
                  <a:pos x="363" y="175"/>
                </a:cxn>
                <a:cxn ang="0">
                  <a:pos x="342" y="175"/>
                </a:cxn>
                <a:cxn ang="0">
                  <a:pos x="323" y="173"/>
                </a:cxn>
                <a:cxn ang="0">
                  <a:pos x="303" y="169"/>
                </a:cxn>
                <a:cxn ang="0">
                  <a:pos x="282" y="166"/>
                </a:cxn>
                <a:cxn ang="0">
                  <a:pos x="261" y="160"/>
                </a:cxn>
                <a:cxn ang="0">
                  <a:pos x="240" y="154"/>
                </a:cxn>
                <a:cxn ang="0">
                  <a:pos x="221" y="146"/>
                </a:cxn>
                <a:cxn ang="0">
                  <a:pos x="190" y="133"/>
                </a:cxn>
                <a:cxn ang="0">
                  <a:pos x="162" y="116"/>
                </a:cxn>
                <a:cxn ang="0">
                  <a:pos x="150" y="95"/>
                </a:cxn>
                <a:cxn ang="0">
                  <a:pos x="160" y="70"/>
                </a:cxn>
                <a:cxn ang="0">
                  <a:pos x="183" y="48"/>
                </a:cxn>
                <a:cxn ang="0">
                  <a:pos x="211" y="27"/>
                </a:cxn>
                <a:cxn ang="0">
                  <a:pos x="238" y="12"/>
                </a:cxn>
                <a:cxn ang="0">
                  <a:pos x="257" y="0"/>
                </a:cxn>
              </a:cxnLst>
              <a:rect l="0" t="0" r="r" b="b"/>
              <a:pathLst>
                <a:path w="553" h="337">
                  <a:moveTo>
                    <a:pt x="259" y="0"/>
                  </a:moveTo>
                  <a:lnTo>
                    <a:pt x="257" y="0"/>
                  </a:lnTo>
                  <a:lnTo>
                    <a:pt x="251" y="0"/>
                  </a:lnTo>
                  <a:lnTo>
                    <a:pt x="247" y="0"/>
                  </a:lnTo>
                  <a:lnTo>
                    <a:pt x="244" y="0"/>
                  </a:lnTo>
                  <a:lnTo>
                    <a:pt x="238" y="0"/>
                  </a:lnTo>
                  <a:lnTo>
                    <a:pt x="232" y="2"/>
                  </a:lnTo>
                  <a:lnTo>
                    <a:pt x="225" y="2"/>
                  </a:lnTo>
                  <a:lnTo>
                    <a:pt x="217" y="2"/>
                  </a:lnTo>
                  <a:lnTo>
                    <a:pt x="213" y="2"/>
                  </a:lnTo>
                  <a:lnTo>
                    <a:pt x="211" y="2"/>
                  </a:lnTo>
                  <a:lnTo>
                    <a:pt x="206" y="4"/>
                  </a:lnTo>
                  <a:lnTo>
                    <a:pt x="204" y="4"/>
                  </a:lnTo>
                  <a:lnTo>
                    <a:pt x="198" y="4"/>
                  </a:lnTo>
                  <a:lnTo>
                    <a:pt x="194" y="4"/>
                  </a:lnTo>
                  <a:lnTo>
                    <a:pt x="190" y="6"/>
                  </a:lnTo>
                  <a:lnTo>
                    <a:pt x="185" y="6"/>
                  </a:lnTo>
                  <a:lnTo>
                    <a:pt x="181" y="6"/>
                  </a:lnTo>
                  <a:lnTo>
                    <a:pt x="177" y="8"/>
                  </a:lnTo>
                  <a:lnTo>
                    <a:pt x="173" y="10"/>
                  </a:lnTo>
                  <a:lnTo>
                    <a:pt x="168" y="10"/>
                  </a:lnTo>
                  <a:lnTo>
                    <a:pt x="162" y="10"/>
                  </a:lnTo>
                  <a:lnTo>
                    <a:pt x="158" y="12"/>
                  </a:lnTo>
                  <a:lnTo>
                    <a:pt x="152" y="12"/>
                  </a:lnTo>
                  <a:lnTo>
                    <a:pt x="149" y="13"/>
                  </a:lnTo>
                  <a:lnTo>
                    <a:pt x="145" y="13"/>
                  </a:lnTo>
                  <a:lnTo>
                    <a:pt x="139" y="15"/>
                  </a:lnTo>
                  <a:lnTo>
                    <a:pt x="133" y="15"/>
                  </a:lnTo>
                  <a:lnTo>
                    <a:pt x="129" y="17"/>
                  </a:lnTo>
                  <a:lnTo>
                    <a:pt x="126" y="19"/>
                  </a:lnTo>
                  <a:lnTo>
                    <a:pt x="120" y="19"/>
                  </a:lnTo>
                  <a:lnTo>
                    <a:pt x="116" y="21"/>
                  </a:lnTo>
                  <a:lnTo>
                    <a:pt x="112" y="23"/>
                  </a:lnTo>
                  <a:lnTo>
                    <a:pt x="107" y="25"/>
                  </a:lnTo>
                  <a:lnTo>
                    <a:pt x="103" y="27"/>
                  </a:lnTo>
                  <a:lnTo>
                    <a:pt x="99" y="29"/>
                  </a:lnTo>
                  <a:lnTo>
                    <a:pt x="95" y="31"/>
                  </a:lnTo>
                  <a:lnTo>
                    <a:pt x="91" y="32"/>
                  </a:lnTo>
                  <a:lnTo>
                    <a:pt x="86" y="34"/>
                  </a:lnTo>
                  <a:lnTo>
                    <a:pt x="82" y="34"/>
                  </a:lnTo>
                  <a:lnTo>
                    <a:pt x="78" y="36"/>
                  </a:lnTo>
                  <a:lnTo>
                    <a:pt x="71" y="42"/>
                  </a:lnTo>
                  <a:lnTo>
                    <a:pt x="63" y="46"/>
                  </a:lnTo>
                  <a:lnTo>
                    <a:pt x="57" y="50"/>
                  </a:lnTo>
                  <a:lnTo>
                    <a:pt x="52" y="55"/>
                  </a:lnTo>
                  <a:lnTo>
                    <a:pt x="46" y="61"/>
                  </a:lnTo>
                  <a:lnTo>
                    <a:pt x="42" y="67"/>
                  </a:lnTo>
                  <a:lnTo>
                    <a:pt x="36" y="72"/>
                  </a:lnTo>
                  <a:lnTo>
                    <a:pt x="33" y="78"/>
                  </a:lnTo>
                  <a:lnTo>
                    <a:pt x="29" y="84"/>
                  </a:lnTo>
                  <a:lnTo>
                    <a:pt x="25" y="89"/>
                  </a:lnTo>
                  <a:lnTo>
                    <a:pt x="21" y="95"/>
                  </a:lnTo>
                  <a:lnTo>
                    <a:pt x="19" y="101"/>
                  </a:lnTo>
                  <a:lnTo>
                    <a:pt x="15" y="107"/>
                  </a:lnTo>
                  <a:lnTo>
                    <a:pt x="14" y="112"/>
                  </a:lnTo>
                  <a:lnTo>
                    <a:pt x="12" y="116"/>
                  </a:lnTo>
                  <a:lnTo>
                    <a:pt x="8" y="122"/>
                  </a:lnTo>
                  <a:lnTo>
                    <a:pt x="6" y="127"/>
                  </a:lnTo>
                  <a:lnTo>
                    <a:pt x="6" y="133"/>
                  </a:lnTo>
                  <a:lnTo>
                    <a:pt x="4" y="137"/>
                  </a:lnTo>
                  <a:lnTo>
                    <a:pt x="2" y="143"/>
                  </a:lnTo>
                  <a:lnTo>
                    <a:pt x="2" y="148"/>
                  </a:lnTo>
                  <a:lnTo>
                    <a:pt x="2" y="154"/>
                  </a:lnTo>
                  <a:lnTo>
                    <a:pt x="0" y="158"/>
                  </a:lnTo>
                  <a:lnTo>
                    <a:pt x="0" y="164"/>
                  </a:lnTo>
                  <a:lnTo>
                    <a:pt x="0" y="167"/>
                  </a:lnTo>
                  <a:lnTo>
                    <a:pt x="0" y="173"/>
                  </a:lnTo>
                  <a:lnTo>
                    <a:pt x="0" y="177"/>
                  </a:lnTo>
                  <a:lnTo>
                    <a:pt x="2" y="183"/>
                  </a:lnTo>
                  <a:lnTo>
                    <a:pt x="4" y="186"/>
                  </a:lnTo>
                  <a:lnTo>
                    <a:pt x="6" y="192"/>
                  </a:lnTo>
                  <a:lnTo>
                    <a:pt x="6" y="196"/>
                  </a:lnTo>
                  <a:lnTo>
                    <a:pt x="8" y="202"/>
                  </a:lnTo>
                  <a:lnTo>
                    <a:pt x="10" y="205"/>
                  </a:lnTo>
                  <a:lnTo>
                    <a:pt x="12" y="211"/>
                  </a:lnTo>
                  <a:lnTo>
                    <a:pt x="14" y="215"/>
                  </a:lnTo>
                  <a:lnTo>
                    <a:pt x="17" y="221"/>
                  </a:lnTo>
                  <a:lnTo>
                    <a:pt x="19" y="224"/>
                  </a:lnTo>
                  <a:lnTo>
                    <a:pt x="23" y="230"/>
                  </a:lnTo>
                  <a:lnTo>
                    <a:pt x="27" y="234"/>
                  </a:lnTo>
                  <a:lnTo>
                    <a:pt x="29" y="238"/>
                  </a:lnTo>
                  <a:lnTo>
                    <a:pt x="33" y="242"/>
                  </a:lnTo>
                  <a:lnTo>
                    <a:pt x="36" y="247"/>
                  </a:lnTo>
                  <a:lnTo>
                    <a:pt x="40" y="249"/>
                  </a:lnTo>
                  <a:lnTo>
                    <a:pt x="44" y="255"/>
                  </a:lnTo>
                  <a:lnTo>
                    <a:pt x="50" y="257"/>
                  </a:lnTo>
                  <a:lnTo>
                    <a:pt x="53" y="262"/>
                  </a:lnTo>
                  <a:lnTo>
                    <a:pt x="57" y="264"/>
                  </a:lnTo>
                  <a:lnTo>
                    <a:pt x="63" y="268"/>
                  </a:lnTo>
                  <a:lnTo>
                    <a:pt x="67" y="272"/>
                  </a:lnTo>
                  <a:lnTo>
                    <a:pt x="72" y="276"/>
                  </a:lnTo>
                  <a:lnTo>
                    <a:pt x="76" y="278"/>
                  </a:lnTo>
                  <a:lnTo>
                    <a:pt x="82" y="281"/>
                  </a:lnTo>
                  <a:lnTo>
                    <a:pt x="86" y="285"/>
                  </a:lnTo>
                  <a:lnTo>
                    <a:pt x="93" y="287"/>
                  </a:lnTo>
                  <a:lnTo>
                    <a:pt x="97" y="291"/>
                  </a:lnTo>
                  <a:lnTo>
                    <a:pt x="103" y="293"/>
                  </a:lnTo>
                  <a:lnTo>
                    <a:pt x="109" y="297"/>
                  </a:lnTo>
                  <a:lnTo>
                    <a:pt x="114" y="299"/>
                  </a:lnTo>
                  <a:lnTo>
                    <a:pt x="120" y="300"/>
                  </a:lnTo>
                  <a:lnTo>
                    <a:pt x="126" y="304"/>
                  </a:lnTo>
                  <a:lnTo>
                    <a:pt x="133" y="306"/>
                  </a:lnTo>
                  <a:lnTo>
                    <a:pt x="139" y="310"/>
                  </a:lnTo>
                  <a:lnTo>
                    <a:pt x="145" y="312"/>
                  </a:lnTo>
                  <a:lnTo>
                    <a:pt x="152" y="314"/>
                  </a:lnTo>
                  <a:lnTo>
                    <a:pt x="158" y="316"/>
                  </a:lnTo>
                  <a:lnTo>
                    <a:pt x="164" y="319"/>
                  </a:lnTo>
                  <a:lnTo>
                    <a:pt x="169" y="321"/>
                  </a:lnTo>
                  <a:lnTo>
                    <a:pt x="177" y="323"/>
                  </a:lnTo>
                  <a:lnTo>
                    <a:pt x="185" y="325"/>
                  </a:lnTo>
                  <a:lnTo>
                    <a:pt x="192" y="327"/>
                  </a:lnTo>
                  <a:lnTo>
                    <a:pt x="198" y="329"/>
                  </a:lnTo>
                  <a:lnTo>
                    <a:pt x="206" y="331"/>
                  </a:lnTo>
                  <a:lnTo>
                    <a:pt x="209" y="331"/>
                  </a:lnTo>
                  <a:lnTo>
                    <a:pt x="213" y="331"/>
                  </a:lnTo>
                  <a:lnTo>
                    <a:pt x="217" y="331"/>
                  </a:lnTo>
                  <a:lnTo>
                    <a:pt x="221" y="333"/>
                  </a:lnTo>
                  <a:lnTo>
                    <a:pt x="225" y="333"/>
                  </a:lnTo>
                  <a:lnTo>
                    <a:pt x="228" y="335"/>
                  </a:lnTo>
                  <a:lnTo>
                    <a:pt x="232" y="335"/>
                  </a:lnTo>
                  <a:lnTo>
                    <a:pt x="236" y="335"/>
                  </a:lnTo>
                  <a:lnTo>
                    <a:pt x="240" y="335"/>
                  </a:lnTo>
                  <a:lnTo>
                    <a:pt x="244" y="335"/>
                  </a:lnTo>
                  <a:lnTo>
                    <a:pt x="247" y="337"/>
                  </a:lnTo>
                  <a:lnTo>
                    <a:pt x="251" y="337"/>
                  </a:lnTo>
                  <a:lnTo>
                    <a:pt x="255" y="337"/>
                  </a:lnTo>
                  <a:lnTo>
                    <a:pt x="259" y="337"/>
                  </a:lnTo>
                  <a:lnTo>
                    <a:pt x="263" y="337"/>
                  </a:lnTo>
                  <a:lnTo>
                    <a:pt x="266" y="337"/>
                  </a:lnTo>
                  <a:lnTo>
                    <a:pt x="270" y="337"/>
                  </a:lnTo>
                  <a:lnTo>
                    <a:pt x="274" y="337"/>
                  </a:lnTo>
                  <a:lnTo>
                    <a:pt x="280" y="337"/>
                  </a:lnTo>
                  <a:lnTo>
                    <a:pt x="283" y="337"/>
                  </a:lnTo>
                  <a:lnTo>
                    <a:pt x="287" y="337"/>
                  </a:lnTo>
                  <a:lnTo>
                    <a:pt x="291" y="337"/>
                  </a:lnTo>
                  <a:lnTo>
                    <a:pt x="295" y="337"/>
                  </a:lnTo>
                  <a:lnTo>
                    <a:pt x="299" y="337"/>
                  </a:lnTo>
                  <a:lnTo>
                    <a:pt x="303" y="337"/>
                  </a:lnTo>
                  <a:lnTo>
                    <a:pt x="306" y="337"/>
                  </a:lnTo>
                  <a:lnTo>
                    <a:pt x="310" y="337"/>
                  </a:lnTo>
                  <a:lnTo>
                    <a:pt x="316" y="337"/>
                  </a:lnTo>
                  <a:lnTo>
                    <a:pt x="322" y="335"/>
                  </a:lnTo>
                  <a:lnTo>
                    <a:pt x="329" y="335"/>
                  </a:lnTo>
                  <a:lnTo>
                    <a:pt x="333" y="335"/>
                  </a:lnTo>
                  <a:lnTo>
                    <a:pt x="337" y="335"/>
                  </a:lnTo>
                  <a:lnTo>
                    <a:pt x="341" y="335"/>
                  </a:lnTo>
                  <a:lnTo>
                    <a:pt x="344" y="335"/>
                  </a:lnTo>
                  <a:lnTo>
                    <a:pt x="352" y="333"/>
                  </a:lnTo>
                  <a:lnTo>
                    <a:pt x="360" y="331"/>
                  </a:lnTo>
                  <a:lnTo>
                    <a:pt x="365" y="331"/>
                  </a:lnTo>
                  <a:lnTo>
                    <a:pt x="373" y="329"/>
                  </a:lnTo>
                  <a:lnTo>
                    <a:pt x="379" y="327"/>
                  </a:lnTo>
                  <a:lnTo>
                    <a:pt x="386" y="327"/>
                  </a:lnTo>
                  <a:lnTo>
                    <a:pt x="392" y="325"/>
                  </a:lnTo>
                  <a:lnTo>
                    <a:pt x="399" y="325"/>
                  </a:lnTo>
                  <a:lnTo>
                    <a:pt x="405" y="321"/>
                  </a:lnTo>
                  <a:lnTo>
                    <a:pt x="411" y="321"/>
                  </a:lnTo>
                  <a:lnTo>
                    <a:pt x="417" y="319"/>
                  </a:lnTo>
                  <a:lnTo>
                    <a:pt x="422" y="319"/>
                  </a:lnTo>
                  <a:lnTo>
                    <a:pt x="426" y="316"/>
                  </a:lnTo>
                  <a:lnTo>
                    <a:pt x="430" y="314"/>
                  </a:lnTo>
                  <a:lnTo>
                    <a:pt x="436" y="312"/>
                  </a:lnTo>
                  <a:lnTo>
                    <a:pt x="439" y="310"/>
                  </a:lnTo>
                  <a:lnTo>
                    <a:pt x="445" y="306"/>
                  </a:lnTo>
                  <a:lnTo>
                    <a:pt x="449" y="304"/>
                  </a:lnTo>
                  <a:lnTo>
                    <a:pt x="453" y="300"/>
                  </a:lnTo>
                  <a:lnTo>
                    <a:pt x="457" y="299"/>
                  </a:lnTo>
                  <a:lnTo>
                    <a:pt x="460" y="297"/>
                  </a:lnTo>
                  <a:lnTo>
                    <a:pt x="464" y="293"/>
                  </a:lnTo>
                  <a:lnTo>
                    <a:pt x="468" y="289"/>
                  </a:lnTo>
                  <a:lnTo>
                    <a:pt x="472" y="287"/>
                  </a:lnTo>
                  <a:lnTo>
                    <a:pt x="479" y="281"/>
                  </a:lnTo>
                  <a:lnTo>
                    <a:pt x="487" y="274"/>
                  </a:lnTo>
                  <a:lnTo>
                    <a:pt x="493" y="266"/>
                  </a:lnTo>
                  <a:lnTo>
                    <a:pt x="498" y="261"/>
                  </a:lnTo>
                  <a:lnTo>
                    <a:pt x="504" y="253"/>
                  </a:lnTo>
                  <a:lnTo>
                    <a:pt x="510" y="245"/>
                  </a:lnTo>
                  <a:lnTo>
                    <a:pt x="512" y="242"/>
                  </a:lnTo>
                  <a:lnTo>
                    <a:pt x="514" y="238"/>
                  </a:lnTo>
                  <a:lnTo>
                    <a:pt x="515" y="234"/>
                  </a:lnTo>
                  <a:lnTo>
                    <a:pt x="519" y="230"/>
                  </a:lnTo>
                  <a:lnTo>
                    <a:pt x="523" y="223"/>
                  </a:lnTo>
                  <a:lnTo>
                    <a:pt x="527" y="215"/>
                  </a:lnTo>
                  <a:lnTo>
                    <a:pt x="529" y="211"/>
                  </a:lnTo>
                  <a:lnTo>
                    <a:pt x="531" y="207"/>
                  </a:lnTo>
                  <a:lnTo>
                    <a:pt x="533" y="204"/>
                  </a:lnTo>
                  <a:lnTo>
                    <a:pt x="534" y="200"/>
                  </a:lnTo>
                  <a:lnTo>
                    <a:pt x="538" y="192"/>
                  </a:lnTo>
                  <a:lnTo>
                    <a:pt x="542" y="185"/>
                  </a:lnTo>
                  <a:lnTo>
                    <a:pt x="546" y="177"/>
                  </a:lnTo>
                  <a:lnTo>
                    <a:pt x="548" y="171"/>
                  </a:lnTo>
                  <a:lnTo>
                    <a:pt x="550" y="166"/>
                  </a:lnTo>
                  <a:lnTo>
                    <a:pt x="552" y="160"/>
                  </a:lnTo>
                  <a:lnTo>
                    <a:pt x="553" y="152"/>
                  </a:lnTo>
                  <a:lnTo>
                    <a:pt x="553" y="148"/>
                  </a:lnTo>
                  <a:lnTo>
                    <a:pt x="553" y="145"/>
                  </a:lnTo>
                  <a:lnTo>
                    <a:pt x="553" y="141"/>
                  </a:lnTo>
                  <a:lnTo>
                    <a:pt x="552" y="137"/>
                  </a:lnTo>
                  <a:lnTo>
                    <a:pt x="550" y="135"/>
                  </a:lnTo>
                  <a:lnTo>
                    <a:pt x="546" y="133"/>
                  </a:lnTo>
                  <a:lnTo>
                    <a:pt x="542" y="133"/>
                  </a:lnTo>
                  <a:lnTo>
                    <a:pt x="538" y="133"/>
                  </a:lnTo>
                  <a:lnTo>
                    <a:pt x="533" y="133"/>
                  </a:lnTo>
                  <a:lnTo>
                    <a:pt x="527" y="135"/>
                  </a:lnTo>
                  <a:lnTo>
                    <a:pt x="519" y="137"/>
                  </a:lnTo>
                  <a:lnTo>
                    <a:pt x="515" y="139"/>
                  </a:lnTo>
                  <a:lnTo>
                    <a:pt x="512" y="141"/>
                  </a:lnTo>
                  <a:lnTo>
                    <a:pt x="508" y="141"/>
                  </a:lnTo>
                  <a:lnTo>
                    <a:pt x="504" y="143"/>
                  </a:lnTo>
                  <a:lnTo>
                    <a:pt x="498" y="145"/>
                  </a:lnTo>
                  <a:lnTo>
                    <a:pt x="495" y="145"/>
                  </a:lnTo>
                  <a:lnTo>
                    <a:pt x="491" y="146"/>
                  </a:lnTo>
                  <a:lnTo>
                    <a:pt x="487" y="150"/>
                  </a:lnTo>
                  <a:lnTo>
                    <a:pt x="481" y="150"/>
                  </a:lnTo>
                  <a:lnTo>
                    <a:pt x="476" y="152"/>
                  </a:lnTo>
                  <a:lnTo>
                    <a:pt x="470" y="154"/>
                  </a:lnTo>
                  <a:lnTo>
                    <a:pt x="466" y="156"/>
                  </a:lnTo>
                  <a:lnTo>
                    <a:pt x="458" y="158"/>
                  </a:lnTo>
                  <a:lnTo>
                    <a:pt x="453" y="160"/>
                  </a:lnTo>
                  <a:lnTo>
                    <a:pt x="447" y="160"/>
                  </a:lnTo>
                  <a:lnTo>
                    <a:pt x="443" y="162"/>
                  </a:lnTo>
                  <a:lnTo>
                    <a:pt x="436" y="164"/>
                  </a:lnTo>
                  <a:lnTo>
                    <a:pt x="430" y="166"/>
                  </a:lnTo>
                  <a:lnTo>
                    <a:pt x="424" y="167"/>
                  </a:lnTo>
                  <a:lnTo>
                    <a:pt x="417" y="169"/>
                  </a:lnTo>
                  <a:lnTo>
                    <a:pt x="411" y="169"/>
                  </a:lnTo>
                  <a:lnTo>
                    <a:pt x="405" y="171"/>
                  </a:lnTo>
                  <a:lnTo>
                    <a:pt x="399" y="173"/>
                  </a:lnTo>
                  <a:lnTo>
                    <a:pt x="392" y="173"/>
                  </a:lnTo>
                  <a:lnTo>
                    <a:pt x="384" y="175"/>
                  </a:lnTo>
                  <a:lnTo>
                    <a:pt x="379" y="175"/>
                  </a:lnTo>
                  <a:lnTo>
                    <a:pt x="373" y="175"/>
                  </a:lnTo>
                  <a:lnTo>
                    <a:pt x="371" y="175"/>
                  </a:lnTo>
                  <a:lnTo>
                    <a:pt x="365" y="175"/>
                  </a:lnTo>
                  <a:lnTo>
                    <a:pt x="363" y="175"/>
                  </a:lnTo>
                  <a:lnTo>
                    <a:pt x="360" y="175"/>
                  </a:lnTo>
                  <a:lnTo>
                    <a:pt x="354" y="175"/>
                  </a:lnTo>
                  <a:lnTo>
                    <a:pt x="350" y="175"/>
                  </a:lnTo>
                  <a:lnTo>
                    <a:pt x="346" y="175"/>
                  </a:lnTo>
                  <a:lnTo>
                    <a:pt x="342" y="175"/>
                  </a:lnTo>
                  <a:lnTo>
                    <a:pt x="339" y="175"/>
                  </a:lnTo>
                  <a:lnTo>
                    <a:pt x="335" y="175"/>
                  </a:lnTo>
                  <a:lnTo>
                    <a:pt x="331" y="175"/>
                  </a:lnTo>
                  <a:lnTo>
                    <a:pt x="327" y="173"/>
                  </a:lnTo>
                  <a:lnTo>
                    <a:pt x="323" y="173"/>
                  </a:lnTo>
                  <a:lnTo>
                    <a:pt x="318" y="173"/>
                  </a:lnTo>
                  <a:lnTo>
                    <a:pt x="314" y="171"/>
                  </a:lnTo>
                  <a:lnTo>
                    <a:pt x="310" y="171"/>
                  </a:lnTo>
                  <a:lnTo>
                    <a:pt x="306" y="171"/>
                  </a:lnTo>
                  <a:lnTo>
                    <a:pt x="303" y="169"/>
                  </a:lnTo>
                  <a:lnTo>
                    <a:pt x="297" y="169"/>
                  </a:lnTo>
                  <a:lnTo>
                    <a:pt x="293" y="167"/>
                  </a:lnTo>
                  <a:lnTo>
                    <a:pt x="289" y="167"/>
                  </a:lnTo>
                  <a:lnTo>
                    <a:pt x="285" y="167"/>
                  </a:lnTo>
                  <a:lnTo>
                    <a:pt x="282" y="166"/>
                  </a:lnTo>
                  <a:lnTo>
                    <a:pt x="278" y="166"/>
                  </a:lnTo>
                  <a:lnTo>
                    <a:pt x="272" y="164"/>
                  </a:lnTo>
                  <a:lnTo>
                    <a:pt x="268" y="164"/>
                  </a:lnTo>
                  <a:lnTo>
                    <a:pt x="264" y="162"/>
                  </a:lnTo>
                  <a:lnTo>
                    <a:pt x="261" y="160"/>
                  </a:lnTo>
                  <a:lnTo>
                    <a:pt x="257" y="160"/>
                  </a:lnTo>
                  <a:lnTo>
                    <a:pt x="251" y="158"/>
                  </a:lnTo>
                  <a:lnTo>
                    <a:pt x="247" y="158"/>
                  </a:lnTo>
                  <a:lnTo>
                    <a:pt x="244" y="156"/>
                  </a:lnTo>
                  <a:lnTo>
                    <a:pt x="240" y="154"/>
                  </a:lnTo>
                  <a:lnTo>
                    <a:pt x="236" y="152"/>
                  </a:lnTo>
                  <a:lnTo>
                    <a:pt x="232" y="152"/>
                  </a:lnTo>
                  <a:lnTo>
                    <a:pt x="228" y="150"/>
                  </a:lnTo>
                  <a:lnTo>
                    <a:pt x="223" y="148"/>
                  </a:lnTo>
                  <a:lnTo>
                    <a:pt x="221" y="146"/>
                  </a:lnTo>
                  <a:lnTo>
                    <a:pt x="217" y="146"/>
                  </a:lnTo>
                  <a:lnTo>
                    <a:pt x="209" y="143"/>
                  </a:lnTo>
                  <a:lnTo>
                    <a:pt x="204" y="141"/>
                  </a:lnTo>
                  <a:lnTo>
                    <a:pt x="196" y="137"/>
                  </a:lnTo>
                  <a:lnTo>
                    <a:pt x="190" y="133"/>
                  </a:lnTo>
                  <a:lnTo>
                    <a:pt x="183" y="129"/>
                  </a:lnTo>
                  <a:lnTo>
                    <a:pt x="177" y="126"/>
                  </a:lnTo>
                  <a:lnTo>
                    <a:pt x="171" y="122"/>
                  </a:lnTo>
                  <a:lnTo>
                    <a:pt x="168" y="120"/>
                  </a:lnTo>
                  <a:lnTo>
                    <a:pt x="162" y="116"/>
                  </a:lnTo>
                  <a:lnTo>
                    <a:pt x="160" y="112"/>
                  </a:lnTo>
                  <a:lnTo>
                    <a:pt x="154" y="107"/>
                  </a:lnTo>
                  <a:lnTo>
                    <a:pt x="152" y="103"/>
                  </a:lnTo>
                  <a:lnTo>
                    <a:pt x="150" y="99"/>
                  </a:lnTo>
                  <a:lnTo>
                    <a:pt x="150" y="95"/>
                  </a:lnTo>
                  <a:lnTo>
                    <a:pt x="150" y="89"/>
                  </a:lnTo>
                  <a:lnTo>
                    <a:pt x="152" y="86"/>
                  </a:lnTo>
                  <a:lnTo>
                    <a:pt x="154" y="80"/>
                  </a:lnTo>
                  <a:lnTo>
                    <a:pt x="156" y="76"/>
                  </a:lnTo>
                  <a:lnTo>
                    <a:pt x="160" y="70"/>
                  </a:lnTo>
                  <a:lnTo>
                    <a:pt x="164" y="67"/>
                  </a:lnTo>
                  <a:lnTo>
                    <a:pt x="168" y="61"/>
                  </a:lnTo>
                  <a:lnTo>
                    <a:pt x="173" y="57"/>
                  </a:lnTo>
                  <a:lnTo>
                    <a:pt x="177" y="53"/>
                  </a:lnTo>
                  <a:lnTo>
                    <a:pt x="183" y="48"/>
                  </a:lnTo>
                  <a:lnTo>
                    <a:pt x="187" y="44"/>
                  </a:lnTo>
                  <a:lnTo>
                    <a:pt x="194" y="40"/>
                  </a:lnTo>
                  <a:lnTo>
                    <a:pt x="200" y="34"/>
                  </a:lnTo>
                  <a:lnTo>
                    <a:pt x="206" y="31"/>
                  </a:lnTo>
                  <a:lnTo>
                    <a:pt x="211" y="27"/>
                  </a:lnTo>
                  <a:lnTo>
                    <a:pt x="217" y="23"/>
                  </a:lnTo>
                  <a:lnTo>
                    <a:pt x="221" y="19"/>
                  </a:lnTo>
                  <a:lnTo>
                    <a:pt x="226" y="15"/>
                  </a:lnTo>
                  <a:lnTo>
                    <a:pt x="232" y="13"/>
                  </a:lnTo>
                  <a:lnTo>
                    <a:pt x="238" y="12"/>
                  </a:lnTo>
                  <a:lnTo>
                    <a:pt x="242" y="8"/>
                  </a:lnTo>
                  <a:lnTo>
                    <a:pt x="247" y="6"/>
                  </a:lnTo>
                  <a:lnTo>
                    <a:pt x="249" y="4"/>
                  </a:lnTo>
                  <a:lnTo>
                    <a:pt x="253" y="2"/>
                  </a:lnTo>
                  <a:lnTo>
                    <a:pt x="257" y="0"/>
                  </a:lnTo>
                  <a:lnTo>
                    <a:pt x="259" y="0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48" name="Freeform 192"/>
            <p:cNvSpPr>
              <a:spLocks/>
            </p:cNvSpPr>
            <p:nvPr/>
          </p:nvSpPr>
          <p:spPr bwMode="auto">
            <a:xfrm>
              <a:off x="3656" y="1843"/>
              <a:ext cx="54" cy="87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10" y="6"/>
                </a:cxn>
                <a:cxn ang="0">
                  <a:pos x="23" y="14"/>
                </a:cxn>
                <a:cxn ang="0">
                  <a:pos x="29" y="18"/>
                </a:cxn>
                <a:cxn ang="0">
                  <a:pos x="36" y="23"/>
                </a:cxn>
                <a:cxn ang="0">
                  <a:pos x="44" y="27"/>
                </a:cxn>
                <a:cxn ang="0">
                  <a:pos x="51" y="33"/>
                </a:cxn>
                <a:cxn ang="0">
                  <a:pos x="59" y="38"/>
                </a:cxn>
                <a:cxn ang="0">
                  <a:pos x="67" y="44"/>
                </a:cxn>
                <a:cxn ang="0">
                  <a:pos x="80" y="57"/>
                </a:cxn>
                <a:cxn ang="0">
                  <a:pos x="91" y="69"/>
                </a:cxn>
                <a:cxn ang="0">
                  <a:pos x="99" y="80"/>
                </a:cxn>
                <a:cxn ang="0">
                  <a:pos x="105" y="94"/>
                </a:cxn>
                <a:cxn ang="0">
                  <a:pos x="108" y="107"/>
                </a:cxn>
                <a:cxn ang="0">
                  <a:pos x="108" y="120"/>
                </a:cxn>
                <a:cxn ang="0">
                  <a:pos x="107" y="132"/>
                </a:cxn>
                <a:cxn ang="0">
                  <a:pos x="103" y="141"/>
                </a:cxn>
                <a:cxn ang="0">
                  <a:pos x="97" y="151"/>
                </a:cxn>
                <a:cxn ang="0">
                  <a:pos x="88" y="158"/>
                </a:cxn>
                <a:cxn ang="0">
                  <a:pos x="76" y="162"/>
                </a:cxn>
                <a:cxn ang="0">
                  <a:pos x="63" y="166"/>
                </a:cxn>
                <a:cxn ang="0">
                  <a:pos x="48" y="168"/>
                </a:cxn>
                <a:cxn ang="0">
                  <a:pos x="34" y="170"/>
                </a:cxn>
                <a:cxn ang="0">
                  <a:pos x="19" y="172"/>
                </a:cxn>
                <a:cxn ang="0">
                  <a:pos x="10" y="173"/>
                </a:cxn>
                <a:cxn ang="0">
                  <a:pos x="2" y="175"/>
                </a:cxn>
                <a:cxn ang="0">
                  <a:pos x="0" y="175"/>
                </a:cxn>
                <a:cxn ang="0">
                  <a:pos x="0" y="172"/>
                </a:cxn>
                <a:cxn ang="0">
                  <a:pos x="2" y="164"/>
                </a:cxn>
                <a:cxn ang="0">
                  <a:pos x="4" y="151"/>
                </a:cxn>
                <a:cxn ang="0">
                  <a:pos x="4" y="143"/>
                </a:cxn>
                <a:cxn ang="0">
                  <a:pos x="6" y="135"/>
                </a:cxn>
                <a:cxn ang="0">
                  <a:pos x="6" y="126"/>
                </a:cxn>
                <a:cxn ang="0">
                  <a:pos x="6" y="116"/>
                </a:cxn>
                <a:cxn ang="0">
                  <a:pos x="6" y="107"/>
                </a:cxn>
                <a:cxn ang="0">
                  <a:pos x="8" y="99"/>
                </a:cxn>
                <a:cxn ang="0">
                  <a:pos x="8" y="90"/>
                </a:cxn>
                <a:cxn ang="0">
                  <a:pos x="10" y="82"/>
                </a:cxn>
                <a:cxn ang="0">
                  <a:pos x="10" y="73"/>
                </a:cxn>
                <a:cxn ang="0">
                  <a:pos x="10" y="67"/>
                </a:cxn>
                <a:cxn ang="0">
                  <a:pos x="8" y="52"/>
                </a:cxn>
                <a:cxn ang="0">
                  <a:pos x="6" y="40"/>
                </a:cxn>
                <a:cxn ang="0">
                  <a:pos x="4" y="29"/>
                </a:cxn>
                <a:cxn ang="0">
                  <a:pos x="4" y="19"/>
                </a:cxn>
                <a:cxn ang="0">
                  <a:pos x="2" y="12"/>
                </a:cxn>
                <a:cxn ang="0">
                  <a:pos x="0" y="6"/>
                </a:cxn>
                <a:cxn ang="0">
                  <a:pos x="0" y="0"/>
                </a:cxn>
              </a:cxnLst>
              <a:rect l="0" t="0" r="r" b="b"/>
              <a:pathLst>
                <a:path w="108" h="175">
                  <a:moveTo>
                    <a:pt x="0" y="0"/>
                  </a:moveTo>
                  <a:lnTo>
                    <a:pt x="2" y="2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5" y="8"/>
                  </a:lnTo>
                  <a:lnTo>
                    <a:pt x="23" y="14"/>
                  </a:lnTo>
                  <a:lnTo>
                    <a:pt x="25" y="16"/>
                  </a:lnTo>
                  <a:lnTo>
                    <a:pt x="29" y="18"/>
                  </a:lnTo>
                  <a:lnTo>
                    <a:pt x="32" y="19"/>
                  </a:lnTo>
                  <a:lnTo>
                    <a:pt x="36" y="23"/>
                  </a:lnTo>
                  <a:lnTo>
                    <a:pt x="40" y="25"/>
                  </a:lnTo>
                  <a:lnTo>
                    <a:pt x="44" y="27"/>
                  </a:lnTo>
                  <a:lnTo>
                    <a:pt x="48" y="29"/>
                  </a:lnTo>
                  <a:lnTo>
                    <a:pt x="51" y="33"/>
                  </a:lnTo>
                  <a:lnTo>
                    <a:pt x="55" y="35"/>
                  </a:lnTo>
                  <a:lnTo>
                    <a:pt x="59" y="38"/>
                  </a:lnTo>
                  <a:lnTo>
                    <a:pt x="63" y="40"/>
                  </a:lnTo>
                  <a:lnTo>
                    <a:pt x="67" y="44"/>
                  </a:lnTo>
                  <a:lnTo>
                    <a:pt x="72" y="50"/>
                  </a:lnTo>
                  <a:lnTo>
                    <a:pt x="80" y="57"/>
                  </a:lnTo>
                  <a:lnTo>
                    <a:pt x="86" y="63"/>
                  </a:lnTo>
                  <a:lnTo>
                    <a:pt x="91" y="69"/>
                  </a:lnTo>
                  <a:lnTo>
                    <a:pt x="95" y="75"/>
                  </a:lnTo>
                  <a:lnTo>
                    <a:pt x="99" y="80"/>
                  </a:lnTo>
                  <a:lnTo>
                    <a:pt x="103" y="88"/>
                  </a:lnTo>
                  <a:lnTo>
                    <a:pt x="105" y="94"/>
                  </a:lnTo>
                  <a:lnTo>
                    <a:pt x="107" y="101"/>
                  </a:lnTo>
                  <a:lnTo>
                    <a:pt x="108" y="107"/>
                  </a:lnTo>
                  <a:lnTo>
                    <a:pt x="108" y="113"/>
                  </a:lnTo>
                  <a:lnTo>
                    <a:pt x="108" y="120"/>
                  </a:lnTo>
                  <a:lnTo>
                    <a:pt x="108" y="126"/>
                  </a:lnTo>
                  <a:lnTo>
                    <a:pt x="107" y="132"/>
                  </a:lnTo>
                  <a:lnTo>
                    <a:pt x="105" y="137"/>
                  </a:lnTo>
                  <a:lnTo>
                    <a:pt x="103" y="141"/>
                  </a:lnTo>
                  <a:lnTo>
                    <a:pt x="99" y="147"/>
                  </a:lnTo>
                  <a:lnTo>
                    <a:pt x="97" y="151"/>
                  </a:lnTo>
                  <a:lnTo>
                    <a:pt x="93" y="154"/>
                  </a:lnTo>
                  <a:lnTo>
                    <a:pt x="88" y="158"/>
                  </a:lnTo>
                  <a:lnTo>
                    <a:pt x="82" y="160"/>
                  </a:lnTo>
                  <a:lnTo>
                    <a:pt x="76" y="162"/>
                  </a:lnTo>
                  <a:lnTo>
                    <a:pt x="70" y="162"/>
                  </a:lnTo>
                  <a:lnTo>
                    <a:pt x="63" y="166"/>
                  </a:lnTo>
                  <a:lnTo>
                    <a:pt x="55" y="166"/>
                  </a:lnTo>
                  <a:lnTo>
                    <a:pt x="48" y="168"/>
                  </a:lnTo>
                  <a:lnTo>
                    <a:pt x="40" y="170"/>
                  </a:lnTo>
                  <a:lnTo>
                    <a:pt x="34" y="170"/>
                  </a:lnTo>
                  <a:lnTo>
                    <a:pt x="27" y="172"/>
                  </a:lnTo>
                  <a:lnTo>
                    <a:pt x="19" y="172"/>
                  </a:lnTo>
                  <a:lnTo>
                    <a:pt x="13" y="173"/>
                  </a:lnTo>
                  <a:lnTo>
                    <a:pt x="10" y="173"/>
                  </a:lnTo>
                  <a:lnTo>
                    <a:pt x="4" y="173"/>
                  </a:lnTo>
                  <a:lnTo>
                    <a:pt x="2" y="175"/>
                  </a:lnTo>
                  <a:lnTo>
                    <a:pt x="0" y="175"/>
                  </a:lnTo>
                  <a:lnTo>
                    <a:pt x="0" y="175"/>
                  </a:lnTo>
                  <a:lnTo>
                    <a:pt x="0" y="173"/>
                  </a:lnTo>
                  <a:lnTo>
                    <a:pt x="0" y="172"/>
                  </a:lnTo>
                  <a:lnTo>
                    <a:pt x="0" y="168"/>
                  </a:lnTo>
                  <a:lnTo>
                    <a:pt x="2" y="164"/>
                  </a:lnTo>
                  <a:lnTo>
                    <a:pt x="2" y="156"/>
                  </a:lnTo>
                  <a:lnTo>
                    <a:pt x="4" y="151"/>
                  </a:lnTo>
                  <a:lnTo>
                    <a:pt x="4" y="147"/>
                  </a:lnTo>
                  <a:lnTo>
                    <a:pt x="4" y="143"/>
                  </a:lnTo>
                  <a:lnTo>
                    <a:pt x="4" y="139"/>
                  </a:lnTo>
                  <a:lnTo>
                    <a:pt x="6" y="135"/>
                  </a:lnTo>
                  <a:lnTo>
                    <a:pt x="6" y="130"/>
                  </a:lnTo>
                  <a:lnTo>
                    <a:pt x="6" y="126"/>
                  </a:lnTo>
                  <a:lnTo>
                    <a:pt x="6" y="122"/>
                  </a:lnTo>
                  <a:lnTo>
                    <a:pt x="6" y="116"/>
                  </a:lnTo>
                  <a:lnTo>
                    <a:pt x="6" y="113"/>
                  </a:lnTo>
                  <a:lnTo>
                    <a:pt x="6" y="107"/>
                  </a:lnTo>
                  <a:lnTo>
                    <a:pt x="8" y="103"/>
                  </a:lnTo>
                  <a:lnTo>
                    <a:pt x="8" y="99"/>
                  </a:lnTo>
                  <a:lnTo>
                    <a:pt x="8" y="94"/>
                  </a:lnTo>
                  <a:lnTo>
                    <a:pt x="8" y="90"/>
                  </a:lnTo>
                  <a:lnTo>
                    <a:pt x="8" y="86"/>
                  </a:lnTo>
                  <a:lnTo>
                    <a:pt x="10" y="82"/>
                  </a:lnTo>
                  <a:lnTo>
                    <a:pt x="10" y="78"/>
                  </a:lnTo>
                  <a:lnTo>
                    <a:pt x="10" y="73"/>
                  </a:lnTo>
                  <a:lnTo>
                    <a:pt x="10" y="69"/>
                  </a:lnTo>
                  <a:lnTo>
                    <a:pt x="10" y="67"/>
                  </a:lnTo>
                  <a:lnTo>
                    <a:pt x="8" y="59"/>
                  </a:lnTo>
                  <a:lnTo>
                    <a:pt x="8" y="52"/>
                  </a:lnTo>
                  <a:lnTo>
                    <a:pt x="6" y="46"/>
                  </a:lnTo>
                  <a:lnTo>
                    <a:pt x="6" y="40"/>
                  </a:lnTo>
                  <a:lnTo>
                    <a:pt x="4" y="33"/>
                  </a:lnTo>
                  <a:lnTo>
                    <a:pt x="4" y="29"/>
                  </a:lnTo>
                  <a:lnTo>
                    <a:pt x="4" y="23"/>
                  </a:lnTo>
                  <a:lnTo>
                    <a:pt x="4" y="19"/>
                  </a:lnTo>
                  <a:lnTo>
                    <a:pt x="2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49" name="Freeform 193"/>
            <p:cNvSpPr>
              <a:spLocks/>
            </p:cNvSpPr>
            <p:nvPr/>
          </p:nvSpPr>
          <p:spPr bwMode="auto">
            <a:xfrm>
              <a:off x="3616" y="1843"/>
              <a:ext cx="140" cy="167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107" y="2"/>
                </a:cxn>
                <a:cxn ang="0">
                  <a:pos x="128" y="6"/>
                </a:cxn>
                <a:cxn ang="0">
                  <a:pos x="150" y="12"/>
                </a:cxn>
                <a:cxn ang="0">
                  <a:pos x="173" y="19"/>
                </a:cxn>
                <a:cxn ang="0">
                  <a:pos x="196" y="29"/>
                </a:cxn>
                <a:cxn ang="0">
                  <a:pos x="219" y="42"/>
                </a:cxn>
                <a:cxn ang="0">
                  <a:pos x="238" y="57"/>
                </a:cxn>
                <a:cxn ang="0">
                  <a:pos x="253" y="76"/>
                </a:cxn>
                <a:cxn ang="0">
                  <a:pos x="263" y="97"/>
                </a:cxn>
                <a:cxn ang="0">
                  <a:pos x="272" y="120"/>
                </a:cxn>
                <a:cxn ang="0">
                  <a:pos x="278" y="141"/>
                </a:cxn>
                <a:cxn ang="0">
                  <a:pos x="282" y="164"/>
                </a:cxn>
                <a:cxn ang="0">
                  <a:pos x="282" y="185"/>
                </a:cxn>
                <a:cxn ang="0">
                  <a:pos x="282" y="206"/>
                </a:cxn>
                <a:cxn ang="0">
                  <a:pos x="276" y="232"/>
                </a:cxn>
                <a:cxn ang="0">
                  <a:pos x="265" y="255"/>
                </a:cxn>
                <a:cxn ang="0">
                  <a:pos x="247" y="274"/>
                </a:cxn>
                <a:cxn ang="0">
                  <a:pos x="223" y="293"/>
                </a:cxn>
                <a:cxn ang="0">
                  <a:pos x="202" y="306"/>
                </a:cxn>
                <a:cxn ang="0">
                  <a:pos x="179" y="314"/>
                </a:cxn>
                <a:cxn ang="0">
                  <a:pos x="156" y="324"/>
                </a:cxn>
                <a:cxn ang="0">
                  <a:pos x="130" y="329"/>
                </a:cxn>
                <a:cxn ang="0">
                  <a:pos x="105" y="333"/>
                </a:cxn>
                <a:cxn ang="0">
                  <a:pos x="80" y="333"/>
                </a:cxn>
                <a:cxn ang="0">
                  <a:pos x="57" y="331"/>
                </a:cxn>
                <a:cxn ang="0">
                  <a:pos x="40" y="324"/>
                </a:cxn>
                <a:cxn ang="0">
                  <a:pos x="25" y="314"/>
                </a:cxn>
                <a:cxn ang="0">
                  <a:pos x="14" y="299"/>
                </a:cxn>
                <a:cxn ang="0">
                  <a:pos x="6" y="280"/>
                </a:cxn>
                <a:cxn ang="0">
                  <a:pos x="2" y="261"/>
                </a:cxn>
                <a:cxn ang="0">
                  <a:pos x="0" y="240"/>
                </a:cxn>
                <a:cxn ang="0">
                  <a:pos x="0" y="219"/>
                </a:cxn>
                <a:cxn ang="0">
                  <a:pos x="2" y="198"/>
                </a:cxn>
                <a:cxn ang="0">
                  <a:pos x="8" y="181"/>
                </a:cxn>
                <a:cxn ang="0">
                  <a:pos x="17" y="160"/>
                </a:cxn>
                <a:cxn ang="0">
                  <a:pos x="38" y="149"/>
                </a:cxn>
                <a:cxn ang="0">
                  <a:pos x="61" y="149"/>
                </a:cxn>
                <a:cxn ang="0">
                  <a:pos x="86" y="153"/>
                </a:cxn>
                <a:cxn ang="0">
                  <a:pos x="105" y="154"/>
                </a:cxn>
                <a:cxn ang="0">
                  <a:pos x="120" y="154"/>
                </a:cxn>
                <a:cxn ang="0">
                  <a:pos x="145" y="145"/>
                </a:cxn>
                <a:cxn ang="0">
                  <a:pos x="168" y="124"/>
                </a:cxn>
                <a:cxn ang="0">
                  <a:pos x="179" y="107"/>
                </a:cxn>
                <a:cxn ang="0">
                  <a:pos x="179" y="86"/>
                </a:cxn>
                <a:cxn ang="0">
                  <a:pos x="166" y="63"/>
                </a:cxn>
                <a:cxn ang="0">
                  <a:pos x="143" y="42"/>
                </a:cxn>
                <a:cxn ang="0">
                  <a:pos x="124" y="29"/>
                </a:cxn>
                <a:cxn ang="0">
                  <a:pos x="107" y="16"/>
                </a:cxn>
                <a:cxn ang="0">
                  <a:pos x="86" y="4"/>
                </a:cxn>
              </a:cxnLst>
              <a:rect l="0" t="0" r="r" b="b"/>
              <a:pathLst>
                <a:path w="282" h="335">
                  <a:moveTo>
                    <a:pt x="80" y="0"/>
                  </a:moveTo>
                  <a:lnTo>
                    <a:pt x="80" y="0"/>
                  </a:lnTo>
                  <a:lnTo>
                    <a:pt x="84" y="0"/>
                  </a:lnTo>
                  <a:lnTo>
                    <a:pt x="88" y="0"/>
                  </a:lnTo>
                  <a:lnTo>
                    <a:pt x="95" y="2"/>
                  </a:lnTo>
                  <a:lnTo>
                    <a:pt x="99" y="2"/>
                  </a:lnTo>
                  <a:lnTo>
                    <a:pt x="103" y="2"/>
                  </a:lnTo>
                  <a:lnTo>
                    <a:pt x="107" y="2"/>
                  </a:lnTo>
                  <a:lnTo>
                    <a:pt x="112" y="4"/>
                  </a:lnTo>
                  <a:lnTo>
                    <a:pt x="116" y="4"/>
                  </a:lnTo>
                  <a:lnTo>
                    <a:pt x="122" y="6"/>
                  </a:lnTo>
                  <a:lnTo>
                    <a:pt x="128" y="6"/>
                  </a:lnTo>
                  <a:lnTo>
                    <a:pt x="133" y="8"/>
                  </a:lnTo>
                  <a:lnTo>
                    <a:pt x="137" y="10"/>
                  </a:lnTo>
                  <a:lnTo>
                    <a:pt x="143" y="12"/>
                  </a:lnTo>
                  <a:lnTo>
                    <a:pt x="150" y="12"/>
                  </a:lnTo>
                  <a:lnTo>
                    <a:pt x="156" y="14"/>
                  </a:lnTo>
                  <a:lnTo>
                    <a:pt x="162" y="16"/>
                  </a:lnTo>
                  <a:lnTo>
                    <a:pt x="168" y="18"/>
                  </a:lnTo>
                  <a:lnTo>
                    <a:pt x="173" y="19"/>
                  </a:lnTo>
                  <a:lnTo>
                    <a:pt x="181" y="21"/>
                  </a:lnTo>
                  <a:lnTo>
                    <a:pt x="187" y="23"/>
                  </a:lnTo>
                  <a:lnTo>
                    <a:pt x="190" y="27"/>
                  </a:lnTo>
                  <a:lnTo>
                    <a:pt x="196" y="29"/>
                  </a:lnTo>
                  <a:lnTo>
                    <a:pt x="204" y="33"/>
                  </a:lnTo>
                  <a:lnTo>
                    <a:pt x="209" y="35"/>
                  </a:lnTo>
                  <a:lnTo>
                    <a:pt x="215" y="38"/>
                  </a:lnTo>
                  <a:lnTo>
                    <a:pt x="219" y="42"/>
                  </a:lnTo>
                  <a:lnTo>
                    <a:pt x="225" y="46"/>
                  </a:lnTo>
                  <a:lnTo>
                    <a:pt x="228" y="50"/>
                  </a:lnTo>
                  <a:lnTo>
                    <a:pt x="234" y="54"/>
                  </a:lnTo>
                  <a:lnTo>
                    <a:pt x="238" y="57"/>
                  </a:lnTo>
                  <a:lnTo>
                    <a:pt x="242" y="63"/>
                  </a:lnTo>
                  <a:lnTo>
                    <a:pt x="246" y="67"/>
                  </a:lnTo>
                  <a:lnTo>
                    <a:pt x="249" y="71"/>
                  </a:lnTo>
                  <a:lnTo>
                    <a:pt x="253" y="76"/>
                  </a:lnTo>
                  <a:lnTo>
                    <a:pt x="255" y="82"/>
                  </a:lnTo>
                  <a:lnTo>
                    <a:pt x="259" y="86"/>
                  </a:lnTo>
                  <a:lnTo>
                    <a:pt x="261" y="92"/>
                  </a:lnTo>
                  <a:lnTo>
                    <a:pt x="263" y="97"/>
                  </a:lnTo>
                  <a:lnTo>
                    <a:pt x="266" y="103"/>
                  </a:lnTo>
                  <a:lnTo>
                    <a:pt x="268" y="109"/>
                  </a:lnTo>
                  <a:lnTo>
                    <a:pt x="270" y="114"/>
                  </a:lnTo>
                  <a:lnTo>
                    <a:pt x="272" y="120"/>
                  </a:lnTo>
                  <a:lnTo>
                    <a:pt x="274" y="126"/>
                  </a:lnTo>
                  <a:lnTo>
                    <a:pt x="276" y="132"/>
                  </a:lnTo>
                  <a:lnTo>
                    <a:pt x="276" y="137"/>
                  </a:lnTo>
                  <a:lnTo>
                    <a:pt x="278" y="141"/>
                  </a:lnTo>
                  <a:lnTo>
                    <a:pt x="278" y="149"/>
                  </a:lnTo>
                  <a:lnTo>
                    <a:pt x="280" y="153"/>
                  </a:lnTo>
                  <a:lnTo>
                    <a:pt x="280" y="158"/>
                  </a:lnTo>
                  <a:lnTo>
                    <a:pt x="282" y="164"/>
                  </a:lnTo>
                  <a:lnTo>
                    <a:pt x="282" y="170"/>
                  </a:lnTo>
                  <a:lnTo>
                    <a:pt x="282" y="175"/>
                  </a:lnTo>
                  <a:lnTo>
                    <a:pt x="282" y="181"/>
                  </a:lnTo>
                  <a:lnTo>
                    <a:pt x="282" y="185"/>
                  </a:lnTo>
                  <a:lnTo>
                    <a:pt x="282" y="191"/>
                  </a:lnTo>
                  <a:lnTo>
                    <a:pt x="282" y="196"/>
                  </a:lnTo>
                  <a:lnTo>
                    <a:pt x="282" y="200"/>
                  </a:lnTo>
                  <a:lnTo>
                    <a:pt x="282" y="206"/>
                  </a:lnTo>
                  <a:lnTo>
                    <a:pt x="282" y="211"/>
                  </a:lnTo>
                  <a:lnTo>
                    <a:pt x="280" y="219"/>
                  </a:lnTo>
                  <a:lnTo>
                    <a:pt x="278" y="227"/>
                  </a:lnTo>
                  <a:lnTo>
                    <a:pt x="276" y="232"/>
                  </a:lnTo>
                  <a:lnTo>
                    <a:pt x="274" y="240"/>
                  </a:lnTo>
                  <a:lnTo>
                    <a:pt x="272" y="244"/>
                  </a:lnTo>
                  <a:lnTo>
                    <a:pt x="268" y="249"/>
                  </a:lnTo>
                  <a:lnTo>
                    <a:pt x="265" y="255"/>
                  </a:lnTo>
                  <a:lnTo>
                    <a:pt x="263" y="261"/>
                  </a:lnTo>
                  <a:lnTo>
                    <a:pt x="257" y="267"/>
                  </a:lnTo>
                  <a:lnTo>
                    <a:pt x="253" y="270"/>
                  </a:lnTo>
                  <a:lnTo>
                    <a:pt x="247" y="274"/>
                  </a:lnTo>
                  <a:lnTo>
                    <a:pt x="242" y="280"/>
                  </a:lnTo>
                  <a:lnTo>
                    <a:pt x="236" y="284"/>
                  </a:lnTo>
                  <a:lnTo>
                    <a:pt x="230" y="289"/>
                  </a:lnTo>
                  <a:lnTo>
                    <a:pt x="223" y="293"/>
                  </a:lnTo>
                  <a:lnTo>
                    <a:pt x="215" y="299"/>
                  </a:lnTo>
                  <a:lnTo>
                    <a:pt x="211" y="301"/>
                  </a:lnTo>
                  <a:lnTo>
                    <a:pt x="206" y="305"/>
                  </a:lnTo>
                  <a:lnTo>
                    <a:pt x="202" y="306"/>
                  </a:lnTo>
                  <a:lnTo>
                    <a:pt x="196" y="308"/>
                  </a:lnTo>
                  <a:lnTo>
                    <a:pt x="190" y="310"/>
                  </a:lnTo>
                  <a:lnTo>
                    <a:pt x="185" y="312"/>
                  </a:lnTo>
                  <a:lnTo>
                    <a:pt x="179" y="314"/>
                  </a:lnTo>
                  <a:lnTo>
                    <a:pt x="173" y="318"/>
                  </a:lnTo>
                  <a:lnTo>
                    <a:pt x="168" y="318"/>
                  </a:lnTo>
                  <a:lnTo>
                    <a:pt x="162" y="322"/>
                  </a:lnTo>
                  <a:lnTo>
                    <a:pt x="156" y="324"/>
                  </a:lnTo>
                  <a:lnTo>
                    <a:pt x="150" y="325"/>
                  </a:lnTo>
                  <a:lnTo>
                    <a:pt x="143" y="325"/>
                  </a:lnTo>
                  <a:lnTo>
                    <a:pt x="137" y="327"/>
                  </a:lnTo>
                  <a:lnTo>
                    <a:pt x="130" y="329"/>
                  </a:lnTo>
                  <a:lnTo>
                    <a:pt x="124" y="331"/>
                  </a:lnTo>
                  <a:lnTo>
                    <a:pt x="116" y="331"/>
                  </a:lnTo>
                  <a:lnTo>
                    <a:pt x="111" y="333"/>
                  </a:lnTo>
                  <a:lnTo>
                    <a:pt x="105" y="333"/>
                  </a:lnTo>
                  <a:lnTo>
                    <a:pt x="99" y="333"/>
                  </a:lnTo>
                  <a:lnTo>
                    <a:pt x="92" y="333"/>
                  </a:lnTo>
                  <a:lnTo>
                    <a:pt x="86" y="333"/>
                  </a:lnTo>
                  <a:lnTo>
                    <a:pt x="80" y="333"/>
                  </a:lnTo>
                  <a:lnTo>
                    <a:pt x="74" y="335"/>
                  </a:lnTo>
                  <a:lnTo>
                    <a:pt x="69" y="333"/>
                  </a:lnTo>
                  <a:lnTo>
                    <a:pt x="63" y="331"/>
                  </a:lnTo>
                  <a:lnTo>
                    <a:pt x="57" y="331"/>
                  </a:lnTo>
                  <a:lnTo>
                    <a:pt x="54" y="329"/>
                  </a:lnTo>
                  <a:lnTo>
                    <a:pt x="48" y="327"/>
                  </a:lnTo>
                  <a:lnTo>
                    <a:pt x="44" y="325"/>
                  </a:lnTo>
                  <a:lnTo>
                    <a:pt x="40" y="324"/>
                  </a:lnTo>
                  <a:lnTo>
                    <a:pt x="36" y="324"/>
                  </a:lnTo>
                  <a:lnTo>
                    <a:pt x="33" y="320"/>
                  </a:lnTo>
                  <a:lnTo>
                    <a:pt x="29" y="316"/>
                  </a:lnTo>
                  <a:lnTo>
                    <a:pt x="25" y="314"/>
                  </a:lnTo>
                  <a:lnTo>
                    <a:pt x="21" y="312"/>
                  </a:lnTo>
                  <a:lnTo>
                    <a:pt x="17" y="306"/>
                  </a:lnTo>
                  <a:lnTo>
                    <a:pt x="15" y="303"/>
                  </a:lnTo>
                  <a:lnTo>
                    <a:pt x="14" y="299"/>
                  </a:lnTo>
                  <a:lnTo>
                    <a:pt x="12" y="295"/>
                  </a:lnTo>
                  <a:lnTo>
                    <a:pt x="10" y="291"/>
                  </a:lnTo>
                  <a:lnTo>
                    <a:pt x="8" y="286"/>
                  </a:lnTo>
                  <a:lnTo>
                    <a:pt x="6" y="280"/>
                  </a:lnTo>
                  <a:lnTo>
                    <a:pt x="4" y="276"/>
                  </a:lnTo>
                  <a:lnTo>
                    <a:pt x="2" y="270"/>
                  </a:lnTo>
                  <a:lnTo>
                    <a:pt x="2" y="265"/>
                  </a:lnTo>
                  <a:lnTo>
                    <a:pt x="2" y="261"/>
                  </a:lnTo>
                  <a:lnTo>
                    <a:pt x="2" y="255"/>
                  </a:lnTo>
                  <a:lnTo>
                    <a:pt x="0" y="249"/>
                  </a:lnTo>
                  <a:lnTo>
                    <a:pt x="0" y="244"/>
                  </a:lnTo>
                  <a:lnTo>
                    <a:pt x="0" y="240"/>
                  </a:lnTo>
                  <a:lnTo>
                    <a:pt x="0" y="234"/>
                  </a:lnTo>
                  <a:lnTo>
                    <a:pt x="0" y="229"/>
                  </a:lnTo>
                  <a:lnTo>
                    <a:pt x="0" y="225"/>
                  </a:lnTo>
                  <a:lnTo>
                    <a:pt x="0" y="219"/>
                  </a:lnTo>
                  <a:lnTo>
                    <a:pt x="2" y="213"/>
                  </a:lnTo>
                  <a:lnTo>
                    <a:pt x="2" y="208"/>
                  </a:lnTo>
                  <a:lnTo>
                    <a:pt x="2" y="204"/>
                  </a:lnTo>
                  <a:lnTo>
                    <a:pt x="2" y="198"/>
                  </a:lnTo>
                  <a:lnTo>
                    <a:pt x="4" y="194"/>
                  </a:lnTo>
                  <a:lnTo>
                    <a:pt x="4" y="191"/>
                  </a:lnTo>
                  <a:lnTo>
                    <a:pt x="6" y="185"/>
                  </a:lnTo>
                  <a:lnTo>
                    <a:pt x="8" y="181"/>
                  </a:lnTo>
                  <a:lnTo>
                    <a:pt x="10" y="179"/>
                  </a:lnTo>
                  <a:lnTo>
                    <a:pt x="12" y="172"/>
                  </a:lnTo>
                  <a:lnTo>
                    <a:pt x="14" y="166"/>
                  </a:lnTo>
                  <a:lnTo>
                    <a:pt x="17" y="160"/>
                  </a:lnTo>
                  <a:lnTo>
                    <a:pt x="23" y="158"/>
                  </a:lnTo>
                  <a:lnTo>
                    <a:pt x="27" y="154"/>
                  </a:lnTo>
                  <a:lnTo>
                    <a:pt x="33" y="153"/>
                  </a:lnTo>
                  <a:lnTo>
                    <a:pt x="38" y="149"/>
                  </a:lnTo>
                  <a:lnTo>
                    <a:pt x="44" y="149"/>
                  </a:lnTo>
                  <a:lnTo>
                    <a:pt x="50" y="149"/>
                  </a:lnTo>
                  <a:lnTo>
                    <a:pt x="55" y="149"/>
                  </a:lnTo>
                  <a:lnTo>
                    <a:pt x="61" y="149"/>
                  </a:lnTo>
                  <a:lnTo>
                    <a:pt x="67" y="151"/>
                  </a:lnTo>
                  <a:lnTo>
                    <a:pt x="73" y="151"/>
                  </a:lnTo>
                  <a:lnTo>
                    <a:pt x="78" y="153"/>
                  </a:lnTo>
                  <a:lnTo>
                    <a:pt x="86" y="153"/>
                  </a:lnTo>
                  <a:lnTo>
                    <a:pt x="92" y="154"/>
                  </a:lnTo>
                  <a:lnTo>
                    <a:pt x="95" y="154"/>
                  </a:lnTo>
                  <a:lnTo>
                    <a:pt x="101" y="154"/>
                  </a:lnTo>
                  <a:lnTo>
                    <a:pt x="105" y="154"/>
                  </a:lnTo>
                  <a:lnTo>
                    <a:pt x="109" y="156"/>
                  </a:lnTo>
                  <a:lnTo>
                    <a:pt x="112" y="154"/>
                  </a:lnTo>
                  <a:lnTo>
                    <a:pt x="116" y="154"/>
                  </a:lnTo>
                  <a:lnTo>
                    <a:pt x="120" y="154"/>
                  </a:lnTo>
                  <a:lnTo>
                    <a:pt x="124" y="154"/>
                  </a:lnTo>
                  <a:lnTo>
                    <a:pt x="130" y="151"/>
                  </a:lnTo>
                  <a:lnTo>
                    <a:pt x="137" y="149"/>
                  </a:lnTo>
                  <a:lnTo>
                    <a:pt x="145" y="145"/>
                  </a:lnTo>
                  <a:lnTo>
                    <a:pt x="150" y="139"/>
                  </a:lnTo>
                  <a:lnTo>
                    <a:pt x="158" y="133"/>
                  </a:lnTo>
                  <a:lnTo>
                    <a:pt x="166" y="128"/>
                  </a:lnTo>
                  <a:lnTo>
                    <a:pt x="168" y="124"/>
                  </a:lnTo>
                  <a:lnTo>
                    <a:pt x="171" y="120"/>
                  </a:lnTo>
                  <a:lnTo>
                    <a:pt x="175" y="116"/>
                  </a:lnTo>
                  <a:lnTo>
                    <a:pt x="177" y="113"/>
                  </a:lnTo>
                  <a:lnTo>
                    <a:pt x="179" y="107"/>
                  </a:lnTo>
                  <a:lnTo>
                    <a:pt x="181" y="101"/>
                  </a:lnTo>
                  <a:lnTo>
                    <a:pt x="181" y="95"/>
                  </a:lnTo>
                  <a:lnTo>
                    <a:pt x="181" y="92"/>
                  </a:lnTo>
                  <a:lnTo>
                    <a:pt x="179" y="86"/>
                  </a:lnTo>
                  <a:lnTo>
                    <a:pt x="177" y="80"/>
                  </a:lnTo>
                  <a:lnTo>
                    <a:pt x="175" y="75"/>
                  </a:lnTo>
                  <a:lnTo>
                    <a:pt x="171" y="69"/>
                  </a:lnTo>
                  <a:lnTo>
                    <a:pt x="166" y="63"/>
                  </a:lnTo>
                  <a:lnTo>
                    <a:pt x="160" y="57"/>
                  </a:lnTo>
                  <a:lnTo>
                    <a:pt x="154" y="52"/>
                  </a:lnTo>
                  <a:lnTo>
                    <a:pt x="149" y="46"/>
                  </a:lnTo>
                  <a:lnTo>
                    <a:pt x="143" y="42"/>
                  </a:lnTo>
                  <a:lnTo>
                    <a:pt x="141" y="40"/>
                  </a:lnTo>
                  <a:lnTo>
                    <a:pt x="135" y="37"/>
                  </a:lnTo>
                  <a:lnTo>
                    <a:pt x="133" y="35"/>
                  </a:lnTo>
                  <a:lnTo>
                    <a:pt x="124" y="29"/>
                  </a:lnTo>
                  <a:lnTo>
                    <a:pt x="118" y="23"/>
                  </a:lnTo>
                  <a:lnTo>
                    <a:pt x="114" y="21"/>
                  </a:lnTo>
                  <a:lnTo>
                    <a:pt x="109" y="19"/>
                  </a:lnTo>
                  <a:lnTo>
                    <a:pt x="107" y="16"/>
                  </a:lnTo>
                  <a:lnTo>
                    <a:pt x="103" y="14"/>
                  </a:lnTo>
                  <a:lnTo>
                    <a:pt x="97" y="10"/>
                  </a:lnTo>
                  <a:lnTo>
                    <a:pt x="92" y="8"/>
                  </a:lnTo>
                  <a:lnTo>
                    <a:pt x="86" y="4"/>
                  </a:lnTo>
                  <a:lnTo>
                    <a:pt x="82" y="2"/>
                  </a:lnTo>
                  <a:lnTo>
                    <a:pt x="80" y="0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50" name="Freeform 194"/>
            <p:cNvSpPr>
              <a:spLocks/>
            </p:cNvSpPr>
            <p:nvPr/>
          </p:nvSpPr>
          <p:spPr bwMode="auto">
            <a:xfrm>
              <a:off x="3434" y="2063"/>
              <a:ext cx="391" cy="678"/>
            </a:xfrm>
            <a:custGeom>
              <a:avLst/>
              <a:gdLst/>
              <a:ahLst/>
              <a:cxnLst>
                <a:cxn ang="0">
                  <a:pos x="576" y="29"/>
                </a:cxn>
                <a:cxn ang="0">
                  <a:pos x="603" y="67"/>
                </a:cxn>
                <a:cxn ang="0">
                  <a:pos x="633" y="120"/>
                </a:cxn>
                <a:cxn ang="0">
                  <a:pos x="666" y="181"/>
                </a:cxn>
                <a:cxn ang="0">
                  <a:pos x="696" y="253"/>
                </a:cxn>
                <a:cxn ang="0">
                  <a:pos x="726" y="329"/>
                </a:cxn>
                <a:cxn ang="0">
                  <a:pos x="749" y="409"/>
                </a:cxn>
                <a:cxn ang="0">
                  <a:pos x="766" y="489"/>
                </a:cxn>
                <a:cxn ang="0">
                  <a:pos x="778" y="567"/>
                </a:cxn>
                <a:cxn ang="0">
                  <a:pos x="782" y="645"/>
                </a:cxn>
                <a:cxn ang="0">
                  <a:pos x="778" y="719"/>
                </a:cxn>
                <a:cxn ang="0">
                  <a:pos x="766" y="791"/>
                </a:cxn>
                <a:cxn ang="0">
                  <a:pos x="749" y="861"/>
                </a:cxn>
                <a:cxn ang="0">
                  <a:pos x="723" y="926"/>
                </a:cxn>
                <a:cxn ang="0">
                  <a:pos x="698" y="989"/>
                </a:cxn>
                <a:cxn ang="0">
                  <a:pos x="671" y="1044"/>
                </a:cxn>
                <a:cxn ang="0">
                  <a:pos x="641" y="1095"/>
                </a:cxn>
                <a:cxn ang="0">
                  <a:pos x="607" y="1139"/>
                </a:cxn>
                <a:cxn ang="0">
                  <a:pos x="567" y="1182"/>
                </a:cxn>
                <a:cxn ang="0">
                  <a:pos x="521" y="1220"/>
                </a:cxn>
                <a:cxn ang="0">
                  <a:pos x="468" y="1258"/>
                </a:cxn>
                <a:cxn ang="0">
                  <a:pos x="407" y="1291"/>
                </a:cxn>
                <a:cxn ang="0">
                  <a:pos x="342" y="1317"/>
                </a:cxn>
                <a:cxn ang="0">
                  <a:pos x="276" y="1338"/>
                </a:cxn>
                <a:cxn ang="0">
                  <a:pos x="209" y="1352"/>
                </a:cxn>
                <a:cxn ang="0">
                  <a:pos x="150" y="1355"/>
                </a:cxn>
                <a:cxn ang="0">
                  <a:pos x="97" y="1346"/>
                </a:cxn>
                <a:cxn ang="0">
                  <a:pos x="55" y="1325"/>
                </a:cxn>
                <a:cxn ang="0">
                  <a:pos x="23" y="1291"/>
                </a:cxn>
                <a:cxn ang="0">
                  <a:pos x="6" y="1247"/>
                </a:cxn>
                <a:cxn ang="0">
                  <a:pos x="0" y="1196"/>
                </a:cxn>
                <a:cxn ang="0">
                  <a:pos x="4" y="1141"/>
                </a:cxn>
                <a:cxn ang="0">
                  <a:pos x="23" y="1087"/>
                </a:cxn>
                <a:cxn ang="0">
                  <a:pos x="51" y="1034"/>
                </a:cxn>
                <a:cxn ang="0">
                  <a:pos x="91" y="989"/>
                </a:cxn>
                <a:cxn ang="0">
                  <a:pos x="141" y="949"/>
                </a:cxn>
                <a:cxn ang="0">
                  <a:pos x="198" y="916"/>
                </a:cxn>
                <a:cxn ang="0">
                  <a:pos x="261" y="886"/>
                </a:cxn>
                <a:cxn ang="0">
                  <a:pos x="323" y="856"/>
                </a:cxn>
                <a:cxn ang="0">
                  <a:pos x="384" y="823"/>
                </a:cxn>
                <a:cxn ang="0">
                  <a:pos x="439" y="787"/>
                </a:cxn>
                <a:cxn ang="0">
                  <a:pos x="489" y="743"/>
                </a:cxn>
                <a:cxn ang="0">
                  <a:pos x="525" y="694"/>
                </a:cxn>
                <a:cxn ang="0">
                  <a:pos x="550" y="639"/>
                </a:cxn>
                <a:cxn ang="0">
                  <a:pos x="563" y="584"/>
                </a:cxn>
                <a:cxn ang="0">
                  <a:pos x="569" y="523"/>
                </a:cxn>
                <a:cxn ang="0">
                  <a:pos x="565" y="464"/>
                </a:cxn>
                <a:cxn ang="0">
                  <a:pos x="555" y="407"/>
                </a:cxn>
                <a:cxn ang="0">
                  <a:pos x="540" y="352"/>
                </a:cxn>
                <a:cxn ang="0">
                  <a:pos x="523" y="297"/>
                </a:cxn>
                <a:cxn ang="0">
                  <a:pos x="506" y="244"/>
                </a:cxn>
                <a:cxn ang="0">
                  <a:pos x="491" y="196"/>
                </a:cxn>
                <a:cxn ang="0">
                  <a:pos x="477" y="152"/>
                </a:cxn>
                <a:cxn ang="0">
                  <a:pos x="464" y="111"/>
                </a:cxn>
                <a:cxn ang="0">
                  <a:pos x="455" y="57"/>
                </a:cxn>
                <a:cxn ang="0">
                  <a:pos x="475" y="14"/>
                </a:cxn>
                <a:cxn ang="0">
                  <a:pos x="519" y="0"/>
                </a:cxn>
              </a:cxnLst>
              <a:rect l="0" t="0" r="r" b="b"/>
              <a:pathLst>
                <a:path w="782" h="1355">
                  <a:moveTo>
                    <a:pt x="540" y="0"/>
                  </a:moveTo>
                  <a:lnTo>
                    <a:pt x="544" y="0"/>
                  </a:lnTo>
                  <a:lnTo>
                    <a:pt x="546" y="2"/>
                  </a:lnTo>
                  <a:lnTo>
                    <a:pt x="551" y="4"/>
                  </a:lnTo>
                  <a:lnTo>
                    <a:pt x="555" y="8"/>
                  </a:lnTo>
                  <a:lnTo>
                    <a:pt x="559" y="12"/>
                  </a:lnTo>
                  <a:lnTo>
                    <a:pt x="565" y="16"/>
                  </a:lnTo>
                  <a:lnTo>
                    <a:pt x="571" y="21"/>
                  </a:lnTo>
                  <a:lnTo>
                    <a:pt x="576" y="29"/>
                  </a:lnTo>
                  <a:lnTo>
                    <a:pt x="578" y="31"/>
                  </a:lnTo>
                  <a:lnTo>
                    <a:pt x="582" y="36"/>
                  </a:lnTo>
                  <a:lnTo>
                    <a:pt x="584" y="40"/>
                  </a:lnTo>
                  <a:lnTo>
                    <a:pt x="588" y="44"/>
                  </a:lnTo>
                  <a:lnTo>
                    <a:pt x="590" y="48"/>
                  </a:lnTo>
                  <a:lnTo>
                    <a:pt x="593" y="52"/>
                  </a:lnTo>
                  <a:lnTo>
                    <a:pt x="597" y="57"/>
                  </a:lnTo>
                  <a:lnTo>
                    <a:pt x="601" y="63"/>
                  </a:lnTo>
                  <a:lnTo>
                    <a:pt x="603" y="67"/>
                  </a:lnTo>
                  <a:lnTo>
                    <a:pt x="607" y="73"/>
                  </a:lnTo>
                  <a:lnTo>
                    <a:pt x="610" y="78"/>
                  </a:lnTo>
                  <a:lnTo>
                    <a:pt x="612" y="84"/>
                  </a:lnTo>
                  <a:lnTo>
                    <a:pt x="616" y="90"/>
                  </a:lnTo>
                  <a:lnTo>
                    <a:pt x="620" y="95"/>
                  </a:lnTo>
                  <a:lnTo>
                    <a:pt x="624" y="101"/>
                  </a:lnTo>
                  <a:lnTo>
                    <a:pt x="628" y="109"/>
                  </a:lnTo>
                  <a:lnTo>
                    <a:pt x="631" y="114"/>
                  </a:lnTo>
                  <a:lnTo>
                    <a:pt x="633" y="120"/>
                  </a:lnTo>
                  <a:lnTo>
                    <a:pt x="637" y="126"/>
                  </a:lnTo>
                  <a:lnTo>
                    <a:pt x="641" y="133"/>
                  </a:lnTo>
                  <a:lnTo>
                    <a:pt x="645" y="139"/>
                  </a:lnTo>
                  <a:lnTo>
                    <a:pt x="648" y="147"/>
                  </a:lnTo>
                  <a:lnTo>
                    <a:pt x="652" y="152"/>
                  </a:lnTo>
                  <a:lnTo>
                    <a:pt x="656" y="160"/>
                  </a:lnTo>
                  <a:lnTo>
                    <a:pt x="658" y="168"/>
                  </a:lnTo>
                  <a:lnTo>
                    <a:pt x="662" y="175"/>
                  </a:lnTo>
                  <a:lnTo>
                    <a:pt x="666" y="181"/>
                  </a:lnTo>
                  <a:lnTo>
                    <a:pt x="669" y="190"/>
                  </a:lnTo>
                  <a:lnTo>
                    <a:pt x="671" y="196"/>
                  </a:lnTo>
                  <a:lnTo>
                    <a:pt x="675" y="204"/>
                  </a:lnTo>
                  <a:lnTo>
                    <a:pt x="679" y="213"/>
                  </a:lnTo>
                  <a:lnTo>
                    <a:pt x="683" y="221"/>
                  </a:lnTo>
                  <a:lnTo>
                    <a:pt x="686" y="228"/>
                  </a:lnTo>
                  <a:lnTo>
                    <a:pt x="690" y="236"/>
                  </a:lnTo>
                  <a:lnTo>
                    <a:pt x="692" y="246"/>
                  </a:lnTo>
                  <a:lnTo>
                    <a:pt x="696" y="253"/>
                  </a:lnTo>
                  <a:lnTo>
                    <a:pt x="700" y="263"/>
                  </a:lnTo>
                  <a:lnTo>
                    <a:pt x="704" y="270"/>
                  </a:lnTo>
                  <a:lnTo>
                    <a:pt x="705" y="278"/>
                  </a:lnTo>
                  <a:lnTo>
                    <a:pt x="709" y="287"/>
                  </a:lnTo>
                  <a:lnTo>
                    <a:pt x="713" y="295"/>
                  </a:lnTo>
                  <a:lnTo>
                    <a:pt x="717" y="303"/>
                  </a:lnTo>
                  <a:lnTo>
                    <a:pt x="719" y="312"/>
                  </a:lnTo>
                  <a:lnTo>
                    <a:pt x="723" y="322"/>
                  </a:lnTo>
                  <a:lnTo>
                    <a:pt x="726" y="329"/>
                  </a:lnTo>
                  <a:lnTo>
                    <a:pt x="728" y="339"/>
                  </a:lnTo>
                  <a:lnTo>
                    <a:pt x="732" y="348"/>
                  </a:lnTo>
                  <a:lnTo>
                    <a:pt x="736" y="358"/>
                  </a:lnTo>
                  <a:lnTo>
                    <a:pt x="738" y="365"/>
                  </a:lnTo>
                  <a:lnTo>
                    <a:pt x="740" y="375"/>
                  </a:lnTo>
                  <a:lnTo>
                    <a:pt x="742" y="382"/>
                  </a:lnTo>
                  <a:lnTo>
                    <a:pt x="745" y="392"/>
                  </a:lnTo>
                  <a:lnTo>
                    <a:pt x="747" y="401"/>
                  </a:lnTo>
                  <a:lnTo>
                    <a:pt x="749" y="409"/>
                  </a:lnTo>
                  <a:lnTo>
                    <a:pt x="751" y="418"/>
                  </a:lnTo>
                  <a:lnTo>
                    <a:pt x="753" y="428"/>
                  </a:lnTo>
                  <a:lnTo>
                    <a:pt x="755" y="436"/>
                  </a:lnTo>
                  <a:lnTo>
                    <a:pt x="757" y="445"/>
                  </a:lnTo>
                  <a:lnTo>
                    <a:pt x="759" y="455"/>
                  </a:lnTo>
                  <a:lnTo>
                    <a:pt x="761" y="462"/>
                  </a:lnTo>
                  <a:lnTo>
                    <a:pt x="763" y="472"/>
                  </a:lnTo>
                  <a:lnTo>
                    <a:pt x="764" y="479"/>
                  </a:lnTo>
                  <a:lnTo>
                    <a:pt x="766" y="489"/>
                  </a:lnTo>
                  <a:lnTo>
                    <a:pt x="768" y="498"/>
                  </a:lnTo>
                  <a:lnTo>
                    <a:pt x="768" y="506"/>
                  </a:lnTo>
                  <a:lnTo>
                    <a:pt x="770" y="515"/>
                  </a:lnTo>
                  <a:lnTo>
                    <a:pt x="772" y="523"/>
                  </a:lnTo>
                  <a:lnTo>
                    <a:pt x="774" y="532"/>
                  </a:lnTo>
                  <a:lnTo>
                    <a:pt x="774" y="542"/>
                  </a:lnTo>
                  <a:lnTo>
                    <a:pt x="776" y="550"/>
                  </a:lnTo>
                  <a:lnTo>
                    <a:pt x="776" y="559"/>
                  </a:lnTo>
                  <a:lnTo>
                    <a:pt x="778" y="567"/>
                  </a:lnTo>
                  <a:lnTo>
                    <a:pt x="778" y="576"/>
                  </a:lnTo>
                  <a:lnTo>
                    <a:pt x="778" y="584"/>
                  </a:lnTo>
                  <a:lnTo>
                    <a:pt x="780" y="593"/>
                  </a:lnTo>
                  <a:lnTo>
                    <a:pt x="780" y="601"/>
                  </a:lnTo>
                  <a:lnTo>
                    <a:pt x="780" y="610"/>
                  </a:lnTo>
                  <a:lnTo>
                    <a:pt x="780" y="618"/>
                  </a:lnTo>
                  <a:lnTo>
                    <a:pt x="782" y="627"/>
                  </a:lnTo>
                  <a:lnTo>
                    <a:pt x="782" y="637"/>
                  </a:lnTo>
                  <a:lnTo>
                    <a:pt x="782" y="645"/>
                  </a:lnTo>
                  <a:lnTo>
                    <a:pt x="782" y="652"/>
                  </a:lnTo>
                  <a:lnTo>
                    <a:pt x="782" y="662"/>
                  </a:lnTo>
                  <a:lnTo>
                    <a:pt x="782" y="669"/>
                  </a:lnTo>
                  <a:lnTo>
                    <a:pt x="780" y="679"/>
                  </a:lnTo>
                  <a:lnTo>
                    <a:pt x="780" y="686"/>
                  </a:lnTo>
                  <a:lnTo>
                    <a:pt x="780" y="694"/>
                  </a:lnTo>
                  <a:lnTo>
                    <a:pt x="780" y="704"/>
                  </a:lnTo>
                  <a:lnTo>
                    <a:pt x="778" y="711"/>
                  </a:lnTo>
                  <a:lnTo>
                    <a:pt x="778" y="719"/>
                  </a:lnTo>
                  <a:lnTo>
                    <a:pt x="776" y="726"/>
                  </a:lnTo>
                  <a:lnTo>
                    <a:pt x="776" y="736"/>
                  </a:lnTo>
                  <a:lnTo>
                    <a:pt x="774" y="743"/>
                  </a:lnTo>
                  <a:lnTo>
                    <a:pt x="774" y="751"/>
                  </a:lnTo>
                  <a:lnTo>
                    <a:pt x="772" y="761"/>
                  </a:lnTo>
                  <a:lnTo>
                    <a:pt x="772" y="768"/>
                  </a:lnTo>
                  <a:lnTo>
                    <a:pt x="770" y="776"/>
                  </a:lnTo>
                  <a:lnTo>
                    <a:pt x="768" y="783"/>
                  </a:lnTo>
                  <a:lnTo>
                    <a:pt x="766" y="791"/>
                  </a:lnTo>
                  <a:lnTo>
                    <a:pt x="764" y="799"/>
                  </a:lnTo>
                  <a:lnTo>
                    <a:pt x="763" y="806"/>
                  </a:lnTo>
                  <a:lnTo>
                    <a:pt x="761" y="814"/>
                  </a:lnTo>
                  <a:lnTo>
                    <a:pt x="759" y="821"/>
                  </a:lnTo>
                  <a:lnTo>
                    <a:pt x="757" y="831"/>
                  </a:lnTo>
                  <a:lnTo>
                    <a:pt x="755" y="837"/>
                  </a:lnTo>
                  <a:lnTo>
                    <a:pt x="753" y="846"/>
                  </a:lnTo>
                  <a:lnTo>
                    <a:pt x="751" y="852"/>
                  </a:lnTo>
                  <a:lnTo>
                    <a:pt x="749" y="861"/>
                  </a:lnTo>
                  <a:lnTo>
                    <a:pt x="745" y="867"/>
                  </a:lnTo>
                  <a:lnTo>
                    <a:pt x="744" y="876"/>
                  </a:lnTo>
                  <a:lnTo>
                    <a:pt x="740" y="882"/>
                  </a:lnTo>
                  <a:lnTo>
                    <a:pt x="738" y="892"/>
                  </a:lnTo>
                  <a:lnTo>
                    <a:pt x="734" y="897"/>
                  </a:lnTo>
                  <a:lnTo>
                    <a:pt x="732" y="905"/>
                  </a:lnTo>
                  <a:lnTo>
                    <a:pt x="728" y="913"/>
                  </a:lnTo>
                  <a:lnTo>
                    <a:pt x="726" y="920"/>
                  </a:lnTo>
                  <a:lnTo>
                    <a:pt x="723" y="926"/>
                  </a:lnTo>
                  <a:lnTo>
                    <a:pt x="721" y="933"/>
                  </a:lnTo>
                  <a:lnTo>
                    <a:pt x="717" y="941"/>
                  </a:lnTo>
                  <a:lnTo>
                    <a:pt x="715" y="949"/>
                  </a:lnTo>
                  <a:lnTo>
                    <a:pt x="711" y="954"/>
                  </a:lnTo>
                  <a:lnTo>
                    <a:pt x="709" y="962"/>
                  </a:lnTo>
                  <a:lnTo>
                    <a:pt x="705" y="968"/>
                  </a:lnTo>
                  <a:lnTo>
                    <a:pt x="704" y="975"/>
                  </a:lnTo>
                  <a:lnTo>
                    <a:pt x="700" y="981"/>
                  </a:lnTo>
                  <a:lnTo>
                    <a:pt x="698" y="989"/>
                  </a:lnTo>
                  <a:lnTo>
                    <a:pt x="694" y="994"/>
                  </a:lnTo>
                  <a:lnTo>
                    <a:pt x="692" y="1002"/>
                  </a:lnTo>
                  <a:lnTo>
                    <a:pt x="690" y="1006"/>
                  </a:lnTo>
                  <a:lnTo>
                    <a:pt x="686" y="1013"/>
                  </a:lnTo>
                  <a:lnTo>
                    <a:pt x="683" y="1019"/>
                  </a:lnTo>
                  <a:lnTo>
                    <a:pt x="681" y="1025"/>
                  </a:lnTo>
                  <a:lnTo>
                    <a:pt x="677" y="1030"/>
                  </a:lnTo>
                  <a:lnTo>
                    <a:pt x="675" y="1036"/>
                  </a:lnTo>
                  <a:lnTo>
                    <a:pt x="671" y="1044"/>
                  </a:lnTo>
                  <a:lnTo>
                    <a:pt x="667" y="1049"/>
                  </a:lnTo>
                  <a:lnTo>
                    <a:pt x="664" y="1055"/>
                  </a:lnTo>
                  <a:lnTo>
                    <a:pt x="662" y="1061"/>
                  </a:lnTo>
                  <a:lnTo>
                    <a:pt x="658" y="1066"/>
                  </a:lnTo>
                  <a:lnTo>
                    <a:pt x="654" y="1072"/>
                  </a:lnTo>
                  <a:lnTo>
                    <a:pt x="652" y="1078"/>
                  </a:lnTo>
                  <a:lnTo>
                    <a:pt x="648" y="1084"/>
                  </a:lnTo>
                  <a:lnTo>
                    <a:pt x="645" y="1087"/>
                  </a:lnTo>
                  <a:lnTo>
                    <a:pt x="641" y="1095"/>
                  </a:lnTo>
                  <a:lnTo>
                    <a:pt x="637" y="1099"/>
                  </a:lnTo>
                  <a:lnTo>
                    <a:pt x="633" y="1104"/>
                  </a:lnTo>
                  <a:lnTo>
                    <a:pt x="629" y="1108"/>
                  </a:lnTo>
                  <a:lnTo>
                    <a:pt x="626" y="1114"/>
                  </a:lnTo>
                  <a:lnTo>
                    <a:pt x="622" y="1120"/>
                  </a:lnTo>
                  <a:lnTo>
                    <a:pt x="618" y="1125"/>
                  </a:lnTo>
                  <a:lnTo>
                    <a:pt x="614" y="1129"/>
                  </a:lnTo>
                  <a:lnTo>
                    <a:pt x="610" y="1135"/>
                  </a:lnTo>
                  <a:lnTo>
                    <a:pt x="607" y="1139"/>
                  </a:lnTo>
                  <a:lnTo>
                    <a:pt x="603" y="1144"/>
                  </a:lnTo>
                  <a:lnTo>
                    <a:pt x="599" y="1148"/>
                  </a:lnTo>
                  <a:lnTo>
                    <a:pt x="595" y="1154"/>
                  </a:lnTo>
                  <a:lnTo>
                    <a:pt x="590" y="1160"/>
                  </a:lnTo>
                  <a:lnTo>
                    <a:pt x="586" y="1163"/>
                  </a:lnTo>
                  <a:lnTo>
                    <a:pt x="582" y="1169"/>
                  </a:lnTo>
                  <a:lnTo>
                    <a:pt x="578" y="1173"/>
                  </a:lnTo>
                  <a:lnTo>
                    <a:pt x="572" y="1179"/>
                  </a:lnTo>
                  <a:lnTo>
                    <a:pt x="567" y="1182"/>
                  </a:lnTo>
                  <a:lnTo>
                    <a:pt x="561" y="1186"/>
                  </a:lnTo>
                  <a:lnTo>
                    <a:pt x="557" y="1192"/>
                  </a:lnTo>
                  <a:lnTo>
                    <a:pt x="551" y="1196"/>
                  </a:lnTo>
                  <a:lnTo>
                    <a:pt x="548" y="1200"/>
                  </a:lnTo>
                  <a:lnTo>
                    <a:pt x="542" y="1203"/>
                  </a:lnTo>
                  <a:lnTo>
                    <a:pt x="538" y="1209"/>
                  </a:lnTo>
                  <a:lnTo>
                    <a:pt x="532" y="1213"/>
                  </a:lnTo>
                  <a:lnTo>
                    <a:pt x="527" y="1217"/>
                  </a:lnTo>
                  <a:lnTo>
                    <a:pt x="521" y="1220"/>
                  </a:lnTo>
                  <a:lnTo>
                    <a:pt x="515" y="1226"/>
                  </a:lnTo>
                  <a:lnTo>
                    <a:pt x="510" y="1230"/>
                  </a:lnTo>
                  <a:lnTo>
                    <a:pt x="504" y="1234"/>
                  </a:lnTo>
                  <a:lnTo>
                    <a:pt x="498" y="1238"/>
                  </a:lnTo>
                  <a:lnTo>
                    <a:pt x="493" y="1243"/>
                  </a:lnTo>
                  <a:lnTo>
                    <a:pt x="487" y="1247"/>
                  </a:lnTo>
                  <a:lnTo>
                    <a:pt x="481" y="1251"/>
                  </a:lnTo>
                  <a:lnTo>
                    <a:pt x="475" y="1255"/>
                  </a:lnTo>
                  <a:lnTo>
                    <a:pt x="468" y="1258"/>
                  </a:lnTo>
                  <a:lnTo>
                    <a:pt x="462" y="1262"/>
                  </a:lnTo>
                  <a:lnTo>
                    <a:pt x="455" y="1266"/>
                  </a:lnTo>
                  <a:lnTo>
                    <a:pt x="449" y="1270"/>
                  </a:lnTo>
                  <a:lnTo>
                    <a:pt x="441" y="1274"/>
                  </a:lnTo>
                  <a:lnTo>
                    <a:pt x="434" y="1276"/>
                  </a:lnTo>
                  <a:lnTo>
                    <a:pt x="428" y="1279"/>
                  </a:lnTo>
                  <a:lnTo>
                    <a:pt x="420" y="1283"/>
                  </a:lnTo>
                  <a:lnTo>
                    <a:pt x="415" y="1287"/>
                  </a:lnTo>
                  <a:lnTo>
                    <a:pt x="407" y="1291"/>
                  </a:lnTo>
                  <a:lnTo>
                    <a:pt x="399" y="1295"/>
                  </a:lnTo>
                  <a:lnTo>
                    <a:pt x="394" y="1296"/>
                  </a:lnTo>
                  <a:lnTo>
                    <a:pt x="386" y="1300"/>
                  </a:lnTo>
                  <a:lnTo>
                    <a:pt x="378" y="1304"/>
                  </a:lnTo>
                  <a:lnTo>
                    <a:pt x="371" y="1306"/>
                  </a:lnTo>
                  <a:lnTo>
                    <a:pt x="363" y="1310"/>
                  </a:lnTo>
                  <a:lnTo>
                    <a:pt x="356" y="1314"/>
                  </a:lnTo>
                  <a:lnTo>
                    <a:pt x="348" y="1315"/>
                  </a:lnTo>
                  <a:lnTo>
                    <a:pt x="342" y="1317"/>
                  </a:lnTo>
                  <a:lnTo>
                    <a:pt x="335" y="1321"/>
                  </a:lnTo>
                  <a:lnTo>
                    <a:pt x="327" y="1323"/>
                  </a:lnTo>
                  <a:lnTo>
                    <a:pt x="320" y="1325"/>
                  </a:lnTo>
                  <a:lnTo>
                    <a:pt x="312" y="1329"/>
                  </a:lnTo>
                  <a:lnTo>
                    <a:pt x="304" y="1331"/>
                  </a:lnTo>
                  <a:lnTo>
                    <a:pt x="297" y="1333"/>
                  </a:lnTo>
                  <a:lnTo>
                    <a:pt x="289" y="1334"/>
                  </a:lnTo>
                  <a:lnTo>
                    <a:pt x="283" y="1336"/>
                  </a:lnTo>
                  <a:lnTo>
                    <a:pt x="276" y="1338"/>
                  </a:lnTo>
                  <a:lnTo>
                    <a:pt x="268" y="1342"/>
                  </a:lnTo>
                  <a:lnTo>
                    <a:pt x="261" y="1342"/>
                  </a:lnTo>
                  <a:lnTo>
                    <a:pt x="253" y="1344"/>
                  </a:lnTo>
                  <a:lnTo>
                    <a:pt x="245" y="1346"/>
                  </a:lnTo>
                  <a:lnTo>
                    <a:pt x="238" y="1348"/>
                  </a:lnTo>
                  <a:lnTo>
                    <a:pt x="230" y="1348"/>
                  </a:lnTo>
                  <a:lnTo>
                    <a:pt x="224" y="1350"/>
                  </a:lnTo>
                  <a:lnTo>
                    <a:pt x="217" y="1350"/>
                  </a:lnTo>
                  <a:lnTo>
                    <a:pt x="209" y="1352"/>
                  </a:lnTo>
                  <a:lnTo>
                    <a:pt x="202" y="1352"/>
                  </a:lnTo>
                  <a:lnTo>
                    <a:pt x="196" y="1353"/>
                  </a:lnTo>
                  <a:lnTo>
                    <a:pt x="188" y="1353"/>
                  </a:lnTo>
                  <a:lnTo>
                    <a:pt x="183" y="1355"/>
                  </a:lnTo>
                  <a:lnTo>
                    <a:pt x="175" y="1355"/>
                  </a:lnTo>
                  <a:lnTo>
                    <a:pt x="169" y="1355"/>
                  </a:lnTo>
                  <a:lnTo>
                    <a:pt x="164" y="1355"/>
                  </a:lnTo>
                  <a:lnTo>
                    <a:pt x="156" y="1355"/>
                  </a:lnTo>
                  <a:lnTo>
                    <a:pt x="150" y="1355"/>
                  </a:lnTo>
                  <a:lnTo>
                    <a:pt x="143" y="1353"/>
                  </a:lnTo>
                  <a:lnTo>
                    <a:pt x="137" y="1353"/>
                  </a:lnTo>
                  <a:lnTo>
                    <a:pt x="131" y="1353"/>
                  </a:lnTo>
                  <a:lnTo>
                    <a:pt x="126" y="1352"/>
                  </a:lnTo>
                  <a:lnTo>
                    <a:pt x="118" y="1352"/>
                  </a:lnTo>
                  <a:lnTo>
                    <a:pt x="112" y="1350"/>
                  </a:lnTo>
                  <a:lnTo>
                    <a:pt x="108" y="1350"/>
                  </a:lnTo>
                  <a:lnTo>
                    <a:pt x="103" y="1348"/>
                  </a:lnTo>
                  <a:lnTo>
                    <a:pt x="97" y="1346"/>
                  </a:lnTo>
                  <a:lnTo>
                    <a:pt x="91" y="1344"/>
                  </a:lnTo>
                  <a:lnTo>
                    <a:pt x="88" y="1342"/>
                  </a:lnTo>
                  <a:lnTo>
                    <a:pt x="82" y="1340"/>
                  </a:lnTo>
                  <a:lnTo>
                    <a:pt x="76" y="1338"/>
                  </a:lnTo>
                  <a:lnTo>
                    <a:pt x="72" y="1336"/>
                  </a:lnTo>
                  <a:lnTo>
                    <a:pt x="69" y="1334"/>
                  </a:lnTo>
                  <a:lnTo>
                    <a:pt x="65" y="1331"/>
                  </a:lnTo>
                  <a:lnTo>
                    <a:pt x="59" y="1329"/>
                  </a:lnTo>
                  <a:lnTo>
                    <a:pt x="55" y="1325"/>
                  </a:lnTo>
                  <a:lnTo>
                    <a:pt x="51" y="1321"/>
                  </a:lnTo>
                  <a:lnTo>
                    <a:pt x="46" y="1317"/>
                  </a:lnTo>
                  <a:lnTo>
                    <a:pt x="42" y="1314"/>
                  </a:lnTo>
                  <a:lnTo>
                    <a:pt x="38" y="1312"/>
                  </a:lnTo>
                  <a:lnTo>
                    <a:pt x="36" y="1308"/>
                  </a:lnTo>
                  <a:lnTo>
                    <a:pt x="32" y="1304"/>
                  </a:lnTo>
                  <a:lnTo>
                    <a:pt x="29" y="1298"/>
                  </a:lnTo>
                  <a:lnTo>
                    <a:pt x="27" y="1295"/>
                  </a:lnTo>
                  <a:lnTo>
                    <a:pt x="23" y="1291"/>
                  </a:lnTo>
                  <a:lnTo>
                    <a:pt x="21" y="1285"/>
                  </a:lnTo>
                  <a:lnTo>
                    <a:pt x="19" y="1281"/>
                  </a:lnTo>
                  <a:lnTo>
                    <a:pt x="17" y="1277"/>
                  </a:lnTo>
                  <a:lnTo>
                    <a:pt x="15" y="1274"/>
                  </a:lnTo>
                  <a:lnTo>
                    <a:pt x="13" y="1268"/>
                  </a:lnTo>
                  <a:lnTo>
                    <a:pt x="10" y="1262"/>
                  </a:lnTo>
                  <a:lnTo>
                    <a:pt x="8" y="1257"/>
                  </a:lnTo>
                  <a:lnTo>
                    <a:pt x="8" y="1253"/>
                  </a:lnTo>
                  <a:lnTo>
                    <a:pt x="6" y="1247"/>
                  </a:lnTo>
                  <a:lnTo>
                    <a:pt x="4" y="1241"/>
                  </a:lnTo>
                  <a:lnTo>
                    <a:pt x="2" y="1236"/>
                  </a:lnTo>
                  <a:lnTo>
                    <a:pt x="2" y="1230"/>
                  </a:lnTo>
                  <a:lnTo>
                    <a:pt x="0" y="1224"/>
                  </a:lnTo>
                  <a:lnTo>
                    <a:pt x="0" y="1219"/>
                  </a:lnTo>
                  <a:lnTo>
                    <a:pt x="0" y="1213"/>
                  </a:lnTo>
                  <a:lnTo>
                    <a:pt x="0" y="1207"/>
                  </a:lnTo>
                  <a:lnTo>
                    <a:pt x="0" y="1201"/>
                  </a:lnTo>
                  <a:lnTo>
                    <a:pt x="0" y="1196"/>
                  </a:lnTo>
                  <a:lnTo>
                    <a:pt x="0" y="1190"/>
                  </a:lnTo>
                  <a:lnTo>
                    <a:pt x="0" y="1184"/>
                  </a:lnTo>
                  <a:lnTo>
                    <a:pt x="0" y="1179"/>
                  </a:lnTo>
                  <a:lnTo>
                    <a:pt x="0" y="1173"/>
                  </a:lnTo>
                  <a:lnTo>
                    <a:pt x="0" y="1165"/>
                  </a:lnTo>
                  <a:lnTo>
                    <a:pt x="2" y="1160"/>
                  </a:lnTo>
                  <a:lnTo>
                    <a:pt x="2" y="1154"/>
                  </a:lnTo>
                  <a:lnTo>
                    <a:pt x="4" y="1146"/>
                  </a:lnTo>
                  <a:lnTo>
                    <a:pt x="4" y="1141"/>
                  </a:lnTo>
                  <a:lnTo>
                    <a:pt x="6" y="1135"/>
                  </a:lnTo>
                  <a:lnTo>
                    <a:pt x="8" y="1129"/>
                  </a:lnTo>
                  <a:lnTo>
                    <a:pt x="10" y="1123"/>
                  </a:lnTo>
                  <a:lnTo>
                    <a:pt x="12" y="1116"/>
                  </a:lnTo>
                  <a:lnTo>
                    <a:pt x="13" y="1110"/>
                  </a:lnTo>
                  <a:lnTo>
                    <a:pt x="15" y="1104"/>
                  </a:lnTo>
                  <a:lnTo>
                    <a:pt x="17" y="1099"/>
                  </a:lnTo>
                  <a:lnTo>
                    <a:pt x="21" y="1093"/>
                  </a:lnTo>
                  <a:lnTo>
                    <a:pt x="23" y="1087"/>
                  </a:lnTo>
                  <a:lnTo>
                    <a:pt x="25" y="1080"/>
                  </a:lnTo>
                  <a:lnTo>
                    <a:pt x="29" y="1074"/>
                  </a:lnTo>
                  <a:lnTo>
                    <a:pt x="31" y="1068"/>
                  </a:lnTo>
                  <a:lnTo>
                    <a:pt x="34" y="1063"/>
                  </a:lnTo>
                  <a:lnTo>
                    <a:pt x="36" y="1057"/>
                  </a:lnTo>
                  <a:lnTo>
                    <a:pt x="40" y="1051"/>
                  </a:lnTo>
                  <a:lnTo>
                    <a:pt x="44" y="1046"/>
                  </a:lnTo>
                  <a:lnTo>
                    <a:pt x="48" y="1040"/>
                  </a:lnTo>
                  <a:lnTo>
                    <a:pt x="51" y="1034"/>
                  </a:lnTo>
                  <a:lnTo>
                    <a:pt x="55" y="1028"/>
                  </a:lnTo>
                  <a:lnTo>
                    <a:pt x="59" y="1023"/>
                  </a:lnTo>
                  <a:lnTo>
                    <a:pt x="65" y="1019"/>
                  </a:lnTo>
                  <a:lnTo>
                    <a:pt x="69" y="1013"/>
                  </a:lnTo>
                  <a:lnTo>
                    <a:pt x="72" y="1008"/>
                  </a:lnTo>
                  <a:lnTo>
                    <a:pt x="78" y="1002"/>
                  </a:lnTo>
                  <a:lnTo>
                    <a:pt x="84" y="998"/>
                  </a:lnTo>
                  <a:lnTo>
                    <a:pt x="88" y="992"/>
                  </a:lnTo>
                  <a:lnTo>
                    <a:pt x="91" y="989"/>
                  </a:lnTo>
                  <a:lnTo>
                    <a:pt x="97" y="983"/>
                  </a:lnTo>
                  <a:lnTo>
                    <a:pt x="103" y="979"/>
                  </a:lnTo>
                  <a:lnTo>
                    <a:pt x="107" y="973"/>
                  </a:lnTo>
                  <a:lnTo>
                    <a:pt x="112" y="970"/>
                  </a:lnTo>
                  <a:lnTo>
                    <a:pt x="118" y="966"/>
                  </a:lnTo>
                  <a:lnTo>
                    <a:pt x="124" y="962"/>
                  </a:lnTo>
                  <a:lnTo>
                    <a:pt x="129" y="958"/>
                  </a:lnTo>
                  <a:lnTo>
                    <a:pt x="135" y="952"/>
                  </a:lnTo>
                  <a:lnTo>
                    <a:pt x="141" y="949"/>
                  </a:lnTo>
                  <a:lnTo>
                    <a:pt x="147" y="945"/>
                  </a:lnTo>
                  <a:lnTo>
                    <a:pt x="154" y="941"/>
                  </a:lnTo>
                  <a:lnTo>
                    <a:pt x="160" y="937"/>
                  </a:lnTo>
                  <a:lnTo>
                    <a:pt x="166" y="933"/>
                  </a:lnTo>
                  <a:lnTo>
                    <a:pt x="173" y="932"/>
                  </a:lnTo>
                  <a:lnTo>
                    <a:pt x="179" y="926"/>
                  </a:lnTo>
                  <a:lnTo>
                    <a:pt x="185" y="922"/>
                  </a:lnTo>
                  <a:lnTo>
                    <a:pt x="192" y="918"/>
                  </a:lnTo>
                  <a:lnTo>
                    <a:pt x="198" y="916"/>
                  </a:lnTo>
                  <a:lnTo>
                    <a:pt x="205" y="913"/>
                  </a:lnTo>
                  <a:lnTo>
                    <a:pt x="211" y="909"/>
                  </a:lnTo>
                  <a:lnTo>
                    <a:pt x="219" y="905"/>
                  </a:lnTo>
                  <a:lnTo>
                    <a:pt x="226" y="903"/>
                  </a:lnTo>
                  <a:lnTo>
                    <a:pt x="232" y="897"/>
                  </a:lnTo>
                  <a:lnTo>
                    <a:pt x="240" y="895"/>
                  </a:lnTo>
                  <a:lnTo>
                    <a:pt x="245" y="892"/>
                  </a:lnTo>
                  <a:lnTo>
                    <a:pt x="253" y="888"/>
                  </a:lnTo>
                  <a:lnTo>
                    <a:pt x="261" y="886"/>
                  </a:lnTo>
                  <a:lnTo>
                    <a:pt x="266" y="882"/>
                  </a:lnTo>
                  <a:lnTo>
                    <a:pt x="274" y="878"/>
                  </a:lnTo>
                  <a:lnTo>
                    <a:pt x="282" y="876"/>
                  </a:lnTo>
                  <a:lnTo>
                    <a:pt x="287" y="873"/>
                  </a:lnTo>
                  <a:lnTo>
                    <a:pt x="295" y="869"/>
                  </a:lnTo>
                  <a:lnTo>
                    <a:pt x="301" y="865"/>
                  </a:lnTo>
                  <a:lnTo>
                    <a:pt x="310" y="863"/>
                  </a:lnTo>
                  <a:lnTo>
                    <a:pt x="316" y="857"/>
                  </a:lnTo>
                  <a:lnTo>
                    <a:pt x="323" y="856"/>
                  </a:lnTo>
                  <a:lnTo>
                    <a:pt x="329" y="852"/>
                  </a:lnTo>
                  <a:lnTo>
                    <a:pt x="337" y="848"/>
                  </a:lnTo>
                  <a:lnTo>
                    <a:pt x="342" y="844"/>
                  </a:lnTo>
                  <a:lnTo>
                    <a:pt x="350" y="840"/>
                  </a:lnTo>
                  <a:lnTo>
                    <a:pt x="358" y="837"/>
                  </a:lnTo>
                  <a:lnTo>
                    <a:pt x="363" y="835"/>
                  </a:lnTo>
                  <a:lnTo>
                    <a:pt x="371" y="831"/>
                  </a:lnTo>
                  <a:lnTo>
                    <a:pt x="377" y="827"/>
                  </a:lnTo>
                  <a:lnTo>
                    <a:pt x="384" y="823"/>
                  </a:lnTo>
                  <a:lnTo>
                    <a:pt x="392" y="819"/>
                  </a:lnTo>
                  <a:lnTo>
                    <a:pt x="397" y="816"/>
                  </a:lnTo>
                  <a:lnTo>
                    <a:pt x="403" y="812"/>
                  </a:lnTo>
                  <a:lnTo>
                    <a:pt x="409" y="808"/>
                  </a:lnTo>
                  <a:lnTo>
                    <a:pt x="417" y="804"/>
                  </a:lnTo>
                  <a:lnTo>
                    <a:pt x="422" y="800"/>
                  </a:lnTo>
                  <a:lnTo>
                    <a:pt x="428" y="795"/>
                  </a:lnTo>
                  <a:lnTo>
                    <a:pt x="434" y="791"/>
                  </a:lnTo>
                  <a:lnTo>
                    <a:pt x="439" y="787"/>
                  </a:lnTo>
                  <a:lnTo>
                    <a:pt x="445" y="783"/>
                  </a:lnTo>
                  <a:lnTo>
                    <a:pt x="451" y="778"/>
                  </a:lnTo>
                  <a:lnTo>
                    <a:pt x="456" y="772"/>
                  </a:lnTo>
                  <a:lnTo>
                    <a:pt x="462" y="768"/>
                  </a:lnTo>
                  <a:lnTo>
                    <a:pt x="468" y="764"/>
                  </a:lnTo>
                  <a:lnTo>
                    <a:pt x="474" y="759"/>
                  </a:lnTo>
                  <a:lnTo>
                    <a:pt x="479" y="755"/>
                  </a:lnTo>
                  <a:lnTo>
                    <a:pt x="485" y="749"/>
                  </a:lnTo>
                  <a:lnTo>
                    <a:pt x="489" y="743"/>
                  </a:lnTo>
                  <a:lnTo>
                    <a:pt x="493" y="740"/>
                  </a:lnTo>
                  <a:lnTo>
                    <a:pt x="498" y="732"/>
                  </a:lnTo>
                  <a:lnTo>
                    <a:pt x="502" y="728"/>
                  </a:lnTo>
                  <a:lnTo>
                    <a:pt x="506" y="721"/>
                  </a:lnTo>
                  <a:lnTo>
                    <a:pt x="510" y="717"/>
                  </a:lnTo>
                  <a:lnTo>
                    <a:pt x="513" y="711"/>
                  </a:lnTo>
                  <a:lnTo>
                    <a:pt x="519" y="705"/>
                  </a:lnTo>
                  <a:lnTo>
                    <a:pt x="521" y="700"/>
                  </a:lnTo>
                  <a:lnTo>
                    <a:pt x="525" y="694"/>
                  </a:lnTo>
                  <a:lnTo>
                    <a:pt x="529" y="688"/>
                  </a:lnTo>
                  <a:lnTo>
                    <a:pt x="531" y="683"/>
                  </a:lnTo>
                  <a:lnTo>
                    <a:pt x="534" y="675"/>
                  </a:lnTo>
                  <a:lnTo>
                    <a:pt x="536" y="669"/>
                  </a:lnTo>
                  <a:lnTo>
                    <a:pt x="540" y="664"/>
                  </a:lnTo>
                  <a:lnTo>
                    <a:pt x="544" y="658"/>
                  </a:lnTo>
                  <a:lnTo>
                    <a:pt x="546" y="652"/>
                  </a:lnTo>
                  <a:lnTo>
                    <a:pt x="548" y="646"/>
                  </a:lnTo>
                  <a:lnTo>
                    <a:pt x="550" y="639"/>
                  </a:lnTo>
                  <a:lnTo>
                    <a:pt x="551" y="633"/>
                  </a:lnTo>
                  <a:lnTo>
                    <a:pt x="553" y="627"/>
                  </a:lnTo>
                  <a:lnTo>
                    <a:pt x="555" y="622"/>
                  </a:lnTo>
                  <a:lnTo>
                    <a:pt x="557" y="614"/>
                  </a:lnTo>
                  <a:lnTo>
                    <a:pt x="559" y="608"/>
                  </a:lnTo>
                  <a:lnTo>
                    <a:pt x="559" y="601"/>
                  </a:lnTo>
                  <a:lnTo>
                    <a:pt x="561" y="595"/>
                  </a:lnTo>
                  <a:lnTo>
                    <a:pt x="561" y="589"/>
                  </a:lnTo>
                  <a:lnTo>
                    <a:pt x="563" y="584"/>
                  </a:lnTo>
                  <a:lnTo>
                    <a:pt x="565" y="576"/>
                  </a:lnTo>
                  <a:lnTo>
                    <a:pt x="565" y="570"/>
                  </a:lnTo>
                  <a:lnTo>
                    <a:pt x="567" y="563"/>
                  </a:lnTo>
                  <a:lnTo>
                    <a:pt x="567" y="557"/>
                  </a:lnTo>
                  <a:lnTo>
                    <a:pt x="567" y="550"/>
                  </a:lnTo>
                  <a:lnTo>
                    <a:pt x="567" y="544"/>
                  </a:lnTo>
                  <a:lnTo>
                    <a:pt x="567" y="536"/>
                  </a:lnTo>
                  <a:lnTo>
                    <a:pt x="569" y="531"/>
                  </a:lnTo>
                  <a:lnTo>
                    <a:pt x="569" y="523"/>
                  </a:lnTo>
                  <a:lnTo>
                    <a:pt x="569" y="517"/>
                  </a:lnTo>
                  <a:lnTo>
                    <a:pt x="569" y="512"/>
                  </a:lnTo>
                  <a:lnTo>
                    <a:pt x="569" y="504"/>
                  </a:lnTo>
                  <a:lnTo>
                    <a:pt x="567" y="498"/>
                  </a:lnTo>
                  <a:lnTo>
                    <a:pt x="567" y="491"/>
                  </a:lnTo>
                  <a:lnTo>
                    <a:pt x="567" y="485"/>
                  </a:lnTo>
                  <a:lnTo>
                    <a:pt x="567" y="477"/>
                  </a:lnTo>
                  <a:lnTo>
                    <a:pt x="565" y="472"/>
                  </a:lnTo>
                  <a:lnTo>
                    <a:pt x="565" y="464"/>
                  </a:lnTo>
                  <a:lnTo>
                    <a:pt x="565" y="458"/>
                  </a:lnTo>
                  <a:lnTo>
                    <a:pt x="565" y="453"/>
                  </a:lnTo>
                  <a:lnTo>
                    <a:pt x="563" y="445"/>
                  </a:lnTo>
                  <a:lnTo>
                    <a:pt x="561" y="439"/>
                  </a:lnTo>
                  <a:lnTo>
                    <a:pt x="559" y="432"/>
                  </a:lnTo>
                  <a:lnTo>
                    <a:pt x="559" y="426"/>
                  </a:lnTo>
                  <a:lnTo>
                    <a:pt x="557" y="418"/>
                  </a:lnTo>
                  <a:lnTo>
                    <a:pt x="557" y="413"/>
                  </a:lnTo>
                  <a:lnTo>
                    <a:pt x="555" y="407"/>
                  </a:lnTo>
                  <a:lnTo>
                    <a:pt x="553" y="401"/>
                  </a:lnTo>
                  <a:lnTo>
                    <a:pt x="551" y="394"/>
                  </a:lnTo>
                  <a:lnTo>
                    <a:pt x="551" y="388"/>
                  </a:lnTo>
                  <a:lnTo>
                    <a:pt x="550" y="382"/>
                  </a:lnTo>
                  <a:lnTo>
                    <a:pt x="548" y="375"/>
                  </a:lnTo>
                  <a:lnTo>
                    <a:pt x="546" y="369"/>
                  </a:lnTo>
                  <a:lnTo>
                    <a:pt x="544" y="363"/>
                  </a:lnTo>
                  <a:lnTo>
                    <a:pt x="542" y="358"/>
                  </a:lnTo>
                  <a:lnTo>
                    <a:pt x="540" y="352"/>
                  </a:lnTo>
                  <a:lnTo>
                    <a:pt x="538" y="344"/>
                  </a:lnTo>
                  <a:lnTo>
                    <a:pt x="536" y="339"/>
                  </a:lnTo>
                  <a:lnTo>
                    <a:pt x="534" y="333"/>
                  </a:lnTo>
                  <a:lnTo>
                    <a:pt x="532" y="327"/>
                  </a:lnTo>
                  <a:lnTo>
                    <a:pt x="531" y="320"/>
                  </a:lnTo>
                  <a:lnTo>
                    <a:pt x="529" y="314"/>
                  </a:lnTo>
                  <a:lnTo>
                    <a:pt x="527" y="308"/>
                  </a:lnTo>
                  <a:lnTo>
                    <a:pt x="525" y="303"/>
                  </a:lnTo>
                  <a:lnTo>
                    <a:pt x="523" y="297"/>
                  </a:lnTo>
                  <a:lnTo>
                    <a:pt x="521" y="291"/>
                  </a:lnTo>
                  <a:lnTo>
                    <a:pt x="519" y="285"/>
                  </a:lnTo>
                  <a:lnTo>
                    <a:pt x="517" y="280"/>
                  </a:lnTo>
                  <a:lnTo>
                    <a:pt x="515" y="272"/>
                  </a:lnTo>
                  <a:lnTo>
                    <a:pt x="513" y="268"/>
                  </a:lnTo>
                  <a:lnTo>
                    <a:pt x="512" y="263"/>
                  </a:lnTo>
                  <a:lnTo>
                    <a:pt x="510" y="257"/>
                  </a:lnTo>
                  <a:lnTo>
                    <a:pt x="508" y="249"/>
                  </a:lnTo>
                  <a:lnTo>
                    <a:pt x="506" y="244"/>
                  </a:lnTo>
                  <a:lnTo>
                    <a:pt x="504" y="240"/>
                  </a:lnTo>
                  <a:lnTo>
                    <a:pt x="502" y="234"/>
                  </a:lnTo>
                  <a:lnTo>
                    <a:pt x="500" y="228"/>
                  </a:lnTo>
                  <a:lnTo>
                    <a:pt x="498" y="223"/>
                  </a:lnTo>
                  <a:lnTo>
                    <a:pt x="496" y="217"/>
                  </a:lnTo>
                  <a:lnTo>
                    <a:pt x="494" y="213"/>
                  </a:lnTo>
                  <a:lnTo>
                    <a:pt x="493" y="208"/>
                  </a:lnTo>
                  <a:lnTo>
                    <a:pt x="491" y="202"/>
                  </a:lnTo>
                  <a:lnTo>
                    <a:pt x="491" y="196"/>
                  </a:lnTo>
                  <a:lnTo>
                    <a:pt x="489" y="192"/>
                  </a:lnTo>
                  <a:lnTo>
                    <a:pt x="487" y="187"/>
                  </a:lnTo>
                  <a:lnTo>
                    <a:pt x="485" y="181"/>
                  </a:lnTo>
                  <a:lnTo>
                    <a:pt x="483" y="177"/>
                  </a:lnTo>
                  <a:lnTo>
                    <a:pt x="483" y="173"/>
                  </a:lnTo>
                  <a:lnTo>
                    <a:pt x="481" y="168"/>
                  </a:lnTo>
                  <a:lnTo>
                    <a:pt x="479" y="162"/>
                  </a:lnTo>
                  <a:lnTo>
                    <a:pt x="477" y="156"/>
                  </a:lnTo>
                  <a:lnTo>
                    <a:pt x="477" y="152"/>
                  </a:lnTo>
                  <a:lnTo>
                    <a:pt x="475" y="149"/>
                  </a:lnTo>
                  <a:lnTo>
                    <a:pt x="474" y="145"/>
                  </a:lnTo>
                  <a:lnTo>
                    <a:pt x="472" y="139"/>
                  </a:lnTo>
                  <a:lnTo>
                    <a:pt x="472" y="135"/>
                  </a:lnTo>
                  <a:lnTo>
                    <a:pt x="470" y="131"/>
                  </a:lnTo>
                  <a:lnTo>
                    <a:pt x="468" y="126"/>
                  </a:lnTo>
                  <a:lnTo>
                    <a:pt x="468" y="122"/>
                  </a:lnTo>
                  <a:lnTo>
                    <a:pt x="466" y="118"/>
                  </a:lnTo>
                  <a:lnTo>
                    <a:pt x="464" y="111"/>
                  </a:lnTo>
                  <a:lnTo>
                    <a:pt x="462" y="103"/>
                  </a:lnTo>
                  <a:lnTo>
                    <a:pt x="460" y="95"/>
                  </a:lnTo>
                  <a:lnTo>
                    <a:pt x="458" y="90"/>
                  </a:lnTo>
                  <a:lnTo>
                    <a:pt x="456" y="84"/>
                  </a:lnTo>
                  <a:lnTo>
                    <a:pt x="456" y="76"/>
                  </a:lnTo>
                  <a:lnTo>
                    <a:pt x="455" y="71"/>
                  </a:lnTo>
                  <a:lnTo>
                    <a:pt x="455" y="65"/>
                  </a:lnTo>
                  <a:lnTo>
                    <a:pt x="455" y="61"/>
                  </a:lnTo>
                  <a:lnTo>
                    <a:pt x="455" y="57"/>
                  </a:lnTo>
                  <a:lnTo>
                    <a:pt x="455" y="52"/>
                  </a:lnTo>
                  <a:lnTo>
                    <a:pt x="455" y="48"/>
                  </a:lnTo>
                  <a:lnTo>
                    <a:pt x="455" y="44"/>
                  </a:lnTo>
                  <a:lnTo>
                    <a:pt x="455" y="40"/>
                  </a:lnTo>
                  <a:lnTo>
                    <a:pt x="456" y="33"/>
                  </a:lnTo>
                  <a:lnTo>
                    <a:pt x="460" y="27"/>
                  </a:lnTo>
                  <a:lnTo>
                    <a:pt x="464" y="21"/>
                  </a:lnTo>
                  <a:lnTo>
                    <a:pt x="470" y="17"/>
                  </a:lnTo>
                  <a:lnTo>
                    <a:pt x="475" y="14"/>
                  </a:lnTo>
                  <a:lnTo>
                    <a:pt x="481" y="10"/>
                  </a:lnTo>
                  <a:lnTo>
                    <a:pt x="487" y="6"/>
                  </a:lnTo>
                  <a:lnTo>
                    <a:pt x="496" y="4"/>
                  </a:lnTo>
                  <a:lnTo>
                    <a:pt x="498" y="4"/>
                  </a:lnTo>
                  <a:lnTo>
                    <a:pt x="502" y="4"/>
                  </a:lnTo>
                  <a:lnTo>
                    <a:pt x="506" y="2"/>
                  </a:lnTo>
                  <a:lnTo>
                    <a:pt x="512" y="2"/>
                  </a:lnTo>
                  <a:lnTo>
                    <a:pt x="513" y="0"/>
                  </a:lnTo>
                  <a:lnTo>
                    <a:pt x="519" y="0"/>
                  </a:lnTo>
                  <a:lnTo>
                    <a:pt x="521" y="0"/>
                  </a:lnTo>
                  <a:lnTo>
                    <a:pt x="527" y="0"/>
                  </a:lnTo>
                  <a:lnTo>
                    <a:pt x="532" y="0"/>
                  </a:lnTo>
                  <a:lnTo>
                    <a:pt x="540" y="0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rgbClr val="3399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51" name="Text Box 195"/>
            <p:cNvSpPr txBox="1">
              <a:spLocks noChangeArrowheads="1"/>
            </p:cNvSpPr>
            <p:nvPr/>
          </p:nvSpPr>
          <p:spPr bwMode="auto">
            <a:xfrm>
              <a:off x="3300" y="2081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 b="1"/>
                <a:t>5</a:t>
              </a:r>
            </a:p>
          </p:txBody>
        </p:sp>
        <p:sp>
          <p:nvSpPr>
            <p:cNvPr id="19652" name="Freeform 196"/>
            <p:cNvSpPr>
              <a:spLocks/>
            </p:cNvSpPr>
            <p:nvPr/>
          </p:nvSpPr>
          <p:spPr bwMode="auto">
            <a:xfrm>
              <a:off x="3206" y="1733"/>
              <a:ext cx="461" cy="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6" y="43"/>
                </a:cxn>
                <a:cxn ang="0">
                  <a:pos x="461" y="5"/>
                </a:cxn>
              </a:cxnLst>
              <a:rect l="0" t="0" r="r" b="b"/>
              <a:pathLst>
                <a:path w="461" h="44">
                  <a:moveTo>
                    <a:pt x="0" y="0"/>
                  </a:moveTo>
                  <a:cubicBezTo>
                    <a:pt x="74" y="21"/>
                    <a:pt x="149" y="42"/>
                    <a:pt x="226" y="43"/>
                  </a:cubicBezTo>
                  <a:cubicBezTo>
                    <a:pt x="303" y="44"/>
                    <a:pt x="382" y="24"/>
                    <a:pt x="461" y="5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97"/>
          <p:cNvGrpSpPr>
            <a:grpSpLocks/>
          </p:cNvGrpSpPr>
          <p:nvPr/>
        </p:nvGrpSpPr>
        <p:grpSpPr bwMode="auto">
          <a:xfrm>
            <a:off x="2203450" y="1760538"/>
            <a:ext cx="995363" cy="1409700"/>
            <a:chOff x="4470" y="2136"/>
            <a:chExt cx="627" cy="888"/>
          </a:xfrm>
        </p:grpSpPr>
        <p:sp>
          <p:nvSpPr>
            <p:cNvPr id="19654" name="Freeform 198"/>
            <p:cNvSpPr>
              <a:spLocks/>
            </p:cNvSpPr>
            <p:nvPr/>
          </p:nvSpPr>
          <p:spPr bwMode="auto">
            <a:xfrm>
              <a:off x="4470" y="2226"/>
              <a:ext cx="627" cy="798"/>
            </a:xfrm>
            <a:custGeom>
              <a:avLst/>
              <a:gdLst/>
              <a:ahLst/>
              <a:cxnLst>
                <a:cxn ang="0">
                  <a:pos x="472" y="72"/>
                </a:cxn>
                <a:cxn ang="0">
                  <a:pos x="472" y="131"/>
                </a:cxn>
                <a:cxn ang="0">
                  <a:pos x="470" y="188"/>
                </a:cxn>
                <a:cxn ang="0">
                  <a:pos x="460" y="243"/>
                </a:cxn>
                <a:cxn ang="0">
                  <a:pos x="443" y="300"/>
                </a:cxn>
                <a:cxn ang="0">
                  <a:pos x="422" y="353"/>
                </a:cxn>
                <a:cxn ang="0">
                  <a:pos x="397" y="408"/>
                </a:cxn>
                <a:cxn ang="0">
                  <a:pos x="373" y="463"/>
                </a:cxn>
                <a:cxn ang="0">
                  <a:pos x="348" y="524"/>
                </a:cxn>
                <a:cxn ang="0">
                  <a:pos x="323" y="591"/>
                </a:cxn>
                <a:cxn ang="0">
                  <a:pos x="295" y="665"/>
                </a:cxn>
                <a:cxn ang="0">
                  <a:pos x="260" y="743"/>
                </a:cxn>
                <a:cxn ang="0">
                  <a:pos x="221" y="824"/>
                </a:cxn>
                <a:cxn ang="0">
                  <a:pos x="173" y="908"/>
                </a:cxn>
                <a:cxn ang="0">
                  <a:pos x="122" y="997"/>
                </a:cxn>
                <a:cxn ang="0">
                  <a:pos x="72" y="1094"/>
                </a:cxn>
                <a:cxn ang="0">
                  <a:pos x="34" y="1203"/>
                </a:cxn>
                <a:cxn ang="0">
                  <a:pos x="11" y="1328"/>
                </a:cxn>
                <a:cxn ang="0">
                  <a:pos x="2" y="1461"/>
                </a:cxn>
                <a:cxn ang="0">
                  <a:pos x="2" y="1592"/>
                </a:cxn>
                <a:cxn ang="0">
                  <a:pos x="13" y="1719"/>
                </a:cxn>
                <a:cxn ang="0">
                  <a:pos x="44" y="1839"/>
                </a:cxn>
                <a:cxn ang="0">
                  <a:pos x="101" y="1949"/>
                </a:cxn>
                <a:cxn ang="0">
                  <a:pos x="177" y="2044"/>
                </a:cxn>
                <a:cxn ang="0">
                  <a:pos x="279" y="2126"/>
                </a:cxn>
                <a:cxn ang="0">
                  <a:pos x="392" y="2189"/>
                </a:cxn>
                <a:cxn ang="0">
                  <a:pos x="511" y="2233"/>
                </a:cxn>
                <a:cxn ang="0">
                  <a:pos x="629" y="2253"/>
                </a:cxn>
                <a:cxn ang="0">
                  <a:pos x="751" y="2263"/>
                </a:cxn>
                <a:cxn ang="0">
                  <a:pos x="878" y="2267"/>
                </a:cxn>
                <a:cxn ang="0">
                  <a:pos x="1006" y="2265"/>
                </a:cxn>
                <a:cxn ang="0">
                  <a:pos x="1127" y="2253"/>
                </a:cxn>
                <a:cxn ang="0">
                  <a:pos x="1240" y="2236"/>
                </a:cxn>
                <a:cxn ang="0">
                  <a:pos x="1337" y="2208"/>
                </a:cxn>
                <a:cxn ang="0">
                  <a:pos x="1422" y="2170"/>
                </a:cxn>
                <a:cxn ang="0">
                  <a:pos x="1494" y="2120"/>
                </a:cxn>
                <a:cxn ang="0">
                  <a:pos x="1559" y="2062"/>
                </a:cxn>
                <a:cxn ang="0">
                  <a:pos x="1616" y="1989"/>
                </a:cxn>
                <a:cxn ang="0">
                  <a:pos x="1671" y="1904"/>
                </a:cxn>
                <a:cxn ang="0">
                  <a:pos x="1721" y="1799"/>
                </a:cxn>
                <a:cxn ang="0">
                  <a:pos x="1761" y="1681"/>
                </a:cxn>
                <a:cxn ang="0">
                  <a:pos x="1783" y="1558"/>
                </a:cxn>
                <a:cxn ang="0">
                  <a:pos x="1783" y="1429"/>
                </a:cxn>
                <a:cxn ang="0">
                  <a:pos x="1762" y="1298"/>
                </a:cxn>
                <a:cxn ang="0">
                  <a:pos x="1723" y="1168"/>
                </a:cxn>
                <a:cxn ang="0">
                  <a:pos x="1675" y="1047"/>
                </a:cxn>
                <a:cxn ang="0">
                  <a:pos x="1627" y="942"/>
                </a:cxn>
                <a:cxn ang="0">
                  <a:pos x="1584" y="853"/>
                </a:cxn>
                <a:cxn ang="0">
                  <a:pos x="1544" y="786"/>
                </a:cxn>
                <a:cxn ang="0">
                  <a:pos x="1498" y="724"/>
                </a:cxn>
                <a:cxn ang="0">
                  <a:pos x="1451" y="651"/>
                </a:cxn>
                <a:cxn ang="0">
                  <a:pos x="1426" y="594"/>
                </a:cxn>
                <a:cxn ang="0">
                  <a:pos x="1405" y="524"/>
                </a:cxn>
                <a:cxn ang="0">
                  <a:pos x="1390" y="439"/>
                </a:cxn>
                <a:cxn ang="0">
                  <a:pos x="1382" y="353"/>
                </a:cxn>
                <a:cxn ang="0">
                  <a:pos x="1380" y="268"/>
                </a:cxn>
                <a:cxn ang="0">
                  <a:pos x="1388" y="188"/>
                </a:cxn>
                <a:cxn ang="0">
                  <a:pos x="1399" y="119"/>
                </a:cxn>
                <a:cxn ang="0">
                  <a:pos x="1418" y="57"/>
                </a:cxn>
                <a:cxn ang="0">
                  <a:pos x="901" y="41"/>
                </a:cxn>
              </a:cxnLst>
              <a:rect l="0" t="0" r="r" b="b"/>
              <a:pathLst>
                <a:path w="1787" h="2267">
                  <a:moveTo>
                    <a:pt x="468" y="20"/>
                  </a:moveTo>
                  <a:lnTo>
                    <a:pt x="468" y="20"/>
                  </a:lnTo>
                  <a:lnTo>
                    <a:pt x="468" y="24"/>
                  </a:lnTo>
                  <a:lnTo>
                    <a:pt x="468" y="26"/>
                  </a:lnTo>
                  <a:lnTo>
                    <a:pt x="470" y="30"/>
                  </a:lnTo>
                  <a:lnTo>
                    <a:pt x="470" y="34"/>
                  </a:lnTo>
                  <a:lnTo>
                    <a:pt x="470" y="39"/>
                  </a:lnTo>
                  <a:lnTo>
                    <a:pt x="470" y="43"/>
                  </a:lnTo>
                  <a:lnTo>
                    <a:pt x="470" y="47"/>
                  </a:lnTo>
                  <a:lnTo>
                    <a:pt x="470" y="53"/>
                  </a:lnTo>
                  <a:lnTo>
                    <a:pt x="470" y="60"/>
                  </a:lnTo>
                  <a:lnTo>
                    <a:pt x="470" y="66"/>
                  </a:lnTo>
                  <a:lnTo>
                    <a:pt x="472" y="72"/>
                  </a:lnTo>
                  <a:lnTo>
                    <a:pt x="472" y="76"/>
                  </a:lnTo>
                  <a:lnTo>
                    <a:pt x="472" y="79"/>
                  </a:lnTo>
                  <a:lnTo>
                    <a:pt x="472" y="83"/>
                  </a:lnTo>
                  <a:lnTo>
                    <a:pt x="472" y="87"/>
                  </a:lnTo>
                  <a:lnTo>
                    <a:pt x="472" y="95"/>
                  </a:lnTo>
                  <a:lnTo>
                    <a:pt x="472" y="102"/>
                  </a:lnTo>
                  <a:lnTo>
                    <a:pt x="472" y="106"/>
                  </a:lnTo>
                  <a:lnTo>
                    <a:pt x="472" y="110"/>
                  </a:lnTo>
                  <a:lnTo>
                    <a:pt x="472" y="114"/>
                  </a:lnTo>
                  <a:lnTo>
                    <a:pt x="472" y="119"/>
                  </a:lnTo>
                  <a:lnTo>
                    <a:pt x="472" y="123"/>
                  </a:lnTo>
                  <a:lnTo>
                    <a:pt x="472" y="127"/>
                  </a:lnTo>
                  <a:lnTo>
                    <a:pt x="472" y="131"/>
                  </a:lnTo>
                  <a:lnTo>
                    <a:pt x="472" y="135"/>
                  </a:lnTo>
                  <a:lnTo>
                    <a:pt x="472" y="138"/>
                  </a:lnTo>
                  <a:lnTo>
                    <a:pt x="472" y="144"/>
                  </a:lnTo>
                  <a:lnTo>
                    <a:pt x="472" y="148"/>
                  </a:lnTo>
                  <a:lnTo>
                    <a:pt x="472" y="152"/>
                  </a:lnTo>
                  <a:lnTo>
                    <a:pt x="472" y="157"/>
                  </a:lnTo>
                  <a:lnTo>
                    <a:pt x="472" y="161"/>
                  </a:lnTo>
                  <a:lnTo>
                    <a:pt x="470" y="165"/>
                  </a:lnTo>
                  <a:lnTo>
                    <a:pt x="470" y="171"/>
                  </a:lnTo>
                  <a:lnTo>
                    <a:pt x="470" y="174"/>
                  </a:lnTo>
                  <a:lnTo>
                    <a:pt x="470" y="178"/>
                  </a:lnTo>
                  <a:lnTo>
                    <a:pt x="470" y="182"/>
                  </a:lnTo>
                  <a:lnTo>
                    <a:pt x="470" y="188"/>
                  </a:lnTo>
                  <a:lnTo>
                    <a:pt x="468" y="192"/>
                  </a:lnTo>
                  <a:lnTo>
                    <a:pt x="468" y="195"/>
                  </a:lnTo>
                  <a:lnTo>
                    <a:pt x="468" y="201"/>
                  </a:lnTo>
                  <a:lnTo>
                    <a:pt x="468" y="205"/>
                  </a:lnTo>
                  <a:lnTo>
                    <a:pt x="466" y="209"/>
                  </a:lnTo>
                  <a:lnTo>
                    <a:pt x="466" y="214"/>
                  </a:lnTo>
                  <a:lnTo>
                    <a:pt x="466" y="218"/>
                  </a:lnTo>
                  <a:lnTo>
                    <a:pt x="466" y="224"/>
                  </a:lnTo>
                  <a:lnTo>
                    <a:pt x="464" y="226"/>
                  </a:lnTo>
                  <a:lnTo>
                    <a:pt x="464" y="231"/>
                  </a:lnTo>
                  <a:lnTo>
                    <a:pt x="462" y="235"/>
                  </a:lnTo>
                  <a:lnTo>
                    <a:pt x="462" y="239"/>
                  </a:lnTo>
                  <a:lnTo>
                    <a:pt x="460" y="243"/>
                  </a:lnTo>
                  <a:lnTo>
                    <a:pt x="460" y="247"/>
                  </a:lnTo>
                  <a:lnTo>
                    <a:pt x="458" y="250"/>
                  </a:lnTo>
                  <a:lnTo>
                    <a:pt x="458" y="254"/>
                  </a:lnTo>
                  <a:lnTo>
                    <a:pt x="456" y="258"/>
                  </a:lnTo>
                  <a:lnTo>
                    <a:pt x="454" y="262"/>
                  </a:lnTo>
                  <a:lnTo>
                    <a:pt x="453" y="266"/>
                  </a:lnTo>
                  <a:lnTo>
                    <a:pt x="453" y="269"/>
                  </a:lnTo>
                  <a:lnTo>
                    <a:pt x="451" y="273"/>
                  </a:lnTo>
                  <a:lnTo>
                    <a:pt x="451" y="277"/>
                  </a:lnTo>
                  <a:lnTo>
                    <a:pt x="449" y="283"/>
                  </a:lnTo>
                  <a:lnTo>
                    <a:pt x="449" y="287"/>
                  </a:lnTo>
                  <a:lnTo>
                    <a:pt x="445" y="292"/>
                  </a:lnTo>
                  <a:lnTo>
                    <a:pt x="443" y="300"/>
                  </a:lnTo>
                  <a:lnTo>
                    <a:pt x="441" y="304"/>
                  </a:lnTo>
                  <a:lnTo>
                    <a:pt x="439" y="307"/>
                  </a:lnTo>
                  <a:lnTo>
                    <a:pt x="437" y="311"/>
                  </a:lnTo>
                  <a:lnTo>
                    <a:pt x="437" y="315"/>
                  </a:lnTo>
                  <a:lnTo>
                    <a:pt x="435" y="319"/>
                  </a:lnTo>
                  <a:lnTo>
                    <a:pt x="433" y="323"/>
                  </a:lnTo>
                  <a:lnTo>
                    <a:pt x="432" y="326"/>
                  </a:lnTo>
                  <a:lnTo>
                    <a:pt x="432" y="332"/>
                  </a:lnTo>
                  <a:lnTo>
                    <a:pt x="430" y="334"/>
                  </a:lnTo>
                  <a:lnTo>
                    <a:pt x="428" y="338"/>
                  </a:lnTo>
                  <a:lnTo>
                    <a:pt x="426" y="342"/>
                  </a:lnTo>
                  <a:lnTo>
                    <a:pt x="426" y="347"/>
                  </a:lnTo>
                  <a:lnTo>
                    <a:pt x="422" y="353"/>
                  </a:lnTo>
                  <a:lnTo>
                    <a:pt x="418" y="361"/>
                  </a:lnTo>
                  <a:lnTo>
                    <a:pt x="416" y="364"/>
                  </a:lnTo>
                  <a:lnTo>
                    <a:pt x="414" y="368"/>
                  </a:lnTo>
                  <a:lnTo>
                    <a:pt x="413" y="372"/>
                  </a:lnTo>
                  <a:lnTo>
                    <a:pt x="411" y="376"/>
                  </a:lnTo>
                  <a:lnTo>
                    <a:pt x="409" y="380"/>
                  </a:lnTo>
                  <a:lnTo>
                    <a:pt x="407" y="383"/>
                  </a:lnTo>
                  <a:lnTo>
                    <a:pt x="407" y="387"/>
                  </a:lnTo>
                  <a:lnTo>
                    <a:pt x="405" y="391"/>
                  </a:lnTo>
                  <a:lnTo>
                    <a:pt x="403" y="395"/>
                  </a:lnTo>
                  <a:lnTo>
                    <a:pt x="401" y="401"/>
                  </a:lnTo>
                  <a:lnTo>
                    <a:pt x="399" y="404"/>
                  </a:lnTo>
                  <a:lnTo>
                    <a:pt x="397" y="408"/>
                  </a:lnTo>
                  <a:lnTo>
                    <a:pt x="395" y="412"/>
                  </a:lnTo>
                  <a:lnTo>
                    <a:pt x="394" y="416"/>
                  </a:lnTo>
                  <a:lnTo>
                    <a:pt x="392" y="420"/>
                  </a:lnTo>
                  <a:lnTo>
                    <a:pt x="390" y="423"/>
                  </a:lnTo>
                  <a:lnTo>
                    <a:pt x="388" y="429"/>
                  </a:lnTo>
                  <a:lnTo>
                    <a:pt x="386" y="433"/>
                  </a:lnTo>
                  <a:lnTo>
                    <a:pt x="384" y="437"/>
                  </a:lnTo>
                  <a:lnTo>
                    <a:pt x="382" y="442"/>
                  </a:lnTo>
                  <a:lnTo>
                    <a:pt x="380" y="446"/>
                  </a:lnTo>
                  <a:lnTo>
                    <a:pt x="378" y="450"/>
                  </a:lnTo>
                  <a:lnTo>
                    <a:pt x="376" y="454"/>
                  </a:lnTo>
                  <a:lnTo>
                    <a:pt x="375" y="459"/>
                  </a:lnTo>
                  <a:lnTo>
                    <a:pt x="373" y="463"/>
                  </a:lnTo>
                  <a:lnTo>
                    <a:pt x="371" y="467"/>
                  </a:lnTo>
                  <a:lnTo>
                    <a:pt x="369" y="473"/>
                  </a:lnTo>
                  <a:lnTo>
                    <a:pt x="367" y="477"/>
                  </a:lnTo>
                  <a:lnTo>
                    <a:pt x="365" y="482"/>
                  </a:lnTo>
                  <a:lnTo>
                    <a:pt x="363" y="486"/>
                  </a:lnTo>
                  <a:lnTo>
                    <a:pt x="361" y="490"/>
                  </a:lnTo>
                  <a:lnTo>
                    <a:pt x="359" y="496"/>
                  </a:lnTo>
                  <a:lnTo>
                    <a:pt x="357" y="499"/>
                  </a:lnTo>
                  <a:lnTo>
                    <a:pt x="356" y="505"/>
                  </a:lnTo>
                  <a:lnTo>
                    <a:pt x="354" y="509"/>
                  </a:lnTo>
                  <a:lnTo>
                    <a:pt x="352" y="515"/>
                  </a:lnTo>
                  <a:lnTo>
                    <a:pt x="350" y="518"/>
                  </a:lnTo>
                  <a:lnTo>
                    <a:pt x="348" y="524"/>
                  </a:lnTo>
                  <a:lnTo>
                    <a:pt x="346" y="530"/>
                  </a:lnTo>
                  <a:lnTo>
                    <a:pt x="344" y="534"/>
                  </a:lnTo>
                  <a:lnTo>
                    <a:pt x="342" y="539"/>
                  </a:lnTo>
                  <a:lnTo>
                    <a:pt x="340" y="545"/>
                  </a:lnTo>
                  <a:lnTo>
                    <a:pt x="338" y="549"/>
                  </a:lnTo>
                  <a:lnTo>
                    <a:pt x="337" y="555"/>
                  </a:lnTo>
                  <a:lnTo>
                    <a:pt x="335" y="560"/>
                  </a:lnTo>
                  <a:lnTo>
                    <a:pt x="333" y="566"/>
                  </a:lnTo>
                  <a:lnTo>
                    <a:pt x="331" y="570"/>
                  </a:lnTo>
                  <a:lnTo>
                    <a:pt x="329" y="575"/>
                  </a:lnTo>
                  <a:lnTo>
                    <a:pt x="327" y="581"/>
                  </a:lnTo>
                  <a:lnTo>
                    <a:pt x="325" y="587"/>
                  </a:lnTo>
                  <a:lnTo>
                    <a:pt x="323" y="591"/>
                  </a:lnTo>
                  <a:lnTo>
                    <a:pt x="321" y="598"/>
                  </a:lnTo>
                  <a:lnTo>
                    <a:pt x="319" y="602"/>
                  </a:lnTo>
                  <a:lnTo>
                    <a:pt x="318" y="608"/>
                  </a:lnTo>
                  <a:lnTo>
                    <a:pt x="316" y="613"/>
                  </a:lnTo>
                  <a:lnTo>
                    <a:pt x="314" y="619"/>
                  </a:lnTo>
                  <a:lnTo>
                    <a:pt x="312" y="625"/>
                  </a:lnTo>
                  <a:lnTo>
                    <a:pt x="310" y="631"/>
                  </a:lnTo>
                  <a:lnTo>
                    <a:pt x="306" y="636"/>
                  </a:lnTo>
                  <a:lnTo>
                    <a:pt x="304" y="642"/>
                  </a:lnTo>
                  <a:lnTo>
                    <a:pt x="302" y="648"/>
                  </a:lnTo>
                  <a:lnTo>
                    <a:pt x="300" y="653"/>
                  </a:lnTo>
                  <a:lnTo>
                    <a:pt x="297" y="659"/>
                  </a:lnTo>
                  <a:lnTo>
                    <a:pt x="295" y="665"/>
                  </a:lnTo>
                  <a:lnTo>
                    <a:pt x="293" y="670"/>
                  </a:lnTo>
                  <a:lnTo>
                    <a:pt x="291" y="676"/>
                  </a:lnTo>
                  <a:lnTo>
                    <a:pt x="287" y="682"/>
                  </a:lnTo>
                  <a:lnTo>
                    <a:pt x="285" y="688"/>
                  </a:lnTo>
                  <a:lnTo>
                    <a:pt x="283" y="693"/>
                  </a:lnTo>
                  <a:lnTo>
                    <a:pt x="279" y="701"/>
                  </a:lnTo>
                  <a:lnTo>
                    <a:pt x="278" y="707"/>
                  </a:lnTo>
                  <a:lnTo>
                    <a:pt x="276" y="712"/>
                  </a:lnTo>
                  <a:lnTo>
                    <a:pt x="272" y="718"/>
                  </a:lnTo>
                  <a:lnTo>
                    <a:pt x="270" y="724"/>
                  </a:lnTo>
                  <a:lnTo>
                    <a:pt x="266" y="731"/>
                  </a:lnTo>
                  <a:lnTo>
                    <a:pt x="264" y="737"/>
                  </a:lnTo>
                  <a:lnTo>
                    <a:pt x="260" y="743"/>
                  </a:lnTo>
                  <a:lnTo>
                    <a:pt x="259" y="748"/>
                  </a:lnTo>
                  <a:lnTo>
                    <a:pt x="255" y="754"/>
                  </a:lnTo>
                  <a:lnTo>
                    <a:pt x="253" y="762"/>
                  </a:lnTo>
                  <a:lnTo>
                    <a:pt x="249" y="767"/>
                  </a:lnTo>
                  <a:lnTo>
                    <a:pt x="247" y="773"/>
                  </a:lnTo>
                  <a:lnTo>
                    <a:pt x="243" y="781"/>
                  </a:lnTo>
                  <a:lnTo>
                    <a:pt x="241" y="786"/>
                  </a:lnTo>
                  <a:lnTo>
                    <a:pt x="238" y="792"/>
                  </a:lnTo>
                  <a:lnTo>
                    <a:pt x="234" y="798"/>
                  </a:lnTo>
                  <a:lnTo>
                    <a:pt x="230" y="805"/>
                  </a:lnTo>
                  <a:lnTo>
                    <a:pt x="228" y="811"/>
                  </a:lnTo>
                  <a:lnTo>
                    <a:pt x="224" y="819"/>
                  </a:lnTo>
                  <a:lnTo>
                    <a:pt x="221" y="824"/>
                  </a:lnTo>
                  <a:lnTo>
                    <a:pt x="217" y="830"/>
                  </a:lnTo>
                  <a:lnTo>
                    <a:pt x="215" y="838"/>
                  </a:lnTo>
                  <a:lnTo>
                    <a:pt x="211" y="843"/>
                  </a:lnTo>
                  <a:lnTo>
                    <a:pt x="207" y="849"/>
                  </a:lnTo>
                  <a:lnTo>
                    <a:pt x="203" y="857"/>
                  </a:lnTo>
                  <a:lnTo>
                    <a:pt x="200" y="862"/>
                  </a:lnTo>
                  <a:lnTo>
                    <a:pt x="196" y="868"/>
                  </a:lnTo>
                  <a:lnTo>
                    <a:pt x="192" y="874"/>
                  </a:lnTo>
                  <a:lnTo>
                    <a:pt x="188" y="881"/>
                  </a:lnTo>
                  <a:lnTo>
                    <a:pt x="184" y="887"/>
                  </a:lnTo>
                  <a:lnTo>
                    <a:pt x="181" y="895"/>
                  </a:lnTo>
                  <a:lnTo>
                    <a:pt x="177" y="900"/>
                  </a:lnTo>
                  <a:lnTo>
                    <a:pt x="173" y="908"/>
                  </a:lnTo>
                  <a:lnTo>
                    <a:pt x="169" y="914"/>
                  </a:lnTo>
                  <a:lnTo>
                    <a:pt x="165" y="921"/>
                  </a:lnTo>
                  <a:lnTo>
                    <a:pt x="162" y="927"/>
                  </a:lnTo>
                  <a:lnTo>
                    <a:pt x="158" y="935"/>
                  </a:lnTo>
                  <a:lnTo>
                    <a:pt x="154" y="942"/>
                  </a:lnTo>
                  <a:lnTo>
                    <a:pt x="150" y="948"/>
                  </a:lnTo>
                  <a:lnTo>
                    <a:pt x="146" y="954"/>
                  </a:lnTo>
                  <a:lnTo>
                    <a:pt x="141" y="961"/>
                  </a:lnTo>
                  <a:lnTo>
                    <a:pt x="137" y="969"/>
                  </a:lnTo>
                  <a:lnTo>
                    <a:pt x="133" y="974"/>
                  </a:lnTo>
                  <a:lnTo>
                    <a:pt x="129" y="982"/>
                  </a:lnTo>
                  <a:lnTo>
                    <a:pt x="125" y="990"/>
                  </a:lnTo>
                  <a:lnTo>
                    <a:pt x="122" y="997"/>
                  </a:lnTo>
                  <a:lnTo>
                    <a:pt x="118" y="1003"/>
                  </a:lnTo>
                  <a:lnTo>
                    <a:pt x="112" y="1011"/>
                  </a:lnTo>
                  <a:lnTo>
                    <a:pt x="110" y="1018"/>
                  </a:lnTo>
                  <a:lnTo>
                    <a:pt x="106" y="1026"/>
                  </a:lnTo>
                  <a:lnTo>
                    <a:pt x="103" y="1032"/>
                  </a:lnTo>
                  <a:lnTo>
                    <a:pt x="99" y="1041"/>
                  </a:lnTo>
                  <a:lnTo>
                    <a:pt x="95" y="1047"/>
                  </a:lnTo>
                  <a:lnTo>
                    <a:pt x="91" y="1056"/>
                  </a:lnTo>
                  <a:lnTo>
                    <a:pt x="87" y="1062"/>
                  </a:lnTo>
                  <a:lnTo>
                    <a:pt x="84" y="1070"/>
                  </a:lnTo>
                  <a:lnTo>
                    <a:pt x="80" y="1077"/>
                  </a:lnTo>
                  <a:lnTo>
                    <a:pt x="76" y="1087"/>
                  </a:lnTo>
                  <a:lnTo>
                    <a:pt x="72" y="1094"/>
                  </a:lnTo>
                  <a:lnTo>
                    <a:pt x="70" y="1102"/>
                  </a:lnTo>
                  <a:lnTo>
                    <a:pt x="67" y="1109"/>
                  </a:lnTo>
                  <a:lnTo>
                    <a:pt x="63" y="1119"/>
                  </a:lnTo>
                  <a:lnTo>
                    <a:pt x="59" y="1127"/>
                  </a:lnTo>
                  <a:lnTo>
                    <a:pt x="57" y="1134"/>
                  </a:lnTo>
                  <a:lnTo>
                    <a:pt x="53" y="1142"/>
                  </a:lnTo>
                  <a:lnTo>
                    <a:pt x="49" y="1151"/>
                  </a:lnTo>
                  <a:lnTo>
                    <a:pt x="48" y="1159"/>
                  </a:lnTo>
                  <a:lnTo>
                    <a:pt x="44" y="1168"/>
                  </a:lnTo>
                  <a:lnTo>
                    <a:pt x="42" y="1176"/>
                  </a:lnTo>
                  <a:lnTo>
                    <a:pt x="40" y="1185"/>
                  </a:lnTo>
                  <a:lnTo>
                    <a:pt x="36" y="1195"/>
                  </a:lnTo>
                  <a:lnTo>
                    <a:pt x="34" y="1203"/>
                  </a:lnTo>
                  <a:lnTo>
                    <a:pt x="30" y="1212"/>
                  </a:lnTo>
                  <a:lnTo>
                    <a:pt x="29" y="1222"/>
                  </a:lnTo>
                  <a:lnTo>
                    <a:pt x="27" y="1231"/>
                  </a:lnTo>
                  <a:lnTo>
                    <a:pt x="25" y="1241"/>
                  </a:lnTo>
                  <a:lnTo>
                    <a:pt x="23" y="1250"/>
                  </a:lnTo>
                  <a:lnTo>
                    <a:pt x="21" y="1260"/>
                  </a:lnTo>
                  <a:lnTo>
                    <a:pt x="19" y="1269"/>
                  </a:lnTo>
                  <a:lnTo>
                    <a:pt x="17" y="1279"/>
                  </a:lnTo>
                  <a:lnTo>
                    <a:pt x="15" y="1288"/>
                  </a:lnTo>
                  <a:lnTo>
                    <a:pt x="15" y="1298"/>
                  </a:lnTo>
                  <a:lnTo>
                    <a:pt x="13" y="1307"/>
                  </a:lnTo>
                  <a:lnTo>
                    <a:pt x="13" y="1318"/>
                  </a:lnTo>
                  <a:lnTo>
                    <a:pt x="11" y="1328"/>
                  </a:lnTo>
                  <a:lnTo>
                    <a:pt x="11" y="1339"/>
                  </a:lnTo>
                  <a:lnTo>
                    <a:pt x="10" y="1349"/>
                  </a:lnTo>
                  <a:lnTo>
                    <a:pt x="10" y="1358"/>
                  </a:lnTo>
                  <a:lnTo>
                    <a:pt x="8" y="1370"/>
                  </a:lnTo>
                  <a:lnTo>
                    <a:pt x="8" y="1379"/>
                  </a:lnTo>
                  <a:lnTo>
                    <a:pt x="6" y="1389"/>
                  </a:lnTo>
                  <a:lnTo>
                    <a:pt x="6" y="1400"/>
                  </a:lnTo>
                  <a:lnTo>
                    <a:pt x="6" y="1410"/>
                  </a:lnTo>
                  <a:lnTo>
                    <a:pt x="6" y="1421"/>
                  </a:lnTo>
                  <a:lnTo>
                    <a:pt x="4" y="1431"/>
                  </a:lnTo>
                  <a:lnTo>
                    <a:pt x="2" y="1440"/>
                  </a:lnTo>
                  <a:lnTo>
                    <a:pt x="2" y="1451"/>
                  </a:lnTo>
                  <a:lnTo>
                    <a:pt x="2" y="1461"/>
                  </a:lnTo>
                  <a:lnTo>
                    <a:pt x="2" y="1470"/>
                  </a:lnTo>
                  <a:lnTo>
                    <a:pt x="2" y="1482"/>
                  </a:lnTo>
                  <a:lnTo>
                    <a:pt x="2" y="1491"/>
                  </a:lnTo>
                  <a:lnTo>
                    <a:pt x="2" y="1503"/>
                  </a:lnTo>
                  <a:lnTo>
                    <a:pt x="0" y="1512"/>
                  </a:lnTo>
                  <a:lnTo>
                    <a:pt x="0" y="1522"/>
                  </a:lnTo>
                  <a:lnTo>
                    <a:pt x="0" y="1531"/>
                  </a:lnTo>
                  <a:lnTo>
                    <a:pt x="0" y="1543"/>
                  </a:lnTo>
                  <a:lnTo>
                    <a:pt x="0" y="1552"/>
                  </a:lnTo>
                  <a:lnTo>
                    <a:pt x="0" y="1562"/>
                  </a:lnTo>
                  <a:lnTo>
                    <a:pt x="0" y="1573"/>
                  </a:lnTo>
                  <a:lnTo>
                    <a:pt x="2" y="1583"/>
                  </a:lnTo>
                  <a:lnTo>
                    <a:pt x="2" y="1592"/>
                  </a:lnTo>
                  <a:lnTo>
                    <a:pt x="2" y="1602"/>
                  </a:lnTo>
                  <a:lnTo>
                    <a:pt x="2" y="1611"/>
                  </a:lnTo>
                  <a:lnTo>
                    <a:pt x="2" y="1623"/>
                  </a:lnTo>
                  <a:lnTo>
                    <a:pt x="2" y="1632"/>
                  </a:lnTo>
                  <a:lnTo>
                    <a:pt x="4" y="1642"/>
                  </a:lnTo>
                  <a:lnTo>
                    <a:pt x="6" y="1651"/>
                  </a:lnTo>
                  <a:lnTo>
                    <a:pt x="6" y="1662"/>
                  </a:lnTo>
                  <a:lnTo>
                    <a:pt x="6" y="1672"/>
                  </a:lnTo>
                  <a:lnTo>
                    <a:pt x="8" y="1681"/>
                  </a:lnTo>
                  <a:lnTo>
                    <a:pt x="8" y="1691"/>
                  </a:lnTo>
                  <a:lnTo>
                    <a:pt x="11" y="1700"/>
                  </a:lnTo>
                  <a:lnTo>
                    <a:pt x="11" y="1710"/>
                  </a:lnTo>
                  <a:lnTo>
                    <a:pt x="13" y="1719"/>
                  </a:lnTo>
                  <a:lnTo>
                    <a:pt x="15" y="1729"/>
                  </a:lnTo>
                  <a:lnTo>
                    <a:pt x="17" y="1738"/>
                  </a:lnTo>
                  <a:lnTo>
                    <a:pt x="19" y="1748"/>
                  </a:lnTo>
                  <a:lnTo>
                    <a:pt x="21" y="1757"/>
                  </a:lnTo>
                  <a:lnTo>
                    <a:pt x="23" y="1765"/>
                  </a:lnTo>
                  <a:lnTo>
                    <a:pt x="25" y="1775"/>
                  </a:lnTo>
                  <a:lnTo>
                    <a:pt x="27" y="1784"/>
                  </a:lnTo>
                  <a:lnTo>
                    <a:pt x="29" y="1794"/>
                  </a:lnTo>
                  <a:lnTo>
                    <a:pt x="32" y="1803"/>
                  </a:lnTo>
                  <a:lnTo>
                    <a:pt x="36" y="1813"/>
                  </a:lnTo>
                  <a:lnTo>
                    <a:pt x="38" y="1820"/>
                  </a:lnTo>
                  <a:lnTo>
                    <a:pt x="42" y="1830"/>
                  </a:lnTo>
                  <a:lnTo>
                    <a:pt x="44" y="1839"/>
                  </a:lnTo>
                  <a:lnTo>
                    <a:pt x="48" y="1847"/>
                  </a:lnTo>
                  <a:lnTo>
                    <a:pt x="51" y="1856"/>
                  </a:lnTo>
                  <a:lnTo>
                    <a:pt x="53" y="1864"/>
                  </a:lnTo>
                  <a:lnTo>
                    <a:pt x="59" y="1873"/>
                  </a:lnTo>
                  <a:lnTo>
                    <a:pt x="63" y="1883"/>
                  </a:lnTo>
                  <a:lnTo>
                    <a:pt x="67" y="1890"/>
                  </a:lnTo>
                  <a:lnTo>
                    <a:pt x="70" y="1900"/>
                  </a:lnTo>
                  <a:lnTo>
                    <a:pt x="74" y="1908"/>
                  </a:lnTo>
                  <a:lnTo>
                    <a:pt x="80" y="1917"/>
                  </a:lnTo>
                  <a:lnTo>
                    <a:pt x="84" y="1925"/>
                  </a:lnTo>
                  <a:lnTo>
                    <a:pt x="89" y="1934"/>
                  </a:lnTo>
                  <a:lnTo>
                    <a:pt x="93" y="1942"/>
                  </a:lnTo>
                  <a:lnTo>
                    <a:pt x="101" y="1949"/>
                  </a:lnTo>
                  <a:lnTo>
                    <a:pt x="105" y="1957"/>
                  </a:lnTo>
                  <a:lnTo>
                    <a:pt x="110" y="1965"/>
                  </a:lnTo>
                  <a:lnTo>
                    <a:pt x="114" y="1972"/>
                  </a:lnTo>
                  <a:lnTo>
                    <a:pt x="120" y="1980"/>
                  </a:lnTo>
                  <a:lnTo>
                    <a:pt x="125" y="1987"/>
                  </a:lnTo>
                  <a:lnTo>
                    <a:pt x="133" y="1995"/>
                  </a:lnTo>
                  <a:lnTo>
                    <a:pt x="139" y="2003"/>
                  </a:lnTo>
                  <a:lnTo>
                    <a:pt x="145" y="2010"/>
                  </a:lnTo>
                  <a:lnTo>
                    <a:pt x="150" y="2016"/>
                  </a:lnTo>
                  <a:lnTo>
                    <a:pt x="158" y="2024"/>
                  </a:lnTo>
                  <a:lnTo>
                    <a:pt x="164" y="2031"/>
                  </a:lnTo>
                  <a:lnTo>
                    <a:pt x="171" y="2039"/>
                  </a:lnTo>
                  <a:lnTo>
                    <a:pt x="177" y="2044"/>
                  </a:lnTo>
                  <a:lnTo>
                    <a:pt x="184" y="2052"/>
                  </a:lnTo>
                  <a:lnTo>
                    <a:pt x="192" y="2058"/>
                  </a:lnTo>
                  <a:lnTo>
                    <a:pt x="200" y="2065"/>
                  </a:lnTo>
                  <a:lnTo>
                    <a:pt x="207" y="2071"/>
                  </a:lnTo>
                  <a:lnTo>
                    <a:pt x="215" y="2077"/>
                  </a:lnTo>
                  <a:lnTo>
                    <a:pt x="222" y="2084"/>
                  </a:lnTo>
                  <a:lnTo>
                    <a:pt x="230" y="2090"/>
                  </a:lnTo>
                  <a:lnTo>
                    <a:pt x="238" y="2096"/>
                  </a:lnTo>
                  <a:lnTo>
                    <a:pt x="245" y="2101"/>
                  </a:lnTo>
                  <a:lnTo>
                    <a:pt x="253" y="2107"/>
                  </a:lnTo>
                  <a:lnTo>
                    <a:pt x="262" y="2115"/>
                  </a:lnTo>
                  <a:lnTo>
                    <a:pt x="270" y="2119"/>
                  </a:lnTo>
                  <a:lnTo>
                    <a:pt x="279" y="2126"/>
                  </a:lnTo>
                  <a:lnTo>
                    <a:pt x="287" y="2130"/>
                  </a:lnTo>
                  <a:lnTo>
                    <a:pt x="295" y="2136"/>
                  </a:lnTo>
                  <a:lnTo>
                    <a:pt x="304" y="2141"/>
                  </a:lnTo>
                  <a:lnTo>
                    <a:pt x="312" y="2147"/>
                  </a:lnTo>
                  <a:lnTo>
                    <a:pt x="321" y="2151"/>
                  </a:lnTo>
                  <a:lnTo>
                    <a:pt x="331" y="2157"/>
                  </a:lnTo>
                  <a:lnTo>
                    <a:pt x="338" y="2162"/>
                  </a:lnTo>
                  <a:lnTo>
                    <a:pt x="348" y="2166"/>
                  </a:lnTo>
                  <a:lnTo>
                    <a:pt x="356" y="2172"/>
                  </a:lnTo>
                  <a:lnTo>
                    <a:pt x="365" y="2176"/>
                  </a:lnTo>
                  <a:lnTo>
                    <a:pt x="375" y="2179"/>
                  </a:lnTo>
                  <a:lnTo>
                    <a:pt x="384" y="2185"/>
                  </a:lnTo>
                  <a:lnTo>
                    <a:pt x="392" y="2189"/>
                  </a:lnTo>
                  <a:lnTo>
                    <a:pt x="401" y="2193"/>
                  </a:lnTo>
                  <a:lnTo>
                    <a:pt x="411" y="2196"/>
                  </a:lnTo>
                  <a:lnTo>
                    <a:pt x="420" y="2200"/>
                  </a:lnTo>
                  <a:lnTo>
                    <a:pt x="428" y="2204"/>
                  </a:lnTo>
                  <a:lnTo>
                    <a:pt x="437" y="2208"/>
                  </a:lnTo>
                  <a:lnTo>
                    <a:pt x="447" y="2210"/>
                  </a:lnTo>
                  <a:lnTo>
                    <a:pt x="456" y="2214"/>
                  </a:lnTo>
                  <a:lnTo>
                    <a:pt x="466" y="2217"/>
                  </a:lnTo>
                  <a:lnTo>
                    <a:pt x="475" y="2221"/>
                  </a:lnTo>
                  <a:lnTo>
                    <a:pt x="483" y="2223"/>
                  </a:lnTo>
                  <a:lnTo>
                    <a:pt x="492" y="2227"/>
                  </a:lnTo>
                  <a:lnTo>
                    <a:pt x="502" y="2229"/>
                  </a:lnTo>
                  <a:lnTo>
                    <a:pt x="511" y="2233"/>
                  </a:lnTo>
                  <a:lnTo>
                    <a:pt x="521" y="2234"/>
                  </a:lnTo>
                  <a:lnTo>
                    <a:pt x="530" y="2236"/>
                  </a:lnTo>
                  <a:lnTo>
                    <a:pt x="540" y="2238"/>
                  </a:lnTo>
                  <a:lnTo>
                    <a:pt x="549" y="2242"/>
                  </a:lnTo>
                  <a:lnTo>
                    <a:pt x="557" y="2244"/>
                  </a:lnTo>
                  <a:lnTo>
                    <a:pt x="567" y="2246"/>
                  </a:lnTo>
                  <a:lnTo>
                    <a:pt x="576" y="2246"/>
                  </a:lnTo>
                  <a:lnTo>
                    <a:pt x="586" y="2250"/>
                  </a:lnTo>
                  <a:lnTo>
                    <a:pt x="593" y="2250"/>
                  </a:lnTo>
                  <a:lnTo>
                    <a:pt x="603" y="2252"/>
                  </a:lnTo>
                  <a:lnTo>
                    <a:pt x="612" y="2253"/>
                  </a:lnTo>
                  <a:lnTo>
                    <a:pt x="622" y="2253"/>
                  </a:lnTo>
                  <a:lnTo>
                    <a:pt x="629" y="2253"/>
                  </a:lnTo>
                  <a:lnTo>
                    <a:pt x="639" y="2255"/>
                  </a:lnTo>
                  <a:lnTo>
                    <a:pt x="648" y="2255"/>
                  </a:lnTo>
                  <a:lnTo>
                    <a:pt x="658" y="2257"/>
                  </a:lnTo>
                  <a:lnTo>
                    <a:pt x="667" y="2257"/>
                  </a:lnTo>
                  <a:lnTo>
                    <a:pt x="677" y="2259"/>
                  </a:lnTo>
                  <a:lnTo>
                    <a:pt x="684" y="2259"/>
                  </a:lnTo>
                  <a:lnTo>
                    <a:pt x="696" y="2261"/>
                  </a:lnTo>
                  <a:lnTo>
                    <a:pt x="703" y="2261"/>
                  </a:lnTo>
                  <a:lnTo>
                    <a:pt x="713" y="2261"/>
                  </a:lnTo>
                  <a:lnTo>
                    <a:pt x="722" y="2261"/>
                  </a:lnTo>
                  <a:lnTo>
                    <a:pt x="732" y="2263"/>
                  </a:lnTo>
                  <a:lnTo>
                    <a:pt x="742" y="2263"/>
                  </a:lnTo>
                  <a:lnTo>
                    <a:pt x="751" y="2263"/>
                  </a:lnTo>
                  <a:lnTo>
                    <a:pt x="761" y="2265"/>
                  </a:lnTo>
                  <a:lnTo>
                    <a:pt x="772" y="2265"/>
                  </a:lnTo>
                  <a:lnTo>
                    <a:pt x="780" y="2265"/>
                  </a:lnTo>
                  <a:lnTo>
                    <a:pt x="789" y="2265"/>
                  </a:lnTo>
                  <a:lnTo>
                    <a:pt x="800" y="2265"/>
                  </a:lnTo>
                  <a:lnTo>
                    <a:pt x="810" y="2267"/>
                  </a:lnTo>
                  <a:lnTo>
                    <a:pt x="819" y="2267"/>
                  </a:lnTo>
                  <a:lnTo>
                    <a:pt x="829" y="2267"/>
                  </a:lnTo>
                  <a:lnTo>
                    <a:pt x="838" y="2267"/>
                  </a:lnTo>
                  <a:lnTo>
                    <a:pt x="850" y="2267"/>
                  </a:lnTo>
                  <a:lnTo>
                    <a:pt x="857" y="2267"/>
                  </a:lnTo>
                  <a:lnTo>
                    <a:pt x="869" y="2267"/>
                  </a:lnTo>
                  <a:lnTo>
                    <a:pt x="878" y="2267"/>
                  </a:lnTo>
                  <a:lnTo>
                    <a:pt x="888" y="2267"/>
                  </a:lnTo>
                  <a:lnTo>
                    <a:pt x="897" y="2267"/>
                  </a:lnTo>
                  <a:lnTo>
                    <a:pt x="907" y="2267"/>
                  </a:lnTo>
                  <a:lnTo>
                    <a:pt x="916" y="2267"/>
                  </a:lnTo>
                  <a:lnTo>
                    <a:pt x="928" y="2267"/>
                  </a:lnTo>
                  <a:lnTo>
                    <a:pt x="937" y="2267"/>
                  </a:lnTo>
                  <a:lnTo>
                    <a:pt x="947" y="2267"/>
                  </a:lnTo>
                  <a:lnTo>
                    <a:pt x="956" y="2267"/>
                  </a:lnTo>
                  <a:lnTo>
                    <a:pt x="966" y="2267"/>
                  </a:lnTo>
                  <a:lnTo>
                    <a:pt x="975" y="2265"/>
                  </a:lnTo>
                  <a:lnTo>
                    <a:pt x="985" y="2265"/>
                  </a:lnTo>
                  <a:lnTo>
                    <a:pt x="994" y="2265"/>
                  </a:lnTo>
                  <a:lnTo>
                    <a:pt x="1006" y="2265"/>
                  </a:lnTo>
                  <a:lnTo>
                    <a:pt x="1013" y="2263"/>
                  </a:lnTo>
                  <a:lnTo>
                    <a:pt x="1025" y="2263"/>
                  </a:lnTo>
                  <a:lnTo>
                    <a:pt x="1034" y="2261"/>
                  </a:lnTo>
                  <a:lnTo>
                    <a:pt x="1044" y="2261"/>
                  </a:lnTo>
                  <a:lnTo>
                    <a:pt x="1053" y="2261"/>
                  </a:lnTo>
                  <a:lnTo>
                    <a:pt x="1063" y="2261"/>
                  </a:lnTo>
                  <a:lnTo>
                    <a:pt x="1072" y="2259"/>
                  </a:lnTo>
                  <a:lnTo>
                    <a:pt x="1082" y="2259"/>
                  </a:lnTo>
                  <a:lnTo>
                    <a:pt x="1091" y="2257"/>
                  </a:lnTo>
                  <a:lnTo>
                    <a:pt x="1099" y="2257"/>
                  </a:lnTo>
                  <a:lnTo>
                    <a:pt x="1108" y="2255"/>
                  </a:lnTo>
                  <a:lnTo>
                    <a:pt x="1118" y="2255"/>
                  </a:lnTo>
                  <a:lnTo>
                    <a:pt x="1127" y="2253"/>
                  </a:lnTo>
                  <a:lnTo>
                    <a:pt x="1137" y="2253"/>
                  </a:lnTo>
                  <a:lnTo>
                    <a:pt x="1145" y="2252"/>
                  </a:lnTo>
                  <a:lnTo>
                    <a:pt x="1154" y="2252"/>
                  </a:lnTo>
                  <a:lnTo>
                    <a:pt x="1162" y="2250"/>
                  </a:lnTo>
                  <a:lnTo>
                    <a:pt x="1171" y="2248"/>
                  </a:lnTo>
                  <a:lnTo>
                    <a:pt x="1181" y="2246"/>
                  </a:lnTo>
                  <a:lnTo>
                    <a:pt x="1188" y="2246"/>
                  </a:lnTo>
                  <a:lnTo>
                    <a:pt x="1198" y="2244"/>
                  </a:lnTo>
                  <a:lnTo>
                    <a:pt x="1205" y="2242"/>
                  </a:lnTo>
                  <a:lnTo>
                    <a:pt x="1215" y="2240"/>
                  </a:lnTo>
                  <a:lnTo>
                    <a:pt x="1223" y="2240"/>
                  </a:lnTo>
                  <a:lnTo>
                    <a:pt x="1232" y="2238"/>
                  </a:lnTo>
                  <a:lnTo>
                    <a:pt x="1240" y="2236"/>
                  </a:lnTo>
                  <a:lnTo>
                    <a:pt x="1247" y="2233"/>
                  </a:lnTo>
                  <a:lnTo>
                    <a:pt x="1255" y="2233"/>
                  </a:lnTo>
                  <a:lnTo>
                    <a:pt x="1262" y="2231"/>
                  </a:lnTo>
                  <a:lnTo>
                    <a:pt x="1270" y="2229"/>
                  </a:lnTo>
                  <a:lnTo>
                    <a:pt x="1278" y="2225"/>
                  </a:lnTo>
                  <a:lnTo>
                    <a:pt x="1285" y="2223"/>
                  </a:lnTo>
                  <a:lnTo>
                    <a:pt x="1293" y="2221"/>
                  </a:lnTo>
                  <a:lnTo>
                    <a:pt x="1300" y="2219"/>
                  </a:lnTo>
                  <a:lnTo>
                    <a:pt x="1306" y="2217"/>
                  </a:lnTo>
                  <a:lnTo>
                    <a:pt x="1314" y="2215"/>
                  </a:lnTo>
                  <a:lnTo>
                    <a:pt x="1321" y="2212"/>
                  </a:lnTo>
                  <a:lnTo>
                    <a:pt x="1329" y="2210"/>
                  </a:lnTo>
                  <a:lnTo>
                    <a:pt x="1337" y="2208"/>
                  </a:lnTo>
                  <a:lnTo>
                    <a:pt x="1344" y="2206"/>
                  </a:lnTo>
                  <a:lnTo>
                    <a:pt x="1350" y="2202"/>
                  </a:lnTo>
                  <a:lnTo>
                    <a:pt x="1356" y="2200"/>
                  </a:lnTo>
                  <a:lnTo>
                    <a:pt x="1363" y="2196"/>
                  </a:lnTo>
                  <a:lnTo>
                    <a:pt x="1371" y="2195"/>
                  </a:lnTo>
                  <a:lnTo>
                    <a:pt x="1377" y="2191"/>
                  </a:lnTo>
                  <a:lnTo>
                    <a:pt x="1384" y="2189"/>
                  </a:lnTo>
                  <a:lnTo>
                    <a:pt x="1390" y="2185"/>
                  </a:lnTo>
                  <a:lnTo>
                    <a:pt x="1397" y="2183"/>
                  </a:lnTo>
                  <a:lnTo>
                    <a:pt x="1403" y="2179"/>
                  </a:lnTo>
                  <a:lnTo>
                    <a:pt x="1409" y="2177"/>
                  </a:lnTo>
                  <a:lnTo>
                    <a:pt x="1415" y="2174"/>
                  </a:lnTo>
                  <a:lnTo>
                    <a:pt x="1422" y="2170"/>
                  </a:lnTo>
                  <a:lnTo>
                    <a:pt x="1428" y="2166"/>
                  </a:lnTo>
                  <a:lnTo>
                    <a:pt x="1434" y="2164"/>
                  </a:lnTo>
                  <a:lnTo>
                    <a:pt x="1439" y="2160"/>
                  </a:lnTo>
                  <a:lnTo>
                    <a:pt x="1445" y="2157"/>
                  </a:lnTo>
                  <a:lnTo>
                    <a:pt x="1451" y="2153"/>
                  </a:lnTo>
                  <a:lnTo>
                    <a:pt x="1456" y="2149"/>
                  </a:lnTo>
                  <a:lnTo>
                    <a:pt x="1462" y="2145"/>
                  </a:lnTo>
                  <a:lnTo>
                    <a:pt x="1468" y="2141"/>
                  </a:lnTo>
                  <a:lnTo>
                    <a:pt x="1473" y="2138"/>
                  </a:lnTo>
                  <a:lnTo>
                    <a:pt x="1479" y="2134"/>
                  </a:lnTo>
                  <a:lnTo>
                    <a:pt x="1485" y="2130"/>
                  </a:lnTo>
                  <a:lnTo>
                    <a:pt x="1491" y="2126"/>
                  </a:lnTo>
                  <a:lnTo>
                    <a:pt x="1494" y="2120"/>
                  </a:lnTo>
                  <a:lnTo>
                    <a:pt x="1500" y="2117"/>
                  </a:lnTo>
                  <a:lnTo>
                    <a:pt x="1506" y="2113"/>
                  </a:lnTo>
                  <a:lnTo>
                    <a:pt x="1512" y="2109"/>
                  </a:lnTo>
                  <a:lnTo>
                    <a:pt x="1515" y="2103"/>
                  </a:lnTo>
                  <a:lnTo>
                    <a:pt x="1521" y="2100"/>
                  </a:lnTo>
                  <a:lnTo>
                    <a:pt x="1525" y="2096"/>
                  </a:lnTo>
                  <a:lnTo>
                    <a:pt x="1531" y="2092"/>
                  </a:lnTo>
                  <a:lnTo>
                    <a:pt x="1534" y="2086"/>
                  </a:lnTo>
                  <a:lnTo>
                    <a:pt x="1540" y="2082"/>
                  </a:lnTo>
                  <a:lnTo>
                    <a:pt x="1546" y="2077"/>
                  </a:lnTo>
                  <a:lnTo>
                    <a:pt x="1550" y="2073"/>
                  </a:lnTo>
                  <a:lnTo>
                    <a:pt x="1553" y="2067"/>
                  </a:lnTo>
                  <a:lnTo>
                    <a:pt x="1559" y="2062"/>
                  </a:lnTo>
                  <a:lnTo>
                    <a:pt x="1563" y="2056"/>
                  </a:lnTo>
                  <a:lnTo>
                    <a:pt x="1569" y="2052"/>
                  </a:lnTo>
                  <a:lnTo>
                    <a:pt x="1572" y="2046"/>
                  </a:lnTo>
                  <a:lnTo>
                    <a:pt x="1578" y="2041"/>
                  </a:lnTo>
                  <a:lnTo>
                    <a:pt x="1582" y="2035"/>
                  </a:lnTo>
                  <a:lnTo>
                    <a:pt x="1586" y="2031"/>
                  </a:lnTo>
                  <a:lnTo>
                    <a:pt x="1591" y="2025"/>
                  </a:lnTo>
                  <a:lnTo>
                    <a:pt x="1595" y="2020"/>
                  </a:lnTo>
                  <a:lnTo>
                    <a:pt x="1599" y="2014"/>
                  </a:lnTo>
                  <a:lnTo>
                    <a:pt x="1605" y="2008"/>
                  </a:lnTo>
                  <a:lnTo>
                    <a:pt x="1608" y="2003"/>
                  </a:lnTo>
                  <a:lnTo>
                    <a:pt x="1612" y="1997"/>
                  </a:lnTo>
                  <a:lnTo>
                    <a:pt x="1616" y="1989"/>
                  </a:lnTo>
                  <a:lnTo>
                    <a:pt x="1620" y="1986"/>
                  </a:lnTo>
                  <a:lnTo>
                    <a:pt x="1624" y="1978"/>
                  </a:lnTo>
                  <a:lnTo>
                    <a:pt x="1629" y="1972"/>
                  </a:lnTo>
                  <a:lnTo>
                    <a:pt x="1633" y="1965"/>
                  </a:lnTo>
                  <a:lnTo>
                    <a:pt x="1637" y="1959"/>
                  </a:lnTo>
                  <a:lnTo>
                    <a:pt x="1643" y="1951"/>
                  </a:lnTo>
                  <a:lnTo>
                    <a:pt x="1647" y="1946"/>
                  </a:lnTo>
                  <a:lnTo>
                    <a:pt x="1650" y="1938"/>
                  </a:lnTo>
                  <a:lnTo>
                    <a:pt x="1654" y="1932"/>
                  </a:lnTo>
                  <a:lnTo>
                    <a:pt x="1658" y="1925"/>
                  </a:lnTo>
                  <a:lnTo>
                    <a:pt x="1662" y="1917"/>
                  </a:lnTo>
                  <a:lnTo>
                    <a:pt x="1667" y="1909"/>
                  </a:lnTo>
                  <a:lnTo>
                    <a:pt x="1671" y="1904"/>
                  </a:lnTo>
                  <a:lnTo>
                    <a:pt x="1675" y="1894"/>
                  </a:lnTo>
                  <a:lnTo>
                    <a:pt x="1679" y="1887"/>
                  </a:lnTo>
                  <a:lnTo>
                    <a:pt x="1683" y="1879"/>
                  </a:lnTo>
                  <a:lnTo>
                    <a:pt x="1688" y="1871"/>
                  </a:lnTo>
                  <a:lnTo>
                    <a:pt x="1690" y="1864"/>
                  </a:lnTo>
                  <a:lnTo>
                    <a:pt x="1696" y="1856"/>
                  </a:lnTo>
                  <a:lnTo>
                    <a:pt x="1700" y="1849"/>
                  </a:lnTo>
                  <a:lnTo>
                    <a:pt x="1704" y="1841"/>
                  </a:lnTo>
                  <a:lnTo>
                    <a:pt x="1707" y="1833"/>
                  </a:lnTo>
                  <a:lnTo>
                    <a:pt x="1711" y="1824"/>
                  </a:lnTo>
                  <a:lnTo>
                    <a:pt x="1713" y="1816"/>
                  </a:lnTo>
                  <a:lnTo>
                    <a:pt x="1719" y="1807"/>
                  </a:lnTo>
                  <a:lnTo>
                    <a:pt x="1721" y="1799"/>
                  </a:lnTo>
                  <a:lnTo>
                    <a:pt x="1724" y="1790"/>
                  </a:lnTo>
                  <a:lnTo>
                    <a:pt x="1728" y="1782"/>
                  </a:lnTo>
                  <a:lnTo>
                    <a:pt x="1732" y="1775"/>
                  </a:lnTo>
                  <a:lnTo>
                    <a:pt x="1736" y="1763"/>
                  </a:lnTo>
                  <a:lnTo>
                    <a:pt x="1738" y="1756"/>
                  </a:lnTo>
                  <a:lnTo>
                    <a:pt x="1742" y="1746"/>
                  </a:lnTo>
                  <a:lnTo>
                    <a:pt x="1743" y="1738"/>
                  </a:lnTo>
                  <a:lnTo>
                    <a:pt x="1747" y="1729"/>
                  </a:lnTo>
                  <a:lnTo>
                    <a:pt x="1749" y="1719"/>
                  </a:lnTo>
                  <a:lnTo>
                    <a:pt x="1753" y="1710"/>
                  </a:lnTo>
                  <a:lnTo>
                    <a:pt x="1757" y="1702"/>
                  </a:lnTo>
                  <a:lnTo>
                    <a:pt x="1759" y="1693"/>
                  </a:lnTo>
                  <a:lnTo>
                    <a:pt x="1761" y="1681"/>
                  </a:lnTo>
                  <a:lnTo>
                    <a:pt x="1762" y="1672"/>
                  </a:lnTo>
                  <a:lnTo>
                    <a:pt x="1766" y="1664"/>
                  </a:lnTo>
                  <a:lnTo>
                    <a:pt x="1768" y="1655"/>
                  </a:lnTo>
                  <a:lnTo>
                    <a:pt x="1770" y="1645"/>
                  </a:lnTo>
                  <a:lnTo>
                    <a:pt x="1772" y="1636"/>
                  </a:lnTo>
                  <a:lnTo>
                    <a:pt x="1774" y="1626"/>
                  </a:lnTo>
                  <a:lnTo>
                    <a:pt x="1776" y="1615"/>
                  </a:lnTo>
                  <a:lnTo>
                    <a:pt x="1778" y="1607"/>
                  </a:lnTo>
                  <a:lnTo>
                    <a:pt x="1778" y="1596"/>
                  </a:lnTo>
                  <a:lnTo>
                    <a:pt x="1780" y="1586"/>
                  </a:lnTo>
                  <a:lnTo>
                    <a:pt x="1782" y="1577"/>
                  </a:lnTo>
                  <a:lnTo>
                    <a:pt x="1783" y="1567"/>
                  </a:lnTo>
                  <a:lnTo>
                    <a:pt x="1783" y="1558"/>
                  </a:lnTo>
                  <a:lnTo>
                    <a:pt x="1785" y="1548"/>
                  </a:lnTo>
                  <a:lnTo>
                    <a:pt x="1785" y="1539"/>
                  </a:lnTo>
                  <a:lnTo>
                    <a:pt x="1785" y="1529"/>
                  </a:lnTo>
                  <a:lnTo>
                    <a:pt x="1785" y="1518"/>
                  </a:lnTo>
                  <a:lnTo>
                    <a:pt x="1787" y="1509"/>
                  </a:lnTo>
                  <a:lnTo>
                    <a:pt x="1787" y="1497"/>
                  </a:lnTo>
                  <a:lnTo>
                    <a:pt x="1787" y="1488"/>
                  </a:lnTo>
                  <a:lnTo>
                    <a:pt x="1787" y="1478"/>
                  </a:lnTo>
                  <a:lnTo>
                    <a:pt x="1787" y="1469"/>
                  </a:lnTo>
                  <a:lnTo>
                    <a:pt x="1785" y="1459"/>
                  </a:lnTo>
                  <a:lnTo>
                    <a:pt x="1785" y="1448"/>
                  </a:lnTo>
                  <a:lnTo>
                    <a:pt x="1785" y="1438"/>
                  </a:lnTo>
                  <a:lnTo>
                    <a:pt x="1783" y="1429"/>
                  </a:lnTo>
                  <a:lnTo>
                    <a:pt x="1783" y="1417"/>
                  </a:lnTo>
                  <a:lnTo>
                    <a:pt x="1782" y="1408"/>
                  </a:lnTo>
                  <a:lnTo>
                    <a:pt x="1780" y="1398"/>
                  </a:lnTo>
                  <a:lnTo>
                    <a:pt x="1780" y="1387"/>
                  </a:lnTo>
                  <a:lnTo>
                    <a:pt x="1778" y="1377"/>
                  </a:lnTo>
                  <a:lnTo>
                    <a:pt x="1776" y="1368"/>
                  </a:lnTo>
                  <a:lnTo>
                    <a:pt x="1774" y="1356"/>
                  </a:lnTo>
                  <a:lnTo>
                    <a:pt x="1772" y="1347"/>
                  </a:lnTo>
                  <a:lnTo>
                    <a:pt x="1770" y="1337"/>
                  </a:lnTo>
                  <a:lnTo>
                    <a:pt x="1768" y="1328"/>
                  </a:lnTo>
                  <a:lnTo>
                    <a:pt x="1766" y="1317"/>
                  </a:lnTo>
                  <a:lnTo>
                    <a:pt x="1764" y="1307"/>
                  </a:lnTo>
                  <a:lnTo>
                    <a:pt x="1762" y="1298"/>
                  </a:lnTo>
                  <a:lnTo>
                    <a:pt x="1759" y="1286"/>
                  </a:lnTo>
                  <a:lnTo>
                    <a:pt x="1757" y="1277"/>
                  </a:lnTo>
                  <a:lnTo>
                    <a:pt x="1755" y="1267"/>
                  </a:lnTo>
                  <a:lnTo>
                    <a:pt x="1751" y="1258"/>
                  </a:lnTo>
                  <a:lnTo>
                    <a:pt x="1747" y="1246"/>
                  </a:lnTo>
                  <a:lnTo>
                    <a:pt x="1745" y="1237"/>
                  </a:lnTo>
                  <a:lnTo>
                    <a:pt x="1742" y="1227"/>
                  </a:lnTo>
                  <a:lnTo>
                    <a:pt x="1740" y="1218"/>
                  </a:lnTo>
                  <a:lnTo>
                    <a:pt x="1736" y="1208"/>
                  </a:lnTo>
                  <a:lnTo>
                    <a:pt x="1732" y="1199"/>
                  </a:lnTo>
                  <a:lnTo>
                    <a:pt x="1730" y="1187"/>
                  </a:lnTo>
                  <a:lnTo>
                    <a:pt x="1726" y="1178"/>
                  </a:lnTo>
                  <a:lnTo>
                    <a:pt x="1723" y="1168"/>
                  </a:lnTo>
                  <a:lnTo>
                    <a:pt x="1719" y="1159"/>
                  </a:lnTo>
                  <a:lnTo>
                    <a:pt x="1717" y="1149"/>
                  </a:lnTo>
                  <a:lnTo>
                    <a:pt x="1713" y="1140"/>
                  </a:lnTo>
                  <a:lnTo>
                    <a:pt x="1709" y="1130"/>
                  </a:lnTo>
                  <a:lnTo>
                    <a:pt x="1705" y="1121"/>
                  </a:lnTo>
                  <a:lnTo>
                    <a:pt x="1702" y="1111"/>
                  </a:lnTo>
                  <a:lnTo>
                    <a:pt x="1698" y="1102"/>
                  </a:lnTo>
                  <a:lnTo>
                    <a:pt x="1694" y="1092"/>
                  </a:lnTo>
                  <a:lnTo>
                    <a:pt x="1690" y="1083"/>
                  </a:lnTo>
                  <a:lnTo>
                    <a:pt x="1688" y="1075"/>
                  </a:lnTo>
                  <a:lnTo>
                    <a:pt x="1683" y="1066"/>
                  </a:lnTo>
                  <a:lnTo>
                    <a:pt x="1681" y="1056"/>
                  </a:lnTo>
                  <a:lnTo>
                    <a:pt x="1675" y="1047"/>
                  </a:lnTo>
                  <a:lnTo>
                    <a:pt x="1673" y="1039"/>
                  </a:lnTo>
                  <a:lnTo>
                    <a:pt x="1667" y="1030"/>
                  </a:lnTo>
                  <a:lnTo>
                    <a:pt x="1666" y="1022"/>
                  </a:lnTo>
                  <a:lnTo>
                    <a:pt x="1662" y="1012"/>
                  </a:lnTo>
                  <a:lnTo>
                    <a:pt x="1658" y="1005"/>
                  </a:lnTo>
                  <a:lnTo>
                    <a:pt x="1654" y="997"/>
                  </a:lnTo>
                  <a:lnTo>
                    <a:pt x="1650" y="988"/>
                  </a:lnTo>
                  <a:lnTo>
                    <a:pt x="1647" y="980"/>
                  </a:lnTo>
                  <a:lnTo>
                    <a:pt x="1643" y="973"/>
                  </a:lnTo>
                  <a:lnTo>
                    <a:pt x="1639" y="963"/>
                  </a:lnTo>
                  <a:lnTo>
                    <a:pt x="1635" y="955"/>
                  </a:lnTo>
                  <a:lnTo>
                    <a:pt x="1631" y="948"/>
                  </a:lnTo>
                  <a:lnTo>
                    <a:pt x="1627" y="942"/>
                  </a:lnTo>
                  <a:lnTo>
                    <a:pt x="1624" y="933"/>
                  </a:lnTo>
                  <a:lnTo>
                    <a:pt x="1620" y="927"/>
                  </a:lnTo>
                  <a:lnTo>
                    <a:pt x="1616" y="917"/>
                  </a:lnTo>
                  <a:lnTo>
                    <a:pt x="1614" y="912"/>
                  </a:lnTo>
                  <a:lnTo>
                    <a:pt x="1610" y="904"/>
                  </a:lnTo>
                  <a:lnTo>
                    <a:pt x="1607" y="897"/>
                  </a:lnTo>
                  <a:lnTo>
                    <a:pt x="1605" y="891"/>
                  </a:lnTo>
                  <a:lnTo>
                    <a:pt x="1601" y="885"/>
                  </a:lnTo>
                  <a:lnTo>
                    <a:pt x="1597" y="878"/>
                  </a:lnTo>
                  <a:lnTo>
                    <a:pt x="1593" y="870"/>
                  </a:lnTo>
                  <a:lnTo>
                    <a:pt x="1589" y="864"/>
                  </a:lnTo>
                  <a:lnTo>
                    <a:pt x="1588" y="859"/>
                  </a:lnTo>
                  <a:lnTo>
                    <a:pt x="1584" y="853"/>
                  </a:lnTo>
                  <a:lnTo>
                    <a:pt x="1580" y="847"/>
                  </a:lnTo>
                  <a:lnTo>
                    <a:pt x="1578" y="841"/>
                  </a:lnTo>
                  <a:lnTo>
                    <a:pt x="1574" y="836"/>
                  </a:lnTo>
                  <a:lnTo>
                    <a:pt x="1570" y="830"/>
                  </a:lnTo>
                  <a:lnTo>
                    <a:pt x="1569" y="824"/>
                  </a:lnTo>
                  <a:lnTo>
                    <a:pt x="1565" y="819"/>
                  </a:lnTo>
                  <a:lnTo>
                    <a:pt x="1563" y="815"/>
                  </a:lnTo>
                  <a:lnTo>
                    <a:pt x="1559" y="809"/>
                  </a:lnTo>
                  <a:lnTo>
                    <a:pt x="1555" y="803"/>
                  </a:lnTo>
                  <a:lnTo>
                    <a:pt x="1553" y="800"/>
                  </a:lnTo>
                  <a:lnTo>
                    <a:pt x="1550" y="796"/>
                  </a:lnTo>
                  <a:lnTo>
                    <a:pt x="1546" y="790"/>
                  </a:lnTo>
                  <a:lnTo>
                    <a:pt x="1544" y="786"/>
                  </a:lnTo>
                  <a:lnTo>
                    <a:pt x="1540" y="781"/>
                  </a:lnTo>
                  <a:lnTo>
                    <a:pt x="1538" y="777"/>
                  </a:lnTo>
                  <a:lnTo>
                    <a:pt x="1534" y="773"/>
                  </a:lnTo>
                  <a:lnTo>
                    <a:pt x="1532" y="769"/>
                  </a:lnTo>
                  <a:lnTo>
                    <a:pt x="1529" y="764"/>
                  </a:lnTo>
                  <a:lnTo>
                    <a:pt x="1527" y="762"/>
                  </a:lnTo>
                  <a:lnTo>
                    <a:pt x="1523" y="758"/>
                  </a:lnTo>
                  <a:lnTo>
                    <a:pt x="1519" y="752"/>
                  </a:lnTo>
                  <a:lnTo>
                    <a:pt x="1517" y="748"/>
                  </a:lnTo>
                  <a:lnTo>
                    <a:pt x="1515" y="746"/>
                  </a:lnTo>
                  <a:lnTo>
                    <a:pt x="1510" y="739"/>
                  </a:lnTo>
                  <a:lnTo>
                    <a:pt x="1504" y="731"/>
                  </a:lnTo>
                  <a:lnTo>
                    <a:pt x="1498" y="724"/>
                  </a:lnTo>
                  <a:lnTo>
                    <a:pt x="1494" y="716"/>
                  </a:lnTo>
                  <a:lnTo>
                    <a:pt x="1489" y="708"/>
                  </a:lnTo>
                  <a:lnTo>
                    <a:pt x="1483" y="703"/>
                  </a:lnTo>
                  <a:lnTo>
                    <a:pt x="1479" y="695"/>
                  </a:lnTo>
                  <a:lnTo>
                    <a:pt x="1473" y="688"/>
                  </a:lnTo>
                  <a:lnTo>
                    <a:pt x="1470" y="682"/>
                  </a:lnTo>
                  <a:lnTo>
                    <a:pt x="1466" y="674"/>
                  </a:lnTo>
                  <a:lnTo>
                    <a:pt x="1462" y="670"/>
                  </a:lnTo>
                  <a:lnTo>
                    <a:pt x="1460" y="667"/>
                  </a:lnTo>
                  <a:lnTo>
                    <a:pt x="1458" y="663"/>
                  </a:lnTo>
                  <a:lnTo>
                    <a:pt x="1456" y="659"/>
                  </a:lnTo>
                  <a:lnTo>
                    <a:pt x="1453" y="655"/>
                  </a:lnTo>
                  <a:lnTo>
                    <a:pt x="1451" y="651"/>
                  </a:lnTo>
                  <a:lnTo>
                    <a:pt x="1449" y="648"/>
                  </a:lnTo>
                  <a:lnTo>
                    <a:pt x="1449" y="644"/>
                  </a:lnTo>
                  <a:lnTo>
                    <a:pt x="1445" y="640"/>
                  </a:lnTo>
                  <a:lnTo>
                    <a:pt x="1443" y="636"/>
                  </a:lnTo>
                  <a:lnTo>
                    <a:pt x="1441" y="631"/>
                  </a:lnTo>
                  <a:lnTo>
                    <a:pt x="1439" y="627"/>
                  </a:lnTo>
                  <a:lnTo>
                    <a:pt x="1437" y="623"/>
                  </a:lnTo>
                  <a:lnTo>
                    <a:pt x="1435" y="619"/>
                  </a:lnTo>
                  <a:lnTo>
                    <a:pt x="1434" y="613"/>
                  </a:lnTo>
                  <a:lnTo>
                    <a:pt x="1434" y="610"/>
                  </a:lnTo>
                  <a:lnTo>
                    <a:pt x="1430" y="604"/>
                  </a:lnTo>
                  <a:lnTo>
                    <a:pt x="1428" y="600"/>
                  </a:lnTo>
                  <a:lnTo>
                    <a:pt x="1426" y="594"/>
                  </a:lnTo>
                  <a:lnTo>
                    <a:pt x="1424" y="591"/>
                  </a:lnTo>
                  <a:lnTo>
                    <a:pt x="1422" y="585"/>
                  </a:lnTo>
                  <a:lnTo>
                    <a:pt x="1420" y="579"/>
                  </a:lnTo>
                  <a:lnTo>
                    <a:pt x="1420" y="574"/>
                  </a:lnTo>
                  <a:lnTo>
                    <a:pt x="1418" y="570"/>
                  </a:lnTo>
                  <a:lnTo>
                    <a:pt x="1416" y="562"/>
                  </a:lnTo>
                  <a:lnTo>
                    <a:pt x="1415" y="556"/>
                  </a:lnTo>
                  <a:lnTo>
                    <a:pt x="1413" y="551"/>
                  </a:lnTo>
                  <a:lnTo>
                    <a:pt x="1411" y="547"/>
                  </a:lnTo>
                  <a:lnTo>
                    <a:pt x="1409" y="539"/>
                  </a:lnTo>
                  <a:lnTo>
                    <a:pt x="1407" y="534"/>
                  </a:lnTo>
                  <a:lnTo>
                    <a:pt x="1407" y="530"/>
                  </a:lnTo>
                  <a:lnTo>
                    <a:pt x="1405" y="524"/>
                  </a:lnTo>
                  <a:lnTo>
                    <a:pt x="1403" y="516"/>
                  </a:lnTo>
                  <a:lnTo>
                    <a:pt x="1403" y="511"/>
                  </a:lnTo>
                  <a:lnTo>
                    <a:pt x="1401" y="503"/>
                  </a:lnTo>
                  <a:lnTo>
                    <a:pt x="1399" y="497"/>
                  </a:lnTo>
                  <a:lnTo>
                    <a:pt x="1399" y="492"/>
                  </a:lnTo>
                  <a:lnTo>
                    <a:pt x="1397" y="486"/>
                  </a:lnTo>
                  <a:lnTo>
                    <a:pt x="1397" y="478"/>
                  </a:lnTo>
                  <a:lnTo>
                    <a:pt x="1396" y="473"/>
                  </a:lnTo>
                  <a:lnTo>
                    <a:pt x="1394" y="465"/>
                  </a:lnTo>
                  <a:lnTo>
                    <a:pt x="1394" y="459"/>
                  </a:lnTo>
                  <a:lnTo>
                    <a:pt x="1392" y="452"/>
                  </a:lnTo>
                  <a:lnTo>
                    <a:pt x="1392" y="446"/>
                  </a:lnTo>
                  <a:lnTo>
                    <a:pt x="1390" y="439"/>
                  </a:lnTo>
                  <a:lnTo>
                    <a:pt x="1390" y="433"/>
                  </a:lnTo>
                  <a:lnTo>
                    <a:pt x="1390" y="427"/>
                  </a:lnTo>
                  <a:lnTo>
                    <a:pt x="1390" y="421"/>
                  </a:lnTo>
                  <a:lnTo>
                    <a:pt x="1388" y="414"/>
                  </a:lnTo>
                  <a:lnTo>
                    <a:pt x="1388" y="406"/>
                  </a:lnTo>
                  <a:lnTo>
                    <a:pt x="1386" y="401"/>
                  </a:lnTo>
                  <a:lnTo>
                    <a:pt x="1386" y="393"/>
                  </a:lnTo>
                  <a:lnTo>
                    <a:pt x="1384" y="387"/>
                  </a:lnTo>
                  <a:lnTo>
                    <a:pt x="1384" y="380"/>
                  </a:lnTo>
                  <a:lnTo>
                    <a:pt x="1384" y="372"/>
                  </a:lnTo>
                  <a:lnTo>
                    <a:pt x="1384" y="366"/>
                  </a:lnTo>
                  <a:lnTo>
                    <a:pt x="1382" y="359"/>
                  </a:lnTo>
                  <a:lnTo>
                    <a:pt x="1382" y="353"/>
                  </a:lnTo>
                  <a:lnTo>
                    <a:pt x="1382" y="345"/>
                  </a:lnTo>
                  <a:lnTo>
                    <a:pt x="1382" y="340"/>
                  </a:lnTo>
                  <a:lnTo>
                    <a:pt x="1382" y="332"/>
                  </a:lnTo>
                  <a:lnTo>
                    <a:pt x="1382" y="326"/>
                  </a:lnTo>
                  <a:lnTo>
                    <a:pt x="1382" y="319"/>
                  </a:lnTo>
                  <a:lnTo>
                    <a:pt x="1382" y="313"/>
                  </a:lnTo>
                  <a:lnTo>
                    <a:pt x="1380" y="306"/>
                  </a:lnTo>
                  <a:lnTo>
                    <a:pt x="1380" y="298"/>
                  </a:lnTo>
                  <a:lnTo>
                    <a:pt x="1380" y="292"/>
                  </a:lnTo>
                  <a:lnTo>
                    <a:pt x="1380" y="285"/>
                  </a:lnTo>
                  <a:lnTo>
                    <a:pt x="1380" y="279"/>
                  </a:lnTo>
                  <a:lnTo>
                    <a:pt x="1380" y="273"/>
                  </a:lnTo>
                  <a:lnTo>
                    <a:pt x="1380" y="268"/>
                  </a:lnTo>
                  <a:lnTo>
                    <a:pt x="1382" y="260"/>
                  </a:lnTo>
                  <a:lnTo>
                    <a:pt x="1382" y="254"/>
                  </a:lnTo>
                  <a:lnTo>
                    <a:pt x="1382" y="247"/>
                  </a:lnTo>
                  <a:lnTo>
                    <a:pt x="1382" y="241"/>
                  </a:lnTo>
                  <a:lnTo>
                    <a:pt x="1382" y="235"/>
                  </a:lnTo>
                  <a:lnTo>
                    <a:pt x="1382" y="228"/>
                  </a:lnTo>
                  <a:lnTo>
                    <a:pt x="1384" y="224"/>
                  </a:lnTo>
                  <a:lnTo>
                    <a:pt x="1384" y="216"/>
                  </a:lnTo>
                  <a:lnTo>
                    <a:pt x="1386" y="211"/>
                  </a:lnTo>
                  <a:lnTo>
                    <a:pt x="1386" y="205"/>
                  </a:lnTo>
                  <a:lnTo>
                    <a:pt x="1386" y="199"/>
                  </a:lnTo>
                  <a:lnTo>
                    <a:pt x="1388" y="193"/>
                  </a:lnTo>
                  <a:lnTo>
                    <a:pt x="1388" y="188"/>
                  </a:lnTo>
                  <a:lnTo>
                    <a:pt x="1388" y="182"/>
                  </a:lnTo>
                  <a:lnTo>
                    <a:pt x="1390" y="176"/>
                  </a:lnTo>
                  <a:lnTo>
                    <a:pt x="1390" y="171"/>
                  </a:lnTo>
                  <a:lnTo>
                    <a:pt x="1392" y="165"/>
                  </a:lnTo>
                  <a:lnTo>
                    <a:pt x="1392" y="159"/>
                  </a:lnTo>
                  <a:lnTo>
                    <a:pt x="1392" y="154"/>
                  </a:lnTo>
                  <a:lnTo>
                    <a:pt x="1394" y="150"/>
                  </a:lnTo>
                  <a:lnTo>
                    <a:pt x="1394" y="144"/>
                  </a:lnTo>
                  <a:lnTo>
                    <a:pt x="1396" y="138"/>
                  </a:lnTo>
                  <a:lnTo>
                    <a:pt x="1397" y="133"/>
                  </a:lnTo>
                  <a:lnTo>
                    <a:pt x="1397" y="129"/>
                  </a:lnTo>
                  <a:lnTo>
                    <a:pt x="1399" y="123"/>
                  </a:lnTo>
                  <a:lnTo>
                    <a:pt x="1399" y="119"/>
                  </a:lnTo>
                  <a:lnTo>
                    <a:pt x="1401" y="114"/>
                  </a:lnTo>
                  <a:lnTo>
                    <a:pt x="1401" y="108"/>
                  </a:lnTo>
                  <a:lnTo>
                    <a:pt x="1403" y="104"/>
                  </a:lnTo>
                  <a:lnTo>
                    <a:pt x="1403" y="100"/>
                  </a:lnTo>
                  <a:lnTo>
                    <a:pt x="1405" y="97"/>
                  </a:lnTo>
                  <a:lnTo>
                    <a:pt x="1405" y="93"/>
                  </a:lnTo>
                  <a:lnTo>
                    <a:pt x="1407" y="87"/>
                  </a:lnTo>
                  <a:lnTo>
                    <a:pt x="1409" y="83"/>
                  </a:lnTo>
                  <a:lnTo>
                    <a:pt x="1409" y="79"/>
                  </a:lnTo>
                  <a:lnTo>
                    <a:pt x="1411" y="76"/>
                  </a:lnTo>
                  <a:lnTo>
                    <a:pt x="1413" y="72"/>
                  </a:lnTo>
                  <a:lnTo>
                    <a:pt x="1415" y="64"/>
                  </a:lnTo>
                  <a:lnTo>
                    <a:pt x="1418" y="57"/>
                  </a:lnTo>
                  <a:lnTo>
                    <a:pt x="1420" y="49"/>
                  </a:lnTo>
                  <a:lnTo>
                    <a:pt x="1422" y="43"/>
                  </a:lnTo>
                  <a:lnTo>
                    <a:pt x="1424" y="38"/>
                  </a:lnTo>
                  <a:lnTo>
                    <a:pt x="1426" y="32"/>
                  </a:lnTo>
                  <a:lnTo>
                    <a:pt x="1428" y="26"/>
                  </a:lnTo>
                  <a:lnTo>
                    <a:pt x="1430" y="22"/>
                  </a:lnTo>
                  <a:lnTo>
                    <a:pt x="1432" y="17"/>
                  </a:lnTo>
                  <a:lnTo>
                    <a:pt x="1434" y="13"/>
                  </a:lnTo>
                  <a:lnTo>
                    <a:pt x="1437" y="7"/>
                  </a:lnTo>
                  <a:lnTo>
                    <a:pt x="1439" y="3"/>
                  </a:lnTo>
                  <a:lnTo>
                    <a:pt x="1441" y="0"/>
                  </a:lnTo>
                  <a:lnTo>
                    <a:pt x="1441" y="0"/>
                  </a:lnTo>
                  <a:lnTo>
                    <a:pt x="901" y="41"/>
                  </a:lnTo>
                  <a:lnTo>
                    <a:pt x="468" y="20"/>
                  </a:lnTo>
                  <a:lnTo>
                    <a:pt x="468" y="20"/>
                  </a:lnTo>
                  <a:close/>
                </a:path>
              </a:pathLst>
            </a:custGeom>
            <a:solidFill>
              <a:srgbClr val="0066FF"/>
            </a:solidFill>
            <a:ln w="38100" cmpd="sng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55" name="Freeform 199"/>
            <p:cNvSpPr>
              <a:spLocks/>
            </p:cNvSpPr>
            <p:nvPr/>
          </p:nvSpPr>
          <p:spPr bwMode="auto">
            <a:xfrm>
              <a:off x="4633" y="2216"/>
              <a:ext cx="337" cy="7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101"/>
                </a:cxn>
                <a:cxn ang="0">
                  <a:pos x="461" y="106"/>
                </a:cxn>
                <a:cxn ang="0">
                  <a:pos x="480" y="15"/>
                </a:cxn>
                <a:cxn ang="0">
                  <a:pos x="3" y="0"/>
                </a:cxn>
              </a:cxnLst>
              <a:rect l="0" t="0" r="r" b="b"/>
              <a:pathLst>
                <a:path w="480" h="106">
                  <a:moveTo>
                    <a:pt x="3" y="0"/>
                  </a:moveTo>
                  <a:lnTo>
                    <a:pt x="0" y="101"/>
                  </a:lnTo>
                  <a:lnTo>
                    <a:pt x="461" y="106"/>
                  </a:lnTo>
                  <a:lnTo>
                    <a:pt x="480" y="1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CECFF"/>
            </a:soli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56" name="Freeform 200"/>
            <p:cNvSpPr>
              <a:spLocks/>
            </p:cNvSpPr>
            <p:nvPr/>
          </p:nvSpPr>
          <p:spPr bwMode="auto">
            <a:xfrm>
              <a:off x="4570" y="2366"/>
              <a:ext cx="43" cy="53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65" y="152"/>
                </a:cxn>
                <a:cxn ang="0">
                  <a:pos x="63" y="152"/>
                </a:cxn>
                <a:cxn ang="0">
                  <a:pos x="57" y="148"/>
                </a:cxn>
                <a:cxn ang="0">
                  <a:pos x="53" y="146"/>
                </a:cxn>
                <a:cxn ang="0">
                  <a:pos x="50" y="145"/>
                </a:cxn>
                <a:cxn ang="0">
                  <a:pos x="46" y="141"/>
                </a:cxn>
                <a:cxn ang="0">
                  <a:pos x="42" y="139"/>
                </a:cxn>
                <a:cxn ang="0">
                  <a:pos x="36" y="135"/>
                </a:cxn>
                <a:cxn ang="0">
                  <a:pos x="33" y="133"/>
                </a:cxn>
                <a:cxn ang="0">
                  <a:pos x="27" y="129"/>
                </a:cxn>
                <a:cxn ang="0">
                  <a:pos x="23" y="127"/>
                </a:cxn>
                <a:cxn ang="0">
                  <a:pos x="19" y="124"/>
                </a:cxn>
                <a:cxn ang="0">
                  <a:pos x="15" y="120"/>
                </a:cxn>
                <a:cxn ang="0">
                  <a:pos x="12" y="116"/>
                </a:cxn>
                <a:cxn ang="0">
                  <a:pos x="10" y="114"/>
                </a:cxn>
                <a:cxn ang="0">
                  <a:pos x="6" y="110"/>
                </a:cxn>
                <a:cxn ang="0">
                  <a:pos x="4" y="107"/>
                </a:cxn>
                <a:cxn ang="0">
                  <a:pos x="2" y="103"/>
                </a:cxn>
                <a:cxn ang="0">
                  <a:pos x="2" y="99"/>
                </a:cxn>
                <a:cxn ang="0">
                  <a:pos x="0" y="93"/>
                </a:cxn>
                <a:cxn ang="0">
                  <a:pos x="2" y="89"/>
                </a:cxn>
                <a:cxn ang="0">
                  <a:pos x="2" y="86"/>
                </a:cxn>
                <a:cxn ang="0">
                  <a:pos x="2" y="82"/>
                </a:cxn>
                <a:cxn ang="0">
                  <a:pos x="4" y="76"/>
                </a:cxn>
                <a:cxn ang="0">
                  <a:pos x="6" y="72"/>
                </a:cxn>
                <a:cxn ang="0">
                  <a:pos x="8" y="67"/>
                </a:cxn>
                <a:cxn ang="0">
                  <a:pos x="10" y="63"/>
                </a:cxn>
                <a:cxn ang="0">
                  <a:pos x="14" y="59"/>
                </a:cxn>
                <a:cxn ang="0">
                  <a:pos x="17" y="55"/>
                </a:cxn>
                <a:cxn ang="0">
                  <a:pos x="21" y="50"/>
                </a:cxn>
                <a:cxn ang="0">
                  <a:pos x="27" y="48"/>
                </a:cxn>
                <a:cxn ang="0">
                  <a:pos x="31" y="42"/>
                </a:cxn>
                <a:cxn ang="0">
                  <a:pos x="38" y="38"/>
                </a:cxn>
                <a:cxn ang="0">
                  <a:pos x="40" y="36"/>
                </a:cxn>
                <a:cxn ang="0">
                  <a:pos x="44" y="34"/>
                </a:cxn>
                <a:cxn ang="0">
                  <a:pos x="48" y="32"/>
                </a:cxn>
                <a:cxn ang="0">
                  <a:pos x="52" y="31"/>
                </a:cxn>
                <a:cxn ang="0">
                  <a:pos x="55" y="29"/>
                </a:cxn>
                <a:cxn ang="0">
                  <a:pos x="59" y="27"/>
                </a:cxn>
                <a:cxn ang="0">
                  <a:pos x="63" y="25"/>
                </a:cxn>
                <a:cxn ang="0">
                  <a:pos x="69" y="21"/>
                </a:cxn>
                <a:cxn ang="0">
                  <a:pos x="72" y="19"/>
                </a:cxn>
                <a:cxn ang="0">
                  <a:pos x="76" y="19"/>
                </a:cxn>
                <a:cxn ang="0">
                  <a:pos x="80" y="15"/>
                </a:cxn>
                <a:cxn ang="0">
                  <a:pos x="84" y="15"/>
                </a:cxn>
                <a:cxn ang="0">
                  <a:pos x="88" y="13"/>
                </a:cxn>
                <a:cxn ang="0">
                  <a:pos x="91" y="12"/>
                </a:cxn>
                <a:cxn ang="0">
                  <a:pos x="95" y="10"/>
                </a:cxn>
                <a:cxn ang="0">
                  <a:pos x="99" y="8"/>
                </a:cxn>
                <a:cxn ang="0">
                  <a:pos x="107" y="6"/>
                </a:cxn>
                <a:cxn ang="0">
                  <a:pos x="112" y="4"/>
                </a:cxn>
                <a:cxn ang="0">
                  <a:pos x="116" y="2"/>
                </a:cxn>
                <a:cxn ang="0">
                  <a:pos x="122" y="0"/>
                </a:cxn>
                <a:cxn ang="0">
                  <a:pos x="124" y="0"/>
                </a:cxn>
                <a:cxn ang="0">
                  <a:pos x="124" y="0"/>
                </a:cxn>
                <a:cxn ang="0">
                  <a:pos x="124" y="0"/>
                </a:cxn>
              </a:cxnLst>
              <a:rect l="0" t="0" r="r" b="b"/>
              <a:pathLst>
                <a:path w="124" h="152">
                  <a:moveTo>
                    <a:pt x="124" y="0"/>
                  </a:moveTo>
                  <a:lnTo>
                    <a:pt x="65" y="152"/>
                  </a:lnTo>
                  <a:lnTo>
                    <a:pt x="63" y="152"/>
                  </a:lnTo>
                  <a:lnTo>
                    <a:pt x="57" y="148"/>
                  </a:lnTo>
                  <a:lnTo>
                    <a:pt x="53" y="146"/>
                  </a:lnTo>
                  <a:lnTo>
                    <a:pt x="50" y="145"/>
                  </a:lnTo>
                  <a:lnTo>
                    <a:pt x="46" y="141"/>
                  </a:lnTo>
                  <a:lnTo>
                    <a:pt x="42" y="139"/>
                  </a:lnTo>
                  <a:lnTo>
                    <a:pt x="36" y="135"/>
                  </a:lnTo>
                  <a:lnTo>
                    <a:pt x="33" y="133"/>
                  </a:lnTo>
                  <a:lnTo>
                    <a:pt x="27" y="129"/>
                  </a:lnTo>
                  <a:lnTo>
                    <a:pt x="23" y="127"/>
                  </a:lnTo>
                  <a:lnTo>
                    <a:pt x="19" y="124"/>
                  </a:lnTo>
                  <a:lnTo>
                    <a:pt x="15" y="120"/>
                  </a:lnTo>
                  <a:lnTo>
                    <a:pt x="12" y="116"/>
                  </a:lnTo>
                  <a:lnTo>
                    <a:pt x="10" y="114"/>
                  </a:lnTo>
                  <a:lnTo>
                    <a:pt x="6" y="110"/>
                  </a:lnTo>
                  <a:lnTo>
                    <a:pt x="4" y="107"/>
                  </a:lnTo>
                  <a:lnTo>
                    <a:pt x="2" y="103"/>
                  </a:lnTo>
                  <a:lnTo>
                    <a:pt x="2" y="99"/>
                  </a:lnTo>
                  <a:lnTo>
                    <a:pt x="0" y="93"/>
                  </a:lnTo>
                  <a:lnTo>
                    <a:pt x="2" y="89"/>
                  </a:lnTo>
                  <a:lnTo>
                    <a:pt x="2" y="86"/>
                  </a:lnTo>
                  <a:lnTo>
                    <a:pt x="2" y="82"/>
                  </a:lnTo>
                  <a:lnTo>
                    <a:pt x="4" y="76"/>
                  </a:lnTo>
                  <a:lnTo>
                    <a:pt x="6" y="72"/>
                  </a:lnTo>
                  <a:lnTo>
                    <a:pt x="8" y="67"/>
                  </a:lnTo>
                  <a:lnTo>
                    <a:pt x="10" y="63"/>
                  </a:lnTo>
                  <a:lnTo>
                    <a:pt x="14" y="59"/>
                  </a:lnTo>
                  <a:lnTo>
                    <a:pt x="17" y="55"/>
                  </a:lnTo>
                  <a:lnTo>
                    <a:pt x="21" y="50"/>
                  </a:lnTo>
                  <a:lnTo>
                    <a:pt x="27" y="48"/>
                  </a:lnTo>
                  <a:lnTo>
                    <a:pt x="31" y="42"/>
                  </a:lnTo>
                  <a:lnTo>
                    <a:pt x="38" y="38"/>
                  </a:lnTo>
                  <a:lnTo>
                    <a:pt x="40" y="36"/>
                  </a:lnTo>
                  <a:lnTo>
                    <a:pt x="44" y="34"/>
                  </a:lnTo>
                  <a:lnTo>
                    <a:pt x="48" y="32"/>
                  </a:lnTo>
                  <a:lnTo>
                    <a:pt x="52" y="31"/>
                  </a:lnTo>
                  <a:lnTo>
                    <a:pt x="55" y="29"/>
                  </a:lnTo>
                  <a:lnTo>
                    <a:pt x="59" y="27"/>
                  </a:lnTo>
                  <a:lnTo>
                    <a:pt x="63" y="25"/>
                  </a:lnTo>
                  <a:lnTo>
                    <a:pt x="69" y="21"/>
                  </a:lnTo>
                  <a:lnTo>
                    <a:pt x="72" y="19"/>
                  </a:lnTo>
                  <a:lnTo>
                    <a:pt x="76" y="19"/>
                  </a:lnTo>
                  <a:lnTo>
                    <a:pt x="80" y="15"/>
                  </a:lnTo>
                  <a:lnTo>
                    <a:pt x="84" y="15"/>
                  </a:lnTo>
                  <a:lnTo>
                    <a:pt x="88" y="13"/>
                  </a:lnTo>
                  <a:lnTo>
                    <a:pt x="91" y="12"/>
                  </a:lnTo>
                  <a:lnTo>
                    <a:pt x="95" y="10"/>
                  </a:lnTo>
                  <a:lnTo>
                    <a:pt x="99" y="8"/>
                  </a:lnTo>
                  <a:lnTo>
                    <a:pt x="107" y="6"/>
                  </a:lnTo>
                  <a:lnTo>
                    <a:pt x="112" y="4"/>
                  </a:lnTo>
                  <a:lnTo>
                    <a:pt x="116" y="2"/>
                  </a:lnTo>
                  <a:lnTo>
                    <a:pt x="122" y="0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57" name="Freeform 201"/>
            <p:cNvSpPr>
              <a:spLocks/>
            </p:cNvSpPr>
            <p:nvPr/>
          </p:nvSpPr>
          <p:spPr bwMode="auto">
            <a:xfrm>
              <a:off x="4558" y="2441"/>
              <a:ext cx="149" cy="57"/>
            </a:xfrm>
            <a:custGeom>
              <a:avLst/>
              <a:gdLst/>
              <a:ahLst/>
              <a:cxnLst>
                <a:cxn ang="0">
                  <a:pos x="424" y="4"/>
                </a:cxn>
                <a:cxn ang="0">
                  <a:pos x="420" y="11"/>
                </a:cxn>
                <a:cxn ang="0">
                  <a:pos x="414" y="25"/>
                </a:cxn>
                <a:cxn ang="0">
                  <a:pos x="409" y="32"/>
                </a:cxn>
                <a:cxn ang="0">
                  <a:pos x="405" y="40"/>
                </a:cxn>
                <a:cxn ang="0">
                  <a:pos x="399" y="47"/>
                </a:cxn>
                <a:cxn ang="0">
                  <a:pos x="393" y="57"/>
                </a:cxn>
                <a:cxn ang="0">
                  <a:pos x="384" y="66"/>
                </a:cxn>
                <a:cxn ang="0">
                  <a:pos x="376" y="76"/>
                </a:cxn>
                <a:cxn ang="0">
                  <a:pos x="367" y="84"/>
                </a:cxn>
                <a:cxn ang="0">
                  <a:pos x="357" y="93"/>
                </a:cxn>
                <a:cxn ang="0">
                  <a:pos x="344" y="101"/>
                </a:cxn>
                <a:cxn ang="0">
                  <a:pos x="333" y="110"/>
                </a:cxn>
                <a:cxn ang="0">
                  <a:pos x="319" y="116"/>
                </a:cxn>
                <a:cxn ang="0">
                  <a:pos x="304" y="122"/>
                </a:cxn>
                <a:cxn ang="0">
                  <a:pos x="296" y="125"/>
                </a:cxn>
                <a:cxn ang="0">
                  <a:pos x="289" y="127"/>
                </a:cxn>
                <a:cxn ang="0">
                  <a:pos x="276" y="135"/>
                </a:cxn>
                <a:cxn ang="0">
                  <a:pos x="266" y="137"/>
                </a:cxn>
                <a:cxn ang="0">
                  <a:pos x="258" y="139"/>
                </a:cxn>
                <a:cxn ang="0">
                  <a:pos x="251" y="141"/>
                </a:cxn>
                <a:cxn ang="0">
                  <a:pos x="243" y="144"/>
                </a:cxn>
                <a:cxn ang="0">
                  <a:pos x="236" y="146"/>
                </a:cxn>
                <a:cxn ang="0">
                  <a:pos x="228" y="148"/>
                </a:cxn>
                <a:cxn ang="0">
                  <a:pos x="220" y="150"/>
                </a:cxn>
                <a:cxn ang="0">
                  <a:pos x="213" y="152"/>
                </a:cxn>
                <a:cxn ang="0">
                  <a:pos x="205" y="154"/>
                </a:cxn>
                <a:cxn ang="0">
                  <a:pos x="198" y="156"/>
                </a:cxn>
                <a:cxn ang="0">
                  <a:pos x="190" y="156"/>
                </a:cxn>
                <a:cxn ang="0">
                  <a:pos x="182" y="158"/>
                </a:cxn>
                <a:cxn ang="0">
                  <a:pos x="175" y="158"/>
                </a:cxn>
                <a:cxn ang="0">
                  <a:pos x="167" y="160"/>
                </a:cxn>
                <a:cxn ang="0">
                  <a:pos x="152" y="161"/>
                </a:cxn>
                <a:cxn ang="0">
                  <a:pos x="139" y="161"/>
                </a:cxn>
                <a:cxn ang="0">
                  <a:pos x="125" y="163"/>
                </a:cxn>
                <a:cxn ang="0">
                  <a:pos x="112" y="163"/>
                </a:cxn>
                <a:cxn ang="0">
                  <a:pos x="101" y="163"/>
                </a:cxn>
                <a:cxn ang="0">
                  <a:pos x="87" y="160"/>
                </a:cxn>
                <a:cxn ang="0">
                  <a:pos x="78" y="160"/>
                </a:cxn>
                <a:cxn ang="0">
                  <a:pos x="66" y="158"/>
                </a:cxn>
                <a:cxn ang="0">
                  <a:pos x="59" y="158"/>
                </a:cxn>
                <a:cxn ang="0">
                  <a:pos x="49" y="156"/>
                </a:cxn>
                <a:cxn ang="0">
                  <a:pos x="42" y="156"/>
                </a:cxn>
                <a:cxn ang="0">
                  <a:pos x="34" y="154"/>
                </a:cxn>
                <a:cxn ang="0">
                  <a:pos x="26" y="154"/>
                </a:cxn>
                <a:cxn ang="0">
                  <a:pos x="15" y="152"/>
                </a:cxn>
                <a:cxn ang="0">
                  <a:pos x="7" y="152"/>
                </a:cxn>
                <a:cxn ang="0">
                  <a:pos x="0" y="150"/>
                </a:cxn>
                <a:cxn ang="0">
                  <a:pos x="293" y="76"/>
                </a:cxn>
                <a:cxn ang="0">
                  <a:pos x="424" y="0"/>
                </a:cxn>
              </a:cxnLst>
              <a:rect l="0" t="0" r="r" b="b"/>
              <a:pathLst>
                <a:path w="424" h="163">
                  <a:moveTo>
                    <a:pt x="424" y="0"/>
                  </a:moveTo>
                  <a:lnTo>
                    <a:pt x="424" y="4"/>
                  </a:lnTo>
                  <a:lnTo>
                    <a:pt x="422" y="8"/>
                  </a:lnTo>
                  <a:lnTo>
                    <a:pt x="420" y="11"/>
                  </a:lnTo>
                  <a:lnTo>
                    <a:pt x="416" y="17"/>
                  </a:lnTo>
                  <a:lnTo>
                    <a:pt x="414" y="25"/>
                  </a:lnTo>
                  <a:lnTo>
                    <a:pt x="411" y="27"/>
                  </a:lnTo>
                  <a:lnTo>
                    <a:pt x="409" y="32"/>
                  </a:lnTo>
                  <a:lnTo>
                    <a:pt x="407" y="36"/>
                  </a:lnTo>
                  <a:lnTo>
                    <a:pt x="405" y="40"/>
                  </a:lnTo>
                  <a:lnTo>
                    <a:pt x="401" y="44"/>
                  </a:lnTo>
                  <a:lnTo>
                    <a:pt x="399" y="47"/>
                  </a:lnTo>
                  <a:lnTo>
                    <a:pt x="395" y="53"/>
                  </a:lnTo>
                  <a:lnTo>
                    <a:pt x="393" y="57"/>
                  </a:lnTo>
                  <a:lnTo>
                    <a:pt x="388" y="61"/>
                  </a:lnTo>
                  <a:lnTo>
                    <a:pt x="384" y="66"/>
                  </a:lnTo>
                  <a:lnTo>
                    <a:pt x="380" y="70"/>
                  </a:lnTo>
                  <a:lnTo>
                    <a:pt x="376" y="76"/>
                  </a:lnTo>
                  <a:lnTo>
                    <a:pt x="373" y="80"/>
                  </a:lnTo>
                  <a:lnTo>
                    <a:pt x="367" y="84"/>
                  </a:lnTo>
                  <a:lnTo>
                    <a:pt x="361" y="89"/>
                  </a:lnTo>
                  <a:lnTo>
                    <a:pt x="357" y="93"/>
                  </a:lnTo>
                  <a:lnTo>
                    <a:pt x="350" y="97"/>
                  </a:lnTo>
                  <a:lnTo>
                    <a:pt x="344" y="101"/>
                  </a:lnTo>
                  <a:lnTo>
                    <a:pt x="338" y="104"/>
                  </a:lnTo>
                  <a:lnTo>
                    <a:pt x="333" y="110"/>
                  </a:lnTo>
                  <a:lnTo>
                    <a:pt x="325" y="112"/>
                  </a:lnTo>
                  <a:lnTo>
                    <a:pt x="319" y="116"/>
                  </a:lnTo>
                  <a:lnTo>
                    <a:pt x="312" y="120"/>
                  </a:lnTo>
                  <a:lnTo>
                    <a:pt x="304" y="122"/>
                  </a:lnTo>
                  <a:lnTo>
                    <a:pt x="300" y="123"/>
                  </a:lnTo>
                  <a:lnTo>
                    <a:pt x="296" y="125"/>
                  </a:lnTo>
                  <a:lnTo>
                    <a:pt x="293" y="127"/>
                  </a:lnTo>
                  <a:lnTo>
                    <a:pt x="289" y="127"/>
                  </a:lnTo>
                  <a:lnTo>
                    <a:pt x="281" y="131"/>
                  </a:lnTo>
                  <a:lnTo>
                    <a:pt x="276" y="135"/>
                  </a:lnTo>
                  <a:lnTo>
                    <a:pt x="270" y="135"/>
                  </a:lnTo>
                  <a:lnTo>
                    <a:pt x="266" y="137"/>
                  </a:lnTo>
                  <a:lnTo>
                    <a:pt x="262" y="137"/>
                  </a:lnTo>
                  <a:lnTo>
                    <a:pt x="258" y="139"/>
                  </a:lnTo>
                  <a:lnTo>
                    <a:pt x="255" y="141"/>
                  </a:lnTo>
                  <a:lnTo>
                    <a:pt x="251" y="141"/>
                  </a:lnTo>
                  <a:lnTo>
                    <a:pt x="247" y="142"/>
                  </a:lnTo>
                  <a:lnTo>
                    <a:pt x="243" y="144"/>
                  </a:lnTo>
                  <a:lnTo>
                    <a:pt x="239" y="144"/>
                  </a:lnTo>
                  <a:lnTo>
                    <a:pt x="236" y="146"/>
                  </a:lnTo>
                  <a:lnTo>
                    <a:pt x="232" y="146"/>
                  </a:lnTo>
                  <a:lnTo>
                    <a:pt x="228" y="148"/>
                  </a:lnTo>
                  <a:lnTo>
                    <a:pt x="224" y="148"/>
                  </a:lnTo>
                  <a:lnTo>
                    <a:pt x="220" y="150"/>
                  </a:lnTo>
                  <a:lnTo>
                    <a:pt x="217" y="150"/>
                  </a:lnTo>
                  <a:lnTo>
                    <a:pt x="213" y="152"/>
                  </a:lnTo>
                  <a:lnTo>
                    <a:pt x="209" y="152"/>
                  </a:lnTo>
                  <a:lnTo>
                    <a:pt x="205" y="154"/>
                  </a:lnTo>
                  <a:lnTo>
                    <a:pt x="201" y="154"/>
                  </a:lnTo>
                  <a:lnTo>
                    <a:pt x="198" y="156"/>
                  </a:lnTo>
                  <a:lnTo>
                    <a:pt x="194" y="156"/>
                  </a:lnTo>
                  <a:lnTo>
                    <a:pt x="190" y="156"/>
                  </a:lnTo>
                  <a:lnTo>
                    <a:pt x="186" y="156"/>
                  </a:lnTo>
                  <a:lnTo>
                    <a:pt x="182" y="158"/>
                  </a:lnTo>
                  <a:lnTo>
                    <a:pt x="179" y="158"/>
                  </a:lnTo>
                  <a:lnTo>
                    <a:pt x="175" y="158"/>
                  </a:lnTo>
                  <a:lnTo>
                    <a:pt x="171" y="158"/>
                  </a:lnTo>
                  <a:lnTo>
                    <a:pt x="167" y="160"/>
                  </a:lnTo>
                  <a:lnTo>
                    <a:pt x="160" y="160"/>
                  </a:lnTo>
                  <a:lnTo>
                    <a:pt x="152" y="161"/>
                  </a:lnTo>
                  <a:lnTo>
                    <a:pt x="144" y="161"/>
                  </a:lnTo>
                  <a:lnTo>
                    <a:pt x="139" y="161"/>
                  </a:lnTo>
                  <a:lnTo>
                    <a:pt x="131" y="161"/>
                  </a:lnTo>
                  <a:lnTo>
                    <a:pt x="125" y="163"/>
                  </a:lnTo>
                  <a:lnTo>
                    <a:pt x="118" y="163"/>
                  </a:lnTo>
                  <a:lnTo>
                    <a:pt x="112" y="163"/>
                  </a:lnTo>
                  <a:lnTo>
                    <a:pt x="106" y="163"/>
                  </a:lnTo>
                  <a:lnTo>
                    <a:pt x="101" y="163"/>
                  </a:lnTo>
                  <a:lnTo>
                    <a:pt x="95" y="161"/>
                  </a:lnTo>
                  <a:lnTo>
                    <a:pt x="87" y="160"/>
                  </a:lnTo>
                  <a:lnTo>
                    <a:pt x="82" y="160"/>
                  </a:lnTo>
                  <a:lnTo>
                    <a:pt x="78" y="160"/>
                  </a:lnTo>
                  <a:lnTo>
                    <a:pt x="72" y="160"/>
                  </a:lnTo>
                  <a:lnTo>
                    <a:pt x="66" y="158"/>
                  </a:lnTo>
                  <a:lnTo>
                    <a:pt x="63" y="158"/>
                  </a:lnTo>
                  <a:lnTo>
                    <a:pt x="59" y="158"/>
                  </a:lnTo>
                  <a:lnTo>
                    <a:pt x="53" y="158"/>
                  </a:lnTo>
                  <a:lnTo>
                    <a:pt x="49" y="156"/>
                  </a:lnTo>
                  <a:lnTo>
                    <a:pt x="44" y="156"/>
                  </a:lnTo>
                  <a:lnTo>
                    <a:pt x="42" y="156"/>
                  </a:lnTo>
                  <a:lnTo>
                    <a:pt x="36" y="156"/>
                  </a:lnTo>
                  <a:lnTo>
                    <a:pt x="34" y="154"/>
                  </a:lnTo>
                  <a:lnTo>
                    <a:pt x="30" y="154"/>
                  </a:lnTo>
                  <a:lnTo>
                    <a:pt x="26" y="154"/>
                  </a:lnTo>
                  <a:lnTo>
                    <a:pt x="21" y="154"/>
                  </a:lnTo>
                  <a:lnTo>
                    <a:pt x="15" y="152"/>
                  </a:lnTo>
                  <a:lnTo>
                    <a:pt x="9" y="152"/>
                  </a:lnTo>
                  <a:lnTo>
                    <a:pt x="7" y="152"/>
                  </a:lnTo>
                  <a:lnTo>
                    <a:pt x="2" y="150"/>
                  </a:lnTo>
                  <a:lnTo>
                    <a:pt x="0" y="150"/>
                  </a:lnTo>
                  <a:lnTo>
                    <a:pt x="38" y="68"/>
                  </a:lnTo>
                  <a:lnTo>
                    <a:pt x="293" y="76"/>
                  </a:lnTo>
                  <a:lnTo>
                    <a:pt x="424" y="0"/>
                  </a:lnTo>
                  <a:lnTo>
                    <a:pt x="42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58" name="Freeform 202"/>
            <p:cNvSpPr>
              <a:spLocks/>
            </p:cNvSpPr>
            <p:nvPr/>
          </p:nvSpPr>
          <p:spPr bwMode="auto">
            <a:xfrm>
              <a:off x="4911" y="2425"/>
              <a:ext cx="75" cy="75"/>
            </a:xfrm>
            <a:custGeom>
              <a:avLst/>
              <a:gdLst/>
              <a:ahLst/>
              <a:cxnLst>
                <a:cxn ang="0">
                  <a:pos x="116" y="0"/>
                </a:cxn>
                <a:cxn ang="0">
                  <a:pos x="106" y="0"/>
                </a:cxn>
                <a:cxn ang="0">
                  <a:pos x="97" y="2"/>
                </a:cxn>
                <a:cxn ang="0">
                  <a:pos x="87" y="2"/>
                </a:cxn>
                <a:cxn ang="0">
                  <a:pos x="78" y="4"/>
                </a:cxn>
                <a:cxn ang="0">
                  <a:pos x="66" y="8"/>
                </a:cxn>
                <a:cxn ang="0">
                  <a:pos x="55" y="12"/>
                </a:cxn>
                <a:cxn ang="0">
                  <a:pos x="45" y="18"/>
                </a:cxn>
                <a:cxn ang="0">
                  <a:pos x="36" y="25"/>
                </a:cxn>
                <a:cxn ang="0">
                  <a:pos x="28" y="33"/>
                </a:cxn>
                <a:cxn ang="0">
                  <a:pos x="21" y="42"/>
                </a:cxn>
                <a:cxn ang="0">
                  <a:pos x="17" y="52"/>
                </a:cxn>
                <a:cxn ang="0">
                  <a:pos x="11" y="65"/>
                </a:cxn>
                <a:cxn ang="0">
                  <a:pos x="7" y="76"/>
                </a:cxn>
                <a:cxn ang="0">
                  <a:pos x="3" y="90"/>
                </a:cxn>
                <a:cxn ang="0">
                  <a:pos x="2" y="101"/>
                </a:cxn>
                <a:cxn ang="0">
                  <a:pos x="0" y="109"/>
                </a:cxn>
                <a:cxn ang="0">
                  <a:pos x="0" y="116"/>
                </a:cxn>
                <a:cxn ang="0">
                  <a:pos x="0" y="126"/>
                </a:cxn>
                <a:cxn ang="0">
                  <a:pos x="0" y="137"/>
                </a:cxn>
                <a:cxn ang="0">
                  <a:pos x="0" y="147"/>
                </a:cxn>
                <a:cxn ang="0">
                  <a:pos x="3" y="154"/>
                </a:cxn>
                <a:cxn ang="0">
                  <a:pos x="5" y="166"/>
                </a:cxn>
                <a:cxn ang="0">
                  <a:pos x="11" y="179"/>
                </a:cxn>
                <a:cxn ang="0">
                  <a:pos x="17" y="190"/>
                </a:cxn>
                <a:cxn ang="0">
                  <a:pos x="24" y="200"/>
                </a:cxn>
                <a:cxn ang="0">
                  <a:pos x="34" y="208"/>
                </a:cxn>
                <a:cxn ang="0">
                  <a:pos x="43" y="211"/>
                </a:cxn>
                <a:cxn ang="0">
                  <a:pos x="57" y="213"/>
                </a:cxn>
                <a:cxn ang="0">
                  <a:pos x="68" y="215"/>
                </a:cxn>
                <a:cxn ang="0">
                  <a:pos x="81" y="215"/>
                </a:cxn>
                <a:cxn ang="0">
                  <a:pos x="95" y="213"/>
                </a:cxn>
                <a:cxn ang="0">
                  <a:pos x="106" y="211"/>
                </a:cxn>
                <a:cxn ang="0">
                  <a:pos x="114" y="208"/>
                </a:cxn>
                <a:cxn ang="0">
                  <a:pos x="123" y="206"/>
                </a:cxn>
                <a:cxn ang="0">
                  <a:pos x="131" y="202"/>
                </a:cxn>
                <a:cxn ang="0">
                  <a:pos x="138" y="200"/>
                </a:cxn>
                <a:cxn ang="0">
                  <a:pos x="146" y="196"/>
                </a:cxn>
                <a:cxn ang="0">
                  <a:pos x="154" y="192"/>
                </a:cxn>
                <a:cxn ang="0">
                  <a:pos x="161" y="189"/>
                </a:cxn>
                <a:cxn ang="0">
                  <a:pos x="173" y="183"/>
                </a:cxn>
                <a:cxn ang="0">
                  <a:pos x="184" y="177"/>
                </a:cxn>
                <a:cxn ang="0">
                  <a:pos x="194" y="171"/>
                </a:cxn>
                <a:cxn ang="0">
                  <a:pos x="203" y="166"/>
                </a:cxn>
                <a:cxn ang="0">
                  <a:pos x="211" y="162"/>
                </a:cxn>
                <a:cxn ang="0">
                  <a:pos x="80" y="128"/>
                </a:cxn>
                <a:cxn ang="0">
                  <a:pos x="118" y="0"/>
                </a:cxn>
              </a:cxnLst>
              <a:rect l="0" t="0" r="r" b="b"/>
              <a:pathLst>
                <a:path w="213" h="215">
                  <a:moveTo>
                    <a:pt x="118" y="0"/>
                  </a:moveTo>
                  <a:lnTo>
                    <a:pt x="116" y="0"/>
                  </a:lnTo>
                  <a:lnTo>
                    <a:pt x="110" y="0"/>
                  </a:lnTo>
                  <a:lnTo>
                    <a:pt x="106" y="0"/>
                  </a:lnTo>
                  <a:lnTo>
                    <a:pt x="102" y="0"/>
                  </a:lnTo>
                  <a:lnTo>
                    <a:pt x="97" y="2"/>
                  </a:lnTo>
                  <a:lnTo>
                    <a:pt x="93" y="2"/>
                  </a:lnTo>
                  <a:lnTo>
                    <a:pt x="87" y="2"/>
                  </a:lnTo>
                  <a:lnTo>
                    <a:pt x="81" y="4"/>
                  </a:lnTo>
                  <a:lnTo>
                    <a:pt x="78" y="4"/>
                  </a:lnTo>
                  <a:lnTo>
                    <a:pt x="72" y="6"/>
                  </a:lnTo>
                  <a:lnTo>
                    <a:pt x="66" y="8"/>
                  </a:lnTo>
                  <a:lnTo>
                    <a:pt x="60" y="10"/>
                  </a:lnTo>
                  <a:lnTo>
                    <a:pt x="55" y="12"/>
                  </a:lnTo>
                  <a:lnTo>
                    <a:pt x="51" y="16"/>
                  </a:lnTo>
                  <a:lnTo>
                    <a:pt x="45" y="18"/>
                  </a:lnTo>
                  <a:lnTo>
                    <a:pt x="40" y="21"/>
                  </a:lnTo>
                  <a:lnTo>
                    <a:pt x="36" y="25"/>
                  </a:lnTo>
                  <a:lnTo>
                    <a:pt x="32" y="29"/>
                  </a:lnTo>
                  <a:lnTo>
                    <a:pt x="28" y="33"/>
                  </a:lnTo>
                  <a:lnTo>
                    <a:pt x="24" y="37"/>
                  </a:lnTo>
                  <a:lnTo>
                    <a:pt x="21" y="42"/>
                  </a:lnTo>
                  <a:lnTo>
                    <a:pt x="19" y="48"/>
                  </a:lnTo>
                  <a:lnTo>
                    <a:pt x="17" y="52"/>
                  </a:lnTo>
                  <a:lnTo>
                    <a:pt x="13" y="57"/>
                  </a:lnTo>
                  <a:lnTo>
                    <a:pt x="11" y="65"/>
                  </a:lnTo>
                  <a:lnTo>
                    <a:pt x="9" y="71"/>
                  </a:lnTo>
                  <a:lnTo>
                    <a:pt x="7" y="76"/>
                  </a:lnTo>
                  <a:lnTo>
                    <a:pt x="5" y="84"/>
                  </a:lnTo>
                  <a:lnTo>
                    <a:pt x="3" y="90"/>
                  </a:lnTo>
                  <a:lnTo>
                    <a:pt x="3" y="99"/>
                  </a:lnTo>
                  <a:lnTo>
                    <a:pt x="2" y="101"/>
                  </a:lnTo>
                  <a:lnTo>
                    <a:pt x="0" y="107"/>
                  </a:lnTo>
                  <a:lnTo>
                    <a:pt x="0" y="109"/>
                  </a:lnTo>
                  <a:lnTo>
                    <a:pt x="0" y="114"/>
                  </a:lnTo>
                  <a:lnTo>
                    <a:pt x="0" y="116"/>
                  </a:lnTo>
                  <a:lnTo>
                    <a:pt x="0" y="120"/>
                  </a:lnTo>
                  <a:lnTo>
                    <a:pt x="0" y="126"/>
                  </a:lnTo>
                  <a:lnTo>
                    <a:pt x="0" y="130"/>
                  </a:lnTo>
                  <a:lnTo>
                    <a:pt x="0" y="137"/>
                  </a:lnTo>
                  <a:lnTo>
                    <a:pt x="0" y="145"/>
                  </a:lnTo>
                  <a:lnTo>
                    <a:pt x="0" y="147"/>
                  </a:lnTo>
                  <a:lnTo>
                    <a:pt x="2" y="152"/>
                  </a:lnTo>
                  <a:lnTo>
                    <a:pt x="3" y="154"/>
                  </a:lnTo>
                  <a:lnTo>
                    <a:pt x="3" y="160"/>
                  </a:lnTo>
                  <a:lnTo>
                    <a:pt x="5" y="166"/>
                  </a:lnTo>
                  <a:lnTo>
                    <a:pt x="7" y="171"/>
                  </a:lnTo>
                  <a:lnTo>
                    <a:pt x="11" y="179"/>
                  </a:lnTo>
                  <a:lnTo>
                    <a:pt x="13" y="185"/>
                  </a:lnTo>
                  <a:lnTo>
                    <a:pt x="17" y="190"/>
                  </a:lnTo>
                  <a:lnTo>
                    <a:pt x="21" y="196"/>
                  </a:lnTo>
                  <a:lnTo>
                    <a:pt x="24" y="200"/>
                  </a:lnTo>
                  <a:lnTo>
                    <a:pt x="30" y="204"/>
                  </a:lnTo>
                  <a:lnTo>
                    <a:pt x="34" y="208"/>
                  </a:lnTo>
                  <a:lnTo>
                    <a:pt x="40" y="209"/>
                  </a:lnTo>
                  <a:lnTo>
                    <a:pt x="43" y="211"/>
                  </a:lnTo>
                  <a:lnTo>
                    <a:pt x="51" y="213"/>
                  </a:lnTo>
                  <a:lnTo>
                    <a:pt x="57" y="213"/>
                  </a:lnTo>
                  <a:lnTo>
                    <a:pt x="62" y="215"/>
                  </a:lnTo>
                  <a:lnTo>
                    <a:pt x="68" y="215"/>
                  </a:lnTo>
                  <a:lnTo>
                    <a:pt x="74" y="215"/>
                  </a:lnTo>
                  <a:lnTo>
                    <a:pt x="81" y="215"/>
                  </a:lnTo>
                  <a:lnTo>
                    <a:pt x="87" y="213"/>
                  </a:lnTo>
                  <a:lnTo>
                    <a:pt x="95" y="213"/>
                  </a:lnTo>
                  <a:lnTo>
                    <a:pt x="102" y="211"/>
                  </a:lnTo>
                  <a:lnTo>
                    <a:pt x="106" y="211"/>
                  </a:lnTo>
                  <a:lnTo>
                    <a:pt x="110" y="209"/>
                  </a:lnTo>
                  <a:lnTo>
                    <a:pt x="114" y="208"/>
                  </a:lnTo>
                  <a:lnTo>
                    <a:pt x="118" y="208"/>
                  </a:lnTo>
                  <a:lnTo>
                    <a:pt x="123" y="206"/>
                  </a:lnTo>
                  <a:lnTo>
                    <a:pt x="127" y="204"/>
                  </a:lnTo>
                  <a:lnTo>
                    <a:pt x="131" y="202"/>
                  </a:lnTo>
                  <a:lnTo>
                    <a:pt x="135" y="202"/>
                  </a:lnTo>
                  <a:lnTo>
                    <a:pt x="138" y="200"/>
                  </a:lnTo>
                  <a:lnTo>
                    <a:pt x="142" y="198"/>
                  </a:lnTo>
                  <a:lnTo>
                    <a:pt x="146" y="196"/>
                  </a:lnTo>
                  <a:lnTo>
                    <a:pt x="150" y="194"/>
                  </a:lnTo>
                  <a:lnTo>
                    <a:pt x="154" y="192"/>
                  </a:lnTo>
                  <a:lnTo>
                    <a:pt x="159" y="190"/>
                  </a:lnTo>
                  <a:lnTo>
                    <a:pt x="161" y="189"/>
                  </a:lnTo>
                  <a:lnTo>
                    <a:pt x="167" y="187"/>
                  </a:lnTo>
                  <a:lnTo>
                    <a:pt x="173" y="183"/>
                  </a:lnTo>
                  <a:lnTo>
                    <a:pt x="178" y="181"/>
                  </a:lnTo>
                  <a:lnTo>
                    <a:pt x="184" y="177"/>
                  </a:lnTo>
                  <a:lnTo>
                    <a:pt x="190" y="175"/>
                  </a:lnTo>
                  <a:lnTo>
                    <a:pt x="194" y="171"/>
                  </a:lnTo>
                  <a:lnTo>
                    <a:pt x="199" y="168"/>
                  </a:lnTo>
                  <a:lnTo>
                    <a:pt x="203" y="166"/>
                  </a:lnTo>
                  <a:lnTo>
                    <a:pt x="207" y="164"/>
                  </a:lnTo>
                  <a:lnTo>
                    <a:pt x="211" y="162"/>
                  </a:lnTo>
                  <a:lnTo>
                    <a:pt x="213" y="160"/>
                  </a:lnTo>
                  <a:lnTo>
                    <a:pt x="80" y="128"/>
                  </a:lnTo>
                  <a:lnTo>
                    <a:pt x="118" y="0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59" name="Oval 203"/>
            <p:cNvSpPr>
              <a:spLocks noChangeArrowheads="1"/>
            </p:cNvSpPr>
            <p:nvPr/>
          </p:nvSpPr>
          <p:spPr bwMode="auto">
            <a:xfrm>
              <a:off x="4637" y="2259"/>
              <a:ext cx="313" cy="53"/>
            </a:xfrm>
            <a:prstGeom prst="ellipse">
              <a:avLst/>
            </a:prstGeom>
            <a:solidFill>
              <a:srgbClr val="0066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0" name="Freeform 204"/>
            <p:cNvSpPr>
              <a:spLocks/>
            </p:cNvSpPr>
            <p:nvPr/>
          </p:nvSpPr>
          <p:spPr bwMode="auto">
            <a:xfrm>
              <a:off x="4622" y="2162"/>
              <a:ext cx="366" cy="109"/>
            </a:xfrm>
            <a:custGeom>
              <a:avLst/>
              <a:gdLst/>
              <a:ahLst/>
              <a:cxnLst>
                <a:cxn ang="0">
                  <a:pos x="67" y="5"/>
                </a:cxn>
                <a:cxn ang="0">
                  <a:pos x="42" y="21"/>
                </a:cxn>
                <a:cxn ang="0">
                  <a:pos x="21" y="43"/>
                </a:cxn>
                <a:cxn ang="0">
                  <a:pos x="8" y="72"/>
                </a:cxn>
                <a:cxn ang="0">
                  <a:pos x="2" y="93"/>
                </a:cxn>
                <a:cxn ang="0">
                  <a:pos x="0" y="114"/>
                </a:cxn>
                <a:cxn ang="0">
                  <a:pos x="2" y="133"/>
                </a:cxn>
                <a:cxn ang="0">
                  <a:pos x="6" y="152"/>
                </a:cxn>
                <a:cxn ang="0">
                  <a:pos x="14" y="173"/>
                </a:cxn>
                <a:cxn ang="0">
                  <a:pos x="31" y="199"/>
                </a:cxn>
                <a:cxn ang="0">
                  <a:pos x="63" y="233"/>
                </a:cxn>
                <a:cxn ang="0">
                  <a:pos x="90" y="250"/>
                </a:cxn>
                <a:cxn ang="0">
                  <a:pos x="111" y="262"/>
                </a:cxn>
                <a:cxn ang="0">
                  <a:pos x="134" y="270"/>
                </a:cxn>
                <a:cxn ang="0">
                  <a:pos x="160" y="275"/>
                </a:cxn>
                <a:cxn ang="0">
                  <a:pos x="185" y="279"/>
                </a:cxn>
                <a:cxn ang="0">
                  <a:pos x="213" y="287"/>
                </a:cxn>
                <a:cxn ang="0">
                  <a:pos x="244" y="292"/>
                </a:cxn>
                <a:cxn ang="0">
                  <a:pos x="278" y="298"/>
                </a:cxn>
                <a:cxn ang="0">
                  <a:pos x="295" y="300"/>
                </a:cxn>
                <a:cxn ang="0">
                  <a:pos x="316" y="302"/>
                </a:cxn>
                <a:cxn ang="0">
                  <a:pos x="337" y="304"/>
                </a:cxn>
                <a:cxn ang="0">
                  <a:pos x="360" y="306"/>
                </a:cxn>
                <a:cxn ang="0">
                  <a:pos x="381" y="306"/>
                </a:cxn>
                <a:cxn ang="0">
                  <a:pos x="405" y="308"/>
                </a:cxn>
                <a:cxn ang="0">
                  <a:pos x="430" y="308"/>
                </a:cxn>
                <a:cxn ang="0">
                  <a:pos x="455" y="309"/>
                </a:cxn>
                <a:cxn ang="0">
                  <a:pos x="482" y="309"/>
                </a:cxn>
                <a:cxn ang="0">
                  <a:pos x="508" y="309"/>
                </a:cxn>
                <a:cxn ang="0">
                  <a:pos x="535" y="309"/>
                </a:cxn>
                <a:cxn ang="0">
                  <a:pos x="561" y="309"/>
                </a:cxn>
                <a:cxn ang="0">
                  <a:pos x="586" y="308"/>
                </a:cxn>
                <a:cxn ang="0">
                  <a:pos x="615" y="308"/>
                </a:cxn>
                <a:cxn ang="0">
                  <a:pos x="639" y="306"/>
                </a:cxn>
                <a:cxn ang="0">
                  <a:pos x="666" y="304"/>
                </a:cxn>
                <a:cxn ang="0">
                  <a:pos x="689" y="302"/>
                </a:cxn>
                <a:cxn ang="0">
                  <a:pos x="712" y="300"/>
                </a:cxn>
                <a:cxn ang="0">
                  <a:pos x="734" y="298"/>
                </a:cxn>
                <a:cxn ang="0">
                  <a:pos x="757" y="296"/>
                </a:cxn>
                <a:cxn ang="0">
                  <a:pos x="778" y="292"/>
                </a:cxn>
                <a:cxn ang="0">
                  <a:pos x="799" y="290"/>
                </a:cxn>
                <a:cxn ang="0">
                  <a:pos x="820" y="287"/>
                </a:cxn>
                <a:cxn ang="0">
                  <a:pos x="847" y="283"/>
                </a:cxn>
                <a:cxn ang="0">
                  <a:pos x="873" y="277"/>
                </a:cxn>
                <a:cxn ang="0">
                  <a:pos x="906" y="271"/>
                </a:cxn>
                <a:cxn ang="0">
                  <a:pos x="932" y="262"/>
                </a:cxn>
                <a:cxn ang="0">
                  <a:pos x="955" y="254"/>
                </a:cxn>
                <a:cxn ang="0">
                  <a:pos x="976" y="245"/>
                </a:cxn>
                <a:cxn ang="0">
                  <a:pos x="1002" y="224"/>
                </a:cxn>
                <a:cxn ang="0">
                  <a:pos x="1021" y="195"/>
                </a:cxn>
                <a:cxn ang="0">
                  <a:pos x="1029" y="176"/>
                </a:cxn>
                <a:cxn ang="0">
                  <a:pos x="1035" y="154"/>
                </a:cxn>
                <a:cxn ang="0">
                  <a:pos x="1040" y="131"/>
                </a:cxn>
                <a:cxn ang="0">
                  <a:pos x="1040" y="108"/>
                </a:cxn>
                <a:cxn ang="0">
                  <a:pos x="1040" y="87"/>
                </a:cxn>
                <a:cxn ang="0">
                  <a:pos x="1039" y="66"/>
                </a:cxn>
                <a:cxn ang="0">
                  <a:pos x="1025" y="40"/>
                </a:cxn>
                <a:cxn ang="0">
                  <a:pos x="1002" y="17"/>
                </a:cxn>
                <a:cxn ang="0">
                  <a:pos x="976" y="7"/>
                </a:cxn>
                <a:cxn ang="0">
                  <a:pos x="945" y="7"/>
                </a:cxn>
                <a:cxn ang="0">
                  <a:pos x="917" y="15"/>
                </a:cxn>
                <a:cxn ang="0">
                  <a:pos x="892" y="22"/>
                </a:cxn>
                <a:cxn ang="0">
                  <a:pos x="80" y="0"/>
                </a:cxn>
              </a:cxnLst>
              <a:rect l="0" t="0" r="r" b="b"/>
              <a:pathLst>
                <a:path w="1042" h="309">
                  <a:moveTo>
                    <a:pt x="80" y="0"/>
                  </a:moveTo>
                  <a:lnTo>
                    <a:pt x="78" y="0"/>
                  </a:lnTo>
                  <a:lnTo>
                    <a:pt x="73" y="2"/>
                  </a:lnTo>
                  <a:lnTo>
                    <a:pt x="71" y="3"/>
                  </a:lnTo>
                  <a:lnTo>
                    <a:pt x="67" y="5"/>
                  </a:lnTo>
                  <a:lnTo>
                    <a:pt x="63" y="7"/>
                  </a:lnTo>
                  <a:lnTo>
                    <a:pt x="58" y="11"/>
                  </a:lnTo>
                  <a:lnTo>
                    <a:pt x="52" y="13"/>
                  </a:lnTo>
                  <a:lnTo>
                    <a:pt x="48" y="17"/>
                  </a:lnTo>
                  <a:lnTo>
                    <a:pt x="42" y="21"/>
                  </a:lnTo>
                  <a:lnTo>
                    <a:pt x="39" y="26"/>
                  </a:lnTo>
                  <a:lnTo>
                    <a:pt x="33" y="32"/>
                  </a:lnTo>
                  <a:lnTo>
                    <a:pt x="27" y="38"/>
                  </a:lnTo>
                  <a:lnTo>
                    <a:pt x="25" y="41"/>
                  </a:lnTo>
                  <a:lnTo>
                    <a:pt x="21" y="43"/>
                  </a:lnTo>
                  <a:lnTo>
                    <a:pt x="20" y="49"/>
                  </a:lnTo>
                  <a:lnTo>
                    <a:pt x="18" y="53"/>
                  </a:lnTo>
                  <a:lnTo>
                    <a:pt x="14" y="59"/>
                  </a:lnTo>
                  <a:lnTo>
                    <a:pt x="10" y="66"/>
                  </a:lnTo>
                  <a:lnTo>
                    <a:pt x="8" y="72"/>
                  </a:lnTo>
                  <a:lnTo>
                    <a:pt x="6" y="76"/>
                  </a:lnTo>
                  <a:lnTo>
                    <a:pt x="4" y="79"/>
                  </a:lnTo>
                  <a:lnTo>
                    <a:pt x="4" y="83"/>
                  </a:lnTo>
                  <a:lnTo>
                    <a:pt x="2" y="87"/>
                  </a:lnTo>
                  <a:lnTo>
                    <a:pt x="2" y="93"/>
                  </a:lnTo>
                  <a:lnTo>
                    <a:pt x="2" y="97"/>
                  </a:lnTo>
                  <a:lnTo>
                    <a:pt x="2" y="100"/>
                  </a:lnTo>
                  <a:lnTo>
                    <a:pt x="0" y="104"/>
                  </a:lnTo>
                  <a:lnTo>
                    <a:pt x="0" y="108"/>
                  </a:lnTo>
                  <a:lnTo>
                    <a:pt x="0" y="114"/>
                  </a:lnTo>
                  <a:lnTo>
                    <a:pt x="0" y="117"/>
                  </a:lnTo>
                  <a:lnTo>
                    <a:pt x="0" y="121"/>
                  </a:lnTo>
                  <a:lnTo>
                    <a:pt x="0" y="125"/>
                  </a:lnTo>
                  <a:lnTo>
                    <a:pt x="0" y="129"/>
                  </a:lnTo>
                  <a:lnTo>
                    <a:pt x="2" y="133"/>
                  </a:lnTo>
                  <a:lnTo>
                    <a:pt x="2" y="136"/>
                  </a:lnTo>
                  <a:lnTo>
                    <a:pt x="4" y="140"/>
                  </a:lnTo>
                  <a:lnTo>
                    <a:pt x="4" y="144"/>
                  </a:lnTo>
                  <a:lnTo>
                    <a:pt x="6" y="148"/>
                  </a:lnTo>
                  <a:lnTo>
                    <a:pt x="6" y="152"/>
                  </a:lnTo>
                  <a:lnTo>
                    <a:pt x="8" y="157"/>
                  </a:lnTo>
                  <a:lnTo>
                    <a:pt x="8" y="159"/>
                  </a:lnTo>
                  <a:lnTo>
                    <a:pt x="10" y="165"/>
                  </a:lnTo>
                  <a:lnTo>
                    <a:pt x="12" y="167"/>
                  </a:lnTo>
                  <a:lnTo>
                    <a:pt x="14" y="173"/>
                  </a:lnTo>
                  <a:lnTo>
                    <a:pt x="16" y="174"/>
                  </a:lnTo>
                  <a:lnTo>
                    <a:pt x="18" y="180"/>
                  </a:lnTo>
                  <a:lnTo>
                    <a:pt x="21" y="186"/>
                  </a:lnTo>
                  <a:lnTo>
                    <a:pt x="25" y="193"/>
                  </a:lnTo>
                  <a:lnTo>
                    <a:pt x="31" y="199"/>
                  </a:lnTo>
                  <a:lnTo>
                    <a:pt x="37" y="209"/>
                  </a:lnTo>
                  <a:lnTo>
                    <a:pt x="42" y="214"/>
                  </a:lnTo>
                  <a:lnTo>
                    <a:pt x="48" y="220"/>
                  </a:lnTo>
                  <a:lnTo>
                    <a:pt x="56" y="226"/>
                  </a:lnTo>
                  <a:lnTo>
                    <a:pt x="63" y="233"/>
                  </a:lnTo>
                  <a:lnTo>
                    <a:pt x="69" y="237"/>
                  </a:lnTo>
                  <a:lnTo>
                    <a:pt x="77" y="243"/>
                  </a:lnTo>
                  <a:lnTo>
                    <a:pt x="80" y="245"/>
                  </a:lnTo>
                  <a:lnTo>
                    <a:pt x="86" y="249"/>
                  </a:lnTo>
                  <a:lnTo>
                    <a:pt x="90" y="250"/>
                  </a:lnTo>
                  <a:lnTo>
                    <a:pt x="94" y="252"/>
                  </a:lnTo>
                  <a:lnTo>
                    <a:pt x="97" y="254"/>
                  </a:lnTo>
                  <a:lnTo>
                    <a:pt x="101" y="256"/>
                  </a:lnTo>
                  <a:lnTo>
                    <a:pt x="107" y="260"/>
                  </a:lnTo>
                  <a:lnTo>
                    <a:pt x="111" y="262"/>
                  </a:lnTo>
                  <a:lnTo>
                    <a:pt x="115" y="262"/>
                  </a:lnTo>
                  <a:lnTo>
                    <a:pt x="120" y="264"/>
                  </a:lnTo>
                  <a:lnTo>
                    <a:pt x="124" y="266"/>
                  </a:lnTo>
                  <a:lnTo>
                    <a:pt x="130" y="268"/>
                  </a:lnTo>
                  <a:lnTo>
                    <a:pt x="134" y="270"/>
                  </a:lnTo>
                  <a:lnTo>
                    <a:pt x="139" y="270"/>
                  </a:lnTo>
                  <a:lnTo>
                    <a:pt x="143" y="271"/>
                  </a:lnTo>
                  <a:lnTo>
                    <a:pt x="149" y="271"/>
                  </a:lnTo>
                  <a:lnTo>
                    <a:pt x="154" y="273"/>
                  </a:lnTo>
                  <a:lnTo>
                    <a:pt x="160" y="275"/>
                  </a:lnTo>
                  <a:lnTo>
                    <a:pt x="164" y="275"/>
                  </a:lnTo>
                  <a:lnTo>
                    <a:pt x="170" y="277"/>
                  </a:lnTo>
                  <a:lnTo>
                    <a:pt x="175" y="277"/>
                  </a:lnTo>
                  <a:lnTo>
                    <a:pt x="181" y="279"/>
                  </a:lnTo>
                  <a:lnTo>
                    <a:pt x="185" y="279"/>
                  </a:lnTo>
                  <a:lnTo>
                    <a:pt x="191" y="281"/>
                  </a:lnTo>
                  <a:lnTo>
                    <a:pt x="196" y="283"/>
                  </a:lnTo>
                  <a:lnTo>
                    <a:pt x="202" y="285"/>
                  </a:lnTo>
                  <a:lnTo>
                    <a:pt x="208" y="285"/>
                  </a:lnTo>
                  <a:lnTo>
                    <a:pt x="213" y="287"/>
                  </a:lnTo>
                  <a:lnTo>
                    <a:pt x="219" y="287"/>
                  </a:lnTo>
                  <a:lnTo>
                    <a:pt x="225" y="289"/>
                  </a:lnTo>
                  <a:lnTo>
                    <a:pt x="231" y="290"/>
                  </a:lnTo>
                  <a:lnTo>
                    <a:pt x="236" y="290"/>
                  </a:lnTo>
                  <a:lnTo>
                    <a:pt x="244" y="292"/>
                  </a:lnTo>
                  <a:lnTo>
                    <a:pt x="250" y="292"/>
                  </a:lnTo>
                  <a:lnTo>
                    <a:pt x="257" y="294"/>
                  </a:lnTo>
                  <a:lnTo>
                    <a:pt x="263" y="294"/>
                  </a:lnTo>
                  <a:lnTo>
                    <a:pt x="269" y="296"/>
                  </a:lnTo>
                  <a:lnTo>
                    <a:pt x="278" y="298"/>
                  </a:lnTo>
                  <a:lnTo>
                    <a:pt x="280" y="298"/>
                  </a:lnTo>
                  <a:lnTo>
                    <a:pt x="284" y="298"/>
                  </a:lnTo>
                  <a:lnTo>
                    <a:pt x="288" y="298"/>
                  </a:lnTo>
                  <a:lnTo>
                    <a:pt x="293" y="300"/>
                  </a:lnTo>
                  <a:lnTo>
                    <a:pt x="295" y="300"/>
                  </a:lnTo>
                  <a:lnTo>
                    <a:pt x="299" y="300"/>
                  </a:lnTo>
                  <a:lnTo>
                    <a:pt x="303" y="300"/>
                  </a:lnTo>
                  <a:lnTo>
                    <a:pt x="309" y="302"/>
                  </a:lnTo>
                  <a:lnTo>
                    <a:pt x="312" y="302"/>
                  </a:lnTo>
                  <a:lnTo>
                    <a:pt x="316" y="302"/>
                  </a:lnTo>
                  <a:lnTo>
                    <a:pt x="320" y="304"/>
                  </a:lnTo>
                  <a:lnTo>
                    <a:pt x="324" y="304"/>
                  </a:lnTo>
                  <a:lnTo>
                    <a:pt x="329" y="304"/>
                  </a:lnTo>
                  <a:lnTo>
                    <a:pt x="333" y="304"/>
                  </a:lnTo>
                  <a:lnTo>
                    <a:pt x="337" y="304"/>
                  </a:lnTo>
                  <a:lnTo>
                    <a:pt x="341" y="304"/>
                  </a:lnTo>
                  <a:lnTo>
                    <a:pt x="345" y="304"/>
                  </a:lnTo>
                  <a:lnTo>
                    <a:pt x="348" y="306"/>
                  </a:lnTo>
                  <a:lnTo>
                    <a:pt x="354" y="306"/>
                  </a:lnTo>
                  <a:lnTo>
                    <a:pt x="360" y="306"/>
                  </a:lnTo>
                  <a:lnTo>
                    <a:pt x="364" y="306"/>
                  </a:lnTo>
                  <a:lnTo>
                    <a:pt x="367" y="306"/>
                  </a:lnTo>
                  <a:lnTo>
                    <a:pt x="371" y="306"/>
                  </a:lnTo>
                  <a:lnTo>
                    <a:pt x="377" y="306"/>
                  </a:lnTo>
                  <a:lnTo>
                    <a:pt x="381" y="306"/>
                  </a:lnTo>
                  <a:lnTo>
                    <a:pt x="386" y="308"/>
                  </a:lnTo>
                  <a:lnTo>
                    <a:pt x="390" y="308"/>
                  </a:lnTo>
                  <a:lnTo>
                    <a:pt x="396" y="308"/>
                  </a:lnTo>
                  <a:lnTo>
                    <a:pt x="400" y="308"/>
                  </a:lnTo>
                  <a:lnTo>
                    <a:pt x="405" y="308"/>
                  </a:lnTo>
                  <a:lnTo>
                    <a:pt x="409" y="308"/>
                  </a:lnTo>
                  <a:lnTo>
                    <a:pt x="415" y="308"/>
                  </a:lnTo>
                  <a:lnTo>
                    <a:pt x="421" y="308"/>
                  </a:lnTo>
                  <a:lnTo>
                    <a:pt x="424" y="308"/>
                  </a:lnTo>
                  <a:lnTo>
                    <a:pt x="430" y="308"/>
                  </a:lnTo>
                  <a:lnTo>
                    <a:pt x="436" y="309"/>
                  </a:lnTo>
                  <a:lnTo>
                    <a:pt x="440" y="309"/>
                  </a:lnTo>
                  <a:lnTo>
                    <a:pt x="445" y="309"/>
                  </a:lnTo>
                  <a:lnTo>
                    <a:pt x="451" y="309"/>
                  </a:lnTo>
                  <a:lnTo>
                    <a:pt x="455" y="309"/>
                  </a:lnTo>
                  <a:lnTo>
                    <a:pt x="461" y="309"/>
                  </a:lnTo>
                  <a:lnTo>
                    <a:pt x="466" y="309"/>
                  </a:lnTo>
                  <a:lnTo>
                    <a:pt x="472" y="309"/>
                  </a:lnTo>
                  <a:lnTo>
                    <a:pt x="478" y="309"/>
                  </a:lnTo>
                  <a:lnTo>
                    <a:pt x="482" y="309"/>
                  </a:lnTo>
                  <a:lnTo>
                    <a:pt x="487" y="309"/>
                  </a:lnTo>
                  <a:lnTo>
                    <a:pt x="493" y="309"/>
                  </a:lnTo>
                  <a:lnTo>
                    <a:pt x="499" y="309"/>
                  </a:lnTo>
                  <a:lnTo>
                    <a:pt x="502" y="309"/>
                  </a:lnTo>
                  <a:lnTo>
                    <a:pt x="508" y="309"/>
                  </a:lnTo>
                  <a:lnTo>
                    <a:pt x="514" y="309"/>
                  </a:lnTo>
                  <a:lnTo>
                    <a:pt x="520" y="309"/>
                  </a:lnTo>
                  <a:lnTo>
                    <a:pt x="523" y="309"/>
                  </a:lnTo>
                  <a:lnTo>
                    <a:pt x="529" y="309"/>
                  </a:lnTo>
                  <a:lnTo>
                    <a:pt x="535" y="309"/>
                  </a:lnTo>
                  <a:lnTo>
                    <a:pt x="540" y="309"/>
                  </a:lnTo>
                  <a:lnTo>
                    <a:pt x="544" y="309"/>
                  </a:lnTo>
                  <a:lnTo>
                    <a:pt x="550" y="309"/>
                  </a:lnTo>
                  <a:lnTo>
                    <a:pt x="556" y="309"/>
                  </a:lnTo>
                  <a:lnTo>
                    <a:pt x="561" y="309"/>
                  </a:lnTo>
                  <a:lnTo>
                    <a:pt x="565" y="308"/>
                  </a:lnTo>
                  <a:lnTo>
                    <a:pt x="571" y="308"/>
                  </a:lnTo>
                  <a:lnTo>
                    <a:pt x="577" y="308"/>
                  </a:lnTo>
                  <a:lnTo>
                    <a:pt x="582" y="308"/>
                  </a:lnTo>
                  <a:lnTo>
                    <a:pt x="586" y="308"/>
                  </a:lnTo>
                  <a:lnTo>
                    <a:pt x="592" y="308"/>
                  </a:lnTo>
                  <a:lnTo>
                    <a:pt x="597" y="308"/>
                  </a:lnTo>
                  <a:lnTo>
                    <a:pt x="603" y="308"/>
                  </a:lnTo>
                  <a:lnTo>
                    <a:pt x="609" y="308"/>
                  </a:lnTo>
                  <a:lnTo>
                    <a:pt x="615" y="308"/>
                  </a:lnTo>
                  <a:lnTo>
                    <a:pt x="618" y="308"/>
                  </a:lnTo>
                  <a:lnTo>
                    <a:pt x="624" y="308"/>
                  </a:lnTo>
                  <a:lnTo>
                    <a:pt x="630" y="306"/>
                  </a:lnTo>
                  <a:lnTo>
                    <a:pt x="634" y="306"/>
                  </a:lnTo>
                  <a:lnTo>
                    <a:pt x="639" y="306"/>
                  </a:lnTo>
                  <a:lnTo>
                    <a:pt x="645" y="306"/>
                  </a:lnTo>
                  <a:lnTo>
                    <a:pt x="651" y="306"/>
                  </a:lnTo>
                  <a:lnTo>
                    <a:pt x="655" y="306"/>
                  </a:lnTo>
                  <a:lnTo>
                    <a:pt x="660" y="304"/>
                  </a:lnTo>
                  <a:lnTo>
                    <a:pt x="666" y="304"/>
                  </a:lnTo>
                  <a:lnTo>
                    <a:pt x="670" y="304"/>
                  </a:lnTo>
                  <a:lnTo>
                    <a:pt x="674" y="304"/>
                  </a:lnTo>
                  <a:lnTo>
                    <a:pt x="679" y="304"/>
                  </a:lnTo>
                  <a:lnTo>
                    <a:pt x="685" y="304"/>
                  </a:lnTo>
                  <a:lnTo>
                    <a:pt x="689" y="302"/>
                  </a:lnTo>
                  <a:lnTo>
                    <a:pt x="694" y="302"/>
                  </a:lnTo>
                  <a:lnTo>
                    <a:pt x="698" y="302"/>
                  </a:lnTo>
                  <a:lnTo>
                    <a:pt x="704" y="302"/>
                  </a:lnTo>
                  <a:lnTo>
                    <a:pt x="708" y="300"/>
                  </a:lnTo>
                  <a:lnTo>
                    <a:pt x="712" y="300"/>
                  </a:lnTo>
                  <a:lnTo>
                    <a:pt x="717" y="300"/>
                  </a:lnTo>
                  <a:lnTo>
                    <a:pt x="721" y="300"/>
                  </a:lnTo>
                  <a:lnTo>
                    <a:pt x="727" y="300"/>
                  </a:lnTo>
                  <a:lnTo>
                    <a:pt x="731" y="298"/>
                  </a:lnTo>
                  <a:lnTo>
                    <a:pt x="734" y="298"/>
                  </a:lnTo>
                  <a:lnTo>
                    <a:pt x="740" y="298"/>
                  </a:lnTo>
                  <a:lnTo>
                    <a:pt x="744" y="298"/>
                  </a:lnTo>
                  <a:lnTo>
                    <a:pt x="750" y="296"/>
                  </a:lnTo>
                  <a:lnTo>
                    <a:pt x="753" y="296"/>
                  </a:lnTo>
                  <a:lnTo>
                    <a:pt x="757" y="296"/>
                  </a:lnTo>
                  <a:lnTo>
                    <a:pt x="763" y="294"/>
                  </a:lnTo>
                  <a:lnTo>
                    <a:pt x="767" y="294"/>
                  </a:lnTo>
                  <a:lnTo>
                    <a:pt x="771" y="294"/>
                  </a:lnTo>
                  <a:lnTo>
                    <a:pt x="774" y="294"/>
                  </a:lnTo>
                  <a:lnTo>
                    <a:pt x="778" y="292"/>
                  </a:lnTo>
                  <a:lnTo>
                    <a:pt x="782" y="292"/>
                  </a:lnTo>
                  <a:lnTo>
                    <a:pt x="788" y="292"/>
                  </a:lnTo>
                  <a:lnTo>
                    <a:pt x="791" y="292"/>
                  </a:lnTo>
                  <a:lnTo>
                    <a:pt x="795" y="290"/>
                  </a:lnTo>
                  <a:lnTo>
                    <a:pt x="799" y="290"/>
                  </a:lnTo>
                  <a:lnTo>
                    <a:pt x="803" y="290"/>
                  </a:lnTo>
                  <a:lnTo>
                    <a:pt x="809" y="290"/>
                  </a:lnTo>
                  <a:lnTo>
                    <a:pt x="810" y="289"/>
                  </a:lnTo>
                  <a:lnTo>
                    <a:pt x="816" y="289"/>
                  </a:lnTo>
                  <a:lnTo>
                    <a:pt x="820" y="287"/>
                  </a:lnTo>
                  <a:lnTo>
                    <a:pt x="824" y="287"/>
                  </a:lnTo>
                  <a:lnTo>
                    <a:pt x="831" y="287"/>
                  </a:lnTo>
                  <a:lnTo>
                    <a:pt x="839" y="285"/>
                  </a:lnTo>
                  <a:lnTo>
                    <a:pt x="841" y="285"/>
                  </a:lnTo>
                  <a:lnTo>
                    <a:pt x="847" y="283"/>
                  </a:lnTo>
                  <a:lnTo>
                    <a:pt x="848" y="283"/>
                  </a:lnTo>
                  <a:lnTo>
                    <a:pt x="854" y="283"/>
                  </a:lnTo>
                  <a:lnTo>
                    <a:pt x="860" y="281"/>
                  </a:lnTo>
                  <a:lnTo>
                    <a:pt x="867" y="279"/>
                  </a:lnTo>
                  <a:lnTo>
                    <a:pt x="873" y="277"/>
                  </a:lnTo>
                  <a:lnTo>
                    <a:pt x="881" y="277"/>
                  </a:lnTo>
                  <a:lnTo>
                    <a:pt x="886" y="275"/>
                  </a:lnTo>
                  <a:lnTo>
                    <a:pt x="892" y="273"/>
                  </a:lnTo>
                  <a:lnTo>
                    <a:pt x="900" y="271"/>
                  </a:lnTo>
                  <a:lnTo>
                    <a:pt x="906" y="271"/>
                  </a:lnTo>
                  <a:lnTo>
                    <a:pt x="911" y="270"/>
                  </a:lnTo>
                  <a:lnTo>
                    <a:pt x="915" y="268"/>
                  </a:lnTo>
                  <a:lnTo>
                    <a:pt x="921" y="266"/>
                  </a:lnTo>
                  <a:lnTo>
                    <a:pt x="926" y="264"/>
                  </a:lnTo>
                  <a:lnTo>
                    <a:pt x="932" y="262"/>
                  </a:lnTo>
                  <a:lnTo>
                    <a:pt x="936" y="262"/>
                  </a:lnTo>
                  <a:lnTo>
                    <a:pt x="942" y="260"/>
                  </a:lnTo>
                  <a:lnTo>
                    <a:pt x="947" y="258"/>
                  </a:lnTo>
                  <a:lnTo>
                    <a:pt x="951" y="256"/>
                  </a:lnTo>
                  <a:lnTo>
                    <a:pt x="955" y="254"/>
                  </a:lnTo>
                  <a:lnTo>
                    <a:pt x="959" y="252"/>
                  </a:lnTo>
                  <a:lnTo>
                    <a:pt x="964" y="252"/>
                  </a:lnTo>
                  <a:lnTo>
                    <a:pt x="968" y="249"/>
                  </a:lnTo>
                  <a:lnTo>
                    <a:pt x="972" y="247"/>
                  </a:lnTo>
                  <a:lnTo>
                    <a:pt x="976" y="245"/>
                  </a:lnTo>
                  <a:lnTo>
                    <a:pt x="980" y="243"/>
                  </a:lnTo>
                  <a:lnTo>
                    <a:pt x="985" y="239"/>
                  </a:lnTo>
                  <a:lnTo>
                    <a:pt x="993" y="235"/>
                  </a:lnTo>
                  <a:lnTo>
                    <a:pt x="997" y="230"/>
                  </a:lnTo>
                  <a:lnTo>
                    <a:pt x="1002" y="224"/>
                  </a:lnTo>
                  <a:lnTo>
                    <a:pt x="1008" y="218"/>
                  </a:lnTo>
                  <a:lnTo>
                    <a:pt x="1012" y="212"/>
                  </a:lnTo>
                  <a:lnTo>
                    <a:pt x="1016" y="207"/>
                  </a:lnTo>
                  <a:lnTo>
                    <a:pt x="1020" y="199"/>
                  </a:lnTo>
                  <a:lnTo>
                    <a:pt x="1021" y="195"/>
                  </a:lnTo>
                  <a:lnTo>
                    <a:pt x="1023" y="192"/>
                  </a:lnTo>
                  <a:lnTo>
                    <a:pt x="1025" y="188"/>
                  </a:lnTo>
                  <a:lnTo>
                    <a:pt x="1027" y="184"/>
                  </a:lnTo>
                  <a:lnTo>
                    <a:pt x="1029" y="180"/>
                  </a:lnTo>
                  <a:lnTo>
                    <a:pt x="1029" y="176"/>
                  </a:lnTo>
                  <a:lnTo>
                    <a:pt x="1031" y="173"/>
                  </a:lnTo>
                  <a:lnTo>
                    <a:pt x="1033" y="167"/>
                  </a:lnTo>
                  <a:lnTo>
                    <a:pt x="1033" y="163"/>
                  </a:lnTo>
                  <a:lnTo>
                    <a:pt x="1035" y="157"/>
                  </a:lnTo>
                  <a:lnTo>
                    <a:pt x="1035" y="154"/>
                  </a:lnTo>
                  <a:lnTo>
                    <a:pt x="1037" y="150"/>
                  </a:lnTo>
                  <a:lnTo>
                    <a:pt x="1037" y="144"/>
                  </a:lnTo>
                  <a:lnTo>
                    <a:pt x="1039" y="140"/>
                  </a:lnTo>
                  <a:lnTo>
                    <a:pt x="1039" y="136"/>
                  </a:lnTo>
                  <a:lnTo>
                    <a:pt x="1040" y="131"/>
                  </a:lnTo>
                  <a:lnTo>
                    <a:pt x="1040" y="127"/>
                  </a:lnTo>
                  <a:lnTo>
                    <a:pt x="1040" y="121"/>
                  </a:lnTo>
                  <a:lnTo>
                    <a:pt x="1040" y="117"/>
                  </a:lnTo>
                  <a:lnTo>
                    <a:pt x="1040" y="114"/>
                  </a:lnTo>
                  <a:lnTo>
                    <a:pt x="1040" y="108"/>
                  </a:lnTo>
                  <a:lnTo>
                    <a:pt x="1040" y="104"/>
                  </a:lnTo>
                  <a:lnTo>
                    <a:pt x="1040" y="100"/>
                  </a:lnTo>
                  <a:lnTo>
                    <a:pt x="1042" y="95"/>
                  </a:lnTo>
                  <a:lnTo>
                    <a:pt x="1040" y="91"/>
                  </a:lnTo>
                  <a:lnTo>
                    <a:pt x="1040" y="87"/>
                  </a:lnTo>
                  <a:lnTo>
                    <a:pt x="1040" y="83"/>
                  </a:lnTo>
                  <a:lnTo>
                    <a:pt x="1040" y="79"/>
                  </a:lnTo>
                  <a:lnTo>
                    <a:pt x="1040" y="74"/>
                  </a:lnTo>
                  <a:lnTo>
                    <a:pt x="1039" y="70"/>
                  </a:lnTo>
                  <a:lnTo>
                    <a:pt x="1039" y="66"/>
                  </a:lnTo>
                  <a:lnTo>
                    <a:pt x="1039" y="64"/>
                  </a:lnTo>
                  <a:lnTo>
                    <a:pt x="1035" y="57"/>
                  </a:lnTo>
                  <a:lnTo>
                    <a:pt x="1033" y="51"/>
                  </a:lnTo>
                  <a:lnTo>
                    <a:pt x="1029" y="43"/>
                  </a:lnTo>
                  <a:lnTo>
                    <a:pt x="1025" y="40"/>
                  </a:lnTo>
                  <a:lnTo>
                    <a:pt x="1021" y="34"/>
                  </a:lnTo>
                  <a:lnTo>
                    <a:pt x="1018" y="28"/>
                  </a:lnTo>
                  <a:lnTo>
                    <a:pt x="1012" y="24"/>
                  </a:lnTo>
                  <a:lnTo>
                    <a:pt x="1008" y="21"/>
                  </a:lnTo>
                  <a:lnTo>
                    <a:pt x="1002" y="17"/>
                  </a:lnTo>
                  <a:lnTo>
                    <a:pt x="999" y="15"/>
                  </a:lnTo>
                  <a:lnTo>
                    <a:pt x="993" y="13"/>
                  </a:lnTo>
                  <a:lnTo>
                    <a:pt x="987" y="11"/>
                  </a:lnTo>
                  <a:lnTo>
                    <a:pt x="982" y="9"/>
                  </a:lnTo>
                  <a:lnTo>
                    <a:pt x="976" y="7"/>
                  </a:lnTo>
                  <a:lnTo>
                    <a:pt x="970" y="7"/>
                  </a:lnTo>
                  <a:lnTo>
                    <a:pt x="964" y="7"/>
                  </a:lnTo>
                  <a:lnTo>
                    <a:pt x="959" y="7"/>
                  </a:lnTo>
                  <a:lnTo>
                    <a:pt x="951" y="7"/>
                  </a:lnTo>
                  <a:lnTo>
                    <a:pt x="945" y="7"/>
                  </a:lnTo>
                  <a:lnTo>
                    <a:pt x="940" y="9"/>
                  </a:lnTo>
                  <a:lnTo>
                    <a:pt x="934" y="9"/>
                  </a:lnTo>
                  <a:lnTo>
                    <a:pt x="926" y="11"/>
                  </a:lnTo>
                  <a:lnTo>
                    <a:pt x="921" y="13"/>
                  </a:lnTo>
                  <a:lnTo>
                    <a:pt x="917" y="15"/>
                  </a:lnTo>
                  <a:lnTo>
                    <a:pt x="911" y="17"/>
                  </a:lnTo>
                  <a:lnTo>
                    <a:pt x="906" y="19"/>
                  </a:lnTo>
                  <a:lnTo>
                    <a:pt x="902" y="21"/>
                  </a:lnTo>
                  <a:lnTo>
                    <a:pt x="898" y="22"/>
                  </a:lnTo>
                  <a:lnTo>
                    <a:pt x="892" y="22"/>
                  </a:lnTo>
                  <a:lnTo>
                    <a:pt x="890" y="26"/>
                  </a:lnTo>
                  <a:lnTo>
                    <a:pt x="886" y="26"/>
                  </a:lnTo>
                  <a:lnTo>
                    <a:pt x="885" y="28"/>
                  </a:lnTo>
                  <a:lnTo>
                    <a:pt x="80" y="0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1" name="Freeform 205"/>
            <p:cNvSpPr>
              <a:spLocks/>
            </p:cNvSpPr>
            <p:nvPr/>
          </p:nvSpPr>
          <p:spPr bwMode="auto">
            <a:xfrm>
              <a:off x="4650" y="2136"/>
              <a:ext cx="310" cy="55"/>
            </a:xfrm>
            <a:custGeom>
              <a:avLst/>
              <a:gdLst/>
              <a:ahLst/>
              <a:cxnLst>
                <a:cxn ang="0">
                  <a:pos x="468" y="155"/>
                </a:cxn>
                <a:cxn ang="0">
                  <a:pos x="512" y="153"/>
                </a:cxn>
                <a:cxn ang="0">
                  <a:pos x="554" y="152"/>
                </a:cxn>
                <a:cxn ang="0">
                  <a:pos x="595" y="148"/>
                </a:cxn>
                <a:cxn ang="0">
                  <a:pos x="635" y="144"/>
                </a:cxn>
                <a:cxn ang="0">
                  <a:pos x="672" y="140"/>
                </a:cxn>
                <a:cxn ang="0">
                  <a:pos x="708" y="136"/>
                </a:cxn>
                <a:cxn ang="0">
                  <a:pos x="740" y="131"/>
                </a:cxn>
                <a:cxn ang="0">
                  <a:pos x="770" y="125"/>
                </a:cxn>
                <a:cxn ang="0">
                  <a:pos x="797" y="121"/>
                </a:cxn>
                <a:cxn ang="0">
                  <a:pos x="822" y="114"/>
                </a:cxn>
                <a:cxn ang="0">
                  <a:pos x="843" y="108"/>
                </a:cxn>
                <a:cxn ang="0">
                  <a:pos x="858" y="102"/>
                </a:cxn>
                <a:cxn ang="0">
                  <a:pos x="879" y="91"/>
                </a:cxn>
                <a:cxn ang="0">
                  <a:pos x="883" y="79"/>
                </a:cxn>
                <a:cxn ang="0">
                  <a:pos x="869" y="64"/>
                </a:cxn>
                <a:cxn ang="0">
                  <a:pos x="850" y="57"/>
                </a:cxn>
                <a:cxn ang="0">
                  <a:pos x="833" y="49"/>
                </a:cxn>
                <a:cxn ang="0">
                  <a:pos x="810" y="41"/>
                </a:cxn>
                <a:cxn ang="0">
                  <a:pos x="784" y="36"/>
                </a:cxn>
                <a:cxn ang="0">
                  <a:pos x="757" y="30"/>
                </a:cxn>
                <a:cxn ang="0">
                  <a:pos x="725" y="22"/>
                </a:cxn>
                <a:cxn ang="0">
                  <a:pos x="691" y="17"/>
                </a:cxn>
                <a:cxn ang="0">
                  <a:pos x="654" y="13"/>
                </a:cxn>
                <a:cxn ang="0">
                  <a:pos x="616" y="7"/>
                </a:cxn>
                <a:cxn ang="0">
                  <a:pos x="576" y="3"/>
                </a:cxn>
                <a:cxn ang="0">
                  <a:pos x="535" y="1"/>
                </a:cxn>
                <a:cxn ang="0">
                  <a:pos x="493" y="0"/>
                </a:cxn>
                <a:cxn ang="0">
                  <a:pos x="449" y="0"/>
                </a:cxn>
                <a:cxn ang="0">
                  <a:pos x="403" y="0"/>
                </a:cxn>
                <a:cxn ang="0">
                  <a:pos x="362" y="0"/>
                </a:cxn>
                <a:cxn ang="0">
                  <a:pos x="320" y="1"/>
                </a:cxn>
                <a:cxn ang="0">
                  <a:pos x="278" y="5"/>
                </a:cxn>
                <a:cxn ang="0">
                  <a:pos x="240" y="9"/>
                </a:cxn>
                <a:cxn ang="0">
                  <a:pos x="202" y="13"/>
                </a:cxn>
                <a:cxn ang="0">
                  <a:pos x="168" y="19"/>
                </a:cxn>
                <a:cxn ang="0">
                  <a:pos x="135" y="22"/>
                </a:cxn>
                <a:cxn ang="0">
                  <a:pos x="107" y="28"/>
                </a:cxn>
                <a:cxn ang="0">
                  <a:pos x="80" y="34"/>
                </a:cxn>
                <a:cxn ang="0">
                  <a:pos x="57" y="41"/>
                </a:cxn>
                <a:cxn ang="0">
                  <a:pos x="38" y="47"/>
                </a:cxn>
                <a:cxn ang="0">
                  <a:pos x="21" y="53"/>
                </a:cxn>
                <a:cxn ang="0">
                  <a:pos x="4" y="64"/>
                </a:cxn>
                <a:cxn ang="0">
                  <a:pos x="0" y="76"/>
                </a:cxn>
                <a:cxn ang="0">
                  <a:pos x="12" y="89"/>
                </a:cxn>
                <a:cxn ang="0">
                  <a:pos x="29" y="96"/>
                </a:cxn>
                <a:cxn ang="0">
                  <a:pos x="46" y="104"/>
                </a:cxn>
                <a:cxn ang="0">
                  <a:pos x="67" y="110"/>
                </a:cxn>
                <a:cxn ang="0">
                  <a:pos x="92" y="117"/>
                </a:cxn>
                <a:cxn ang="0">
                  <a:pos x="120" y="125"/>
                </a:cxn>
                <a:cxn ang="0">
                  <a:pos x="151" y="131"/>
                </a:cxn>
                <a:cxn ang="0">
                  <a:pos x="183" y="136"/>
                </a:cxn>
                <a:cxn ang="0">
                  <a:pos x="217" y="140"/>
                </a:cxn>
                <a:cxn ang="0">
                  <a:pos x="255" y="146"/>
                </a:cxn>
                <a:cxn ang="0">
                  <a:pos x="295" y="148"/>
                </a:cxn>
                <a:cxn ang="0">
                  <a:pos x="337" y="152"/>
                </a:cxn>
                <a:cxn ang="0">
                  <a:pos x="381" y="153"/>
                </a:cxn>
                <a:cxn ang="0">
                  <a:pos x="424" y="155"/>
                </a:cxn>
              </a:cxnLst>
              <a:rect l="0" t="0" r="r" b="b"/>
              <a:pathLst>
                <a:path w="884" h="155">
                  <a:moveTo>
                    <a:pt x="436" y="155"/>
                  </a:moveTo>
                  <a:lnTo>
                    <a:pt x="447" y="155"/>
                  </a:lnTo>
                  <a:lnTo>
                    <a:pt x="459" y="155"/>
                  </a:lnTo>
                  <a:lnTo>
                    <a:pt x="468" y="155"/>
                  </a:lnTo>
                  <a:lnTo>
                    <a:pt x="479" y="155"/>
                  </a:lnTo>
                  <a:lnTo>
                    <a:pt x="491" y="153"/>
                  </a:lnTo>
                  <a:lnTo>
                    <a:pt x="500" y="153"/>
                  </a:lnTo>
                  <a:lnTo>
                    <a:pt x="512" y="153"/>
                  </a:lnTo>
                  <a:lnTo>
                    <a:pt x="523" y="153"/>
                  </a:lnTo>
                  <a:lnTo>
                    <a:pt x="535" y="152"/>
                  </a:lnTo>
                  <a:lnTo>
                    <a:pt x="544" y="152"/>
                  </a:lnTo>
                  <a:lnTo>
                    <a:pt x="554" y="152"/>
                  </a:lnTo>
                  <a:lnTo>
                    <a:pt x="565" y="152"/>
                  </a:lnTo>
                  <a:lnTo>
                    <a:pt x="575" y="150"/>
                  </a:lnTo>
                  <a:lnTo>
                    <a:pt x="586" y="150"/>
                  </a:lnTo>
                  <a:lnTo>
                    <a:pt x="595" y="148"/>
                  </a:lnTo>
                  <a:lnTo>
                    <a:pt x="607" y="148"/>
                  </a:lnTo>
                  <a:lnTo>
                    <a:pt x="616" y="146"/>
                  </a:lnTo>
                  <a:lnTo>
                    <a:pt x="626" y="146"/>
                  </a:lnTo>
                  <a:lnTo>
                    <a:pt x="635" y="144"/>
                  </a:lnTo>
                  <a:lnTo>
                    <a:pt x="645" y="144"/>
                  </a:lnTo>
                  <a:lnTo>
                    <a:pt x="654" y="142"/>
                  </a:lnTo>
                  <a:lnTo>
                    <a:pt x="664" y="142"/>
                  </a:lnTo>
                  <a:lnTo>
                    <a:pt x="672" y="140"/>
                  </a:lnTo>
                  <a:lnTo>
                    <a:pt x="683" y="140"/>
                  </a:lnTo>
                  <a:lnTo>
                    <a:pt x="691" y="138"/>
                  </a:lnTo>
                  <a:lnTo>
                    <a:pt x="700" y="138"/>
                  </a:lnTo>
                  <a:lnTo>
                    <a:pt x="708" y="136"/>
                  </a:lnTo>
                  <a:lnTo>
                    <a:pt x="717" y="136"/>
                  </a:lnTo>
                  <a:lnTo>
                    <a:pt x="725" y="133"/>
                  </a:lnTo>
                  <a:lnTo>
                    <a:pt x="732" y="133"/>
                  </a:lnTo>
                  <a:lnTo>
                    <a:pt x="740" y="131"/>
                  </a:lnTo>
                  <a:lnTo>
                    <a:pt x="749" y="131"/>
                  </a:lnTo>
                  <a:lnTo>
                    <a:pt x="757" y="129"/>
                  </a:lnTo>
                  <a:lnTo>
                    <a:pt x="763" y="127"/>
                  </a:lnTo>
                  <a:lnTo>
                    <a:pt x="770" y="125"/>
                  </a:lnTo>
                  <a:lnTo>
                    <a:pt x="778" y="125"/>
                  </a:lnTo>
                  <a:lnTo>
                    <a:pt x="784" y="123"/>
                  </a:lnTo>
                  <a:lnTo>
                    <a:pt x="791" y="121"/>
                  </a:lnTo>
                  <a:lnTo>
                    <a:pt x="797" y="121"/>
                  </a:lnTo>
                  <a:lnTo>
                    <a:pt x="805" y="119"/>
                  </a:lnTo>
                  <a:lnTo>
                    <a:pt x="810" y="117"/>
                  </a:lnTo>
                  <a:lnTo>
                    <a:pt x="816" y="115"/>
                  </a:lnTo>
                  <a:lnTo>
                    <a:pt x="822" y="114"/>
                  </a:lnTo>
                  <a:lnTo>
                    <a:pt x="827" y="114"/>
                  </a:lnTo>
                  <a:lnTo>
                    <a:pt x="833" y="112"/>
                  </a:lnTo>
                  <a:lnTo>
                    <a:pt x="839" y="110"/>
                  </a:lnTo>
                  <a:lnTo>
                    <a:pt x="843" y="108"/>
                  </a:lnTo>
                  <a:lnTo>
                    <a:pt x="848" y="108"/>
                  </a:lnTo>
                  <a:lnTo>
                    <a:pt x="850" y="106"/>
                  </a:lnTo>
                  <a:lnTo>
                    <a:pt x="856" y="104"/>
                  </a:lnTo>
                  <a:lnTo>
                    <a:pt x="858" y="102"/>
                  </a:lnTo>
                  <a:lnTo>
                    <a:pt x="864" y="100"/>
                  </a:lnTo>
                  <a:lnTo>
                    <a:pt x="869" y="96"/>
                  </a:lnTo>
                  <a:lnTo>
                    <a:pt x="875" y="95"/>
                  </a:lnTo>
                  <a:lnTo>
                    <a:pt x="879" y="91"/>
                  </a:lnTo>
                  <a:lnTo>
                    <a:pt x="881" y="87"/>
                  </a:lnTo>
                  <a:lnTo>
                    <a:pt x="883" y="85"/>
                  </a:lnTo>
                  <a:lnTo>
                    <a:pt x="884" y="81"/>
                  </a:lnTo>
                  <a:lnTo>
                    <a:pt x="883" y="79"/>
                  </a:lnTo>
                  <a:lnTo>
                    <a:pt x="881" y="76"/>
                  </a:lnTo>
                  <a:lnTo>
                    <a:pt x="879" y="72"/>
                  </a:lnTo>
                  <a:lnTo>
                    <a:pt x="875" y="68"/>
                  </a:lnTo>
                  <a:lnTo>
                    <a:pt x="869" y="64"/>
                  </a:lnTo>
                  <a:lnTo>
                    <a:pt x="864" y="62"/>
                  </a:lnTo>
                  <a:lnTo>
                    <a:pt x="858" y="58"/>
                  </a:lnTo>
                  <a:lnTo>
                    <a:pt x="856" y="58"/>
                  </a:lnTo>
                  <a:lnTo>
                    <a:pt x="850" y="57"/>
                  </a:lnTo>
                  <a:lnTo>
                    <a:pt x="848" y="55"/>
                  </a:lnTo>
                  <a:lnTo>
                    <a:pt x="843" y="53"/>
                  </a:lnTo>
                  <a:lnTo>
                    <a:pt x="839" y="51"/>
                  </a:lnTo>
                  <a:lnTo>
                    <a:pt x="833" y="49"/>
                  </a:lnTo>
                  <a:lnTo>
                    <a:pt x="827" y="47"/>
                  </a:lnTo>
                  <a:lnTo>
                    <a:pt x="822" y="45"/>
                  </a:lnTo>
                  <a:lnTo>
                    <a:pt x="816" y="43"/>
                  </a:lnTo>
                  <a:lnTo>
                    <a:pt x="810" y="41"/>
                  </a:lnTo>
                  <a:lnTo>
                    <a:pt x="805" y="41"/>
                  </a:lnTo>
                  <a:lnTo>
                    <a:pt x="797" y="38"/>
                  </a:lnTo>
                  <a:lnTo>
                    <a:pt x="791" y="38"/>
                  </a:lnTo>
                  <a:lnTo>
                    <a:pt x="784" y="36"/>
                  </a:lnTo>
                  <a:lnTo>
                    <a:pt x="778" y="34"/>
                  </a:lnTo>
                  <a:lnTo>
                    <a:pt x="770" y="32"/>
                  </a:lnTo>
                  <a:lnTo>
                    <a:pt x="765" y="30"/>
                  </a:lnTo>
                  <a:lnTo>
                    <a:pt x="757" y="30"/>
                  </a:lnTo>
                  <a:lnTo>
                    <a:pt x="749" y="28"/>
                  </a:lnTo>
                  <a:lnTo>
                    <a:pt x="742" y="26"/>
                  </a:lnTo>
                  <a:lnTo>
                    <a:pt x="734" y="24"/>
                  </a:lnTo>
                  <a:lnTo>
                    <a:pt x="725" y="22"/>
                  </a:lnTo>
                  <a:lnTo>
                    <a:pt x="717" y="22"/>
                  </a:lnTo>
                  <a:lnTo>
                    <a:pt x="708" y="20"/>
                  </a:lnTo>
                  <a:lnTo>
                    <a:pt x="700" y="19"/>
                  </a:lnTo>
                  <a:lnTo>
                    <a:pt x="691" y="17"/>
                  </a:lnTo>
                  <a:lnTo>
                    <a:pt x="683" y="17"/>
                  </a:lnTo>
                  <a:lnTo>
                    <a:pt x="673" y="15"/>
                  </a:lnTo>
                  <a:lnTo>
                    <a:pt x="664" y="13"/>
                  </a:lnTo>
                  <a:lnTo>
                    <a:pt x="654" y="13"/>
                  </a:lnTo>
                  <a:lnTo>
                    <a:pt x="647" y="11"/>
                  </a:lnTo>
                  <a:lnTo>
                    <a:pt x="635" y="11"/>
                  </a:lnTo>
                  <a:lnTo>
                    <a:pt x="626" y="9"/>
                  </a:lnTo>
                  <a:lnTo>
                    <a:pt x="616" y="7"/>
                  </a:lnTo>
                  <a:lnTo>
                    <a:pt x="609" y="7"/>
                  </a:lnTo>
                  <a:lnTo>
                    <a:pt x="597" y="5"/>
                  </a:lnTo>
                  <a:lnTo>
                    <a:pt x="588" y="5"/>
                  </a:lnTo>
                  <a:lnTo>
                    <a:pt x="576" y="3"/>
                  </a:lnTo>
                  <a:lnTo>
                    <a:pt x="567" y="3"/>
                  </a:lnTo>
                  <a:lnTo>
                    <a:pt x="556" y="1"/>
                  </a:lnTo>
                  <a:lnTo>
                    <a:pt x="546" y="1"/>
                  </a:lnTo>
                  <a:lnTo>
                    <a:pt x="535" y="1"/>
                  </a:lnTo>
                  <a:lnTo>
                    <a:pt x="525" y="1"/>
                  </a:lnTo>
                  <a:lnTo>
                    <a:pt x="514" y="0"/>
                  </a:lnTo>
                  <a:lnTo>
                    <a:pt x="504" y="0"/>
                  </a:lnTo>
                  <a:lnTo>
                    <a:pt x="493" y="0"/>
                  </a:lnTo>
                  <a:lnTo>
                    <a:pt x="481" y="0"/>
                  </a:lnTo>
                  <a:lnTo>
                    <a:pt x="470" y="0"/>
                  </a:lnTo>
                  <a:lnTo>
                    <a:pt x="460" y="0"/>
                  </a:lnTo>
                  <a:lnTo>
                    <a:pt x="449" y="0"/>
                  </a:lnTo>
                  <a:lnTo>
                    <a:pt x="440" y="0"/>
                  </a:lnTo>
                  <a:lnTo>
                    <a:pt x="428" y="0"/>
                  </a:lnTo>
                  <a:lnTo>
                    <a:pt x="417" y="0"/>
                  </a:lnTo>
                  <a:lnTo>
                    <a:pt x="403" y="0"/>
                  </a:lnTo>
                  <a:lnTo>
                    <a:pt x="394" y="0"/>
                  </a:lnTo>
                  <a:lnTo>
                    <a:pt x="383" y="0"/>
                  </a:lnTo>
                  <a:lnTo>
                    <a:pt x="371" y="0"/>
                  </a:lnTo>
                  <a:lnTo>
                    <a:pt x="362" y="0"/>
                  </a:lnTo>
                  <a:lnTo>
                    <a:pt x="350" y="1"/>
                  </a:lnTo>
                  <a:lnTo>
                    <a:pt x="341" y="1"/>
                  </a:lnTo>
                  <a:lnTo>
                    <a:pt x="329" y="1"/>
                  </a:lnTo>
                  <a:lnTo>
                    <a:pt x="320" y="1"/>
                  </a:lnTo>
                  <a:lnTo>
                    <a:pt x="308" y="3"/>
                  </a:lnTo>
                  <a:lnTo>
                    <a:pt x="299" y="3"/>
                  </a:lnTo>
                  <a:lnTo>
                    <a:pt x="287" y="5"/>
                  </a:lnTo>
                  <a:lnTo>
                    <a:pt x="278" y="5"/>
                  </a:lnTo>
                  <a:lnTo>
                    <a:pt x="268" y="7"/>
                  </a:lnTo>
                  <a:lnTo>
                    <a:pt x="259" y="7"/>
                  </a:lnTo>
                  <a:lnTo>
                    <a:pt x="249" y="7"/>
                  </a:lnTo>
                  <a:lnTo>
                    <a:pt x="240" y="9"/>
                  </a:lnTo>
                  <a:lnTo>
                    <a:pt x="230" y="11"/>
                  </a:lnTo>
                  <a:lnTo>
                    <a:pt x="221" y="11"/>
                  </a:lnTo>
                  <a:lnTo>
                    <a:pt x="211" y="13"/>
                  </a:lnTo>
                  <a:lnTo>
                    <a:pt x="202" y="13"/>
                  </a:lnTo>
                  <a:lnTo>
                    <a:pt x="194" y="15"/>
                  </a:lnTo>
                  <a:lnTo>
                    <a:pt x="185" y="15"/>
                  </a:lnTo>
                  <a:lnTo>
                    <a:pt x="177" y="17"/>
                  </a:lnTo>
                  <a:lnTo>
                    <a:pt x="168" y="19"/>
                  </a:lnTo>
                  <a:lnTo>
                    <a:pt x="160" y="19"/>
                  </a:lnTo>
                  <a:lnTo>
                    <a:pt x="152" y="20"/>
                  </a:lnTo>
                  <a:lnTo>
                    <a:pt x="143" y="22"/>
                  </a:lnTo>
                  <a:lnTo>
                    <a:pt x="135" y="22"/>
                  </a:lnTo>
                  <a:lnTo>
                    <a:pt x="130" y="26"/>
                  </a:lnTo>
                  <a:lnTo>
                    <a:pt x="120" y="26"/>
                  </a:lnTo>
                  <a:lnTo>
                    <a:pt x="114" y="28"/>
                  </a:lnTo>
                  <a:lnTo>
                    <a:pt x="107" y="28"/>
                  </a:lnTo>
                  <a:lnTo>
                    <a:pt x="101" y="30"/>
                  </a:lnTo>
                  <a:lnTo>
                    <a:pt x="94" y="32"/>
                  </a:lnTo>
                  <a:lnTo>
                    <a:pt x="86" y="34"/>
                  </a:lnTo>
                  <a:lnTo>
                    <a:pt x="80" y="34"/>
                  </a:lnTo>
                  <a:lnTo>
                    <a:pt x="74" y="36"/>
                  </a:lnTo>
                  <a:lnTo>
                    <a:pt x="69" y="38"/>
                  </a:lnTo>
                  <a:lnTo>
                    <a:pt x="63" y="39"/>
                  </a:lnTo>
                  <a:lnTo>
                    <a:pt x="57" y="41"/>
                  </a:lnTo>
                  <a:lnTo>
                    <a:pt x="52" y="43"/>
                  </a:lnTo>
                  <a:lnTo>
                    <a:pt x="46" y="43"/>
                  </a:lnTo>
                  <a:lnTo>
                    <a:pt x="42" y="45"/>
                  </a:lnTo>
                  <a:lnTo>
                    <a:pt x="38" y="47"/>
                  </a:lnTo>
                  <a:lnTo>
                    <a:pt x="35" y="49"/>
                  </a:lnTo>
                  <a:lnTo>
                    <a:pt x="31" y="51"/>
                  </a:lnTo>
                  <a:lnTo>
                    <a:pt x="27" y="51"/>
                  </a:lnTo>
                  <a:lnTo>
                    <a:pt x="21" y="53"/>
                  </a:lnTo>
                  <a:lnTo>
                    <a:pt x="19" y="55"/>
                  </a:lnTo>
                  <a:lnTo>
                    <a:pt x="14" y="57"/>
                  </a:lnTo>
                  <a:lnTo>
                    <a:pt x="8" y="60"/>
                  </a:lnTo>
                  <a:lnTo>
                    <a:pt x="4" y="64"/>
                  </a:lnTo>
                  <a:lnTo>
                    <a:pt x="2" y="66"/>
                  </a:lnTo>
                  <a:lnTo>
                    <a:pt x="0" y="70"/>
                  </a:lnTo>
                  <a:lnTo>
                    <a:pt x="0" y="74"/>
                  </a:lnTo>
                  <a:lnTo>
                    <a:pt x="0" y="76"/>
                  </a:lnTo>
                  <a:lnTo>
                    <a:pt x="2" y="79"/>
                  </a:lnTo>
                  <a:lnTo>
                    <a:pt x="4" y="81"/>
                  </a:lnTo>
                  <a:lnTo>
                    <a:pt x="8" y="85"/>
                  </a:lnTo>
                  <a:lnTo>
                    <a:pt x="12" y="89"/>
                  </a:lnTo>
                  <a:lnTo>
                    <a:pt x="19" y="93"/>
                  </a:lnTo>
                  <a:lnTo>
                    <a:pt x="21" y="93"/>
                  </a:lnTo>
                  <a:lnTo>
                    <a:pt x="25" y="95"/>
                  </a:lnTo>
                  <a:lnTo>
                    <a:pt x="29" y="96"/>
                  </a:lnTo>
                  <a:lnTo>
                    <a:pt x="35" y="100"/>
                  </a:lnTo>
                  <a:lnTo>
                    <a:pt x="38" y="100"/>
                  </a:lnTo>
                  <a:lnTo>
                    <a:pt x="42" y="102"/>
                  </a:lnTo>
                  <a:lnTo>
                    <a:pt x="46" y="104"/>
                  </a:lnTo>
                  <a:lnTo>
                    <a:pt x="52" y="106"/>
                  </a:lnTo>
                  <a:lnTo>
                    <a:pt x="57" y="108"/>
                  </a:lnTo>
                  <a:lnTo>
                    <a:pt x="63" y="110"/>
                  </a:lnTo>
                  <a:lnTo>
                    <a:pt x="67" y="110"/>
                  </a:lnTo>
                  <a:lnTo>
                    <a:pt x="74" y="114"/>
                  </a:lnTo>
                  <a:lnTo>
                    <a:pt x="80" y="114"/>
                  </a:lnTo>
                  <a:lnTo>
                    <a:pt x="86" y="115"/>
                  </a:lnTo>
                  <a:lnTo>
                    <a:pt x="92" y="117"/>
                  </a:lnTo>
                  <a:lnTo>
                    <a:pt x="99" y="119"/>
                  </a:lnTo>
                  <a:lnTo>
                    <a:pt x="105" y="121"/>
                  </a:lnTo>
                  <a:lnTo>
                    <a:pt x="113" y="123"/>
                  </a:lnTo>
                  <a:lnTo>
                    <a:pt x="120" y="125"/>
                  </a:lnTo>
                  <a:lnTo>
                    <a:pt x="128" y="127"/>
                  </a:lnTo>
                  <a:lnTo>
                    <a:pt x="135" y="127"/>
                  </a:lnTo>
                  <a:lnTo>
                    <a:pt x="143" y="129"/>
                  </a:lnTo>
                  <a:lnTo>
                    <a:pt x="151" y="131"/>
                  </a:lnTo>
                  <a:lnTo>
                    <a:pt x="158" y="133"/>
                  </a:lnTo>
                  <a:lnTo>
                    <a:pt x="166" y="133"/>
                  </a:lnTo>
                  <a:lnTo>
                    <a:pt x="175" y="134"/>
                  </a:lnTo>
                  <a:lnTo>
                    <a:pt x="183" y="136"/>
                  </a:lnTo>
                  <a:lnTo>
                    <a:pt x="192" y="138"/>
                  </a:lnTo>
                  <a:lnTo>
                    <a:pt x="200" y="138"/>
                  </a:lnTo>
                  <a:lnTo>
                    <a:pt x="209" y="140"/>
                  </a:lnTo>
                  <a:lnTo>
                    <a:pt x="217" y="140"/>
                  </a:lnTo>
                  <a:lnTo>
                    <a:pt x="229" y="142"/>
                  </a:lnTo>
                  <a:lnTo>
                    <a:pt x="236" y="144"/>
                  </a:lnTo>
                  <a:lnTo>
                    <a:pt x="246" y="144"/>
                  </a:lnTo>
                  <a:lnTo>
                    <a:pt x="255" y="146"/>
                  </a:lnTo>
                  <a:lnTo>
                    <a:pt x="267" y="148"/>
                  </a:lnTo>
                  <a:lnTo>
                    <a:pt x="276" y="148"/>
                  </a:lnTo>
                  <a:lnTo>
                    <a:pt x="286" y="148"/>
                  </a:lnTo>
                  <a:lnTo>
                    <a:pt x="295" y="148"/>
                  </a:lnTo>
                  <a:lnTo>
                    <a:pt x="306" y="150"/>
                  </a:lnTo>
                  <a:lnTo>
                    <a:pt x="316" y="150"/>
                  </a:lnTo>
                  <a:lnTo>
                    <a:pt x="327" y="152"/>
                  </a:lnTo>
                  <a:lnTo>
                    <a:pt x="337" y="152"/>
                  </a:lnTo>
                  <a:lnTo>
                    <a:pt x="348" y="153"/>
                  </a:lnTo>
                  <a:lnTo>
                    <a:pt x="358" y="153"/>
                  </a:lnTo>
                  <a:lnTo>
                    <a:pt x="369" y="153"/>
                  </a:lnTo>
                  <a:lnTo>
                    <a:pt x="381" y="153"/>
                  </a:lnTo>
                  <a:lnTo>
                    <a:pt x="392" y="153"/>
                  </a:lnTo>
                  <a:lnTo>
                    <a:pt x="402" y="153"/>
                  </a:lnTo>
                  <a:lnTo>
                    <a:pt x="413" y="155"/>
                  </a:lnTo>
                  <a:lnTo>
                    <a:pt x="424" y="155"/>
                  </a:lnTo>
                  <a:lnTo>
                    <a:pt x="436" y="155"/>
                  </a:lnTo>
                  <a:lnTo>
                    <a:pt x="436" y="15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2" name="Freeform 206"/>
            <p:cNvSpPr>
              <a:spLocks/>
            </p:cNvSpPr>
            <p:nvPr/>
          </p:nvSpPr>
          <p:spPr bwMode="auto">
            <a:xfrm>
              <a:off x="4650" y="2139"/>
              <a:ext cx="152" cy="52"/>
            </a:xfrm>
            <a:custGeom>
              <a:avLst/>
              <a:gdLst/>
              <a:ahLst/>
              <a:cxnLst>
                <a:cxn ang="0">
                  <a:pos x="261" y="0"/>
                </a:cxn>
                <a:cxn ang="0">
                  <a:pos x="244" y="2"/>
                </a:cxn>
                <a:cxn ang="0">
                  <a:pos x="227" y="4"/>
                </a:cxn>
                <a:cxn ang="0">
                  <a:pos x="204" y="6"/>
                </a:cxn>
                <a:cxn ang="0">
                  <a:pos x="181" y="10"/>
                </a:cxn>
                <a:cxn ang="0">
                  <a:pos x="156" y="13"/>
                </a:cxn>
                <a:cxn ang="0">
                  <a:pos x="132" y="17"/>
                </a:cxn>
                <a:cxn ang="0">
                  <a:pos x="107" y="23"/>
                </a:cxn>
                <a:cxn ang="0">
                  <a:pos x="82" y="27"/>
                </a:cxn>
                <a:cxn ang="0">
                  <a:pos x="59" y="32"/>
                </a:cxn>
                <a:cxn ang="0">
                  <a:pos x="40" y="38"/>
                </a:cxn>
                <a:cxn ang="0">
                  <a:pos x="25" y="44"/>
                </a:cxn>
                <a:cxn ang="0">
                  <a:pos x="4" y="55"/>
                </a:cxn>
                <a:cxn ang="0">
                  <a:pos x="2" y="70"/>
                </a:cxn>
                <a:cxn ang="0">
                  <a:pos x="19" y="86"/>
                </a:cxn>
                <a:cxn ang="0">
                  <a:pos x="37" y="93"/>
                </a:cxn>
                <a:cxn ang="0">
                  <a:pos x="54" y="101"/>
                </a:cxn>
                <a:cxn ang="0">
                  <a:pos x="73" y="107"/>
                </a:cxn>
                <a:cxn ang="0">
                  <a:pos x="92" y="112"/>
                </a:cxn>
                <a:cxn ang="0">
                  <a:pos x="111" y="118"/>
                </a:cxn>
                <a:cxn ang="0">
                  <a:pos x="130" y="122"/>
                </a:cxn>
                <a:cxn ang="0">
                  <a:pos x="145" y="126"/>
                </a:cxn>
                <a:cxn ang="0">
                  <a:pos x="164" y="127"/>
                </a:cxn>
                <a:cxn ang="0">
                  <a:pos x="181" y="131"/>
                </a:cxn>
                <a:cxn ang="0">
                  <a:pos x="198" y="133"/>
                </a:cxn>
                <a:cxn ang="0">
                  <a:pos x="217" y="137"/>
                </a:cxn>
                <a:cxn ang="0">
                  <a:pos x="238" y="137"/>
                </a:cxn>
                <a:cxn ang="0">
                  <a:pos x="263" y="139"/>
                </a:cxn>
                <a:cxn ang="0">
                  <a:pos x="289" y="141"/>
                </a:cxn>
                <a:cxn ang="0">
                  <a:pos x="316" y="143"/>
                </a:cxn>
                <a:cxn ang="0">
                  <a:pos x="343" y="145"/>
                </a:cxn>
                <a:cxn ang="0">
                  <a:pos x="371" y="146"/>
                </a:cxn>
                <a:cxn ang="0">
                  <a:pos x="396" y="146"/>
                </a:cxn>
                <a:cxn ang="0">
                  <a:pos x="415" y="146"/>
                </a:cxn>
                <a:cxn ang="0">
                  <a:pos x="430" y="148"/>
                </a:cxn>
                <a:cxn ang="0">
                  <a:pos x="438" y="148"/>
                </a:cxn>
                <a:cxn ang="0">
                  <a:pos x="417" y="141"/>
                </a:cxn>
                <a:cxn ang="0">
                  <a:pos x="396" y="137"/>
                </a:cxn>
                <a:cxn ang="0">
                  <a:pos x="373" y="129"/>
                </a:cxn>
                <a:cxn ang="0">
                  <a:pos x="346" y="122"/>
                </a:cxn>
                <a:cxn ang="0">
                  <a:pos x="318" y="116"/>
                </a:cxn>
                <a:cxn ang="0">
                  <a:pos x="291" y="108"/>
                </a:cxn>
                <a:cxn ang="0">
                  <a:pos x="267" y="103"/>
                </a:cxn>
                <a:cxn ang="0">
                  <a:pos x="242" y="95"/>
                </a:cxn>
                <a:cxn ang="0">
                  <a:pos x="225" y="89"/>
                </a:cxn>
                <a:cxn ang="0">
                  <a:pos x="204" y="80"/>
                </a:cxn>
                <a:cxn ang="0">
                  <a:pos x="187" y="65"/>
                </a:cxn>
                <a:cxn ang="0">
                  <a:pos x="185" y="50"/>
                </a:cxn>
                <a:cxn ang="0">
                  <a:pos x="200" y="32"/>
                </a:cxn>
                <a:cxn ang="0">
                  <a:pos x="227" y="17"/>
                </a:cxn>
                <a:cxn ang="0">
                  <a:pos x="253" y="6"/>
                </a:cxn>
                <a:cxn ang="0">
                  <a:pos x="269" y="0"/>
                </a:cxn>
              </a:cxnLst>
              <a:rect l="0" t="0" r="r" b="b"/>
              <a:pathLst>
                <a:path w="438" h="148">
                  <a:moveTo>
                    <a:pt x="270" y="0"/>
                  </a:moveTo>
                  <a:lnTo>
                    <a:pt x="269" y="0"/>
                  </a:lnTo>
                  <a:lnTo>
                    <a:pt x="265" y="0"/>
                  </a:lnTo>
                  <a:lnTo>
                    <a:pt x="261" y="0"/>
                  </a:lnTo>
                  <a:lnTo>
                    <a:pt x="255" y="2"/>
                  </a:lnTo>
                  <a:lnTo>
                    <a:pt x="251" y="2"/>
                  </a:lnTo>
                  <a:lnTo>
                    <a:pt x="248" y="2"/>
                  </a:lnTo>
                  <a:lnTo>
                    <a:pt x="244" y="2"/>
                  </a:lnTo>
                  <a:lnTo>
                    <a:pt x="240" y="4"/>
                  </a:lnTo>
                  <a:lnTo>
                    <a:pt x="236" y="4"/>
                  </a:lnTo>
                  <a:lnTo>
                    <a:pt x="231" y="4"/>
                  </a:lnTo>
                  <a:lnTo>
                    <a:pt x="227" y="4"/>
                  </a:lnTo>
                  <a:lnTo>
                    <a:pt x="221" y="6"/>
                  </a:lnTo>
                  <a:lnTo>
                    <a:pt x="215" y="6"/>
                  </a:lnTo>
                  <a:lnTo>
                    <a:pt x="210" y="6"/>
                  </a:lnTo>
                  <a:lnTo>
                    <a:pt x="204" y="6"/>
                  </a:lnTo>
                  <a:lnTo>
                    <a:pt x="200" y="8"/>
                  </a:lnTo>
                  <a:lnTo>
                    <a:pt x="192" y="8"/>
                  </a:lnTo>
                  <a:lnTo>
                    <a:pt x="187" y="8"/>
                  </a:lnTo>
                  <a:lnTo>
                    <a:pt x="181" y="10"/>
                  </a:lnTo>
                  <a:lnTo>
                    <a:pt x="175" y="12"/>
                  </a:lnTo>
                  <a:lnTo>
                    <a:pt x="168" y="12"/>
                  </a:lnTo>
                  <a:lnTo>
                    <a:pt x="162" y="12"/>
                  </a:lnTo>
                  <a:lnTo>
                    <a:pt x="156" y="13"/>
                  </a:lnTo>
                  <a:lnTo>
                    <a:pt x="151" y="13"/>
                  </a:lnTo>
                  <a:lnTo>
                    <a:pt x="143" y="15"/>
                  </a:lnTo>
                  <a:lnTo>
                    <a:pt x="137" y="15"/>
                  </a:lnTo>
                  <a:lnTo>
                    <a:pt x="132" y="17"/>
                  </a:lnTo>
                  <a:lnTo>
                    <a:pt x="126" y="19"/>
                  </a:lnTo>
                  <a:lnTo>
                    <a:pt x="118" y="19"/>
                  </a:lnTo>
                  <a:lnTo>
                    <a:pt x="113" y="21"/>
                  </a:lnTo>
                  <a:lnTo>
                    <a:pt x="107" y="23"/>
                  </a:lnTo>
                  <a:lnTo>
                    <a:pt x="99" y="23"/>
                  </a:lnTo>
                  <a:lnTo>
                    <a:pt x="94" y="25"/>
                  </a:lnTo>
                  <a:lnTo>
                    <a:pt x="88" y="27"/>
                  </a:lnTo>
                  <a:lnTo>
                    <a:pt x="82" y="27"/>
                  </a:lnTo>
                  <a:lnTo>
                    <a:pt x="76" y="29"/>
                  </a:lnTo>
                  <a:lnTo>
                    <a:pt x="71" y="31"/>
                  </a:lnTo>
                  <a:lnTo>
                    <a:pt x="65" y="32"/>
                  </a:lnTo>
                  <a:lnTo>
                    <a:pt x="59" y="32"/>
                  </a:lnTo>
                  <a:lnTo>
                    <a:pt x="56" y="34"/>
                  </a:lnTo>
                  <a:lnTo>
                    <a:pt x="50" y="36"/>
                  </a:lnTo>
                  <a:lnTo>
                    <a:pt x="46" y="38"/>
                  </a:lnTo>
                  <a:lnTo>
                    <a:pt x="40" y="38"/>
                  </a:lnTo>
                  <a:lnTo>
                    <a:pt x="37" y="42"/>
                  </a:lnTo>
                  <a:lnTo>
                    <a:pt x="33" y="42"/>
                  </a:lnTo>
                  <a:lnTo>
                    <a:pt x="29" y="44"/>
                  </a:lnTo>
                  <a:lnTo>
                    <a:pt x="25" y="44"/>
                  </a:lnTo>
                  <a:lnTo>
                    <a:pt x="21" y="48"/>
                  </a:lnTo>
                  <a:lnTo>
                    <a:pt x="16" y="50"/>
                  </a:lnTo>
                  <a:lnTo>
                    <a:pt x="10" y="53"/>
                  </a:lnTo>
                  <a:lnTo>
                    <a:pt x="4" y="55"/>
                  </a:lnTo>
                  <a:lnTo>
                    <a:pt x="2" y="59"/>
                  </a:lnTo>
                  <a:lnTo>
                    <a:pt x="0" y="63"/>
                  </a:lnTo>
                  <a:lnTo>
                    <a:pt x="2" y="67"/>
                  </a:lnTo>
                  <a:lnTo>
                    <a:pt x="2" y="70"/>
                  </a:lnTo>
                  <a:lnTo>
                    <a:pt x="4" y="74"/>
                  </a:lnTo>
                  <a:lnTo>
                    <a:pt x="8" y="78"/>
                  </a:lnTo>
                  <a:lnTo>
                    <a:pt x="14" y="82"/>
                  </a:lnTo>
                  <a:lnTo>
                    <a:pt x="19" y="86"/>
                  </a:lnTo>
                  <a:lnTo>
                    <a:pt x="25" y="88"/>
                  </a:lnTo>
                  <a:lnTo>
                    <a:pt x="29" y="89"/>
                  </a:lnTo>
                  <a:lnTo>
                    <a:pt x="33" y="91"/>
                  </a:lnTo>
                  <a:lnTo>
                    <a:pt x="37" y="93"/>
                  </a:lnTo>
                  <a:lnTo>
                    <a:pt x="40" y="95"/>
                  </a:lnTo>
                  <a:lnTo>
                    <a:pt x="46" y="97"/>
                  </a:lnTo>
                  <a:lnTo>
                    <a:pt x="50" y="99"/>
                  </a:lnTo>
                  <a:lnTo>
                    <a:pt x="54" y="101"/>
                  </a:lnTo>
                  <a:lnTo>
                    <a:pt x="59" y="103"/>
                  </a:lnTo>
                  <a:lnTo>
                    <a:pt x="63" y="103"/>
                  </a:lnTo>
                  <a:lnTo>
                    <a:pt x="67" y="105"/>
                  </a:lnTo>
                  <a:lnTo>
                    <a:pt x="73" y="107"/>
                  </a:lnTo>
                  <a:lnTo>
                    <a:pt x="78" y="108"/>
                  </a:lnTo>
                  <a:lnTo>
                    <a:pt x="82" y="108"/>
                  </a:lnTo>
                  <a:lnTo>
                    <a:pt x="86" y="110"/>
                  </a:lnTo>
                  <a:lnTo>
                    <a:pt x="92" y="112"/>
                  </a:lnTo>
                  <a:lnTo>
                    <a:pt x="97" y="114"/>
                  </a:lnTo>
                  <a:lnTo>
                    <a:pt x="101" y="114"/>
                  </a:lnTo>
                  <a:lnTo>
                    <a:pt x="107" y="116"/>
                  </a:lnTo>
                  <a:lnTo>
                    <a:pt x="111" y="118"/>
                  </a:lnTo>
                  <a:lnTo>
                    <a:pt x="116" y="120"/>
                  </a:lnTo>
                  <a:lnTo>
                    <a:pt x="120" y="120"/>
                  </a:lnTo>
                  <a:lnTo>
                    <a:pt x="126" y="120"/>
                  </a:lnTo>
                  <a:lnTo>
                    <a:pt x="130" y="122"/>
                  </a:lnTo>
                  <a:lnTo>
                    <a:pt x="134" y="124"/>
                  </a:lnTo>
                  <a:lnTo>
                    <a:pt x="137" y="124"/>
                  </a:lnTo>
                  <a:lnTo>
                    <a:pt x="141" y="124"/>
                  </a:lnTo>
                  <a:lnTo>
                    <a:pt x="145" y="126"/>
                  </a:lnTo>
                  <a:lnTo>
                    <a:pt x="151" y="126"/>
                  </a:lnTo>
                  <a:lnTo>
                    <a:pt x="154" y="126"/>
                  </a:lnTo>
                  <a:lnTo>
                    <a:pt x="158" y="127"/>
                  </a:lnTo>
                  <a:lnTo>
                    <a:pt x="164" y="127"/>
                  </a:lnTo>
                  <a:lnTo>
                    <a:pt x="168" y="129"/>
                  </a:lnTo>
                  <a:lnTo>
                    <a:pt x="172" y="129"/>
                  </a:lnTo>
                  <a:lnTo>
                    <a:pt x="175" y="131"/>
                  </a:lnTo>
                  <a:lnTo>
                    <a:pt x="181" y="131"/>
                  </a:lnTo>
                  <a:lnTo>
                    <a:pt x="185" y="133"/>
                  </a:lnTo>
                  <a:lnTo>
                    <a:pt x="189" y="133"/>
                  </a:lnTo>
                  <a:lnTo>
                    <a:pt x="194" y="133"/>
                  </a:lnTo>
                  <a:lnTo>
                    <a:pt x="198" y="133"/>
                  </a:lnTo>
                  <a:lnTo>
                    <a:pt x="204" y="135"/>
                  </a:lnTo>
                  <a:lnTo>
                    <a:pt x="208" y="135"/>
                  </a:lnTo>
                  <a:lnTo>
                    <a:pt x="213" y="135"/>
                  </a:lnTo>
                  <a:lnTo>
                    <a:pt x="217" y="137"/>
                  </a:lnTo>
                  <a:lnTo>
                    <a:pt x="223" y="137"/>
                  </a:lnTo>
                  <a:lnTo>
                    <a:pt x="229" y="137"/>
                  </a:lnTo>
                  <a:lnTo>
                    <a:pt x="234" y="137"/>
                  </a:lnTo>
                  <a:lnTo>
                    <a:pt x="238" y="137"/>
                  </a:lnTo>
                  <a:lnTo>
                    <a:pt x="246" y="139"/>
                  </a:lnTo>
                  <a:lnTo>
                    <a:pt x="251" y="139"/>
                  </a:lnTo>
                  <a:lnTo>
                    <a:pt x="257" y="139"/>
                  </a:lnTo>
                  <a:lnTo>
                    <a:pt x="263" y="139"/>
                  </a:lnTo>
                  <a:lnTo>
                    <a:pt x="270" y="141"/>
                  </a:lnTo>
                  <a:lnTo>
                    <a:pt x="276" y="141"/>
                  </a:lnTo>
                  <a:lnTo>
                    <a:pt x="282" y="141"/>
                  </a:lnTo>
                  <a:lnTo>
                    <a:pt x="289" y="141"/>
                  </a:lnTo>
                  <a:lnTo>
                    <a:pt x="295" y="141"/>
                  </a:lnTo>
                  <a:lnTo>
                    <a:pt x="301" y="141"/>
                  </a:lnTo>
                  <a:lnTo>
                    <a:pt x="308" y="143"/>
                  </a:lnTo>
                  <a:lnTo>
                    <a:pt x="316" y="143"/>
                  </a:lnTo>
                  <a:lnTo>
                    <a:pt x="324" y="145"/>
                  </a:lnTo>
                  <a:lnTo>
                    <a:pt x="329" y="145"/>
                  </a:lnTo>
                  <a:lnTo>
                    <a:pt x="337" y="145"/>
                  </a:lnTo>
                  <a:lnTo>
                    <a:pt x="343" y="145"/>
                  </a:lnTo>
                  <a:lnTo>
                    <a:pt x="350" y="145"/>
                  </a:lnTo>
                  <a:lnTo>
                    <a:pt x="358" y="145"/>
                  </a:lnTo>
                  <a:lnTo>
                    <a:pt x="364" y="145"/>
                  </a:lnTo>
                  <a:lnTo>
                    <a:pt x="371" y="146"/>
                  </a:lnTo>
                  <a:lnTo>
                    <a:pt x="377" y="146"/>
                  </a:lnTo>
                  <a:lnTo>
                    <a:pt x="383" y="146"/>
                  </a:lnTo>
                  <a:lnTo>
                    <a:pt x="390" y="146"/>
                  </a:lnTo>
                  <a:lnTo>
                    <a:pt x="396" y="146"/>
                  </a:lnTo>
                  <a:lnTo>
                    <a:pt x="402" y="146"/>
                  </a:lnTo>
                  <a:lnTo>
                    <a:pt x="405" y="146"/>
                  </a:lnTo>
                  <a:lnTo>
                    <a:pt x="411" y="146"/>
                  </a:lnTo>
                  <a:lnTo>
                    <a:pt x="415" y="146"/>
                  </a:lnTo>
                  <a:lnTo>
                    <a:pt x="421" y="148"/>
                  </a:lnTo>
                  <a:lnTo>
                    <a:pt x="424" y="148"/>
                  </a:lnTo>
                  <a:lnTo>
                    <a:pt x="426" y="148"/>
                  </a:lnTo>
                  <a:lnTo>
                    <a:pt x="430" y="148"/>
                  </a:lnTo>
                  <a:lnTo>
                    <a:pt x="434" y="148"/>
                  </a:lnTo>
                  <a:lnTo>
                    <a:pt x="438" y="148"/>
                  </a:lnTo>
                  <a:lnTo>
                    <a:pt x="438" y="148"/>
                  </a:lnTo>
                  <a:lnTo>
                    <a:pt x="438" y="148"/>
                  </a:lnTo>
                  <a:lnTo>
                    <a:pt x="434" y="146"/>
                  </a:lnTo>
                  <a:lnTo>
                    <a:pt x="426" y="145"/>
                  </a:lnTo>
                  <a:lnTo>
                    <a:pt x="421" y="143"/>
                  </a:lnTo>
                  <a:lnTo>
                    <a:pt x="417" y="141"/>
                  </a:lnTo>
                  <a:lnTo>
                    <a:pt x="411" y="141"/>
                  </a:lnTo>
                  <a:lnTo>
                    <a:pt x="407" y="139"/>
                  </a:lnTo>
                  <a:lnTo>
                    <a:pt x="402" y="137"/>
                  </a:lnTo>
                  <a:lnTo>
                    <a:pt x="396" y="137"/>
                  </a:lnTo>
                  <a:lnTo>
                    <a:pt x="390" y="135"/>
                  </a:lnTo>
                  <a:lnTo>
                    <a:pt x="385" y="133"/>
                  </a:lnTo>
                  <a:lnTo>
                    <a:pt x="379" y="131"/>
                  </a:lnTo>
                  <a:lnTo>
                    <a:pt x="373" y="129"/>
                  </a:lnTo>
                  <a:lnTo>
                    <a:pt x="365" y="127"/>
                  </a:lnTo>
                  <a:lnTo>
                    <a:pt x="360" y="126"/>
                  </a:lnTo>
                  <a:lnTo>
                    <a:pt x="352" y="124"/>
                  </a:lnTo>
                  <a:lnTo>
                    <a:pt x="346" y="122"/>
                  </a:lnTo>
                  <a:lnTo>
                    <a:pt x="339" y="120"/>
                  </a:lnTo>
                  <a:lnTo>
                    <a:pt x="331" y="118"/>
                  </a:lnTo>
                  <a:lnTo>
                    <a:pt x="326" y="118"/>
                  </a:lnTo>
                  <a:lnTo>
                    <a:pt x="318" y="116"/>
                  </a:lnTo>
                  <a:lnTo>
                    <a:pt x="312" y="114"/>
                  </a:lnTo>
                  <a:lnTo>
                    <a:pt x="305" y="110"/>
                  </a:lnTo>
                  <a:lnTo>
                    <a:pt x="299" y="110"/>
                  </a:lnTo>
                  <a:lnTo>
                    <a:pt x="291" y="108"/>
                  </a:lnTo>
                  <a:lnTo>
                    <a:pt x="286" y="107"/>
                  </a:lnTo>
                  <a:lnTo>
                    <a:pt x="278" y="105"/>
                  </a:lnTo>
                  <a:lnTo>
                    <a:pt x="272" y="105"/>
                  </a:lnTo>
                  <a:lnTo>
                    <a:pt x="267" y="103"/>
                  </a:lnTo>
                  <a:lnTo>
                    <a:pt x="261" y="101"/>
                  </a:lnTo>
                  <a:lnTo>
                    <a:pt x="255" y="99"/>
                  </a:lnTo>
                  <a:lnTo>
                    <a:pt x="250" y="99"/>
                  </a:lnTo>
                  <a:lnTo>
                    <a:pt x="242" y="95"/>
                  </a:lnTo>
                  <a:lnTo>
                    <a:pt x="238" y="95"/>
                  </a:lnTo>
                  <a:lnTo>
                    <a:pt x="232" y="93"/>
                  </a:lnTo>
                  <a:lnTo>
                    <a:pt x="229" y="91"/>
                  </a:lnTo>
                  <a:lnTo>
                    <a:pt x="225" y="89"/>
                  </a:lnTo>
                  <a:lnTo>
                    <a:pt x="219" y="88"/>
                  </a:lnTo>
                  <a:lnTo>
                    <a:pt x="215" y="86"/>
                  </a:lnTo>
                  <a:lnTo>
                    <a:pt x="211" y="86"/>
                  </a:lnTo>
                  <a:lnTo>
                    <a:pt x="204" y="80"/>
                  </a:lnTo>
                  <a:lnTo>
                    <a:pt x="200" y="78"/>
                  </a:lnTo>
                  <a:lnTo>
                    <a:pt x="194" y="74"/>
                  </a:lnTo>
                  <a:lnTo>
                    <a:pt x="189" y="70"/>
                  </a:lnTo>
                  <a:lnTo>
                    <a:pt x="187" y="65"/>
                  </a:lnTo>
                  <a:lnTo>
                    <a:pt x="185" y="63"/>
                  </a:lnTo>
                  <a:lnTo>
                    <a:pt x="183" y="57"/>
                  </a:lnTo>
                  <a:lnTo>
                    <a:pt x="183" y="53"/>
                  </a:lnTo>
                  <a:lnTo>
                    <a:pt x="185" y="50"/>
                  </a:lnTo>
                  <a:lnTo>
                    <a:pt x="187" y="46"/>
                  </a:lnTo>
                  <a:lnTo>
                    <a:pt x="191" y="40"/>
                  </a:lnTo>
                  <a:lnTo>
                    <a:pt x="194" y="36"/>
                  </a:lnTo>
                  <a:lnTo>
                    <a:pt x="200" y="32"/>
                  </a:lnTo>
                  <a:lnTo>
                    <a:pt x="206" y="29"/>
                  </a:lnTo>
                  <a:lnTo>
                    <a:pt x="211" y="23"/>
                  </a:lnTo>
                  <a:lnTo>
                    <a:pt x="219" y="21"/>
                  </a:lnTo>
                  <a:lnTo>
                    <a:pt x="227" y="17"/>
                  </a:lnTo>
                  <a:lnTo>
                    <a:pt x="234" y="13"/>
                  </a:lnTo>
                  <a:lnTo>
                    <a:pt x="240" y="12"/>
                  </a:lnTo>
                  <a:lnTo>
                    <a:pt x="248" y="8"/>
                  </a:lnTo>
                  <a:lnTo>
                    <a:pt x="253" y="6"/>
                  </a:lnTo>
                  <a:lnTo>
                    <a:pt x="259" y="4"/>
                  </a:lnTo>
                  <a:lnTo>
                    <a:pt x="263" y="2"/>
                  </a:lnTo>
                  <a:lnTo>
                    <a:pt x="267" y="2"/>
                  </a:lnTo>
                  <a:lnTo>
                    <a:pt x="269" y="0"/>
                  </a:lnTo>
                  <a:lnTo>
                    <a:pt x="270" y="0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3" name="Freeform 207"/>
            <p:cNvSpPr>
              <a:spLocks/>
            </p:cNvSpPr>
            <p:nvPr/>
          </p:nvSpPr>
          <p:spPr bwMode="auto">
            <a:xfrm>
              <a:off x="4756" y="2182"/>
              <a:ext cx="223" cy="82"/>
            </a:xfrm>
            <a:custGeom>
              <a:avLst/>
              <a:gdLst/>
              <a:ahLst/>
              <a:cxnLst>
                <a:cxn ang="0">
                  <a:pos x="612" y="154"/>
                </a:cxn>
                <a:cxn ang="0">
                  <a:pos x="589" y="161"/>
                </a:cxn>
                <a:cxn ang="0">
                  <a:pos x="568" y="163"/>
                </a:cxn>
                <a:cxn ang="0">
                  <a:pos x="540" y="169"/>
                </a:cxn>
                <a:cxn ang="0">
                  <a:pos x="505" y="182"/>
                </a:cxn>
                <a:cxn ang="0">
                  <a:pos x="481" y="188"/>
                </a:cxn>
                <a:cxn ang="0">
                  <a:pos x="458" y="195"/>
                </a:cxn>
                <a:cxn ang="0">
                  <a:pos x="427" y="205"/>
                </a:cxn>
                <a:cxn ang="0">
                  <a:pos x="397" y="214"/>
                </a:cxn>
                <a:cxn ang="0">
                  <a:pos x="365" y="218"/>
                </a:cxn>
                <a:cxn ang="0">
                  <a:pos x="336" y="222"/>
                </a:cxn>
                <a:cxn ang="0">
                  <a:pos x="315" y="226"/>
                </a:cxn>
                <a:cxn ang="0">
                  <a:pos x="294" y="228"/>
                </a:cxn>
                <a:cxn ang="0">
                  <a:pos x="268" y="228"/>
                </a:cxn>
                <a:cxn ang="0">
                  <a:pos x="241" y="228"/>
                </a:cxn>
                <a:cxn ang="0">
                  <a:pos x="213" y="230"/>
                </a:cxn>
                <a:cxn ang="0">
                  <a:pos x="186" y="230"/>
                </a:cxn>
                <a:cxn ang="0">
                  <a:pos x="156" y="230"/>
                </a:cxn>
                <a:cxn ang="0">
                  <a:pos x="129" y="230"/>
                </a:cxn>
                <a:cxn ang="0">
                  <a:pos x="102" y="230"/>
                </a:cxn>
                <a:cxn ang="0">
                  <a:pos x="78" y="230"/>
                </a:cxn>
                <a:cxn ang="0">
                  <a:pos x="55" y="230"/>
                </a:cxn>
                <a:cxn ang="0">
                  <a:pos x="36" y="230"/>
                </a:cxn>
                <a:cxn ang="0">
                  <a:pos x="11" y="230"/>
                </a:cxn>
                <a:cxn ang="0">
                  <a:pos x="3" y="224"/>
                </a:cxn>
                <a:cxn ang="0">
                  <a:pos x="24" y="218"/>
                </a:cxn>
                <a:cxn ang="0">
                  <a:pos x="53" y="213"/>
                </a:cxn>
                <a:cxn ang="0">
                  <a:pos x="76" y="211"/>
                </a:cxn>
                <a:cxn ang="0">
                  <a:pos x="99" y="207"/>
                </a:cxn>
                <a:cxn ang="0">
                  <a:pos x="123" y="205"/>
                </a:cxn>
                <a:cxn ang="0">
                  <a:pos x="150" y="201"/>
                </a:cxn>
                <a:cxn ang="0">
                  <a:pos x="176" y="199"/>
                </a:cxn>
                <a:cxn ang="0">
                  <a:pos x="205" y="197"/>
                </a:cxn>
                <a:cxn ang="0">
                  <a:pos x="232" y="193"/>
                </a:cxn>
                <a:cxn ang="0">
                  <a:pos x="258" y="192"/>
                </a:cxn>
                <a:cxn ang="0">
                  <a:pos x="281" y="186"/>
                </a:cxn>
                <a:cxn ang="0">
                  <a:pos x="306" y="182"/>
                </a:cxn>
                <a:cxn ang="0">
                  <a:pos x="329" y="176"/>
                </a:cxn>
                <a:cxn ang="0">
                  <a:pos x="349" y="169"/>
                </a:cxn>
                <a:cxn ang="0">
                  <a:pos x="370" y="161"/>
                </a:cxn>
                <a:cxn ang="0">
                  <a:pos x="391" y="155"/>
                </a:cxn>
                <a:cxn ang="0">
                  <a:pos x="426" y="136"/>
                </a:cxn>
                <a:cxn ang="0">
                  <a:pos x="460" y="121"/>
                </a:cxn>
                <a:cxn ang="0">
                  <a:pos x="490" y="104"/>
                </a:cxn>
                <a:cxn ang="0">
                  <a:pos x="517" y="87"/>
                </a:cxn>
                <a:cxn ang="0">
                  <a:pos x="543" y="66"/>
                </a:cxn>
                <a:cxn ang="0">
                  <a:pos x="566" y="45"/>
                </a:cxn>
                <a:cxn ang="0">
                  <a:pos x="587" y="26"/>
                </a:cxn>
                <a:cxn ang="0">
                  <a:pos x="614" y="2"/>
                </a:cxn>
                <a:cxn ang="0">
                  <a:pos x="629" y="9"/>
                </a:cxn>
                <a:cxn ang="0">
                  <a:pos x="635" y="32"/>
                </a:cxn>
                <a:cxn ang="0">
                  <a:pos x="635" y="59"/>
                </a:cxn>
                <a:cxn ang="0">
                  <a:pos x="635" y="85"/>
                </a:cxn>
                <a:cxn ang="0">
                  <a:pos x="631" y="112"/>
                </a:cxn>
                <a:cxn ang="0">
                  <a:pos x="625" y="135"/>
                </a:cxn>
              </a:cxnLst>
              <a:rect l="0" t="0" r="r" b="b"/>
              <a:pathLst>
                <a:path w="637" h="232">
                  <a:moveTo>
                    <a:pt x="625" y="135"/>
                  </a:moveTo>
                  <a:lnTo>
                    <a:pt x="621" y="140"/>
                  </a:lnTo>
                  <a:lnTo>
                    <a:pt x="619" y="146"/>
                  </a:lnTo>
                  <a:lnTo>
                    <a:pt x="616" y="148"/>
                  </a:lnTo>
                  <a:lnTo>
                    <a:pt x="612" y="154"/>
                  </a:lnTo>
                  <a:lnTo>
                    <a:pt x="608" y="155"/>
                  </a:lnTo>
                  <a:lnTo>
                    <a:pt x="604" y="157"/>
                  </a:lnTo>
                  <a:lnTo>
                    <a:pt x="599" y="159"/>
                  </a:lnTo>
                  <a:lnTo>
                    <a:pt x="593" y="161"/>
                  </a:lnTo>
                  <a:lnTo>
                    <a:pt x="589" y="161"/>
                  </a:lnTo>
                  <a:lnTo>
                    <a:pt x="585" y="161"/>
                  </a:lnTo>
                  <a:lnTo>
                    <a:pt x="581" y="161"/>
                  </a:lnTo>
                  <a:lnTo>
                    <a:pt x="578" y="163"/>
                  </a:lnTo>
                  <a:lnTo>
                    <a:pt x="572" y="163"/>
                  </a:lnTo>
                  <a:lnTo>
                    <a:pt x="568" y="163"/>
                  </a:lnTo>
                  <a:lnTo>
                    <a:pt x="562" y="165"/>
                  </a:lnTo>
                  <a:lnTo>
                    <a:pt x="559" y="167"/>
                  </a:lnTo>
                  <a:lnTo>
                    <a:pt x="553" y="167"/>
                  </a:lnTo>
                  <a:lnTo>
                    <a:pt x="547" y="169"/>
                  </a:lnTo>
                  <a:lnTo>
                    <a:pt x="540" y="169"/>
                  </a:lnTo>
                  <a:lnTo>
                    <a:pt x="534" y="171"/>
                  </a:lnTo>
                  <a:lnTo>
                    <a:pt x="526" y="174"/>
                  </a:lnTo>
                  <a:lnTo>
                    <a:pt x="521" y="176"/>
                  </a:lnTo>
                  <a:lnTo>
                    <a:pt x="511" y="178"/>
                  </a:lnTo>
                  <a:lnTo>
                    <a:pt x="505" y="182"/>
                  </a:lnTo>
                  <a:lnTo>
                    <a:pt x="500" y="182"/>
                  </a:lnTo>
                  <a:lnTo>
                    <a:pt x="496" y="184"/>
                  </a:lnTo>
                  <a:lnTo>
                    <a:pt x="492" y="184"/>
                  </a:lnTo>
                  <a:lnTo>
                    <a:pt x="488" y="186"/>
                  </a:lnTo>
                  <a:lnTo>
                    <a:pt x="481" y="188"/>
                  </a:lnTo>
                  <a:lnTo>
                    <a:pt x="473" y="192"/>
                  </a:lnTo>
                  <a:lnTo>
                    <a:pt x="469" y="192"/>
                  </a:lnTo>
                  <a:lnTo>
                    <a:pt x="465" y="193"/>
                  </a:lnTo>
                  <a:lnTo>
                    <a:pt x="462" y="193"/>
                  </a:lnTo>
                  <a:lnTo>
                    <a:pt x="458" y="195"/>
                  </a:lnTo>
                  <a:lnTo>
                    <a:pt x="452" y="197"/>
                  </a:lnTo>
                  <a:lnTo>
                    <a:pt x="446" y="199"/>
                  </a:lnTo>
                  <a:lnTo>
                    <a:pt x="439" y="201"/>
                  </a:lnTo>
                  <a:lnTo>
                    <a:pt x="433" y="203"/>
                  </a:lnTo>
                  <a:lnTo>
                    <a:pt x="427" y="205"/>
                  </a:lnTo>
                  <a:lnTo>
                    <a:pt x="420" y="207"/>
                  </a:lnTo>
                  <a:lnTo>
                    <a:pt x="414" y="209"/>
                  </a:lnTo>
                  <a:lnTo>
                    <a:pt x="408" y="211"/>
                  </a:lnTo>
                  <a:lnTo>
                    <a:pt x="403" y="213"/>
                  </a:lnTo>
                  <a:lnTo>
                    <a:pt x="397" y="214"/>
                  </a:lnTo>
                  <a:lnTo>
                    <a:pt x="391" y="214"/>
                  </a:lnTo>
                  <a:lnTo>
                    <a:pt x="386" y="216"/>
                  </a:lnTo>
                  <a:lnTo>
                    <a:pt x="378" y="216"/>
                  </a:lnTo>
                  <a:lnTo>
                    <a:pt x="372" y="218"/>
                  </a:lnTo>
                  <a:lnTo>
                    <a:pt x="365" y="218"/>
                  </a:lnTo>
                  <a:lnTo>
                    <a:pt x="359" y="220"/>
                  </a:lnTo>
                  <a:lnTo>
                    <a:pt x="351" y="220"/>
                  </a:lnTo>
                  <a:lnTo>
                    <a:pt x="344" y="222"/>
                  </a:lnTo>
                  <a:lnTo>
                    <a:pt x="340" y="222"/>
                  </a:lnTo>
                  <a:lnTo>
                    <a:pt x="336" y="222"/>
                  </a:lnTo>
                  <a:lnTo>
                    <a:pt x="332" y="222"/>
                  </a:lnTo>
                  <a:lnTo>
                    <a:pt x="329" y="224"/>
                  </a:lnTo>
                  <a:lnTo>
                    <a:pt x="325" y="224"/>
                  </a:lnTo>
                  <a:lnTo>
                    <a:pt x="321" y="224"/>
                  </a:lnTo>
                  <a:lnTo>
                    <a:pt x="315" y="226"/>
                  </a:lnTo>
                  <a:lnTo>
                    <a:pt x="313" y="226"/>
                  </a:lnTo>
                  <a:lnTo>
                    <a:pt x="308" y="226"/>
                  </a:lnTo>
                  <a:lnTo>
                    <a:pt x="302" y="226"/>
                  </a:lnTo>
                  <a:lnTo>
                    <a:pt x="298" y="226"/>
                  </a:lnTo>
                  <a:lnTo>
                    <a:pt x="294" y="228"/>
                  </a:lnTo>
                  <a:lnTo>
                    <a:pt x="289" y="228"/>
                  </a:lnTo>
                  <a:lnTo>
                    <a:pt x="285" y="228"/>
                  </a:lnTo>
                  <a:lnTo>
                    <a:pt x="279" y="228"/>
                  </a:lnTo>
                  <a:lnTo>
                    <a:pt x="275" y="228"/>
                  </a:lnTo>
                  <a:lnTo>
                    <a:pt x="268" y="228"/>
                  </a:lnTo>
                  <a:lnTo>
                    <a:pt x="264" y="228"/>
                  </a:lnTo>
                  <a:lnTo>
                    <a:pt x="256" y="228"/>
                  </a:lnTo>
                  <a:lnTo>
                    <a:pt x="253" y="228"/>
                  </a:lnTo>
                  <a:lnTo>
                    <a:pt x="247" y="228"/>
                  </a:lnTo>
                  <a:lnTo>
                    <a:pt x="241" y="228"/>
                  </a:lnTo>
                  <a:lnTo>
                    <a:pt x="235" y="228"/>
                  </a:lnTo>
                  <a:lnTo>
                    <a:pt x="230" y="230"/>
                  </a:lnTo>
                  <a:lnTo>
                    <a:pt x="224" y="230"/>
                  </a:lnTo>
                  <a:lnTo>
                    <a:pt x="218" y="230"/>
                  </a:lnTo>
                  <a:lnTo>
                    <a:pt x="213" y="230"/>
                  </a:lnTo>
                  <a:lnTo>
                    <a:pt x="207" y="230"/>
                  </a:lnTo>
                  <a:lnTo>
                    <a:pt x="201" y="230"/>
                  </a:lnTo>
                  <a:lnTo>
                    <a:pt x="195" y="230"/>
                  </a:lnTo>
                  <a:lnTo>
                    <a:pt x="190" y="230"/>
                  </a:lnTo>
                  <a:lnTo>
                    <a:pt x="186" y="230"/>
                  </a:lnTo>
                  <a:lnTo>
                    <a:pt x="178" y="230"/>
                  </a:lnTo>
                  <a:lnTo>
                    <a:pt x="173" y="230"/>
                  </a:lnTo>
                  <a:lnTo>
                    <a:pt x="167" y="230"/>
                  </a:lnTo>
                  <a:lnTo>
                    <a:pt x="163" y="230"/>
                  </a:lnTo>
                  <a:lnTo>
                    <a:pt x="156" y="230"/>
                  </a:lnTo>
                  <a:lnTo>
                    <a:pt x="150" y="230"/>
                  </a:lnTo>
                  <a:lnTo>
                    <a:pt x="144" y="230"/>
                  </a:lnTo>
                  <a:lnTo>
                    <a:pt x="138" y="230"/>
                  </a:lnTo>
                  <a:lnTo>
                    <a:pt x="133" y="230"/>
                  </a:lnTo>
                  <a:lnTo>
                    <a:pt x="129" y="230"/>
                  </a:lnTo>
                  <a:lnTo>
                    <a:pt x="123" y="230"/>
                  </a:lnTo>
                  <a:lnTo>
                    <a:pt x="118" y="230"/>
                  </a:lnTo>
                  <a:lnTo>
                    <a:pt x="112" y="230"/>
                  </a:lnTo>
                  <a:lnTo>
                    <a:pt x="108" y="230"/>
                  </a:lnTo>
                  <a:lnTo>
                    <a:pt x="102" y="230"/>
                  </a:lnTo>
                  <a:lnTo>
                    <a:pt x="99" y="232"/>
                  </a:lnTo>
                  <a:lnTo>
                    <a:pt x="93" y="230"/>
                  </a:lnTo>
                  <a:lnTo>
                    <a:pt x="87" y="230"/>
                  </a:lnTo>
                  <a:lnTo>
                    <a:pt x="81" y="230"/>
                  </a:lnTo>
                  <a:lnTo>
                    <a:pt x="78" y="230"/>
                  </a:lnTo>
                  <a:lnTo>
                    <a:pt x="72" y="230"/>
                  </a:lnTo>
                  <a:lnTo>
                    <a:pt x="68" y="230"/>
                  </a:lnTo>
                  <a:lnTo>
                    <a:pt x="64" y="230"/>
                  </a:lnTo>
                  <a:lnTo>
                    <a:pt x="60" y="230"/>
                  </a:lnTo>
                  <a:lnTo>
                    <a:pt x="55" y="230"/>
                  </a:lnTo>
                  <a:lnTo>
                    <a:pt x="51" y="230"/>
                  </a:lnTo>
                  <a:lnTo>
                    <a:pt x="47" y="230"/>
                  </a:lnTo>
                  <a:lnTo>
                    <a:pt x="43" y="230"/>
                  </a:lnTo>
                  <a:lnTo>
                    <a:pt x="40" y="230"/>
                  </a:lnTo>
                  <a:lnTo>
                    <a:pt x="36" y="230"/>
                  </a:lnTo>
                  <a:lnTo>
                    <a:pt x="32" y="230"/>
                  </a:lnTo>
                  <a:lnTo>
                    <a:pt x="30" y="230"/>
                  </a:lnTo>
                  <a:lnTo>
                    <a:pt x="22" y="230"/>
                  </a:lnTo>
                  <a:lnTo>
                    <a:pt x="17" y="230"/>
                  </a:lnTo>
                  <a:lnTo>
                    <a:pt x="11" y="230"/>
                  </a:lnTo>
                  <a:lnTo>
                    <a:pt x="9" y="230"/>
                  </a:lnTo>
                  <a:lnTo>
                    <a:pt x="2" y="230"/>
                  </a:lnTo>
                  <a:lnTo>
                    <a:pt x="0" y="228"/>
                  </a:lnTo>
                  <a:lnTo>
                    <a:pt x="0" y="226"/>
                  </a:lnTo>
                  <a:lnTo>
                    <a:pt x="3" y="224"/>
                  </a:lnTo>
                  <a:lnTo>
                    <a:pt x="7" y="222"/>
                  </a:lnTo>
                  <a:lnTo>
                    <a:pt x="11" y="222"/>
                  </a:lnTo>
                  <a:lnTo>
                    <a:pt x="15" y="220"/>
                  </a:lnTo>
                  <a:lnTo>
                    <a:pt x="21" y="220"/>
                  </a:lnTo>
                  <a:lnTo>
                    <a:pt x="24" y="218"/>
                  </a:lnTo>
                  <a:lnTo>
                    <a:pt x="32" y="218"/>
                  </a:lnTo>
                  <a:lnTo>
                    <a:pt x="38" y="216"/>
                  </a:lnTo>
                  <a:lnTo>
                    <a:pt x="45" y="214"/>
                  </a:lnTo>
                  <a:lnTo>
                    <a:pt x="49" y="214"/>
                  </a:lnTo>
                  <a:lnTo>
                    <a:pt x="53" y="213"/>
                  </a:lnTo>
                  <a:lnTo>
                    <a:pt x="59" y="213"/>
                  </a:lnTo>
                  <a:lnTo>
                    <a:pt x="62" y="213"/>
                  </a:lnTo>
                  <a:lnTo>
                    <a:pt x="66" y="213"/>
                  </a:lnTo>
                  <a:lnTo>
                    <a:pt x="70" y="211"/>
                  </a:lnTo>
                  <a:lnTo>
                    <a:pt x="76" y="211"/>
                  </a:lnTo>
                  <a:lnTo>
                    <a:pt x="80" y="211"/>
                  </a:lnTo>
                  <a:lnTo>
                    <a:pt x="83" y="209"/>
                  </a:lnTo>
                  <a:lnTo>
                    <a:pt x="89" y="209"/>
                  </a:lnTo>
                  <a:lnTo>
                    <a:pt x="93" y="207"/>
                  </a:lnTo>
                  <a:lnTo>
                    <a:pt x="99" y="207"/>
                  </a:lnTo>
                  <a:lnTo>
                    <a:pt x="102" y="207"/>
                  </a:lnTo>
                  <a:lnTo>
                    <a:pt x="108" y="205"/>
                  </a:lnTo>
                  <a:lnTo>
                    <a:pt x="112" y="205"/>
                  </a:lnTo>
                  <a:lnTo>
                    <a:pt x="118" y="205"/>
                  </a:lnTo>
                  <a:lnTo>
                    <a:pt x="123" y="205"/>
                  </a:lnTo>
                  <a:lnTo>
                    <a:pt x="129" y="203"/>
                  </a:lnTo>
                  <a:lnTo>
                    <a:pt x="133" y="203"/>
                  </a:lnTo>
                  <a:lnTo>
                    <a:pt x="138" y="203"/>
                  </a:lnTo>
                  <a:lnTo>
                    <a:pt x="144" y="203"/>
                  </a:lnTo>
                  <a:lnTo>
                    <a:pt x="150" y="201"/>
                  </a:lnTo>
                  <a:lnTo>
                    <a:pt x="156" y="201"/>
                  </a:lnTo>
                  <a:lnTo>
                    <a:pt x="161" y="201"/>
                  </a:lnTo>
                  <a:lnTo>
                    <a:pt x="165" y="199"/>
                  </a:lnTo>
                  <a:lnTo>
                    <a:pt x="171" y="199"/>
                  </a:lnTo>
                  <a:lnTo>
                    <a:pt x="176" y="199"/>
                  </a:lnTo>
                  <a:lnTo>
                    <a:pt x="182" y="199"/>
                  </a:lnTo>
                  <a:lnTo>
                    <a:pt x="188" y="197"/>
                  </a:lnTo>
                  <a:lnTo>
                    <a:pt x="194" y="197"/>
                  </a:lnTo>
                  <a:lnTo>
                    <a:pt x="197" y="197"/>
                  </a:lnTo>
                  <a:lnTo>
                    <a:pt x="205" y="197"/>
                  </a:lnTo>
                  <a:lnTo>
                    <a:pt x="209" y="195"/>
                  </a:lnTo>
                  <a:lnTo>
                    <a:pt x="214" y="195"/>
                  </a:lnTo>
                  <a:lnTo>
                    <a:pt x="220" y="195"/>
                  </a:lnTo>
                  <a:lnTo>
                    <a:pt x="226" y="195"/>
                  </a:lnTo>
                  <a:lnTo>
                    <a:pt x="232" y="193"/>
                  </a:lnTo>
                  <a:lnTo>
                    <a:pt x="237" y="193"/>
                  </a:lnTo>
                  <a:lnTo>
                    <a:pt x="241" y="193"/>
                  </a:lnTo>
                  <a:lnTo>
                    <a:pt x="249" y="193"/>
                  </a:lnTo>
                  <a:lnTo>
                    <a:pt x="253" y="192"/>
                  </a:lnTo>
                  <a:lnTo>
                    <a:pt x="258" y="192"/>
                  </a:lnTo>
                  <a:lnTo>
                    <a:pt x="262" y="190"/>
                  </a:lnTo>
                  <a:lnTo>
                    <a:pt x="268" y="190"/>
                  </a:lnTo>
                  <a:lnTo>
                    <a:pt x="272" y="188"/>
                  </a:lnTo>
                  <a:lnTo>
                    <a:pt x="277" y="188"/>
                  </a:lnTo>
                  <a:lnTo>
                    <a:pt x="281" y="186"/>
                  </a:lnTo>
                  <a:lnTo>
                    <a:pt x="287" y="186"/>
                  </a:lnTo>
                  <a:lnTo>
                    <a:pt x="291" y="184"/>
                  </a:lnTo>
                  <a:lnTo>
                    <a:pt x="296" y="184"/>
                  </a:lnTo>
                  <a:lnTo>
                    <a:pt x="300" y="182"/>
                  </a:lnTo>
                  <a:lnTo>
                    <a:pt x="306" y="182"/>
                  </a:lnTo>
                  <a:lnTo>
                    <a:pt x="310" y="180"/>
                  </a:lnTo>
                  <a:lnTo>
                    <a:pt x="315" y="180"/>
                  </a:lnTo>
                  <a:lnTo>
                    <a:pt x="319" y="178"/>
                  </a:lnTo>
                  <a:lnTo>
                    <a:pt x="325" y="178"/>
                  </a:lnTo>
                  <a:lnTo>
                    <a:pt x="329" y="176"/>
                  </a:lnTo>
                  <a:lnTo>
                    <a:pt x="332" y="174"/>
                  </a:lnTo>
                  <a:lnTo>
                    <a:pt x="336" y="173"/>
                  </a:lnTo>
                  <a:lnTo>
                    <a:pt x="342" y="173"/>
                  </a:lnTo>
                  <a:lnTo>
                    <a:pt x="346" y="171"/>
                  </a:lnTo>
                  <a:lnTo>
                    <a:pt x="349" y="169"/>
                  </a:lnTo>
                  <a:lnTo>
                    <a:pt x="353" y="167"/>
                  </a:lnTo>
                  <a:lnTo>
                    <a:pt x="359" y="167"/>
                  </a:lnTo>
                  <a:lnTo>
                    <a:pt x="361" y="165"/>
                  </a:lnTo>
                  <a:lnTo>
                    <a:pt x="367" y="163"/>
                  </a:lnTo>
                  <a:lnTo>
                    <a:pt x="370" y="161"/>
                  </a:lnTo>
                  <a:lnTo>
                    <a:pt x="374" y="161"/>
                  </a:lnTo>
                  <a:lnTo>
                    <a:pt x="378" y="159"/>
                  </a:lnTo>
                  <a:lnTo>
                    <a:pt x="382" y="157"/>
                  </a:lnTo>
                  <a:lnTo>
                    <a:pt x="388" y="155"/>
                  </a:lnTo>
                  <a:lnTo>
                    <a:pt x="391" y="155"/>
                  </a:lnTo>
                  <a:lnTo>
                    <a:pt x="397" y="152"/>
                  </a:lnTo>
                  <a:lnTo>
                    <a:pt x="405" y="148"/>
                  </a:lnTo>
                  <a:lnTo>
                    <a:pt x="412" y="144"/>
                  </a:lnTo>
                  <a:lnTo>
                    <a:pt x="420" y="140"/>
                  </a:lnTo>
                  <a:lnTo>
                    <a:pt x="426" y="136"/>
                  </a:lnTo>
                  <a:lnTo>
                    <a:pt x="433" y="135"/>
                  </a:lnTo>
                  <a:lnTo>
                    <a:pt x="441" y="131"/>
                  </a:lnTo>
                  <a:lnTo>
                    <a:pt x="448" y="127"/>
                  </a:lnTo>
                  <a:lnTo>
                    <a:pt x="454" y="123"/>
                  </a:lnTo>
                  <a:lnTo>
                    <a:pt x="460" y="121"/>
                  </a:lnTo>
                  <a:lnTo>
                    <a:pt x="465" y="116"/>
                  </a:lnTo>
                  <a:lnTo>
                    <a:pt x="473" y="114"/>
                  </a:lnTo>
                  <a:lnTo>
                    <a:pt x="479" y="110"/>
                  </a:lnTo>
                  <a:lnTo>
                    <a:pt x="484" y="108"/>
                  </a:lnTo>
                  <a:lnTo>
                    <a:pt x="490" y="104"/>
                  </a:lnTo>
                  <a:lnTo>
                    <a:pt x="496" y="102"/>
                  </a:lnTo>
                  <a:lnTo>
                    <a:pt x="502" y="98"/>
                  </a:lnTo>
                  <a:lnTo>
                    <a:pt x="507" y="95"/>
                  </a:lnTo>
                  <a:lnTo>
                    <a:pt x="511" y="91"/>
                  </a:lnTo>
                  <a:lnTo>
                    <a:pt x="517" y="87"/>
                  </a:lnTo>
                  <a:lnTo>
                    <a:pt x="523" y="83"/>
                  </a:lnTo>
                  <a:lnTo>
                    <a:pt x="528" y="79"/>
                  </a:lnTo>
                  <a:lnTo>
                    <a:pt x="532" y="74"/>
                  </a:lnTo>
                  <a:lnTo>
                    <a:pt x="538" y="72"/>
                  </a:lnTo>
                  <a:lnTo>
                    <a:pt x="543" y="66"/>
                  </a:lnTo>
                  <a:lnTo>
                    <a:pt x="547" y="62"/>
                  </a:lnTo>
                  <a:lnTo>
                    <a:pt x="553" y="59"/>
                  </a:lnTo>
                  <a:lnTo>
                    <a:pt x="559" y="53"/>
                  </a:lnTo>
                  <a:lnTo>
                    <a:pt x="562" y="49"/>
                  </a:lnTo>
                  <a:lnTo>
                    <a:pt x="566" y="45"/>
                  </a:lnTo>
                  <a:lnTo>
                    <a:pt x="572" y="41"/>
                  </a:lnTo>
                  <a:lnTo>
                    <a:pt x="576" y="38"/>
                  </a:lnTo>
                  <a:lnTo>
                    <a:pt x="580" y="34"/>
                  </a:lnTo>
                  <a:lnTo>
                    <a:pt x="583" y="30"/>
                  </a:lnTo>
                  <a:lnTo>
                    <a:pt x="587" y="26"/>
                  </a:lnTo>
                  <a:lnTo>
                    <a:pt x="591" y="22"/>
                  </a:lnTo>
                  <a:lnTo>
                    <a:pt x="599" y="15"/>
                  </a:lnTo>
                  <a:lnTo>
                    <a:pt x="604" y="11"/>
                  </a:lnTo>
                  <a:lnTo>
                    <a:pt x="610" y="5"/>
                  </a:lnTo>
                  <a:lnTo>
                    <a:pt x="614" y="2"/>
                  </a:lnTo>
                  <a:lnTo>
                    <a:pt x="619" y="0"/>
                  </a:lnTo>
                  <a:lnTo>
                    <a:pt x="623" y="2"/>
                  </a:lnTo>
                  <a:lnTo>
                    <a:pt x="625" y="2"/>
                  </a:lnTo>
                  <a:lnTo>
                    <a:pt x="627" y="5"/>
                  </a:lnTo>
                  <a:lnTo>
                    <a:pt x="629" y="9"/>
                  </a:lnTo>
                  <a:lnTo>
                    <a:pt x="633" y="17"/>
                  </a:lnTo>
                  <a:lnTo>
                    <a:pt x="633" y="19"/>
                  </a:lnTo>
                  <a:lnTo>
                    <a:pt x="633" y="22"/>
                  </a:lnTo>
                  <a:lnTo>
                    <a:pt x="633" y="28"/>
                  </a:lnTo>
                  <a:lnTo>
                    <a:pt x="635" y="32"/>
                  </a:lnTo>
                  <a:lnTo>
                    <a:pt x="635" y="36"/>
                  </a:lnTo>
                  <a:lnTo>
                    <a:pt x="635" y="41"/>
                  </a:lnTo>
                  <a:lnTo>
                    <a:pt x="635" y="47"/>
                  </a:lnTo>
                  <a:lnTo>
                    <a:pt x="637" y="53"/>
                  </a:lnTo>
                  <a:lnTo>
                    <a:pt x="635" y="59"/>
                  </a:lnTo>
                  <a:lnTo>
                    <a:pt x="635" y="64"/>
                  </a:lnTo>
                  <a:lnTo>
                    <a:pt x="635" y="68"/>
                  </a:lnTo>
                  <a:lnTo>
                    <a:pt x="635" y="74"/>
                  </a:lnTo>
                  <a:lnTo>
                    <a:pt x="635" y="79"/>
                  </a:lnTo>
                  <a:lnTo>
                    <a:pt x="635" y="85"/>
                  </a:lnTo>
                  <a:lnTo>
                    <a:pt x="633" y="91"/>
                  </a:lnTo>
                  <a:lnTo>
                    <a:pt x="633" y="97"/>
                  </a:lnTo>
                  <a:lnTo>
                    <a:pt x="633" y="102"/>
                  </a:lnTo>
                  <a:lnTo>
                    <a:pt x="631" y="106"/>
                  </a:lnTo>
                  <a:lnTo>
                    <a:pt x="631" y="112"/>
                  </a:lnTo>
                  <a:lnTo>
                    <a:pt x="629" y="117"/>
                  </a:lnTo>
                  <a:lnTo>
                    <a:pt x="629" y="121"/>
                  </a:lnTo>
                  <a:lnTo>
                    <a:pt x="627" y="125"/>
                  </a:lnTo>
                  <a:lnTo>
                    <a:pt x="627" y="131"/>
                  </a:lnTo>
                  <a:lnTo>
                    <a:pt x="625" y="135"/>
                  </a:lnTo>
                  <a:lnTo>
                    <a:pt x="625" y="1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4" name="Freeform 208"/>
            <p:cNvSpPr>
              <a:spLocks/>
            </p:cNvSpPr>
            <p:nvPr/>
          </p:nvSpPr>
          <p:spPr bwMode="auto">
            <a:xfrm>
              <a:off x="4523" y="2366"/>
              <a:ext cx="194" cy="118"/>
            </a:xfrm>
            <a:custGeom>
              <a:avLst/>
              <a:gdLst/>
              <a:ahLst/>
              <a:cxnLst>
                <a:cxn ang="0">
                  <a:pos x="244" y="0"/>
                </a:cxn>
                <a:cxn ang="0">
                  <a:pos x="213" y="2"/>
                </a:cxn>
                <a:cxn ang="0">
                  <a:pos x="194" y="4"/>
                </a:cxn>
                <a:cxn ang="0">
                  <a:pos x="173" y="10"/>
                </a:cxn>
                <a:cxn ang="0">
                  <a:pos x="149" y="13"/>
                </a:cxn>
                <a:cxn ang="0">
                  <a:pos x="126" y="19"/>
                </a:cxn>
                <a:cxn ang="0">
                  <a:pos x="103" y="27"/>
                </a:cxn>
                <a:cxn ang="0">
                  <a:pos x="82" y="34"/>
                </a:cxn>
                <a:cxn ang="0">
                  <a:pos x="52" y="55"/>
                </a:cxn>
                <a:cxn ang="0">
                  <a:pos x="29" y="84"/>
                </a:cxn>
                <a:cxn ang="0">
                  <a:pos x="14" y="112"/>
                </a:cxn>
                <a:cxn ang="0">
                  <a:pos x="4" y="137"/>
                </a:cxn>
                <a:cxn ang="0">
                  <a:pos x="0" y="164"/>
                </a:cxn>
                <a:cxn ang="0">
                  <a:pos x="4" y="186"/>
                </a:cxn>
                <a:cxn ang="0">
                  <a:pos x="12" y="211"/>
                </a:cxn>
                <a:cxn ang="0">
                  <a:pos x="27" y="234"/>
                </a:cxn>
                <a:cxn ang="0">
                  <a:pos x="44" y="255"/>
                </a:cxn>
                <a:cxn ang="0">
                  <a:pos x="67" y="272"/>
                </a:cxn>
                <a:cxn ang="0">
                  <a:pos x="93" y="287"/>
                </a:cxn>
                <a:cxn ang="0">
                  <a:pos x="120" y="300"/>
                </a:cxn>
                <a:cxn ang="0">
                  <a:pos x="152" y="314"/>
                </a:cxn>
                <a:cxn ang="0">
                  <a:pos x="185" y="325"/>
                </a:cxn>
                <a:cxn ang="0">
                  <a:pos x="213" y="331"/>
                </a:cxn>
                <a:cxn ang="0">
                  <a:pos x="232" y="335"/>
                </a:cxn>
                <a:cxn ang="0">
                  <a:pos x="251" y="337"/>
                </a:cxn>
                <a:cxn ang="0">
                  <a:pos x="270" y="337"/>
                </a:cxn>
                <a:cxn ang="0">
                  <a:pos x="291" y="337"/>
                </a:cxn>
                <a:cxn ang="0">
                  <a:pos x="310" y="337"/>
                </a:cxn>
                <a:cxn ang="0">
                  <a:pos x="337" y="335"/>
                </a:cxn>
                <a:cxn ang="0">
                  <a:pos x="365" y="331"/>
                </a:cxn>
                <a:cxn ang="0">
                  <a:pos x="399" y="325"/>
                </a:cxn>
                <a:cxn ang="0">
                  <a:pos x="426" y="316"/>
                </a:cxn>
                <a:cxn ang="0">
                  <a:pos x="449" y="304"/>
                </a:cxn>
                <a:cxn ang="0">
                  <a:pos x="468" y="289"/>
                </a:cxn>
                <a:cxn ang="0">
                  <a:pos x="498" y="261"/>
                </a:cxn>
                <a:cxn ang="0">
                  <a:pos x="515" y="234"/>
                </a:cxn>
                <a:cxn ang="0">
                  <a:pos x="531" y="207"/>
                </a:cxn>
                <a:cxn ang="0">
                  <a:pos x="546" y="177"/>
                </a:cxn>
                <a:cxn ang="0">
                  <a:pos x="553" y="148"/>
                </a:cxn>
                <a:cxn ang="0">
                  <a:pos x="546" y="133"/>
                </a:cxn>
                <a:cxn ang="0">
                  <a:pos x="519" y="137"/>
                </a:cxn>
                <a:cxn ang="0">
                  <a:pos x="498" y="145"/>
                </a:cxn>
                <a:cxn ang="0">
                  <a:pos x="476" y="152"/>
                </a:cxn>
                <a:cxn ang="0">
                  <a:pos x="447" y="160"/>
                </a:cxn>
                <a:cxn ang="0">
                  <a:pos x="417" y="169"/>
                </a:cxn>
                <a:cxn ang="0">
                  <a:pos x="384" y="175"/>
                </a:cxn>
                <a:cxn ang="0">
                  <a:pos x="363" y="175"/>
                </a:cxn>
                <a:cxn ang="0">
                  <a:pos x="342" y="175"/>
                </a:cxn>
                <a:cxn ang="0">
                  <a:pos x="323" y="173"/>
                </a:cxn>
                <a:cxn ang="0">
                  <a:pos x="303" y="169"/>
                </a:cxn>
                <a:cxn ang="0">
                  <a:pos x="282" y="166"/>
                </a:cxn>
                <a:cxn ang="0">
                  <a:pos x="261" y="160"/>
                </a:cxn>
                <a:cxn ang="0">
                  <a:pos x="240" y="154"/>
                </a:cxn>
                <a:cxn ang="0">
                  <a:pos x="221" y="146"/>
                </a:cxn>
                <a:cxn ang="0">
                  <a:pos x="190" y="133"/>
                </a:cxn>
                <a:cxn ang="0">
                  <a:pos x="162" y="116"/>
                </a:cxn>
                <a:cxn ang="0">
                  <a:pos x="150" y="95"/>
                </a:cxn>
                <a:cxn ang="0">
                  <a:pos x="160" y="70"/>
                </a:cxn>
                <a:cxn ang="0">
                  <a:pos x="183" y="48"/>
                </a:cxn>
                <a:cxn ang="0">
                  <a:pos x="211" y="27"/>
                </a:cxn>
                <a:cxn ang="0">
                  <a:pos x="238" y="12"/>
                </a:cxn>
                <a:cxn ang="0">
                  <a:pos x="257" y="0"/>
                </a:cxn>
              </a:cxnLst>
              <a:rect l="0" t="0" r="r" b="b"/>
              <a:pathLst>
                <a:path w="553" h="337">
                  <a:moveTo>
                    <a:pt x="259" y="0"/>
                  </a:moveTo>
                  <a:lnTo>
                    <a:pt x="257" y="0"/>
                  </a:lnTo>
                  <a:lnTo>
                    <a:pt x="251" y="0"/>
                  </a:lnTo>
                  <a:lnTo>
                    <a:pt x="247" y="0"/>
                  </a:lnTo>
                  <a:lnTo>
                    <a:pt x="244" y="0"/>
                  </a:lnTo>
                  <a:lnTo>
                    <a:pt x="238" y="0"/>
                  </a:lnTo>
                  <a:lnTo>
                    <a:pt x="232" y="2"/>
                  </a:lnTo>
                  <a:lnTo>
                    <a:pt x="225" y="2"/>
                  </a:lnTo>
                  <a:lnTo>
                    <a:pt x="217" y="2"/>
                  </a:lnTo>
                  <a:lnTo>
                    <a:pt x="213" y="2"/>
                  </a:lnTo>
                  <a:lnTo>
                    <a:pt x="211" y="2"/>
                  </a:lnTo>
                  <a:lnTo>
                    <a:pt x="206" y="4"/>
                  </a:lnTo>
                  <a:lnTo>
                    <a:pt x="204" y="4"/>
                  </a:lnTo>
                  <a:lnTo>
                    <a:pt x="198" y="4"/>
                  </a:lnTo>
                  <a:lnTo>
                    <a:pt x="194" y="4"/>
                  </a:lnTo>
                  <a:lnTo>
                    <a:pt x="190" y="6"/>
                  </a:lnTo>
                  <a:lnTo>
                    <a:pt x="185" y="6"/>
                  </a:lnTo>
                  <a:lnTo>
                    <a:pt x="181" y="6"/>
                  </a:lnTo>
                  <a:lnTo>
                    <a:pt x="177" y="8"/>
                  </a:lnTo>
                  <a:lnTo>
                    <a:pt x="173" y="10"/>
                  </a:lnTo>
                  <a:lnTo>
                    <a:pt x="168" y="10"/>
                  </a:lnTo>
                  <a:lnTo>
                    <a:pt x="162" y="10"/>
                  </a:lnTo>
                  <a:lnTo>
                    <a:pt x="158" y="12"/>
                  </a:lnTo>
                  <a:lnTo>
                    <a:pt x="152" y="12"/>
                  </a:lnTo>
                  <a:lnTo>
                    <a:pt x="149" y="13"/>
                  </a:lnTo>
                  <a:lnTo>
                    <a:pt x="145" y="13"/>
                  </a:lnTo>
                  <a:lnTo>
                    <a:pt x="139" y="15"/>
                  </a:lnTo>
                  <a:lnTo>
                    <a:pt x="133" y="15"/>
                  </a:lnTo>
                  <a:lnTo>
                    <a:pt x="129" y="17"/>
                  </a:lnTo>
                  <a:lnTo>
                    <a:pt x="126" y="19"/>
                  </a:lnTo>
                  <a:lnTo>
                    <a:pt x="120" y="19"/>
                  </a:lnTo>
                  <a:lnTo>
                    <a:pt x="116" y="21"/>
                  </a:lnTo>
                  <a:lnTo>
                    <a:pt x="112" y="23"/>
                  </a:lnTo>
                  <a:lnTo>
                    <a:pt x="107" y="25"/>
                  </a:lnTo>
                  <a:lnTo>
                    <a:pt x="103" y="27"/>
                  </a:lnTo>
                  <a:lnTo>
                    <a:pt x="99" y="29"/>
                  </a:lnTo>
                  <a:lnTo>
                    <a:pt x="95" y="31"/>
                  </a:lnTo>
                  <a:lnTo>
                    <a:pt x="91" y="32"/>
                  </a:lnTo>
                  <a:lnTo>
                    <a:pt x="86" y="34"/>
                  </a:lnTo>
                  <a:lnTo>
                    <a:pt x="82" y="34"/>
                  </a:lnTo>
                  <a:lnTo>
                    <a:pt x="78" y="36"/>
                  </a:lnTo>
                  <a:lnTo>
                    <a:pt x="71" y="42"/>
                  </a:lnTo>
                  <a:lnTo>
                    <a:pt x="63" y="46"/>
                  </a:lnTo>
                  <a:lnTo>
                    <a:pt x="57" y="50"/>
                  </a:lnTo>
                  <a:lnTo>
                    <a:pt x="52" y="55"/>
                  </a:lnTo>
                  <a:lnTo>
                    <a:pt x="46" y="61"/>
                  </a:lnTo>
                  <a:lnTo>
                    <a:pt x="42" y="67"/>
                  </a:lnTo>
                  <a:lnTo>
                    <a:pt x="36" y="72"/>
                  </a:lnTo>
                  <a:lnTo>
                    <a:pt x="33" y="78"/>
                  </a:lnTo>
                  <a:lnTo>
                    <a:pt x="29" y="84"/>
                  </a:lnTo>
                  <a:lnTo>
                    <a:pt x="25" y="89"/>
                  </a:lnTo>
                  <a:lnTo>
                    <a:pt x="21" y="95"/>
                  </a:lnTo>
                  <a:lnTo>
                    <a:pt x="19" y="101"/>
                  </a:lnTo>
                  <a:lnTo>
                    <a:pt x="15" y="107"/>
                  </a:lnTo>
                  <a:lnTo>
                    <a:pt x="14" y="112"/>
                  </a:lnTo>
                  <a:lnTo>
                    <a:pt x="12" y="116"/>
                  </a:lnTo>
                  <a:lnTo>
                    <a:pt x="8" y="122"/>
                  </a:lnTo>
                  <a:lnTo>
                    <a:pt x="6" y="127"/>
                  </a:lnTo>
                  <a:lnTo>
                    <a:pt x="6" y="133"/>
                  </a:lnTo>
                  <a:lnTo>
                    <a:pt x="4" y="137"/>
                  </a:lnTo>
                  <a:lnTo>
                    <a:pt x="2" y="143"/>
                  </a:lnTo>
                  <a:lnTo>
                    <a:pt x="2" y="148"/>
                  </a:lnTo>
                  <a:lnTo>
                    <a:pt x="2" y="154"/>
                  </a:lnTo>
                  <a:lnTo>
                    <a:pt x="0" y="158"/>
                  </a:lnTo>
                  <a:lnTo>
                    <a:pt x="0" y="164"/>
                  </a:lnTo>
                  <a:lnTo>
                    <a:pt x="0" y="167"/>
                  </a:lnTo>
                  <a:lnTo>
                    <a:pt x="0" y="173"/>
                  </a:lnTo>
                  <a:lnTo>
                    <a:pt x="0" y="177"/>
                  </a:lnTo>
                  <a:lnTo>
                    <a:pt x="2" y="183"/>
                  </a:lnTo>
                  <a:lnTo>
                    <a:pt x="4" y="186"/>
                  </a:lnTo>
                  <a:lnTo>
                    <a:pt x="6" y="192"/>
                  </a:lnTo>
                  <a:lnTo>
                    <a:pt x="6" y="196"/>
                  </a:lnTo>
                  <a:lnTo>
                    <a:pt x="8" y="202"/>
                  </a:lnTo>
                  <a:lnTo>
                    <a:pt x="10" y="205"/>
                  </a:lnTo>
                  <a:lnTo>
                    <a:pt x="12" y="211"/>
                  </a:lnTo>
                  <a:lnTo>
                    <a:pt x="14" y="215"/>
                  </a:lnTo>
                  <a:lnTo>
                    <a:pt x="17" y="221"/>
                  </a:lnTo>
                  <a:lnTo>
                    <a:pt x="19" y="224"/>
                  </a:lnTo>
                  <a:lnTo>
                    <a:pt x="23" y="230"/>
                  </a:lnTo>
                  <a:lnTo>
                    <a:pt x="27" y="234"/>
                  </a:lnTo>
                  <a:lnTo>
                    <a:pt x="29" y="238"/>
                  </a:lnTo>
                  <a:lnTo>
                    <a:pt x="33" y="242"/>
                  </a:lnTo>
                  <a:lnTo>
                    <a:pt x="36" y="247"/>
                  </a:lnTo>
                  <a:lnTo>
                    <a:pt x="40" y="249"/>
                  </a:lnTo>
                  <a:lnTo>
                    <a:pt x="44" y="255"/>
                  </a:lnTo>
                  <a:lnTo>
                    <a:pt x="50" y="257"/>
                  </a:lnTo>
                  <a:lnTo>
                    <a:pt x="53" y="262"/>
                  </a:lnTo>
                  <a:lnTo>
                    <a:pt x="57" y="264"/>
                  </a:lnTo>
                  <a:lnTo>
                    <a:pt x="63" y="268"/>
                  </a:lnTo>
                  <a:lnTo>
                    <a:pt x="67" y="272"/>
                  </a:lnTo>
                  <a:lnTo>
                    <a:pt x="72" y="276"/>
                  </a:lnTo>
                  <a:lnTo>
                    <a:pt x="76" y="278"/>
                  </a:lnTo>
                  <a:lnTo>
                    <a:pt x="82" y="281"/>
                  </a:lnTo>
                  <a:lnTo>
                    <a:pt x="86" y="285"/>
                  </a:lnTo>
                  <a:lnTo>
                    <a:pt x="93" y="287"/>
                  </a:lnTo>
                  <a:lnTo>
                    <a:pt x="97" y="291"/>
                  </a:lnTo>
                  <a:lnTo>
                    <a:pt x="103" y="293"/>
                  </a:lnTo>
                  <a:lnTo>
                    <a:pt x="109" y="297"/>
                  </a:lnTo>
                  <a:lnTo>
                    <a:pt x="114" y="299"/>
                  </a:lnTo>
                  <a:lnTo>
                    <a:pt x="120" y="300"/>
                  </a:lnTo>
                  <a:lnTo>
                    <a:pt x="126" y="304"/>
                  </a:lnTo>
                  <a:lnTo>
                    <a:pt x="133" y="306"/>
                  </a:lnTo>
                  <a:lnTo>
                    <a:pt x="139" y="310"/>
                  </a:lnTo>
                  <a:lnTo>
                    <a:pt x="145" y="312"/>
                  </a:lnTo>
                  <a:lnTo>
                    <a:pt x="152" y="314"/>
                  </a:lnTo>
                  <a:lnTo>
                    <a:pt x="158" y="316"/>
                  </a:lnTo>
                  <a:lnTo>
                    <a:pt x="164" y="319"/>
                  </a:lnTo>
                  <a:lnTo>
                    <a:pt x="169" y="321"/>
                  </a:lnTo>
                  <a:lnTo>
                    <a:pt x="177" y="323"/>
                  </a:lnTo>
                  <a:lnTo>
                    <a:pt x="185" y="325"/>
                  </a:lnTo>
                  <a:lnTo>
                    <a:pt x="192" y="327"/>
                  </a:lnTo>
                  <a:lnTo>
                    <a:pt x="198" y="329"/>
                  </a:lnTo>
                  <a:lnTo>
                    <a:pt x="206" y="331"/>
                  </a:lnTo>
                  <a:lnTo>
                    <a:pt x="209" y="331"/>
                  </a:lnTo>
                  <a:lnTo>
                    <a:pt x="213" y="331"/>
                  </a:lnTo>
                  <a:lnTo>
                    <a:pt x="217" y="331"/>
                  </a:lnTo>
                  <a:lnTo>
                    <a:pt x="221" y="333"/>
                  </a:lnTo>
                  <a:lnTo>
                    <a:pt x="225" y="333"/>
                  </a:lnTo>
                  <a:lnTo>
                    <a:pt x="228" y="335"/>
                  </a:lnTo>
                  <a:lnTo>
                    <a:pt x="232" y="335"/>
                  </a:lnTo>
                  <a:lnTo>
                    <a:pt x="236" y="335"/>
                  </a:lnTo>
                  <a:lnTo>
                    <a:pt x="240" y="335"/>
                  </a:lnTo>
                  <a:lnTo>
                    <a:pt x="244" y="335"/>
                  </a:lnTo>
                  <a:lnTo>
                    <a:pt x="247" y="337"/>
                  </a:lnTo>
                  <a:lnTo>
                    <a:pt x="251" y="337"/>
                  </a:lnTo>
                  <a:lnTo>
                    <a:pt x="255" y="337"/>
                  </a:lnTo>
                  <a:lnTo>
                    <a:pt x="259" y="337"/>
                  </a:lnTo>
                  <a:lnTo>
                    <a:pt x="263" y="337"/>
                  </a:lnTo>
                  <a:lnTo>
                    <a:pt x="266" y="337"/>
                  </a:lnTo>
                  <a:lnTo>
                    <a:pt x="270" y="337"/>
                  </a:lnTo>
                  <a:lnTo>
                    <a:pt x="274" y="337"/>
                  </a:lnTo>
                  <a:lnTo>
                    <a:pt x="280" y="337"/>
                  </a:lnTo>
                  <a:lnTo>
                    <a:pt x="283" y="337"/>
                  </a:lnTo>
                  <a:lnTo>
                    <a:pt x="287" y="337"/>
                  </a:lnTo>
                  <a:lnTo>
                    <a:pt x="291" y="337"/>
                  </a:lnTo>
                  <a:lnTo>
                    <a:pt x="295" y="337"/>
                  </a:lnTo>
                  <a:lnTo>
                    <a:pt x="299" y="337"/>
                  </a:lnTo>
                  <a:lnTo>
                    <a:pt x="303" y="337"/>
                  </a:lnTo>
                  <a:lnTo>
                    <a:pt x="306" y="337"/>
                  </a:lnTo>
                  <a:lnTo>
                    <a:pt x="310" y="337"/>
                  </a:lnTo>
                  <a:lnTo>
                    <a:pt x="316" y="337"/>
                  </a:lnTo>
                  <a:lnTo>
                    <a:pt x="322" y="335"/>
                  </a:lnTo>
                  <a:lnTo>
                    <a:pt x="329" y="335"/>
                  </a:lnTo>
                  <a:lnTo>
                    <a:pt x="333" y="335"/>
                  </a:lnTo>
                  <a:lnTo>
                    <a:pt x="337" y="335"/>
                  </a:lnTo>
                  <a:lnTo>
                    <a:pt x="341" y="335"/>
                  </a:lnTo>
                  <a:lnTo>
                    <a:pt x="344" y="335"/>
                  </a:lnTo>
                  <a:lnTo>
                    <a:pt x="352" y="333"/>
                  </a:lnTo>
                  <a:lnTo>
                    <a:pt x="360" y="331"/>
                  </a:lnTo>
                  <a:lnTo>
                    <a:pt x="365" y="331"/>
                  </a:lnTo>
                  <a:lnTo>
                    <a:pt x="373" y="329"/>
                  </a:lnTo>
                  <a:lnTo>
                    <a:pt x="379" y="327"/>
                  </a:lnTo>
                  <a:lnTo>
                    <a:pt x="386" y="327"/>
                  </a:lnTo>
                  <a:lnTo>
                    <a:pt x="392" y="325"/>
                  </a:lnTo>
                  <a:lnTo>
                    <a:pt x="399" y="325"/>
                  </a:lnTo>
                  <a:lnTo>
                    <a:pt x="405" y="321"/>
                  </a:lnTo>
                  <a:lnTo>
                    <a:pt x="411" y="321"/>
                  </a:lnTo>
                  <a:lnTo>
                    <a:pt x="417" y="319"/>
                  </a:lnTo>
                  <a:lnTo>
                    <a:pt x="422" y="319"/>
                  </a:lnTo>
                  <a:lnTo>
                    <a:pt x="426" y="316"/>
                  </a:lnTo>
                  <a:lnTo>
                    <a:pt x="430" y="314"/>
                  </a:lnTo>
                  <a:lnTo>
                    <a:pt x="436" y="312"/>
                  </a:lnTo>
                  <a:lnTo>
                    <a:pt x="439" y="310"/>
                  </a:lnTo>
                  <a:lnTo>
                    <a:pt x="445" y="306"/>
                  </a:lnTo>
                  <a:lnTo>
                    <a:pt x="449" y="304"/>
                  </a:lnTo>
                  <a:lnTo>
                    <a:pt x="453" y="300"/>
                  </a:lnTo>
                  <a:lnTo>
                    <a:pt x="457" y="299"/>
                  </a:lnTo>
                  <a:lnTo>
                    <a:pt x="460" y="297"/>
                  </a:lnTo>
                  <a:lnTo>
                    <a:pt x="464" y="293"/>
                  </a:lnTo>
                  <a:lnTo>
                    <a:pt x="468" y="289"/>
                  </a:lnTo>
                  <a:lnTo>
                    <a:pt x="472" y="287"/>
                  </a:lnTo>
                  <a:lnTo>
                    <a:pt x="479" y="281"/>
                  </a:lnTo>
                  <a:lnTo>
                    <a:pt x="487" y="274"/>
                  </a:lnTo>
                  <a:lnTo>
                    <a:pt x="493" y="266"/>
                  </a:lnTo>
                  <a:lnTo>
                    <a:pt x="498" y="261"/>
                  </a:lnTo>
                  <a:lnTo>
                    <a:pt x="504" y="253"/>
                  </a:lnTo>
                  <a:lnTo>
                    <a:pt x="510" y="245"/>
                  </a:lnTo>
                  <a:lnTo>
                    <a:pt x="512" y="242"/>
                  </a:lnTo>
                  <a:lnTo>
                    <a:pt x="514" y="238"/>
                  </a:lnTo>
                  <a:lnTo>
                    <a:pt x="515" y="234"/>
                  </a:lnTo>
                  <a:lnTo>
                    <a:pt x="519" y="230"/>
                  </a:lnTo>
                  <a:lnTo>
                    <a:pt x="523" y="223"/>
                  </a:lnTo>
                  <a:lnTo>
                    <a:pt x="527" y="215"/>
                  </a:lnTo>
                  <a:lnTo>
                    <a:pt x="529" y="211"/>
                  </a:lnTo>
                  <a:lnTo>
                    <a:pt x="531" y="207"/>
                  </a:lnTo>
                  <a:lnTo>
                    <a:pt x="533" y="204"/>
                  </a:lnTo>
                  <a:lnTo>
                    <a:pt x="534" y="200"/>
                  </a:lnTo>
                  <a:lnTo>
                    <a:pt x="538" y="192"/>
                  </a:lnTo>
                  <a:lnTo>
                    <a:pt x="542" y="185"/>
                  </a:lnTo>
                  <a:lnTo>
                    <a:pt x="546" y="177"/>
                  </a:lnTo>
                  <a:lnTo>
                    <a:pt x="548" y="171"/>
                  </a:lnTo>
                  <a:lnTo>
                    <a:pt x="550" y="166"/>
                  </a:lnTo>
                  <a:lnTo>
                    <a:pt x="552" y="160"/>
                  </a:lnTo>
                  <a:lnTo>
                    <a:pt x="553" y="152"/>
                  </a:lnTo>
                  <a:lnTo>
                    <a:pt x="553" y="148"/>
                  </a:lnTo>
                  <a:lnTo>
                    <a:pt x="553" y="145"/>
                  </a:lnTo>
                  <a:lnTo>
                    <a:pt x="553" y="141"/>
                  </a:lnTo>
                  <a:lnTo>
                    <a:pt x="552" y="137"/>
                  </a:lnTo>
                  <a:lnTo>
                    <a:pt x="550" y="135"/>
                  </a:lnTo>
                  <a:lnTo>
                    <a:pt x="546" y="133"/>
                  </a:lnTo>
                  <a:lnTo>
                    <a:pt x="542" y="133"/>
                  </a:lnTo>
                  <a:lnTo>
                    <a:pt x="538" y="133"/>
                  </a:lnTo>
                  <a:lnTo>
                    <a:pt x="533" y="133"/>
                  </a:lnTo>
                  <a:lnTo>
                    <a:pt x="527" y="135"/>
                  </a:lnTo>
                  <a:lnTo>
                    <a:pt x="519" y="137"/>
                  </a:lnTo>
                  <a:lnTo>
                    <a:pt x="515" y="139"/>
                  </a:lnTo>
                  <a:lnTo>
                    <a:pt x="512" y="141"/>
                  </a:lnTo>
                  <a:lnTo>
                    <a:pt x="508" y="141"/>
                  </a:lnTo>
                  <a:lnTo>
                    <a:pt x="504" y="143"/>
                  </a:lnTo>
                  <a:lnTo>
                    <a:pt x="498" y="145"/>
                  </a:lnTo>
                  <a:lnTo>
                    <a:pt x="495" y="145"/>
                  </a:lnTo>
                  <a:lnTo>
                    <a:pt x="491" y="146"/>
                  </a:lnTo>
                  <a:lnTo>
                    <a:pt x="487" y="150"/>
                  </a:lnTo>
                  <a:lnTo>
                    <a:pt x="481" y="150"/>
                  </a:lnTo>
                  <a:lnTo>
                    <a:pt x="476" y="152"/>
                  </a:lnTo>
                  <a:lnTo>
                    <a:pt x="470" y="154"/>
                  </a:lnTo>
                  <a:lnTo>
                    <a:pt x="466" y="156"/>
                  </a:lnTo>
                  <a:lnTo>
                    <a:pt x="458" y="158"/>
                  </a:lnTo>
                  <a:lnTo>
                    <a:pt x="453" y="160"/>
                  </a:lnTo>
                  <a:lnTo>
                    <a:pt x="447" y="160"/>
                  </a:lnTo>
                  <a:lnTo>
                    <a:pt x="443" y="162"/>
                  </a:lnTo>
                  <a:lnTo>
                    <a:pt x="436" y="164"/>
                  </a:lnTo>
                  <a:lnTo>
                    <a:pt x="430" y="166"/>
                  </a:lnTo>
                  <a:lnTo>
                    <a:pt x="424" y="167"/>
                  </a:lnTo>
                  <a:lnTo>
                    <a:pt x="417" y="169"/>
                  </a:lnTo>
                  <a:lnTo>
                    <a:pt x="411" y="169"/>
                  </a:lnTo>
                  <a:lnTo>
                    <a:pt x="405" y="171"/>
                  </a:lnTo>
                  <a:lnTo>
                    <a:pt x="399" y="173"/>
                  </a:lnTo>
                  <a:lnTo>
                    <a:pt x="392" y="173"/>
                  </a:lnTo>
                  <a:lnTo>
                    <a:pt x="384" y="175"/>
                  </a:lnTo>
                  <a:lnTo>
                    <a:pt x="379" y="175"/>
                  </a:lnTo>
                  <a:lnTo>
                    <a:pt x="373" y="175"/>
                  </a:lnTo>
                  <a:lnTo>
                    <a:pt x="371" y="175"/>
                  </a:lnTo>
                  <a:lnTo>
                    <a:pt x="365" y="175"/>
                  </a:lnTo>
                  <a:lnTo>
                    <a:pt x="363" y="175"/>
                  </a:lnTo>
                  <a:lnTo>
                    <a:pt x="360" y="175"/>
                  </a:lnTo>
                  <a:lnTo>
                    <a:pt x="354" y="175"/>
                  </a:lnTo>
                  <a:lnTo>
                    <a:pt x="350" y="175"/>
                  </a:lnTo>
                  <a:lnTo>
                    <a:pt x="346" y="175"/>
                  </a:lnTo>
                  <a:lnTo>
                    <a:pt x="342" y="175"/>
                  </a:lnTo>
                  <a:lnTo>
                    <a:pt x="339" y="175"/>
                  </a:lnTo>
                  <a:lnTo>
                    <a:pt x="335" y="175"/>
                  </a:lnTo>
                  <a:lnTo>
                    <a:pt x="331" y="175"/>
                  </a:lnTo>
                  <a:lnTo>
                    <a:pt x="327" y="173"/>
                  </a:lnTo>
                  <a:lnTo>
                    <a:pt x="323" y="173"/>
                  </a:lnTo>
                  <a:lnTo>
                    <a:pt x="318" y="173"/>
                  </a:lnTo>
                  <a:lnTo>
                    <a:pt x="314" y="171"/>
                  </a:lnTo>
                  <a:lnTo>
                    <a:pt x="310" y="171"/>
                  </a:lnTo>
                  <a:lnTo>
                    <a:pt x="306" y="171"/>
                  </a:lnTo>
                  <a:lnTo>
                    <a:pt x="303" y="169"/>
                  </a:lnTo>
                  <a:lnTo>
                    <a:pt x="297" y="169"/>
                  </a:lnTo>
                  <a:lnTo>
                    <a:pt x="293" y="167"/>
                  </a:lnTo>
                  <a:lnTo>
                    <a:pt x="289" y="167"/>
                  </a:lnTo>
                  <a:lnTo>
                    <a:pt x="285" y="167"/>
                  </a:lnTo>
                  <a:lnTo>
                    <a:pt x="282" y="166"/>
                  </a:lnTo>
                  <a:lnTo>
                    <a:pt x="278" y="166"/>
                  </a:lnTo>
                  <a:lnTo>
                    <a:pt x="272" y="164"/>
                  </a:lnTo>
                  <a:lnTo>
                    <a:pt x="268" y="164"/>
                  </a:lnTo>
                  <a:lnTo>
                    <a:pt x="264" y="162"/>
                  </a:lnTo>
                  <a:lnTo>
                    <a:pt x="261" y="160"/>
                  </a:lnTo>
                  <a:lnTo>
                    <a:pt x="257" y="160"/>
                  </a:lnTo>
                  <a:lnTo>
                    <a:pt x="251" y="158"/>
                  </a:lnTo>
                  <a:lnTo>
                    <a:pt x="247" y="158"/>
                  </a:lnTo>
                  <a:lnTo>
                    <a:pt x="244" y="156"/>
                  </a:lnTo>
                  <a:lnTo>
                    <a:pt x="240" y="154"/>
                  </a:lnTo>
                  <a:lnTo>
                    <a:pt x="236" y="152"/>
                  </a:lnTo>
                  <a:lnTo>
                    <a:pt x="232" y="152"/>
                  </a:lnTo>
                  <a:lnTo>
                    <a:pt x="228" y="150"/>
                  </a:lnTo>
                  <a:lnTo>
                    <a:pt x="223" y="148"/>
                  </a:lnTo>
                  <a:lnTo>
                    <a:pt x="221" y="146"/>
                  </a:lnTo>
                  <a:lnTo>
                    <a:pt x="217" y="146"/>
                  </a:lnTo>
                  <a:lnTo>
                    <a:pt x="209" y="143"/>
                  </a:lnTo>
                  <a:lnTo>
                    <a:pt x="204" y="141"/>
                  </a:lnTo>
                  <a:lnTo>
                    <a:pt x="196" y="137"/>
                  </a:lnTo>
                  <a:lnTo>
                    <a:pt x="190" y="133"/>
                  </a:lnTo>
                  <a:lnTo>
                    <a:pt x="183" y="129"/>
                  </a:lnTo>
                  <a:lnTo>
                    <a:pt x="177" y="126"/>
                  </a:lnTo>
                  <a:lnTo>
                    <a:pt x="171" y="122"/>
                  </a:lnTo>
                  <a:lnTo>
                    <a:pt x="168" y="120"/>
                  </a:lnTo>
                  <a:lnTo>
                    <a:pt x="162" y="116"/>
                  </a:lnTo>
                  <a:lnTo>
                    <a:pt x="160" y="112"/>
                  </a:lnTo>
                  <a:lnTo>
                    <a:pt x="154" y="107"/>
                  </a:lnTo>
                  <a:lnTo>
                    <a:pt x="152" y="103"/>
                  </a:lnTo>
                  <a:lnTo>
                    <a:pt x="150" y="99"/>
                  </a:lnTo>
                  <a:lnTo>
                    <a:pt x="150" y="95"/>
                  </a:lnTo>
                  <a:lnTo>
                    <a:pt x="150" y="89"/>
                  </a:lnTo>
                  <a:lnTo>
                    <a:pt x="152" y="86"/>
                  </a:lnTo>
                  <a:lnTo>
                    <a:pt x="154" y="80"/>
                  </a:lnTo>
                  <a:lnTo>
                    <a:pt x="156" y="76"/>
                  </a:lnTo>
                  <a:lnTo>
                    <a:pt x="160" y="70"/>
                  </a:lnTo>
                  <a:lnTo>
                    <a:pt x="164" y="67"/>
                  </a:lnTo>
                  <a:lnTo>
                    <a:pt x="168" y="61"/>
                  </a:lnTo>
                  <a:lnTo>
                    <a:pt x="173" y="57"/>
                  </a:lnTo>
                  <a:lnTo>
                    <a:pt x="177" y="53"/>
                  </a:lnTo>
                  <a:lnTo>
                    <a:pt x="183" y="48"/>
                  </a:lnTo>
                  <a:lnTo>
                    <a:pt x="187" y="44"/>
                  </a:lnTo>
                  <a:lnTo>
                    <a:pt x="194" y="40"/>
                  </a:lnTo>
                  <a:lnTo>
                    <a:pt x="200" y="34"/>
                  </a:lnTo>
                  <a:lnTo>
                    <a:pt x="206" y="31"/>
                  </a:lnTo>
                  <a:lnTo>
                    <a:pt x="211" y="27"/>
                  </a:lnTo>
                  <a:lnTo>
                    <a:pt x="217" y="23"/>
                  </a:lnTo>
                  <a:lnTo>
                    <a:pt x="221" y="19"/>
                  </a:lnTo>
                  <a:lnTo>
                    <a:pt x="226" y="15"/>
                  </a:lnTo>
                  <a:lnTo>
                    <a:pt x="232" y="13"/>
                  </a:lnTo>
                  <a:lnTo>
                    <a:pt x="238" y="12"/>
                  </a:lnTo>
                  <a:lnTo>
                    <a:pt x="242" y="8"/>
                  </a:lnTo>
                  <a:lnTo>
                    <a:pt x="247" y="6"/>
                  </a:lnTo>
                  <a:lnTo>
                    <a:pt x="249" y="4"/>
                  </a:lnTo>
                  <a:lnTo>
                    <a:pt x="253" y="2"/>
                  </a:lnTo>
                  <a:lnTo>
                    <a:pt x="257" y="0"/>
                  </a:lnTo>
                  <a:lnTo>
                    <a:pt x="259" y="0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5" name="Freeform 209"/>
            <p:cNvSpPr>
              <a:spLocks/>
            </p:cNvSpPr>
            <p:nvPr/>
          </p:nvSpPr>
          <p:spPr bwMode="auto">
            <a:xfrm>
              <a:off x="4949" y="2371"/>
              <a:ext cx="38" cy="61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10" y="6"/>
                </a:cxn>
                <a:cxn ang="0">
                  <a:pos x="23" y="14"/>
                </a:cxn>
                <a:cxn ang="0">
                  <a:pos x="29" y="18"/>
                </a:cxn>
                <a:cxn ang="0">
                  <a:pos x="36" y="23"/>
                </a:cxn>
                <a:cxn ang="0">
                  <a:pos x="44" y="27"/>
                </a:cxn>
                <a:cxn ang="0">
                  <a:pos x="51" y="33"/>
                </a:cxn>
                <a:cxn ang="0">
                  <a:pos x="59" y="38"/>
                </a:cxn>
                <a:cxn ang="0">
                  <a:pos x="67" y="44"/>
                </a:cxn>
                <a:cxn ang="0">
                  <a:pos x="80" y="57"/>
                </a:cxn>
                <a:cxn ang="0">
                  <a:pos x="91" y="69"/>
                </a:cxn>
                <a:cxn ang="0">
                  <a:pos x="99" y="80"/>
                </a:cxn>
                <a:cxn ang="0">
                  <a:pos x="105" y="94"/>
                </a:cxn>
                <a:cxn ang="0">
                  <a:pos x="108" y="107"/>
                </a:cxn>
                <a:cxn ang="0">
                  <a:pos x="108" y="120"/>
                </a:cxn>
                <a:cxn ang="0">
                  <a:pos x="107" y="132"/>
                </a:cxn>
                <a:cxn ang="0">
                  <a:pos x="103" y="141"/>
                </a:cxn>
                <a:cxn ang="0">
                  <a:pos x="97" y="151"/>
                </a:cxn>
                <a:cxn ang="0">
                  <a:pos x="88" y="158"/>
                </a:cxn>
                <a:cxn ang="0">
                  <a:pos x="76" y="162"/>
                </a:cxn>
                <a:cxn ang="0">
                  <a:pos x="63" y="166"/>
                </a:cxn>
                <a:cxn ang="0">
                  <a:pos x="48" y="168"/>
                </a:cxn>
                <a:cxn ang="0">
                  <a:pos x="34" y="170"/>
                </a:cxn>
                <a:cxn ang="0">
                  <a:pos x="19" y="172"/>
                </a:cxn>
                <a:cxn ang="0">
                  <a:pos x="10" y="173"/>
                </a:cxn>
                <a:cxn ang="0">
                  <a:pos x="2" y="175"/>
                </a:cxn>
                <a:cxn ang="0">
                  <a:pos x="0" y="175"/>
                </a:cxn>
                <a:cxn ang="0">
                  <a:pos x="0" y="172"/>
                </a:cxn>
                <a:cxn ang="0">
                  <a:pos x="2" y="164"/>
                </a:cxn>
                <a:cxn ang="0">
                  <a:pos x="4" y="151"/>
                </a:cxn>
                <a:cxn ang="0">
                  <a:pos x="4" y="143"/>
                </a:cxn>
                <a:cxn ang="0">
                  <a:pos x="6" y="135"/>
                </a:cxn>
                <a:cxn ang="0">
                  <a:pos x="6" y="126"/>
                </a:cxn>
                <a:cxn ang="0">
                  <a:pos x="6" y="116"/>
                </a:cxn>
                <a:cxn ang="0">
                  <a:pos x="6" y="107"/>
                </a:cxn>
                <a:cxn ang="0">
                  <a:pos x="8" y="99"/>
                </a:cxn>
                <a:cxn ang="0">
                  <a:pos x="8" y="90"/>
                </a:cxn>
                <a:cxn ang="0">
                  <a:pos x="10" y="82"/>
                </a:cxn>
                <a:cxn ang="0">
                  <a:pos x="10" y="73"/>
                </a:cxn>
                <a:cxn ang="0">
                  <a:pos x="10" y="67"/>
                </a:cxn>
                <a:cxn ang="0">
                  <a:pos x="8" y="52"/>
                </a:cxn>
                <a:cxn ang="0">
                  <a:pos x="6" y="40"/>
                </a:cxn>
                <a:cxn ang="0">
                  <a:pos x="4" y="29"/>
                </a:cxn>
                <a:cxn ang="0">
                  <a:pos x="4" y="19"/>
                </a:cxn>
                <a:cxn ang="0">
                  <a:pos x="2" y="12"/>
                </a:cxn>
                <a:cxn ang="0">
                  <a:pos x="0" y="6"/>
                </a:cxn>
                <a:cxn ang="0">
                  <a:pos x="0" y="0"/>
                </a:cxn>
              </a:cxnLst>
              <a:rect l="0" t="0" r="r" b="b"/>
              <a:pathLst>
                <a:path w="108" h="175">
                  <a:moveTo>
                    <a:pt x="0" y="0"/>
                  </a:moveTo>
                  <a:lnTo>
                    <a:pt x="2" y="2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5" y="8"/>
                  </a:lnTo>
                  <a:lnTo>
                    <a:pt x="23" y="14"/>
                  </a:lnTo>
                  <a:lnTo>
                    <a:pt x="25" y="16"/>
                  </a:lnTo>
                  <a:lnTo>
                    <a:pt x="29" y="18"/>
                  </a:lnTo>
                  <a:lnTo>
                    <a:pt x="32" y="19"/>
                  </a:lnTo>
                  <a:lnTo>
                    <a:pt x="36" y="23"/>
                  </a:lnTo>
                  <a:lnTo>
                    <a:pt x="40" y="25"/>
                  </a:lnTo>
                  <a:lnTo>
                    <a:pt x="44" y="27"/>
                  </a:lnTo>
                  <a:lnTo>
                    <a:pt x="48" y="29"/>
                  </a:lnTo>
                  <a:lnTo>
                    <a:pt x="51" y="33"/>
                  </a:lnTo>
                  <a:lnTo>
                    <a:pt x="55" y="35"/>
                  </a:lnTo>
                  <a:lnTo>
                    <a:pt x="59" y="38"/>
                  </a:lnTo>
                  <a:lnTo>
                    <a:pt x="63" y="40"/>
                  </a:lnTo>
                  <a:lnTo>
                    <a:pt x="67" y="44"/>
                  </a:lnTo>
                  <a:lnTo>
                    <a:pt x="72" y="50"/>
                  </a:lnTo>
                  <a:lnTo>
                    <a:pt x="80" y="57"/>
                  </a:lnTo>
                  <a:lnTo>
                    <a:pt x="86" y="63"/>
                  </a:lnTo>
                  <a:lnTo>
                    <a:pt x="91" y="69"/>
                  </a:lnTo>
                  <a:lnTo>
                    <a:pt x="95" y="75"/>
                  </a:lnTo>
                  <a:lnTo>
                    <a:pt x="99" y="80"/>
                  </a:lnTo>
                  <a:lnTo>
                    <a:pt x="103" y="88"/>
                  </a:lnTo>
                  <a:lnTo>
                    <a:pt x="105" y="94"/>
                  </a:lnTo>
                  <a:lnTo>
                    <a:pt x="107" y="101"/>
                  </a:lnTo>
                  <a:lnTo>
                    <a:pt x="108" y="107"/>
                  </a:lnTo>
                  <a:lnTo>
                    <a:pt x="108" y="113"/>
                  </a:lnTo>
                  <a:lnTo>
                    <a:pt x="108" y="120"/>
                  </a:lnTo>
                  <a:lnTo>
                    <a:pt x="108" y="126"/>
                  </a:lnTo>
                  <a:lnTo>
                    <a:pt x="107" y="132"/>
                  </a:lnTo>
                  <a:lnTo>
                    <a:pt x="105" y="137"/>
                  </a:lnTo>
                  <a:lnTo>
                    <a:pt x="103" y="141"/>
                  </a:lnTo>
                  <a:lnTo>
                    <a:pt x="99" y="147"/>
                  </a:lnTo>
                  <a:lnTo>
                    <a:pt x="97" y="151"/>
                  </a:lnTo>
                  <a:lnTo>
                    <a:pt x="93" y="154"/>
                  </a:lnTo>
                  <a:lnTo>
                    <a:pt x="88" y="158"/>
                  </a:lnTo>
                  <a:lnTo>
                    <a:pt x="82" y="160"/>
                  </a:lnTo>
                  <a:lnTo>
                    <a:pt x="76" y="162"/>
                  </a:lnTo>
                  <a:lnTo>
                    <a:pt x="70" y="162"/>
                  </a:lnTo>
                  <a:lnTo>
                    <a:pt x="63" y="166"/>
                  </a:lnTo>
                  <a:lnTo>
                    <a:pt x="55" y="166"/>
                  </a:lnTo>
                  <a:lnTo>
                    <a:pt x="48" y="168"/>
                  </a:lnTo>
                  <a:lnTo>
                    <a:pt x="40" y="170"/>
                  </a:lnTo>
                  <a:lnTo>
                    <a:pt x="34" y="170"/>
                  </a:lnTo>
                  <a:lnTo>
                    <a:pt x="27" y="172"/>
                  </a:lnTo>
                  <a:lnTo>
                    <a:pt x="19" y="172"/>
                  </a:lnTo>
                  <a:lnTo>
                    <a:pt x="13" y="173"/>
                  </a:lnTo>
                  <a:lnTo>
                    <a:pt x="10" y="173"/>
                  </a:lnTo>
                  <a:lnTo>
                    <a:pt x="4" y="173"/>
                  </a:lnTo>
                  <a:lnTo>
                    <a:pt x="2" y="175"/>
                  </a:lnTo>
                  <a:lnTo>
                    <a:pt x="0" y="175"/>
                  </a:lnTo>
                  <a:lnTo>
                    <a:pt x="0" y="175"/>
                  </a:lnTo>
                  <a:lnTo>
                    <a:pt x="0" y="173"/>
                  </a:lnTo>
                  <a:lnTo>
                    <a:pt x="0" y="172"/>
                  </a:lnTo>
                  <a:lnTo>
                    <a:pt x="0" y="168"/>
                  </a:lnTo>
                  <a:lnTo>
                    <a:pt x="2" y="164"/>
                  </a:lnTo>
                  <a:lnTo>
                    <a:pt x="2" y="156"/>
                  </a:lnTo>
                  <a:lnTo>
                    <a:pt x="4" y="151"/>
                  </a:lnTo>
                  <a:lnTo>
                    <a:pt x="4" y="147"/>
                  </a:lnTo>
                  <a:lnTo>
                    <a:pt x="4" y="143"/>
                  </a:lnTo>
                  <a:lnTo>
                    <a:pt x="4" y="139"/>
                  </a:lnTo>
                  <a:lnTo>
                    <a:pt x="6" y="135"/>
                  </a:lnTo>
                  <a:lnTo>
                    <a:pt x="6" y="130"/>
                  </a:lnTo>
                  <a:lnTo>
                    <a:pt x="6" y="126"/>
                  </a:lnTo>
                  <a:lnTo>
                    <a:pt x="6" y="122"/>
                  </a:lnTo>
                  <a:lnTo>
                    <a:pt x="6" y="116"/>
                  </a:lnTo>
                  <a:lnTo>
                    <a:pt x="6" y="113"/>
                  </a:lnTo>
                  <a:lnTo>
                    <a:pt x="6" y="107"/>
                  </a:lnTo>
                  <a:lnTo>
                    <a:pt x="8" y="103"/>
                  </a:lnTo>
                  <a:lnTo>
                    <a:pt x="8" y="99"/>
                  </a:lnTo>
                  <a:lnTo>
                    <a:pt x="8" y="94"/>
                  </a:lnTo>
                  <a:lnTo>
                    <a:pt x="8" y="90"/>
                  </a:lnTo>
                  <a:lnTo>
                    <a:pt x="8" y="86"/>
                  </a:lnTo>
                  <a:lnTo>
                    <a:pt x="10" y="82"/>
                  </a:lnTo>
                  <a:lnTo>
                    <a:pt x="10" y="78"/>
                  </a:lnTo>
                  <a:lnTo>
                    <a:pt x="10" y="73"/>
                  </a:lnTo>
                  <a:lnTo>
                    <a:pt x="10" y="69"/>
                  </a:lnTo>
                  <a:lnTo>
                    <a:pt x="10" y="67"/>
                  </a:lnTo>
                  <a:lnTo>
                    <a:pt x="8" y="59"/>
                  </a:lnTo>
                  <a:lnTo>
                    <a:pt x="8" y="52"/>
                  </a:lnTo>
                  <a:lnTo>
                    <a:pt x="6" y="46"/>
                  </a:lnTo>
                  <a:lnTo>
                    <a:pt x="6" y="40"/>
                  </a:lnTo>
                  <a:lnTo>
                    <a:pt x="4" y="33"/>
                  </a:lnTo>
                  <a:lnTo>
                    <a:pt x="4" y="29"/>
                  </a:lnTo>
                  <a:lnTo>
                    <a:pt x="4" y="23"/>
                  </a:lnTo>
                  <a:lnTo>
                    <a:pt x="4" y="19"/>
                  </a:lnTo>
                  <a:lnTo>
                    <a:pt x="2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6" name="Freeform 210"/>
            <p:cNvSpPr>
              <a:spLocks/>
            </p:cNvSpPr>
            <p:nvPr/>
          </p:nvSpPr>
          <p:spPr bwMode="auto">
            <a:xfrm>
              <a:off x="4921" y="2371"/>
              <a:ext cx="98" cy="117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107" y="2"/>
                </a:cxn>
                <a:cxn ang="0">
                  <a:pos x="128" y="6"/>
                </a:cxn>
                <a:cxn ang="0">
                  <a:pos x="150" y="12"/>
                </a:cxn>
                <a:cxn ang="0">
                  <a:pos x="173" y="19"/>
                </a:cxn>
                <a:cxn ang="0">
                  <a:pos x="196" y="29"/>
                </a:cxn>
                <a:cxn ang="0">
                  <a:pos x="219" y="42"/>
                </a:cxn>
                <a:cxn ang="0">
                  <a:pos x="238" y="57"/>
                </a:cxn>
                <a:cxn ang="0">
                  <a:pos x="253" y="76"/>
                </a:cxn>
                <a:cxn ang="0">
                  <a:pos x="263" y="97"/>
                </a:cxn>
                <a:cxn ang="0">
                  <a:pos x="272" y="120"/>
                </a:cxn>
                <a:cxn ang="0">
                  <a:pos x="278" y="141"/>
                </a:cxn>
                <a:cxn ang="0">
                  <a:pos x="282" y="164"/>
                </a:cxn>
                <a:cxn ang="0">
                  <a:pos x="282" y="185"/>
                </a:cxn>
                <a:cxn ang="0">
                  <a:pos x="282" y="206"/>
                </a:cxn>
                <a:cxn ang="0">
                  <a:pos x="276" y="232"/>
                </a:cxn>
                <a:cxn ang="0">
                  <a:pos x="265" y="255"/>
                </a:cxn>
                <a:cxn ang="0">
                  <a:pos x="247" y="274"/>
                </a:cxn>
                <a:cxn ang="0">
                  <a:pos x="223" y="293"/>
                </a:cxn>
                <a:cxn ang="0">
                  <a:pos x="202" y="306"/>
                </a:cxn>
                <a:cxn ang="0">
                  <a:pos x="179" y="314"/>
                </a:cxn>
                <a:cxn ang="0">
                  <a:pos x="156" y="324"/>
                </a:cxn>
                <a:cxn ang="0">
                  <a:pos x="130" y="329"/>
                </a:cxn>
                <a:cxn ang="0">
                  <a:pos x="105" y="333"/>
                </a:cxn>
                <a:cxn ang="0">
                  <a:pos x="80" y="333"/>
                </a:cxn>
                <a:cxn ang="0">
                  <a:pos x="57" y="331"/>
                </a:cxn>
                <a:cxn ang="0">
                  <a:pos x="40" y="324"/>
                </a:cxn>
                <a:cxn ang="0">
                  <a:pos x="25" y="314"/>
                </a:cxn>
                <a:cxn ang="0">
                  <a:pos x="14" y="299"/>
                </a:cxn>
                <a:cxn ang="0">
                  <a:pos x="6" y="280"/>
                </a:cxn>
                <a:cxn ang="0">
                  <a:pos x="2" y="261"/>
                </a:cxn>
                <a:cxn ang="0">
                  <a:pos x="0" y="240"/>
                </a:cxn>
                <a:cxn ang="0">
                  <a:pos x="0" y="219"/>
                </a:cxn>
                <a:cxn ang="0">
                  <a:pos x="2" y="198"/>
                </a:cxn>
                <a:cxn ang="0">
                  <a:pos x="8" y="181"/>
                </a:cxn>
                <a:cxn ang="0">
                  <a:pos x="17" y="160"/>
                </a:cxn>
                <a:cxn ang="0">
                  <a:pos x="38" y="149"/>
                </a:cxn>
                <a:cxn ang="0">
                  <a:pos x="61" y="149"/>
                </a:cxn>
                <a:cxn ang="0">
                  <a:pos x="86" y="153"/>
                </a:cxn>
                <a:cxn ang="0">
                  <a:pos x="105" y="154"/>
                </a:cxn>
                <a:cxn ang="0">
                  <a:pos x="120" y="154"/>
                </a:cxn>
                <a:cxn ang="0">
                  <a:pos x="145" y="145"/>
                </a:cxn>
                <a:cxn ang="0">
                  <a:pos x="168" y="124"/>
                </a:cxn>
                <a:cxn ang="0">
                  <a:pos x="179" y="107"/>
                </a:cxn>
                <a:cxn ang="0">
                  <a:pos x="179" y="86"/>
                </a:cxn>
                <a:cxn ang="0">
                  <a:pos x="166" y="63"/>
                </a:cxn>
                <a:cxn ang="0">
                  <a:pos x="143" y="42"/>
                </a:cxn>
                <a:cxn ang="0">
                  <a:pos x="124" y="29"/>
                </a:cxn>
                <a:cxn ang="0">
                  <a:pos x="107" y="16"/>
                </a:cxn>
                <a:cxn ang="0">
                  <a:pos x="86" y="4"/>
                </a:cxn>
              </a:cxnLst>
              <a:rect l="0" t="0" r="r" b="b"/>
              <a:pathLst>
                <a:path w="282" h="335">
                  <a:moveTo>
                    <a:pt x="80" y="0"/>
                  </a:moveTo>
                  <a:lnTo>
                    <a:pt x="80" y="0"/>
                  </a:lnTo>
                  <a:lnTo>
                    <a:pt x="84" y="0"/>
                  </a:lnTo>
                  <a:lnTo>
                    <a:pt x="88" y="0"/>
                  </a:lnTo>
                  <a:lnTo>
                    <a:pt x="95" y="2"/>
                  </a:lnTo>
                  <a:lnTo>
                    <a:pt x="99" y="2"/>
                  </a:lnTo>
                  <a:lnTo>
                    <a:pt x="103" y="2"/>
                  </a:lnTo>
                  <a:lnTo>
                    <a:pt x="107" y="2"/>
                  </a:lnTo>
                  <a:lnTo>
                    <a:pt x="112" y="4"/>
                  </a:lnTo>
                  <a:lnTo>
                    <a:pt x="116" y="4"/>
                  </a:lnTo>
                  <a:lnTo>
                    <a:pt x="122" y="6"/>
                  </a:lnTo>
                  <a:lnTo>
                    <a:pt x="128" y="6"/>
                  </a:lnTo>
                  <a:lnTo>
                    <a:pt x="133" y="8"/>
                  </a:lnTo>
                  <a:lnTo>
                    <a:pt x="137" y="10"/>
                  </a:lnTo>
                  <a:lnTo>
                    <a:pt x="143" y="12"/>
                  </a:lnTo>
                  <a:lnTo>
                    <a:pt x="150" y="12"/>
                  </a:lnTo>
                  <a:lnTo>
                    <a:pt x="156" y="14"/>
                  </a:lnTo>
                  <a:lnTo>
                    <a:pt x="162" y="16"/>
                  </a:lnTo>
                  <a:lnTo>
                    <a:pt x="168" y="18"/>
                  </a:lnTo>
                  <a:lnTo>
                    <a:pt x="173" y="19"/>
                  </a:lnTo>
                  <a:lnTo>
                    <a:pt x="181" y="21"/>
                  </a:lnTo>
                  <a:lnTo>
                    <a:pt x="187" y="23"/>
                  </a:lnTo>
                  <a:lnTo>
                    <a:pt x="190" y="27"/>
                  </a:lnTo>
                  <a:lnTo>
                    <a:pt x="196" y="29"/>
                  </a:lnTo>
                  <a:lnTo>
                    <a:pt x="204" y="33"/>
                  </a:lnTo>
                  <a:lnTo>
                    <a:pt x="209" y="35"/>
                  </a:lnTo>
                  <a:lnTo>
                    <a:pt x="215" y="38"/>
                  </a:lnTo>
                  <a:lnTo>
                    <a:pt x="219" y="42"/>
                  </a:lnTo>
                  <a:lnTo>
                    <a:pt x="225" y="46"/>
                  </a:lnTo>
                  <a:lnTo>
                    <a:pt x="228" y="50"/>
                  </a:lnTo>
                  <a:lnTo>
                    <a:pt x="234" y="54"/>
                  </a:lnTo>
                  <a:lnTo>
                    <a:pt x="238" y="57"/>
                  </a:lnTo>
                  <a:lnTo>
                    <a:pt x="242" y="63"/>
                  </a:lnTo>
                  <a:lnTo>
                    <a:pt x="246" y="67"/>
                  </a:lnTo>
                  <a:lnTo>
                    <a:pt x="249" y="71"/>
                  </a:lnTo>
                  <a:lnTo>
                    <a:pt x="253" y="76"/>
                  </a:lnTo>
                  <a:lnTo>
                    <a:pt x="255" y="82"/>
                  </a:lnTo>
                  <a:lnTo>
                    <a:pt x="259" y="86"/>
                  </a:lnTo>
                  <a:lnTo>
                    <a:pt x="261" y="92"/>
                  </a:lnTo>
                  <a:lnTo>
                    <a:pt x="263" y="97"/>
                  </a:lnTo>
                  <a:lnTo>
                    <a:pt x="266" y="103"/>
                  </a:lnTo>
                  <a:lnTo>
                    <a:pt x="268" y="109"/>
                  </a:lnTo>
                  <a:lnTo>
                    <a:pt x="270" y="114"/>
                  </a:lnTo>
                  <a:lnTo>
                    <a:pt x="272" y="120"/>
                  </a:lnTo>
                  <a:lnTo>
                    <a:pt x="274" y="126"/>
                  </a:lnTo>
                  <a:lnTo>
                    <a:pt x="276" y="132"/>
                  </a:lnTo>
                  <a:lnTo>
                    <a:pt x="276" y="137"/>
                  </a:lnTo>
                  <a:lnTo>
                    <a:pt x="278" y="141"/>
                  </a:lnTo>
                  <a:lnTo>
                    <a:pt x="278" y="149"/>
                  </a:lnTo>
                  <a:lnTo>
                    <a:pt x="280" y="153"/>
                  </a:lnTo>
                  <a:lnTo>
                    <a:pt x="280" y="158"/>
                  </a:lnTo>
                  <a:lnTo>
                    <a:pt x="282" y="164"/>
                  </a:lnTo>
                  <a:lnTo>
                    <a:pt x="282" y="170"/>
                  </a:lnTo>
                  <a:lnTo>
                    <a:pt x="282" y="175"/>
                  </a:lnTo>
                  <a:lnTo>
                    <a:pt x="282" y="181"/>
                  </a:lnTo>
                  <a:lnTo>
                    <a:pt x="282" y="185"/>
                  </a:lnTo>
                  <a:lnTo>
                    <a:pt x="282" y="191"/>
                  </a:lnTo>
                  <a:lnTo>
                    <a:pt x="282" y="196"/>
                  </a:lnTo>
                  <a:lnTo>
                    <a:pt x="282" y="200"/>
                  </a:lnTo>
                  <a:lnTo>
                    <a:pt x="282" y="206"/>
                  </a:lnTo>
                  <a:lnTo>
                    <a:pt x="282" y="211"/>
                  </a:lnTo>
                  <a:lnTo>
                    <a:pt x="280" y="219"/>
                  </a:lnTo>
                  <a:lnTo>
                    <a:pt x="278" y="227"/>
                  </a:lnTo>
                  <a:lnTo>
                    <a:pt x="276" y="232"/>
                  </a:lnTo>
                  <a:lnTo>
                    <a:pt x="274" y="240"/>
                  </a:lnTo>
                  <a:lnTo>
                    <a:pt x="272" y="244"/>
                  </a:lnTo>
                  <a:lnTo>
                    <a:pt x="268" y="249"/>
                  </a:lnTo>
                  <a:lnTo>
                    <a:pt x="265" y="255"/>
                  </a:lnTo>
                  <a:lnTo>
                    <a:pt x="263" y="261"/>
                  </a:lnTo>
                  <a:lnTo>
                    <a:pt x="257" y="267"/>
                  </a:lnTo>
                  <a:lnTo>
                    <a:pt x="253" y="270"/>
                  </a:lnTo>
                  <a:lnTo>
                    <a:pt x="247" y="274"/>
                  </a:lnTo>
                  <a:lnTo>
                    <a:pt x="242" y="280"/>
                  </a:lnTo>
                  <a:lnTo>
                    <a:pt x="236" y="284"/>
                  </a:lnTo>
                  <a:lnTo>
                    <a:pt x="230" y="289"/>
                  </a:lnTo>
                  <a:lnTo>
                    <a:pt x="223" y="293"/>
                  </a:lnTo>
                  <a:lnTo>
                    <a:pt x="215" y="299"/>
                  </a:lnTo>
                  <a:lnTo>
                    <a:pt x="211" y="301"/>
                  </a:lnTo>
                  <a:lnTo>
                    <a:pt x="206" y="305"/>
                  </a:lnTo>
                  <a:lnTo>
                    <a:pt x="202" y="306"/>
                  </a:lnTo>
                  <a:lnTo>
                    <a:pt x="196" y="308"/>
                  </a:lnTo>
                  <a:lnTo>
                    <a:pt x="190" y="310"/>
                  </a:lnTo>
                  <a:lnTo>
                    <a:pt x="185" y="312"/>
                  </a:lnTo>
                  <a:lnTo>
                    <a:pt x="179" y="314"/>
                  </a:lnTo>
                  <a:lnTo>
                    <a:pt x="173" y="318"/>
                  </a:lnTo>
                  <a:lnTo>
                    <a:pt x="168" y="318"/>
                  </a:lnTo>
                  <a:lnTo>
                    <a:pt x="162" y="322"/>
                  </a:lnTo>
                  <a:lnTo>
                    <a:pt x="156" y="324"/>
                  </a:lnTo>
                  <a:lnTo>
                    <a:pt x="150" y="325"/>
                  </a:lnTo>
                  <a:lnTo>
                    <a:pt x="143" y="325"/>
                  </a:lnTo>
                  <a:lnTo>
                    <a:pt x="137" y="327"/>
                  </a:lnTo>
                  <a:lnTo>
                    <a:pt x="130" y="329"/>
                  </a:lnTo>
                  <a:lnTo>
                    <a:pt x="124" y="331"/>
                  </a:lnTo>
                  <a:lnTo>
                    <a:pt x="116" y="331"/>
                  </a:lnTo>
                  <a:lnTo>
                    <a:pt x="111" y="333"/>
                  </a:lnTo>
                  <a:lnTo>
                    <a:pt x="105" y="333"/>
                  </a:lnTo>
                  <a:lnTo>
                    <a:pt x="99" y="333"/>
                  </a:lnTo>
                  <a:lnTo>
                    <a:pt x="92" y="333"/>
                  </a:lnTo>
                  <a:lnTo>
                    <a:pt x="86" y="333"/>
                  </a:lnTo>
                  <a:lnTo>
                    <a:pt x="80" y="333"/>
                  </a:lnTo>
                  <a:lnTo>
                    <a:pt x="74" y="335"/>
                  </a:lnTo>
                  <a:lnTo>
                    <a:pt x="69" y="333"/>
                  </a:lnTo>
                  <a:lnTo>
                    <a:pt x="63" y="331"/>
                  </a:lnTo>
                  <a:lnTo>
                    <a:pt x="57" y="331"/>
                  </a:lnTo>
                  <a:lnTo>
                    <a:pt x="54" y="329"/>
                  </a:lnTo>
                  <a:lnTo>
                    <a:pt x="48" y="327"/>
                  </a:lnTo>
                  <a:lnTo>
                    <a:pt x="44" y="325"/>
                  </a:lnTo>
                  <a:lnTo>
                    <a:pt x="40" y="324"/>
                  </a:lnTo>
                  <a:lnTo>
                    <a:pt x="36" y="324"/>
                  </a:lnTo>
                  <a:lnTo>
                    <a:pt x="33" y="320"/>
                  </a:lnTo>
                  <a:lnTo>
                    <a:pt x="29" y="316"/>
                  </a:lnTo>
                  <a:lnTo>
                    <a:pt x="25" y="314"/>
                  </a:lnTo>
                  <a:lnTo>
                    <a:pt x="21" y="312"/>
                  </a:lnTo>
                  <a:lnTo>
                    <a:pt x="17" y="306"/>
                  </a:lnTo>
                  <a:lnTo>
                    <a:pt x="15" y="303"/>
                  </a:lnTo>
                  <a:lnTo>
                    <a:pt x="14" y="299"/>
                  </a:lnTo>
                  <a:lnTo>
                    <a:pt x="12" y="295"/>
                  </a:lnTo>
                  <a:lnTo>
                    <a:pt x="10" y="291"/>
                  </a:lnTo>
                  <a:lnTo>
                    <a:pt x="8" y="286"/>
                  </a:lnTo>
                  <a:lnTo>
                    <a:pt x="6" y="280"/>
                  </a:lnTo>
                  <a:lnTo>
                    <a:pt x="4" y="276"/>
                  </a:lnTo>
                  <a:lnTo>
                    <a:pt x="2" y="270"/>
                  </a:lnTo>
                  <a:lnTo>
                    <a:pt x="2" y="265"/>
                  </a:lnTo>
                  <a:lnTo>
                    <a:pt x="2" y="261"/>
                  </a:lnTo>
                  <a:lnTo>
                    <a:pt x="2" y="255"/>
                  </a:lnTo>
                  <a:lnTo>
                    <a:pt x="0" y="249"/>
                  </a:lnTo>
                  <a:lnTo>
                    <a:pt x="0" y="244"/>
                  </a:lnTo>
                  <a:lnTo>
                    <a:pt x="0" y="240"/>
                  </a:lnTo>
                  <a:lnTo>
                    <a:pt x="0" y="234"/>
                  </a:lnTo>
                  <a:lnTo>
                    <a:pt x="0" y="229"/>
                  </a:lnTo>
                  <a:lnTo>
                    <a:pt x="0" y="225"/>
                  </a:lnTo>
                  <a:lnTo>
                    <a:pt x="0" y="219"/>
                  </a:lnTo>
                  <a:lnTo>
                    <a:pt x="2" y="213"/>
                  </a:lnTo>
                  <a:lnTo>
                    <a:pt x="2" y="208"/>
                  </a:lnTo>
                  <a:lnTo>
                    <a:pt x="2" y="204"/>
                  </a:lnTo>
                  <a:lnTo>
                    <a:pt x="2" y="198"/>
                  </a:lnTo>
                  <a:lnTo>
                    <a:pt x="4" y="194"/>
                  </a:lnTo>
                  <a:lnTo>
                    <a:pt x="4" y="191"/>
                  </a:lnTo>
                  <a:lnTo>
                    <a:pt x="6" y="185"/>
                  </a:lnTo>
                  <a:lnTo>
                    <a:pt x="8" y="181"/>
                  </a:lnTo>
                  <a:lnTo>
                    <a:pt x="10" y="179"/>
                  </a:lnTo>
                  <a:lnTo>
                    <a:pt x="12" y="172"/>
                  </a:lnTo>
                  <a:lnTo>
                    <a:pt x="14" y="166"/>
                  </a:lnTo>
                  <a:lnTo>
                    <a:pt x="17" y="160"/>
                  </a:lnTo>
                  <a:lnTo>
                    <a:pt x="23" y="158"/>
                  </a:lnTo>
                  <a:lnTo>
                    <a:pt x="27" y="154"/>
                  </a:lnTo>
                  <a:lnTo>
                    <a:pt x="33" y="153"/>
                  </a:lnTo>
                  <a:lnTo>
                    <a:pt x="38" y="149"/>
                  </a:lnTo>
                  <a:lnTo>
                    <a:pt x="44" y="149"/>
                  </a:lnTo>
                  <a:lnTo>
                    <a:pt x="50" y="149"/>
                  </a:lnTo>
                  <a:lnTo>
                    <a:pt x="55" y="149"/>
                  </a:lnTo>
                  <a:lnTo>
                    <a:pt x="61" y="149"/>
                  </a:lnTo>
                  <a:lnTo>
                    <a:pt x="67" y="151"/>
                  </a:lnTo>
                  <a:lnTo>
                    <a:pt x="73" y="151"/>
                  </a:lnTo>
                  <a:lnTo>
                    <a:pt x="78" y="153"/>
                  </a:lnTo>
                  <a:lnTo>
                    <a:pt x="86" y="153"/>
                  </a:lnTo>
                  <a:lnTo>
                    <a:pt x="92" y="154"/>
                  </a:lnTo>
                  <a:lnTo>
                    <a:pt x="95" y="154"/>
                  </a:lnTo>
                  <a:lnTo>
                    <a:pt x="101" y="154"/>
                  </a:lnTo>
                  <a:lnTo>
                    <a:pt x="105" y="154"/>
                  </a:lnTo>
                  <a:lnTo>
                    <a:pt x="109" y="156"/>
                  </a:lnTo>
                  <a:lnTo>
                    <a:pt x="112" y="154"/>
                  </a:lnTo>
                  <a:lnTo>
                    <a:pt x="116" y="154"/>
                  </a:lnTo>
                  <a:lnTo>
                    <a:pt x="120" y="154"/>
                  </a:lnTo>
                  <a:lnTo>
                    <a:pt x="124" y="154"/>
                  </a:lnTo>
                  <a:lnTo>
                    <a:pt x="130" y="151"/>
                  </a:lnTo>
                  <a:lnTo>
                    <a:pt x="137" y="149"/>
                  </a:lnTo>
                  <a:lnTo>
                    <a:pt x="145" y="145"/>
                  </a:lnTo>
                  <a:lnTo>
                    <a:pt x="150" y="139"/>
                  </a:lnTo>
                  <a:lnTo>
                    <a:pt x="158" y="133"/>
                  </a:lnTo>
                  <a:lnTo>
                    <a:pt x="166" y="128"/>
                  </a:lnTo>
                  <a:lnTo>
                    <a:pt x="168" y="124"/>
                  </a:lnTo>
                  <a:lnTo>
                    <a:pt x="171" y="120"/>
                  </a:lnTo>
                  <a:lnTo>
                    <a:pt x="175" y="116"/>
                  </a:lnTo>
                  <a:lnTo>
                    <a:pt x="177" y="113"/>
                  </a:lnTo>
                  <a:lnTo>
                    <a:pt x="179" y="107"/>
                  </a:lnTo>
                  <a:lnTo>
                    <a:pt x="181" y="101"/>
                  </a:lnTo>
                  <a:lnTo>
                    <a:pt x="181" y="95"/>
                  </a:lnTo>
                  <a:lnTo>
                    <a:pt x="181" y="92"/>
                  </a:lnTo>
                  <a:lnTo>
                    <a:pt x="179" y="86"/>
                  </a:lnTo>
                  <a:lnTo>
                    <a:pt x="177" y="80"/>
                  </a:lnTo>
                  <a:lnTo>
                    <a:pt x="175" y="75"/>
                  </a:lnTo>
                  <a:lnTo>
                    <a:pt x="171" y="69"/>
                  </a:lnTo>
                  <a:lnTo>
                    <a:pt x="166" y="63"/>
                  </a:lnTo>
                  <a:lnTo>
                    <a:pt x="160" y="57"/>
                  </a:lnTo>
                  <a:lnTo>
                    <a:pt x="154" y="52"/>
                  </a:lnTo>
                  <a:lnTo>
                    <a:pt x="149" y="46"/>
                  </a:lnTo>
                  <a:lnTo>
                    <a:pt x="143" y="42"/>
                  </a:lnTo>
                  <a:lnTo>
                    <a:pt x="141" y="40"/>
                  </a:lnTo>
                  <a:lnTo>
                    <a:pt x="135" y="37"/>
                  </a:lnTo>
                  <a:lnTo>
                    <a:pt x="133" y="35"/>
                  </a:lnTo>
                  <a:lnTo>
                    <a:pt x="124" y="29"/>
                  </a:lnTo>
                  <a:lnTo>
                    <a:pt x="118" y="23"/>
                  </a:lnTo>
                  <a:lnTo>
                    <a:pt x="114" y="21"/>
                  </a:lnTo>
                  <a:lnTo>
                    <a:pt x="109" y="19"/>
                  </a:lnTo>
                  <a:lnTo>
                    <a:pt x="107" y="16"/>
                  </a:lnTo>
                  <a:lnTo>
                    <a:pt x="103" y="14"/>
                  </a:lnTo>
                  <a:lnTo>
                    <a:pt x="97" y="10"/>
                  </a:lnTo>
                  <a:lnTo>
                    <a:pt x="92" y="8"/>
                  </a:lnTo>
                  <a:lnTo>
                    <a:pt x="86" y="4"/>
                  </a:lnTo>
                  <a:lnTo>
                    <a:pt x="82" y="2"/>
                  </a:lnTo>
                  <a:lnTo>
                    <a:pt x="80" y="0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7" name="Freeform 211"/>
            <p:cNvSpPr>
              <a:spLocks/>
            </p:cNvSpPr>
            <p:nvPr/>
          </p:nvSpPr>
          <p:spPr bwMode="auto">
            <a:xfrm>
              <a:off x="4793" y="2525"/>
              <a:ext cx="275" cy="475"/>
            </a:xfrm>
            <a:custGeom>
              <a:avLst/>
              <a:gdLst/>
              <a:ahLst/>
              <a:cxnLst>
                <a:cxn ang="0">
                  <a:pos x="576" y="29"/>
                </a:cxn>
                <a:cxn ang="0">
                  <a:pos x="603" y="67"/>
                </a:cxn>
                <a:cxn ang="0">
                  <a:pos x="633" y="120"/>
                </a:cxn>
                <a:cxn ang="0">
                  <a:pos x="666" y="181"/>
                </a:cxn>
                <a:cxn ang="0">
                  <a:pos x="696" y="253"/>
                </a:cxn>
                <a:cxn ang="0">
                  <a:pos x="726" y="329"/>
                </a:cxn>
                <a:cxn ang="0">
                  <a:pos x="749" y="409"/>
                </a:cxn>
                <a:cxn ang="0">
                  <a:pos x="766" y="489"/>
                </a:cxn>
                <a:cxn ang="0">
                  <a:pos x="778" y="567"/>
                </a:cxn>
                <a:cxn ang="0">
                  <a:pos x="782" y="645"/>
                </a:cxn>
                <a:cxn ang="0">
                  <a:pos x="778" y="719"/>
                </a:cxn>
                <a:cxn ang="0">
                  <a:pos x="766" y="791"/>
                </a:cxn>
                <a:cxn ang="0">
                  <a:pos x="749" y="861"/>
                </a:cxn>
                <a:cxn ang="0">
                  <a:pos x="723" y="926"/>
                </a:cxn>
                <a:cxn ang="0">
                  <a:pos x="698" y="989"/>
                </a:cxn>
                <a:cxn ang="0">
                  <a:pos x="671" y="1044"/>
                </a:cxn>
                <a:cxn ang="0">
                  <a:pos x="641" y="1095"/>
                </a:cxn>
                <a:cxn ang="0">
                  <a:pos x="607" y="1139"/>
                </a:cxn>
                <a:cxn ang="0">
                  <a:pos x="567" y="1182"/>
                </a:cxn>
                <a:cxn ang="0">
                  <a:pos x="521" y="1220"/>
                </a:cxn>
                <a:cxn ang="0">
                  <a:pos x="468" y="1258"/>
                </a:cxn>
                <a:cxn ang="0">
                  <a:pos x="407" y="1291"/>
                </a:cxn>
                <a:cxn ang="0">
                  <a:pos x="342" y="1317"/>
                </a:cxn>
                <a:cxn ang="0">
                  <a:pos x="276" y="1338"/>
                </a:cxn>
                <a:cxn ang="0">
                  <a:pos x="209" y="1352"/>
                </a:cxn>
                <a:cxn ang="0">
                  <a:pos x="150" y="1355"/>
                </a:cxn>
                <a:cxn ang="0">
                  <a:pos x="97" y="1346"/>
                </a:cxn>
                <a:cxn ang="0">
                  <a:pos x="55" y="1325"/>
                </a:cxn>
                <a:cxn ang="0">
                  <a:pos x="23" y="1291"/>
                </a:cxn>
                <a:cxn ang="0">
                  <a:pos x="6" y="1247"/>
                </a:cxn>
                <a:cxn ang="0">
                  <a:pos x="0" y="1196"/>
                </a:cxn>
                <a:cxn ang="0">
                  <a:pos x="4" y="1141"/>
                </a:cxn>
                <a:cxn ang="0">
                  <a:pos x="23" y="1087"/>
                </a:cxn>
                <a:cxn ang="0">
                  <a:pos x="51" y="1034"/>
                </a:cxn>
                <a:cxn ang="0">
                  <a:pos x="91" y="989"/>
                </a:cxn>
                <a:cxn ang="0">
                  <a:pos x="141" y="949"/>
                </a:cxn>
                <a:cxn ang="0">
                  <a:pos x="198" y="916"/>
                </a:cxn>
                <a:cxn ang="0">
                  <a:pos x="261" y="886"/>
                </a:cxn>
                <a:cxn ang="0">
                  <a:pos x="323" y="856"/>
                </a:cxn>
                <a:cxn ang="0">
                  <a:pos x="384" y="823"/>
                </a:cxn>
                <a:cxn ang="0">
                  <a:pos x="439" y="787"/>
                </a:cxn>
                <a:cxn ang="0">
                  <a:pos x="489" y="743"/>
                </a:cxn>
                <a:cxn ang="0">
                  <a:pos x="525" y="694"/>
                </a:cxn>
                <a:cxn ang="0">
                  <a:pos x="550" y="639"/>
                </a:cxn>
                <a:cxn ang="0">
                  <a:pos x="563" y="584"/>
                </a:cxn>
                <a:cxn ang="0">
                  <a:pos x="569" y="523"/>
                </a:cxn>
                <a:cxn ang="0">
                  <a:pos x="565" y="464"/>
                </a:cxn>
                <a:cxn ang="0">
                  <a:pos x="555" y="407"/>
                </a:cxn>
                <a:cxn ang="0">
                  <a:pos x="540" y="352"/>
                </a:cxn>
                <a:cxn ang="0">
                  <a:pos x="523" y="297"/>
                </a:cxn>
                <a:cxn ang="0">
                  <a:pos x="506" y="244"/>
                </a:cxn>
                <a:cxn ang="0">
                  <a:pos x="491" y="196"/>
                </a:cxn>
                <a:cxn ang="0">
                  <a:pos x="477" y="152"/>
                </a:cxn>
                <a:cxn ang="0">
                  <a:pos x="464" y="111"/>
                </a:cxn>
                <a:cxn ang="0">
                  <a:pos x="455" y="57"/>
                </a:cxn>
                <a:cxn ang="0">
                  <a:pos x="475" y="14"/>
                </a:cxn>
                <a:cxn ang="0">
                  <a:pos x="519" y="0"/>
                </a:cxn>
              </a:cxnLst>
              <a:rect l="0" t="0" r="r" b="b"/>
              <a:pathLst>
                <a:path w="782" h="1355">
                  <a:moveTo>
                    <a:pt x="540" y="0"/>
                  </a:moveTo>
                  <a:lnTo>
                    <a:pt x="544" y="0"/>
                  </a:lnTo>
                  <a:lnTo>
                    <a:pt x="546" y="2"/>
                  </a:lnTo>
                  <a:lnTo>
                    <a:pt x="551" y="4"/>
                  </a:lnTo>
                  <a:lnTo>
                    <a:pt x="555" y="8"/>
                  </a:lnTo>
                  <a:lnTo>
                    <a:pt x="559" y="12"/>
                  </a:lnTo>
                  <a:lnTo>
                    <a:pt x="565" y="16"/>
                  </a:lnTo>
                  <a:lnTo>
                    <a:pt x="571" y="21"/>
                  </a:lnTo>
                  <a:lnTo>
                    <a:pt x="576" y="29"/>
                  </a:lnTo>
                  <a:lnTo>
                    <a:pt x="578" y="31"/>
                  </a:lnTo>
                  <a:lnTo>
                    <a:pt x="582" y="36"/>
                  </a:lnTo>
                  <a:lnTo>
                    <a:pt x="584" y="40"/>
                  </a:lnTo>
                  <a:lnTo>
                    <a:pt x="588" y="44"/>
                  </a:lnTo>
                  <a:lnTo>
                    <a:pt x="590" y="48"/>
                  </a:lnTo>
                  <a:lnTo>
                    <a:pt x="593" y="52"/>
                  </a:lnTo>
                  <a:lnTo>
                    <a:pt x="597" y="57"/>
                  </a:lnTo>
                  <a:lnTo>
                    <a:pt x="601" y="63"/>
                  </a:lnTo>
                  <a:lnTo>
                    <a:pt x="603" y="67"/>
                  </a:lnTo>
                  <a:lnTo>
                    <a:pt x="607" y="73"/>
                  </a:lnTo>
                  <a:lnTo>
                    <a:pt x="610" y="78"/>
                  </a:lnTo>
                  <a:lnTo>
                    <a:pt x="612" y="84"/>
                  </a:lnTo>
                  <a:lnTo>
                    <a:pt x="616" y="90"/>
                  </a:lnTo>
                  <a:lnTo>
                    <a:pt x="620" y="95"/>
                  </a:lnTo>
                  <a:lnTo>
                    <a:pt x="624" y="101"/>
                  </a:lnTo>
                  <a:lnTo>
                    <a:pt x="628" y="109"/>
                  </a:lnTo>
                  <a:lnTo>
                    <a:pt x="631" y="114"/>
                  </a:lnTo>
                  <a:lnTo>
                    <a:pt x="633" y="120"/>
                  </a:lnTo>
                  <a:lnTo>
                    <a:pt x="637" y="126"/>
                  </a:lnTo>
                  <a:lnTo>
                    <a:pt x="641" y="133"/>
                  </a:lnTo>
                  <a:lnTo>
                    <a:pt x="645" y="139"/>
                  </a:lnTo>
                  <a:lnTo>
                    <a:pt x="648" y="147"/>
                  </a:lnTo>
                  <a:lnTo>
                    <a:pt x="652" y="152"/>
                  </a:lnTo>
                  <a:lnTo>
                    <a:pt x="656" y="160"/>
                  </a:lnTo>
                  <a:lnTo>
                    <a:pt x="658" y="168"/>
                  </a:lnTo>
                  <a:lnTo>
                    <a:pt x="662" y="175"/>
                  </a:lnTo>
                  <a:lnTo>
                    <a:pt x="666" y="181"/>
                  </a:lnTo>
                  <a:lnTo>
                    <a:pt x="669" y="190"/>
                  </a:lnTo>
                  <a:lnTo>
                    <a:pt x="671" y="196"/>
                  </a:lnTo>
                  <a:lnTo>
                    <a:pt x="675" y="204"/>
                  </a:lnTo>
                  <a:lnTo>
                    <a:pt x="679" y="213"/>
                  </a:lnTo>
                  <a:lnTo>
                    <a:pt x="683" y="221"/>
                  </a:lnTo>
                  <a:lnTo>
                    <a:pt x="686" y="228"/>
                  </a:lnTo>
                  <a:lnTo>
                    <a:pt x="690" y="236"/>
                  </a:lnTo>
                  <a:lnTo>
                    <a:pt x="692" y="246"/>
                  </a:lnTo>
                  <a:lnTo>
                    <a:pt x="696" y="253"/>
                  </a:lnTo>
                  <a:lnTo>
                    <a:pt x="700" y="263"/>
                  </a:lnTo>
                  <a:lnTo>
                    <a:pt x="704" y="270"/>
                  </a:lnTo>
                  <a:lnTo>
                    <a:pt x="705" y="278"/>
                  </a:lnTo>
                  <a:lnTo>
                    <a:pt x="709" y="287"/>
                  </a:lnTo>
                  <a:lnTo>
                    <a:pt x="713" y="295"/>
                  </a:lnTo>
                  <a:lnTo>
                    <a:pt x="717" y="303"/>
                  </a:lnTo>
                  <a:lnTo>
                    <a:pt x="719" y="312"/>
                  </a:lnTo>
                  <a:lnTo>
                    <a:pt x="723" y="322"/>
                  </a:lnTo>
                  <a:lnTo>
                    <a:pt x="726" y="329"/>
                  </a:lnTo>
                  <a:lnTo>
                    <a:pt x="728" y="339"/>
                  </a:lnTo>
                  <a:lnTo>
                    <a:pt x="732" y="348"/>
                  </a:lnTo>
                  <a:lnTo>
                    <a:pt x="736" y="358"/>
                  </a:lnTo>
                  <a:lnTo>
                    <a:pt x="738" y="365"/>
                  </a:lnTo>
                  <a:lnTo>
                    <a:pt x="740" y="375"/>
                  </a:lnTo>
                  <a:lnTo>
                    <a:pt x="742" y="382"/>
                  </a:lnTo>
                  <a:lnTo>
                    <a:pt x="745" y="392"/>
                  </a:lnTo>
                  <a:lnTo>
                    <a:pt x="747" y="401"/>
                  </a:lnTo>
                  <a:lnTo>
                    <a:pt x="749" y="409"/>
                  </a:lnTo>
                  <a:lnTo>
                    <a:pt x="751" y="418"/>
                  </a:lnTo>
                  <a:lnTo>
                    <a:pt x="753" y="428"/>
                  </a:lnTo>
                  <a:lnTo>
                    <a:pt x="755" y="436"/>
                  </a:lnTo>
                  <a:lnTo>
                    <a:pt x="757" y="445"/>
                  </a:lnTo>
                  <a:lnTo>
                    <a:pt x="759" y="455"/>
                  </a:lnTo>
                  <a:lnTo>
                    <a:pt x="761" y="462"/>
                  </a:lnTo>
                  <a:lnTo>
                    <a:pt x="763" y="472"/>
                  </a:lnTo>
                  <a:lnTo>
                    <a:pt x="764" y="479"/>
                  </a:lnTo>
                  <a:lnTo>
                    <a:pt x="766" y="489"/>
                  </a:lnTo>
                  <a:lnTo>
                    <a:pt x="768" y="498"/>
                  </a:lnTo>
                  <a:lnTo>
                    <a:pt x="768" y="506"/>
                  </a:lnTo>
                  <a:lnTo>
                    <a:pt x="770" y="515"/>
                  </a:lnTo>
                  <a:lnTo>
                    <a:pt x="772" y="523"/>
                  </a:lnTo>
                  <a:lnTo>
                    <a:pt x="774" y="532"/>
                  </a:lnTo>
                  <a:lnTo>
                    <a:pt x="774" y="542"/>
                  </a:lnTo>
                  <a:lnTo>
                    <a:pt x="776" y="550"/>
                  </a:lnTo>
                  <a:lnTo>
                    <a:pt x="776" y="559"/>
                  </a:lnTo>
                  <a:lnTo>
                    <a:pt x="778" y="567"/>
                  </a:lnTo>
                  <a:lnTo>
                    <a:pt x="778" y="576"/>
                  </a:lnTo>
                  <a:lnTo>
                    <a:pt x="778" y="584"/>
                  </a:lnTo>
                  <a:lnTo>
                    <a:pt x="780" y="593"/>
                  </a:lnTo>
                  <a:lnTo>
                    <a:pt x="780" y="601"/>
                  </a:lnTo>
                  <a:lnTo>
                    <a:pt x="780" y="610"/>
                  </a:lnTo>
                  <a:lnTo>
                    <a:pt x="780" y="618"/>
                  </a:lnTo>
                  <a:lnTo>
                    <a:pt x="782" y="627"/>
                  </a:lnTo>
                  <a:lnTo>
                    <a:pt x="782" y="637"/>
                  </a:lnTo>
                  <a:lnTo>
                    <a:pt x="782" y="645"/>
                  </a:lnTo>
                  <a:lnTo>
                    <a:pt x="782" y="652"/>
                  </a:lnTo>
                  <a:lnTo>
                    <a:pt x="782" y="662"/>
                  </a:lnTo>
                  <a:lnTo>
                    <a:pt x="782" y="669"/>
                  </a:lnTo>
                  <a:lnTo>
                    <a:pt x="780" y="679"/>
                  </a:lnTo>
                  <a:lnTo>
                    <a:pt x="780" y="686"/>
                  </a:lnTo>
                  <a:lnTo>
                    <a:pt x="780" y="694"/>
                  </a:lnTo>
                  <a:lnTo>
                    <a:pt x="780" y="704"/>
                  </a:lnTo>
                  <a:lnTo>
                    <a:pt x="778" y="711"/>
                  </a:lnTo>
                  <a:lnTo>
                    <a:pt x="778" y="719"/>
                  </a:lnTo>
                  <a:lnTo>
                    <a:pt x="776" y="726"/>
                  </a:lnTo>
                  <a:lnTo>
                    <a:pt x="776" y="736"/>
                  </a:lnTo>
                  <a:lnTo>
                    <a:pt x="774" y="743"/>
                  </a:lnTo>
                  <a:lnTo>
                    <a:pt x="774" y="751"/>
                  </a:lnTo>
                  <a:lnTo>
                    <a:pt x="772" y="761"/>
                  </a:lnTo>
                  <a:lnTo>
                    <a:pt x="772" y="768"/>
                  </a:lnTo>
                  <a:lnTo>
                    <a:pt x="770" y="776"/>
                  </a:lnTo>
                  <a:lnTo>
                    <a:pt x="768" y="783"/>
                  </a:lnTo>
                  <a:lnTo>
                    <a:pt x="766" y="791"/>
                  </a:lnTo>
                  <a:lnTo>
                    <a:pt x="764" y="799"/>
                  </a:lnTo>
                  <a:lnTo>
                    <a:pt x="763" y="806"/>
                  </a:lnTo>
                  <a:lnTo>
                    <a:pt x="761" y="814"/>
                  </a:lnTo>
                  <a:lnTo>
                    <a:pt x="759" y="821"/>
                  </a:lnTo>
                  <a:lnTo>
                    <a:pt x="757" y="831"/>
                  </a:lnTo>
                  <a:lnTo>
                    <a:pt x="755" y="837"/>
                  </a:lnTo>
                  <a:lnTo>
                    <a:pt x="753" y="846"/>
                  </a:lnTo>
                  <a:lnTo>
                    <a:pt x="751" y="852"/>
                  </a:lnTo>
                  <a:lnTo>
                    <a:pt x="749" y="861"/>
                  </a:lnTo>
                  <a:lnTo>
                    <a:pt x="745" y="867"/>
                  </a:lnTo>
                  <a:lnTo>
                    <a:pt x="744" y="876"/>
                  </a:lnTo>
                  <a:lnTo>
                    <a:pt x="740" y="882"/>
                  </a:lnTo>
                  <a:lnTo>
                    <a:pt x="738" y="892"/>
                  </a:lnTo>
                  <a:lnTo>
                    <a:pt x="734" y="897"/>
                  </a:lnTo>
                  <a:lnTo>
                    <a:pt x="732" y="905"/>
                  </a:lnTo>
                  <a:lnTo>
                    <a:pt x="728" y="913"/>
                  </a:lnTo>
                  <a:lnTo>
                    <a:pt x="726" y="920"/>
                  </a:lnTo>
                  <a:lnTo>
                    <a:pt x="723" y="926"/>
                  </a:lnTo>
                  <a:lnTo>
                    <a:pt x="721" y="933"/>
                  </a:lnTo>
                  <a:lnTo>
                    <a:pt x="717" y="941"/>
                  </a:lnTo>
                  <a:lnTo>
                    <a:pt x="715" y="949"/>
                  </a:lnTo>
                  <a:lnTo>
                    <a:pt x="711" y="954"/>
                  </a:lnTo>
                  <a:lnTo>
                    <a:pt x="709" y="962"/>
                  </a:lnTo>
                  <a:lnTo>
                    <a:pt x="705" y="968"/>
                  </a:lnTo>
                  <a:lnTo>
                    <a:pt x="704" y="975"/>
                  </a:lnTo>
                  <a:lnTo>
                    <a:pt x="700" y="981"/>
                  </a:lnTo>
                  <a:lnTo>
                    <a:pt x="698" y="989"/>
                  </a:lnTo>
                  <a:lnTo>
                    <a:pt x="694" y="994"/>
                  </a:lnTo>
                  <a:lnTo>
                    <a:pt x="692" y="1002"/>
                  </a:lnTo>
                  <a:lnTo>
                    <a:pt x="690" y="1006"/>
                  </a:lnTo>
                  <a:lnTo>
                    <a:pt x="686" y="1013"/>
                  </a:lnTo>
                  <a:lnTo>
                    <a:pt x="683" y="1019"/>
                  </a:lnTo>
                  <a:lnTo>
                    <a:pt x="681" y="1025"/>
                  </a:lnTo>
                  <a:lnTo>
                    <a:pt x="677" y="1030"/>
                  </a:lnTo>
                  <a:lnTo>
                    <a:pt x="675" y="1036"/>
                  </a:lnTo>
                  <a:lnTo>
                    <a:pt x="671" y="1044"/>
                  </a:lnTo>
                  <a:lnTo>
                    <a:pt x="667" y="1049"/>
                  </a:lnTo>
                  <a:lnTo>
                    <a:pt x="664" y="1055"/>
                  </a:lnTo>
                  <a:lnTo>
                    <a:pt x="662" y="1061"/>
                  </a:lnTo>
                  <a:lnTo>
                    <a:pt x="658" y="1066"/>
                  </a:lnTo>
                  <a:lnTo>
                    <a:pt x="654" y="1072"/>
                  </a:lnTo>
                  <a:lnTo>
                    <a:pt x="652" y="1078"/>
                  </a:lnTo>
                  <a:lnTo>
                    <a:pt x="648" y="1084"/>
                  </a:lnTo>
                  <a:lnTo>
                    <a:pt x="645" y="1087"/>
                  </a:lnTo>
                  <a:lnTo>
                    <a:pt x="641" y="1095"/>
                  </a:lnTo>
                  <a:lnTo>
                    <a:pt x="637" y="1099"/>
                  </a:lnTo>
                  <a:lnTo>
                    <a:pt x="633" y="1104"/>
                  </a:lnTo>
                  <a:lnTo>
                    <a:pt x="629" y="1108"/>
                  </a:lnTo>
                  <a:lnTo>
                    <a:pt x="626" y="1114"/>
                  </a:lnTo>
                  <a:lnTo>
                    <a:pt x="622" y="1120"/>
                  </a:lnTo>
                  <a:lnTo>
                    <a:pt x="618" y="1125"/>
                  </a:lnTo>
                  <a:lnTo>
                    <a:pt x="614" y="1129"/>
                  </a:lnTo>
                  <a:lnTo>
                    <a:pt x="610" y="1135"/>
                  </a:lnTo>
                  <a:lnTo>
                    <a:pt x="607" y="1139"/>
                  </a:lnTo>
                  <a:lnTo>
                    <a:pt x="603" y="1144"/>
                  </a:lnTo>
                  <a:lnTo>
                    <a:pt x="599" y="1148"/>
                  </a:lnTo>
                  <a:lnTo>
                    <a:pt x="595" y="1154"/>
                  </a:lnTo>
                  <a:lnTo>
                    <a:pt x="590" y="1160"/>
                  </a:lnTo>
                  <a:lnTo>
                    <a:pt x="586" y="1163"/>
                  </a:lnTo>
                  <a:lnTo>
                    <a:pt x="582" y="1169"/>
                  </a:lnTo>
                  <a:lnTo>
                    <a:pt x="578" y="1173"/>
                  </a:lnTo>
                  <a:lnTo>
                    <a:pt x="572" y="1179"/>
                  </a:lnTo>
                  <a:lnTo>
                    <a:pt x="567" y="1182"/>
                  </a:lnTo>
                  <a:lnTo>
                    <a:pt x="561" y="1186"/>
                  </a:lnTo>
                  <a:lnTo>
                    <a:pt x="557" y="1192"/>
                  </a:lnTo>
                  <a:lnTo>
                    <a:pt x="551" y="1196"/>
                  </a:lnTo>
                  <a:lnTo>
                    <a:pt x="548" y="1200"/>
                  </a:lnTo>
                  <a:lnTo>
                    <a:pt x="542" y="1203"/>
                  </a:lnTo>
                  <a:lnTo>
                    <a:pt x="538" y="1209"/>
                  </a:lnTo>
                  <a:lnTo>
                    <a:pt x="532" y="1213"/>
                  </a:lnTo>
                  <a:lnTo>
                    <a:pt x="527" y="1217"/>
                  </a:lnTo>
                  <a:lnTo>
                    <a:pt x="521" y="1220"/>
                  </a:lnTo>
                  <a:lnTo>
                    <a:pt x="515" y="1226"/>
                  </a:lnTo>
                  <a:lnTo>
                    <a:pt x="510" y="1230"/>
                  </a:lnTo>
                  <a:lnTo>
                    <a:pt x="504" y="1234"/>
                  </a:lnTo>
                  <a:lnTo>
                    <a:pt x="498" y="1238"/>
                  </a:lnTo>
                  <a:lnTo>
                    <a:pt x="493" y="1243"/>
                  </a:lnTo>
                  <a:lnTo>
                    <a:pt x="487" y="1247"/>
                  </a:lnTo>
                  <a:lnTo>
                    <a:pt x="481" y="1251"/>
                  </a:lnTo>
                  <a:lnTo>
                    <a:pt x="475" y="1255"/>
                  </a:lnTo>
                  <a:lnTo>
                    <a:pt x="468" y="1258"/>
                  </a:lnTo>
                  <a:lnTo>
                    <a:pt x="462" y="1262"/>
                  </a:lnTo>
                  <a:lnTo>
                    <a:pt x="455" y="1266"/>
                  </a:lnTo>
                  <a:lnTo>
                    <a:pt x="449" y="1270"/>
                  </a:lnTo>
                  <a:lnTo>
                    <a:pt x="441" y="1274"/>
                  </a:lnTo>
                  <a:lnTo>
                    <a:pt x="434" y="1276"/>
                  </a:lnTo>
                  <a:lnTo>
                    <a:pt x="428" y="1279"/>
                  </a:lnTo>
                  <a:lnTo>
                    <a:pt x="420" y="1283"/>
                  </a:lnTo>
                  <a:lnTo>
                    <a:pt x="415" y="1287"/>
                  </a:lnTo>
                  <a:lnTo>
                    <a:pt x="407" y="1291"/>
                  </a:lnTo>
                  <a:lnTo>
                    <a:pt x="399" y="1295"/>
                  </a:lnTo>
                  <a:lnTo>
                    <a:pt x="394" y="1296"/>
                  </a:lnTo>
                  <a:lnTo>
                    <a:pt x="386" y="1300"/>
                  </a:lnTo>
                  <a:lnTo>
                    <a:pt x="378" y="1304"/>
                  </a:lnTo>
                  <a:lnTo>
                    <a:pt x="371" y="1306"/>
                  </a:lnTo>
                  <a:lnTo>
                    <a:pt x="363" y="1310"/>
                  </a:lnTo>
                  <a:lnTo>
                    <a:pt x="356" y="1314"/>
                  </a:lnTo>
                  <a:lnTo>
                    <a:pt x="348" y="1315"/>
                  </a:lnTo>
                  <a:lnTo>
                    <a:pt x="342" y="1317"/>
                  </a:lnTo>
                  <a:lnTo>
                    <a:pt x="335" y="1321"/>
                  </a:lnTo>
                  <a:lnTo>
                    <a:pt x="327" y="1323"/>
                  </a:lnTo>
                  <a:lnTo>
                    <a:pt x="320" y="1325"/>
                  </a:lnTo>
                  <a:lnTo>
                    <a:pt x="312" y="1329"/>
                  </a:lnTo>
                  <a:lnTo>
                    <a:pt x="304" y="1331"/>
                  </a:lnTo>
                  <a:lnTo>
                    <a:pt x="297" y="1333"/>
                  </a:lnTo>
                  <a:lnTo>
                    <a:pt x="289" y="1334"/>
                  </a:lnTo>
                  <a:lnTo>
                    <a:pt x="283" y="1336"/>
                  </a:lnTo>
                  <a:lnTo>
                    <a:pt x="276" y="1338"/>
                  </a:lnTo>
                  <a:lnTo>
                    <a:pt x="268" y="1342"/>
                  </a:lnTo>
                  <a:lnTo>
                    <a:pt x="261" y="1342"/>
                  </a:lnTo>
                  <a:lnTo>
                    <a:pt x="253" y="1344"/>
                  </a:lnTo>
                  <a:lnTo>
                    <a:pt x="245" y="1346"/>
                  </a:lnTo>
                  <a:lnTo>
                    <a:pt x="238" y="1348"/>
                  </a:lnTo>
                  <a:lnTo>
                    <a:pt x="230" y="1348"/>
                  </a:lnTo>
                  <a:lnTo>
                    <a:pt x="224" y="1350"/>
                  </a:lnTo>
                  <a:lnTo>
                    <a:pt x="217" y="1350"/>
                  </a:lnTo>
                  <a:lnTo>
                    <a:pt x="209" y="1352"/>
                  </a:lnTo>
                  <a:lnTo>
                    <a:pt x="202" y="1352"/>
                  </a:lnTo>
                  <a:lnTo>
                    <a:pt x="196" y="1353"/>
                  </a:lnTo>
                  <a:lnTo>
                    <a:pt x="188" y="1353"/>
                  </a:lnTo>
                  <a:lnTo>
                    <a:pt x="183" y="1355"/>
                  </a:lnTo>
                  <a:lnTo>
                    <a:pt x="175" y="1355"/>
                  </a:lnTo>
                  <a:lnTo>
                    <a:pt x="169" y="1355"/>
                  </a:lnTo>
                  <a:lnTo>
                    <a:pt x="164" y="1355"/>
                  </a:lnTo>
                  <a:lnTo>
                    <a:pt x="156" y="1355"/>
                  </a:lnTo>
                  <a:lnTo>
                    <a:pt x="150" y="1355"/>
                  </a:lnTo>
                  <a:lnTo>
                    <a:pt x="143" y="1353"/>
                  </a:lnTo>
                  <a:lnTo>
                    <a:pt x="137" y="1353"/>
                  </a:lnTo>
                  <a:lnTo>
                    <a:pt x="131" y="1353"/>
                  </a:lnTo>
                  <a:lnTo>
                    <a:pt x="126" y="1352"/>
                  </a:lnTo>
                  <a:lnTo>
                    <a:pt x="118" y="1352"/>
                  </a:lnTo>
                  <a:lnTo>
                    <a:pt x="112" y="1350"/>
                  </a:lnTo>
                  <a:lnTo>
                    <a:pt x="108" y="1350"/>
                  </a:lnTo>
                  <a:lnTo>
                    <a:pt x="103" y="1348"/>
                  </a:lnTo>
                  <a:lnTo>
                    <a:pt x="97" y="1346"/>
                  </a:lnTo>
                  <a:lnTo>
                    <a:pt x="91" y="1344"/>
                  </a:lnTo>
                  <a:lnTo>
                    <a:pt x="88" y="1342"/>
                  </a:lnTo>
                  <a:lnTo>
                    <a:pt x="82" y="1340"/>
                  </a:lnTo>
                  <a:lnTo>
                    <a:pt x="76" y="1338"/>
                  </a:lnTo>
                  <a:lnTo>
                    <a:pt x="72" y="1336"/>
                  </a:lnTo>
                  <a:lnTo>
                    <a:pt x="69" y="1334"/>
                  </a:lnTo>
                  <a:lnTo>
                    <a:pt x="65" y="1331"/>
                  </a:lnTo>
                  <a:lnTo>
                    <a:pt x="59" y="1329"/>
                  </a:lnTo>
                  <a:lnTo>
                    <a:pt x="55" y="1325"/>
                  </a:lnTo>
                  <a:lnTo>
                    <a:pt x="51" y="1321"/>
                  </a:lnTo>
                  <a:lnTo>
                    <a:pt x="46" y="1317"/>
                  </a:lnTo>
                  <a:lnTo>
                    <a:pt x="42" y="1314"/>
                  </a:lnTo>
                  <a:lnTo>
                    <a:pt x="38" y="1312"/>
                  </a:lnTo>
                  <a:lnTo>
                    <a:pt x="36" y="1308"/>
                  </a:lnTo>
                  <a:lnTo>
                    <a:pt x="32" y="1304"/>
                  </a:lnTo>
                  <a:lnTo>
                    <a:pt x="29" y="1298"/>
                  </a:lnTo>
                  <a:lnTo>
                    <a:pt x="27" y="1295"/>
                  </a:lnTo>
                  <a:lnTo>
                    <a:pt x="23" y="1291"/>
                  </a:lnTo>
                  <a:lnTo>
                    <a:pt x="21" y="1285"/>
                  </a:lnTo>
                  <a:lnTo>
                    <a:pt x="19" y="1281"/>
                  </a:lnTo>
                  <a:lnTo>
                    <a:pt x="17" y="1277"/>
                  </a:lnTo>
                  <a:lnTo>
                    <a:pt x="15" y="1274"/>
                  </a:lnTo>
                  <a:lnTo>
                    <a:pt x="13" y="1268"/>
                  </a:lnTo>
                  <a:lnTo>
                    <a:pt x="10" y="1262"/>
                  </a:lnTo>
                  <a:lnTo>
                    <a:pt x="8" y="1257"/>
                  </a:lnTo>
                  <a:lnTo>
                    <a:pt x="8" y="1253"/>
                  </a:lnTo>
                  <a:lnTo>
                    <a:pt x="6" y="1247"/>
                  </a:lnTo>
                  <a:lnTo>
                    <a:pt x="4" y="1241"/>
                  </a:lnTo>
                  <a:lnTo>
                    <a:pt x="2" y="1236"/>
                  </a:lnTo>
                  <a:lnTo>
                    <a:pt x="2" y="1230"/>
                  </a:lnTo>
                  <a:lnTo>
                    <a:pt x="0" y="1224"/>
                  </a:lnTo>
                  <a:lnTo>
                    <a:pt x="0" y="1219"/>
                  </a:lnTo>
                  <a:lnTo>
                    <a:pt x="0" y="1213"/>
                  </a:lnTo>
                  <a:lnTo>
                    <a:pt x="0" y="1207"/>
                  </a:lnTo>
                  <a:lnTo>
                    <a:pt x="0" y="1201"/>
                  </a:lnTo>
                  <a:lnTo>
                    <a:pt x="0" y="1196"/>
                  </a:lnTo>
                  <a:lnTo>
                    <a:pt x="0" y="1190"/>
                  </a:lnTo>
                  <a:lnTo>
                    <a:pt x="0" y="1184"/>
                  </a:lnTo>
                  <a:lnTo>
                    <a:pt x="0" y="1179"/>
                  </a:lnTo>
                  <a:lnTo>
                    <a:pt x="0" y="1173"/>
                  </a:lnTo>
                  <a:lnTo>
                    <a:pt x="0" y="1165"/>
                  </a:lnTo>
                  <a:lnTo>
                    <a:pt x="2" y="1160"/>
                  </a:lnTo>
                  <a:lnTo>
                    <a:pt x="2" y="1154"/>
                  </a:lnTo>
                  <a:lnTo>
                    <a:pt x="4" y="1146"/>
                  </a:lnTo>
                  <a:lnTo>
                    <a:pt x="4" y="1141"/>
                  </a:lnTo>
                  <a:lnTo>
                    <a:pt x="6" y="1135"/>
                  </a:lnTo>
                  <a:lnTo>
                    <a:pt x="8" y="1129"/>
                  </a:lnTo>
                  <a:lnTo>
                    <a:pt x="10" y="1123"/>
                  </a:lnTo>
                  <a:lnTo>
                    <a:pt x="12" y="1116"/>
                  </a:lnTo>
                  <a:lnTo>
                    <a:pt x="13" y="1110"/>
                  </a:lnTo>
                  <a:lnTo>
                    <a:pt x="15" y="1104"/>
                  </a:lnTo>
                  <a:lnTo>
                    <a:pt x="17" y="1099"/>
                  </a:lnTo>
                  <a:lnTo>
                    <a:pt x="21" y="1093"/>
                  </a:lnTo>
                  <a:lnTo>
                    <a:pt x="23" y="1087"/>
                  </a:lnTo>
                  <a:lnTo>
                    <a:pt x="25" y="1080"/>
                  </a:lnTo>
                  <a:lnTo>
                    <a:pt x="29" y="1074"/>
                  </a:lnTo>
                  <a:lnTo>
                    <a:pt x="31" y="1068"/>
                  </a:lnTo>
                  <a:lnTo>
                    <a:pt x="34" y="1063"/>
                  </a:lnTo>
                  <a:lnTo>
                    <a:pt x="36" y="1057"/>
                  </a:lnTo>
                  <a:lnTo>
                    <a:pt x="40" y="1051"/>
                  </a:lnTo>
                  <a:lnTo>
                    <a:pt x="44" y="1046"/>
                  </a:lnTo>
                  <a:lnTo>
                    <a:pt x="48" y="1040"/>
                  </a:lnTo>
                  <a:lnTo>
                    <a:pt x="51" y="1034"/>
                  </a:lnTo>
                  <a:lnTo>
                    <a:pt x="55" y="1028"/>
                  </a:lnTo>
                  <a:lnTo>
                    <a:pt x="59" y="1023"/>
                  </a:lnTo>
                  <a:lnTo>
                    <a:pt x="65" y="1019"/>
                  </a:lnTo>
                  <a:lnTo>
                    <a:pt x="69" y="1013"/>
                  </a:lnTo>
                  <a:lnTo>
                    <a:pt x="72" y="1008"/>
                  </a:lnTo>
                  <a:lnTo>
                    <a:pt x="78" y="1002"/>
                  </a:lnTo>
                  <a:lnTo>
                    <a:pt x="84" y="998"/>
                  </a:lnTo>
                  <a:lnTo>
                    <a:pt x="88" y="992"/>
                  </a:lnTo>
                  <a:lnTo>
                    <a:pt x="91" y="989"/>
                  </a:lnTo>
                  <a:lnTo>
                    <a:pt x="97" y="983"/>
                  </a:lnTo>
                  <a:lnTo>
                    <a:pt x="103" y="979"/>
                  </a:lnTo>
                  <a:lnTo>
                    <a:pt x="107" y="973"/>
                  </a:lnTo>
                  <a:lnTo>
                    <a:pt x="112" y="970"/>
                  </a:lnTo>
                  <a:lnTo>
                    <a:pt x="118" y="966"/>
                  </a:lnTo>
                  <a:lnTo>
                    <a:pt x="124" y="962"/>
                  </a:lnTo>
                  <a:lnTo>
                    <a:pt x="129" y="958"/>
                  </a:lnTo>
                  <a:lnTo>
                    <a:pt x="135" y="952"/>
                  </a:lnTo>
                  <a:lnTo>
                    <a:pt x="141" y="949"/>
                  </a:lnTo>
                  <a:lnTo>
                    <a:pt x="147" y="945"/>
                  </a:lnTo>
                  <a:lnTo>
                    <a:pt x="154" y="941"/>
                  </a:lnTo>
                  <a:lnTo>
                    <a:pt x="160" y="937"/>
                  </a:lnTo>
                  <a:lnTo>
                    <a:pt x="166" y="933"/>
                  </a:lnTo>
                  <a:lnTo>
                    <a:pt x="173" y="932"/>
                  </a:lnTo>
                  <a:lnTo>
                    <a:pt x="179" y="926"/>
                  </a:lnTo>
                  <a:lnTo>
                    <a:pt x="185" y="922"/>
                  </a:lnTo>
                  <a:lnTo>
                    <a:pt x="192" y="918"/>
                  </a:lnTo>
                  <a:lnTo>
                    <a:pt x="198" y="916"/>
                  </a:lnTo>
                  <a:lnTo>
                    <a:pt x="205" y="913"/>
                  </a:lnTo>
                  <a:lnTo>
                    <a:pt x="211" y="909"/>
                  </a:lnTo>
                  <a:lnTo>
                    <a:pt x="219" y="905"/>
                  </a:lnTo>
                  <a:lnTo>
                    <a:pt x="226" y="903"/>
                  </a:lnTo>
                  <a:lnTo>
                    <a:pt x="232" y="897"/>
                  </a:lnTo>
                  <a:lnTo>
                    <a:pt x="240" y="895"/>
                  </a:lnTo>
                  <a:lnTo>
                    <a:pt x="245" y="892"/>
                  </a:lnTo>
                  <a:lnTo>
                    <a:pt x="253" y="888"/>
                  </a:lnTo>
                  <a:lnTo>
                    <a:pt x="261" y="886"/>
                  </a:lnTo>
                  <a:lnTo>
                    <a:pt x="266" y="882"/>
                  </a:lnTo>
                  <a:lnTo>
                    <a:pt x="274" y="878"/>
                  </a:lnTo>
                  <a:lnTo>
                    <a:pt x="282" y="876"/>
                  </a:lnTo>
                  <a:lnTo>
                    <a:pt x="287" y="873"/>
                  </a:lnTo>
                  <a:lnTo>
                    <a:pt x="295" y="869"/>
                  </a:lnTo>
                  <a:lnTo>
                    <a:pt x="301" y="865"/>
                  </a:lnTo>
                  <a:lnTo>
                    <a:pt x="310" y="863"/>
                  </a:lnTo>
                  <a:lnTo>
                    <a:pt x="316" y="857"/>
                  </a:lnTo>
                  <a:lnTo>
                    <a:pt x="323" y="856"/>
                  </a:lnTo>
                  <a:lnTo>
                    <a:pt x="329" y="852"/>
                  </a:lnTo>
                  <a:lnTo>
                    <a:pt x="337" y="848"/>
                  </a:lnTo>
                  <a:lnTo>
                    <a:pt x="342" y="844"/>
                  </a:lnTo>
                  <a:lnTo>
                    <a:pt x="350" y="840"/>
                  </a:lnTo>
                  <a:lnTo>
                    <a:pt x="358" y="837"/>
                  </a:lnTo>
                  <a:lnTo>
                    <a:pt x="363" y="835"/>
                  </a:lnTo>
                  <a:lnTo>
                    <a:pt x="371" y="831"/>
                  </a:lnTo>
                  <a:lnTo>
                    <a:pt x="377" y="827"/>
                  </a:lnTo>
                  <a:lnTo>
                    <a:pt x="384" y="823"/>
                  </a:lnTo>
                  <a:lnTo>
                    <a:pt x="392" y="819"/>
                  </a:lnTo>
                  <a:lnTo>
                    <a:pt x="397" y="816"/>
                  </a:lnTo>
                  <a:lnTo>
                    <a:pt x="403" y="812"/>
                  </a:lnTo>
                  <a:lnTo>
                    <a:pt x="409" y="808"/>
                  </a:lnTo>
                  <a:lnTo>
                    <a:pt x="417" y="804"/>
                  </a:lnTo>
                  <a:lnTo>
                    <a:pt x="422" y="800"/>
                  </a:lnTo>
                  <a:lnTo>
                    <a:pt x="428" y="795"/>
                  </a:lnTo>
                  <a:lnTo>
                    <a:pt x="434" y="791"/>
                  </a:lnTo>
                  <a:lnTo>
                    <a:pt x="439" y="787"/>
                  </a:lnTo>
                  <a:lnTo>
                    <a:pt x="445" y="783"/>
                  </a:lnTo>
                  <a:lnTo>
                    <a:pt x="451" y="778"/>
                  </a:lnTo>
                  <a:lnTo>
                    <a:pt x="456" y="772"/>
                  </a:lnTo>
                  <a:lnTo>
                    <a:pt x="462" y="768"/>
                  </a:lnTo>
                  <a:lnTo>
                    <a:pt x="468" y="764"/>
                  </a:lnTo>
                  <a:lnTo>
                    <a:pt x="474" y="759"/>
                  </a:lnTo>
                  <a:lnTo>
                    <a:pt x="479" y="755"/>
                  </a:lnTo>
                  <a:lnTo>
                    <a:pt x="485" y="749"/>
                  </a:lnTo>
                  <a:lnTo>
                    <a:pt x="489" y="743"/>
                  </a:lnTo>
                  <a:lnTo>
                    <a:pt x="493" y="740"/>
                  </a:lnTo>
                  <a:lnTo>
                    <a:pt x="498" y="732"/>
                  </a:lnTo>
                  <a:lnTo>
                    <a:pt x="502" y="728"/>
                  </a:lnTo>
                  <a:lnTo>
                    <a:pt x="506" y="721"/>
                  </a:lnTo>
                  <a:lnTo>
                    <a:pt x="510" y="717"/>
                  </a:lnTo>
                  <a:lnTo>
                    <a:pt x="513" y="711"/>
                  </a:lnTo>
                  <a:lnTo>
                    <a:pt x="519" y="705"/>
                  </a:lnTo>
                  <a:lnTo>
                    <a:pt x="521" y="700"/>
                  </a:lnTo>
                  <a:lnTo>
                    <a:pt x="525" y="694"/>
                  </a:lnTo>
                  <a:lnTo>
                    <a:pt x="529" y="688"/>
                  </a:lnTo>
                  <a:lnTo>
                    <a:pt x="531" y="683"/>
                  </a:lnTo>
                  <a:lnTo>
                    <a:pt x="534" y="675"/>
                  </a:lnTo>
                  <a:lnTo>
                    <a:pt x="536" y="669"/>
                  </a:lnTo>
                  <a:lnTo>
                    <a:pt x="540" y="664"/>
                  </a:lnTo>
                  <a:lnTo>
                    <a:pt x="544" y="658"/>
                  </a:lnTo>
                  <a:lnTo>
                    <a:pt x="546" y="652"/>
                  </a:lnTo>
                  <a:lnTo>
                    <a:pt x="548" y="646"/>
                  </a:lnTo>
                  <a:lnTo>
                    <a:pt x="550" y="639"/>
                  </a:lnTo>
                  <a:lnTo>
                    <a:pt x="551" y="633"/>
                  </a:lnTo>
                  <a:lnTo>
                    <a:pt x="553" y="627"/>
                  </a:lnTo>
                  <a:lnTo>
                    <a:pt x="555" y="622"/>
                  </a:lnTo>
                  <a:lnTo>
                    <a:pt x="557" y="614"/>
                  </a:lnTo>
                  <a:lnTo>
                    <a:pt x="559" y="608"/>
                  </a:lnTo>
                  <a:lnTo>
                    <a:pt x="559" y="601"/>
                  </a:lnTo>
                  <a:lnTo>
                    <a:pt x="561" y="595"/>
                  </a:lnTo>
                  <a:lnTo>
                    <a:pt x="561" y="589"/>
                  </a:lnTo>
                  <a:lnTo>
                    <a:pt x="563" y="584"/>
                  </a:lnTo>
                  <a:lnTo>
                    <a:pt x="565" y="576"/>
                  </a:lnTo>
                  <a:lnTo>
                    <a:pt x="565" y="570"/>
                  </a:lnTo>
                  <a:lnTo>
                    <a:pt x="567" y="563"/>
                  </a:lnTo>
                  <a:lnTo>
                    <a:pt x="567" y="557"/>
                  </a:lnTo>
                  <a:lnTo>
                    <a:pt x="567" y="550"/>
                  </a:lnTo>
                  <a:lnTo>
                    <a:pt x="567" y="544"/>
                  </a:lnTo>
                  <a:lnTo>
                    <a:pt x="567" y="536"/>
                  </a:lnTo>
                  <a:lnTo>
                    <a:pt x="569" y="531"/>
                  </a:lnTo>
                  <a:lnTo>
                    <a:pt x="569" y="523"/>
                  </a:lnTo>
                  <a:lnTo>
                    <a:pt x="569" y="517"/>
                  </a:lnTo>
                  <a:lnTo>
                    <a:pt x="569" y="512"/>
                  </a:lnTo>
                  <a:lnTo>
                    <a:pt x="569" y="504"/>
                  </a:lnTo>
                  <a:lnTo>
                    <a:pt x="567" y="498"/>
                  </a:lnTo>
                  <a:lnTo>
                    <a:pt x="567" y="491"/>
                  </a:lnTo>
                  <a:lnTo>
                    <a:pt x="567" y="485"/>
                  </a:lnTo>
                  <a:lnTo>
                    <a:pt x="567" y="477"/>
                  </a:lnTo>
                  <a:lnTo>
                    <a:pt x="565" y="472"/>
                  </a:lnTo>
                  <a:lnTo>
                    <a:pt x="565" y="464"/>
                  </a:lnTo>
                  <a:lnTo>
                    <a:pt x="565" y="458"/>
                  </a:lnTo>
                  <a:lnTo>
                    <a:pt x="565" y="453"/>
                  </a:lnTo>
                  <a:lnTo>
                    <a:pt x="563" y="445"/>
                  </a:lnTo>
                  <a:lnTo>
                    <a:pt x="561" y="439"/>
                  </a:lnTo>
                  <a:lnTo>
                    <a:pt x="559" y="432"/>
                  </a:lnTo>
                  <a:lnTo>
                    <a:pt x="559" y="426"/>
                  </a:lnTo>
                  <a:lnTo>
                    <a:pt x="557" y="418"/>
                  </a:lnTo>
                  <a:lnTo>
                    <a:pt x="557" y="413"/>
                  </a:lnTo>
                  <a:lnTo>
                    <a:pt x="555" y="407"/>
                  </a:lnTo>
                  <a:lnTo>
                    <a:pt x="553" y="401"/>
                  </a:lnTo>
                  <a:lnTo>
                    <a:pt x="551" y="394"/>
                  </a:lnTo>
                  <a:lnTo>
                    <a:pt x="551" y="388"/>
                  </a:lnTo>
                  <a:lnTo>
                    <a:pt x="550" y="382"/>
                  </a:lnTo>
                  <a:lnTo>
                    <a:pt x="548" y="375"/>
                  </a:lnTo>
                  <a:lnTo>
                    <a:pt x="546" y="369"/>
                  </a:lnTo>
                  <a:lnTo>
                    <a:pt x="544" y="363"/>
                  </a:lnTo>
                  <a:lnTo>
                    <a:pt x="542" y="358"/>
                  </a:lnTo>
                  <a:lnTo>
                    <a:pt x="540" y="352"/>
                  </a:lnTo>
                  <a:lnTo>
                    <a:pt x="538" y="344"/>
                  </a:lnTo>
                  <a:lnTo>
                    <a:pt x="536" y="339"/>
                  </a:lnTo>
                  <a:lnTo>
                    <a:pt x="534" y="333"/>
                  </a:lnTo>
                  <a:lnTo>
                    <a:pt x="532" y="327"/>
                  </a:lnTo>
                  <a:lnTo>
                    <a:pt x="531" y="320"/>
                  </a:lnTo>
                  <a:lnTo>
                    <a:pt x="529" y="314"/>
                  </a:lnTo>
                  <a:lnTo>
                    <a:pt x="527" y="308"/>
                  </a:lnTo>
                  <a:lnTo>
                    <a:pt x="525" y="303"/>
                  </a:lnTo>
                  <a:lnTo>
                    <a:pt x="523" y="297"/>
                  </a:lnTo>
                  <a:lnTo>
                    <a:pt x="521" y="291"/>
                  </a:lnTo>
                  <a:lnTo>
                    <a:pt x="519" y="285"/>
                  </a:lnTo>
                  <a:lnTo>
                    <a:pt x="517" y="280"/>
                  </a:lnTo>
                  <a:lnTo>
                    <a:pt x="515" y="272"/>
                  </a:lnTo>
                  <a:lnTo>
                    <a:pt x="513" y="268"/>
                  </a:lnTo>
                  <a:lnTo>
                    <a:pt x="512" y="263"/>
                  </a:lnTo>
                  <a:lnTo>
                    <a:pt x="510" y="257"/>
                  </a:lnTo>
                  <a:lnTo>
                    <a:pt x="508" y="249"/>
                  </a:lnTo>
                  <a:lnTo>
                    <a:pt x="506" y="244"/>
                  </a:lnTo>
                  <a:lnTo>
                    <a:pt x="504" y="240"/>
                  </a:lnTo>
                  <a:lnTo>
                    <a:pt x="502" y="234"/>
                  </a:lnTo>
                  <a:lnTo>
                    <a:pt x="500" y="228"/>
                  </a:lnTo>
                  <a:lnTo>
                    <a:pt x="498" y="223"/>
                  </a:lnTo>
                  <a:lnTo>
                    <a:pt x="496" y="217"/>
                  </a:lnTo>
                  <a:lnTo>
                    <a:pt x="494" y="213"/>
                  </a:lnTo>
                  <a:lnTo>
                    <a:pt x="493" y="208"/>
                  </a:lnTo>
                  <a:lnTo>
                    <a:pt x="491" y="202"/>
                  </a:lnTo>
                  <a:lnTo>
                    <a:pt x="491" y="196"/>
                  </a:lnTo>
                  <a:lnTo>
                    <a:pt x="489" y="192"/>
                  </a:lnTo>
                  <a:lnTo>
                    <a:pt x="487" y="187"/>
                  </a:lnTo>
                  <a:lnTo>
                    <a:pt x="485" y="181"/>
                  </a:lnTo>
                  <a:lnTo>
                    <a:pt x="483" y="177"/>
                  </a:lnTo>
                  <a:lnTo>
                    <a:pt x="483" y="173"/>
                  </a:lnTo>
                  <a:lnTo>
                    <a:pt x="481" y="168"/>
                  </a:lnTo>
                  <a:lnTo>
                    <a:pt x="479" y="162"/>
                  </a:lnTo>
                  <a:lnTo>
                    <a:pt x="477" y="156"/>
                  </a:lnTo>
                  <a:lnTo>
                    <a:pt x="477" y="152"/>
                  </a:lnTo>
                  <a:lnTo>
                    <a:pt x="475" y="149"/>
                  </a:lnTo>
                  <a:lnTo>
                    <a:pt x="474" y="145"/>
                  </a:lnTo>
                  <a:lnTo>
                    <a:pt x="472" y="139"/>
                  </a:lnTo>
                  <a:lnTo>
                    <a:pt x="472" y="135"/>
                  </a:lnTo>
                  <a:lnTo>
                    <a:pt x="470" y="131"/>
                  </a:lnTo>
                  <a:lnTo>
                    <a:pt x="468" y="126"/>
                  </a:lnTo>
                  <a:lnTo>
                    <a:pt x="468" y="122"/>
                  </a:lnTo>
                  <a:lnTo>
                    <a:pt x="466" y="118"/>
                  </a:lnTo>
                  <a:lnTo>
                    <a:pt x="464" y="111"/>
                  </a:lnTo>
                  <a:lnTo>
                    <a:pt x="462" y="103"/>
                  </a:lnTo>
                  <a:lnTo>
                    <a:pt x="460" y="95"/>
                  </a:lnTo>
                  <a:lnTo>
                    <a:pt x="458" y="90"/>
                  </a:lnTo>
                  <a:lnTo>
                    <a:pt x="456" y="84"/>
                  </a:lnTo>
                  <a:lnTo>
                    <a:pt x="456" y="76"/>
                  </a:lnTo>
                  <a:lnTo>
                    <a:pt x="455" y="71"/>
                  </a:lnTo>
                  <a:lnTo>
                    <a:pt x="455" y="65"/>
                  </a:lnTo>
                  <a:lnTo>
                    <a:pt x="455" y="61"/>
                  </a:lnTo>
                  <a:lnTo>
                    <a:pt x="455" y="57"/>
                  </a:lnTo>
                  <a:lnTo>
                    <a:pt x="455" y="52"/>
                  </a:lnTo>
                  <a:lnTo>
                    <a:pt x="455" y="48"/>
                  </a:lnTo>
                  <a:lnTo>
                    <a:pt x="455" y="44"/>
                  </a:lnTo>
                  <a:lnTo>
                    <a:pt x="455" y="40"/>
                  </a:lnTo>
                  <a:lnTo>
                    <a:pt x="456" y="33"/>
                  </a:lnTo>
                  <a:lnTo>
                    <a:pt x="460" y="27"/>
                  </a:lnTo>
                  <a:lnTo>
                    <a:pt x="464" y="21"/>
                  </a:lnTo>
                  <a:lnTo>
                    <a:pt x="470" y="17"/>
                  </a:lnTo>
                  <a:lnTo>
                    <a:pt x="475" y="14"/>
                  </a:lnTo>
                  <a:lnTo>
                    <a:pt x="481" y="10"/>
                  </a:lnTo>
                  <a:lnTo>
                    <a:pt x="487" y="6"/>
                  </a:lnTo>
                  <a:lnTo>
                    <a:pt x="496" y="4"/>
                  </a:lnTo>
                  <a:lnTo>
                    <a:pt x="498" y="4"/>
                  </a:lnTo>
                  <a:lnTo>
                    <a:pt x="502" y="4"/>
                  </a:lnTo>
                  <a:lnTo>
                    <a:pt x="506" y="2"/>
                  </a:lnTo>
                  <a:lnTo>
                    <a:pt x="512" y="2"/>
                  </a:lnTo>
                  <a:lnTo>
                    <a:pt x="513" y="0"/>
                  </a:lnTo>
                  <a:lnTo>
                    <a:pt x="519" y="0"/>
                  </a:lnTo>
                  <a:lnTo>
                    <a:pt x="521" y="0"/>
                  </a:lnTo>
                  <a:lnTo>
                    <a:pt x="527" y="0"/>
                  </a:lnTo>
                  <a:lnTo>
                    <a:pt x="532" y="0"/>
                  </a:lnTo>
                  <a:lnTo>
                    <a:pt x="540" y="0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rgbClr val="3399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8" name="Text Box 212"/>
            <p:cNvSpPr txBox="1">
              <a:spLocks noChangeArrowheads="1"/>
            </p:cNvSpPr>
            <p:nvPr/>
          </p:nvSpPr>
          <p:spPr bwMode="auto">
            <a:xfrm>
              <a:off x="4671" y="2482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 b="1"/>
                <a:t>2</a:t>
              </a:r>
            </a:p>
          </p:txBody>
        </p:sp>
        <p:sp>
          <p:nvSpPr>
            <p:cNvPr id="19669" name="Freeform 213"/>
            <p:cNvSpPr>
              <a:spLocks/>
            </p:cNvSpPr>
            <p:nvPr/>
          </p:nvSpPr>
          <p:spPr bwMode="auto">
            <a:xfrm>
              <a:off x="4633" y="2294"/>
              <a:ext cx="324" cy="3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6" y="43"/>
                </a:cxn>
                <a:cxn ang="0">
                  <a:pos x="461" y="5"/>
                </a:cxn>
              </a:cxnLst>
              <a:rect l="0" t="0" r="r" b="b"/>
              <a:pathLst>
                <a:path w="461" h="44">
                  <a:moveTo>
                    <a:pt x="0" y="0"/>
                  </a:moveTo>
                  <a:cubicBezTo>
                    <a:pt x="74" y="21"/>
                    <a:pt x="149" y="42"/>
                    <a:pt x="226" y="43"/>
                  </a:cubicBezTo>
                  <a:cubicBezTo>
                    <a:pt x="303" y="44"/>
                    <a:pt x="382" y="24"/>
                    <a:pt x="461" y="5"/>
                  </a:cubicBez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17045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8-puzzle revisited</a:t>
            </a:r>
          </a:p>
        </p:txBody>
      </p:sp>
      <p:grpSp>
        <p:nvGrpSpPr>
          <p:cNvPr id="31747" name="Group 3"/>
          <p:cNvGrpSpPr>
            <a:grpSpLocks/>
          </p:cNvGrpSpPr>
          <p:nvPr/>
        </p:nvGrpSpPr>
        <p:grpSpPr bwMode="auto">
          <a:xfrm>
            <a:off x="6019800" y="1981200"/>
            <a:ext cx="1828800" cy="1828800"/>
            <a:chOff x="914400" y="1828800"/>
            <a:chExt cx="1828800" cy="1828800"/>
          </a:xfrm>
        </p:grpSpPr>
        <p:sp>
          <p:nvSpPr>
            <p:cNvPr id="31756" name="Rectangle 4"/>
            <p:cNvSpPr>
              <a:spLocks noChangeArrowheads="1"/>
            </p:cNvSpPr>
            <p:nvPr/>
          </p:nvSpPr>
          <p:spPr bwMode="auto">
            <a:xfrm>
              <a:off x="914400" y="1828800"/>
              <a:ext cx="609600" cy="6096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7" name="Rectangle 5"/>
            <p:cNvSpPr>
              <a:spLocks noChangeArrowheads="1"/>
            </p:cNvSpPr>
            <p:nvPr/>
          </p:nvSpPr>
          <p:spPr bwMode="auto">
            <a:xfrm>
              <a:off x="914400" y="2438400"/>
              <a:ext cx="609600" cy="6096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8" name="Rectangle 6"/>
            <p:cNvSpPr>
              <a:spLocks noChangeArrowheads="1"/>
            </p:cNvSpPr>
            <p:nvPr/>
          </p:nvSpPr>
          <p:spPr bwMode="auto">
            <a:xfrm>
              <a:off x="914400" y="3048000"/>
              <a:ext cx="609600" cy="6096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9" name="Rectangle 7"/>
            <p:cNvSpPr>
              <a:spLocks noChangeArrowheads="1"/>
            </p:cNvSpPr>
            <p:nvPr/>
          </p:nvSpPr>
          <p:spPr bwMode="auto">
            <a:xfrm>
              <a:off x="1524000" y="3048000"/>
              <a:ext cx="609600" cy="6096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0" name="Rectangle 8"/>
            <p:cNvSpPr>
              <a:spLocks noChangeArrowheads="1"/>
            </p:cNvSpPr>
            <p:nvPr/>
          </p:nvSpPr>
          <p:spPr bwMode="auto">
            <a:xfrm>
              <a:off x="2133600" y="3048000"/>
              <a:ext cx="609600" cy="6096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1" name="Rectangle 9"/>
            <p:cNvSpPr>
              <a:spLocks noChangeArrowheads="1"/>
            </p:cNvSpPr>
            <p:nvPr/>
          </p:nvSpPr>
          <p:spPr bwMode="auto">
            <a:xfrm>
              <a:off x="2133600" y="2438400"/>
              <a:ext cx="609600" cy="6096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2" name="Rectangle 10"/>
            <p:cNvSpPr>
              <a:spLocks noChangeArrowheads="1"/>
            </p:cNvSpPr>
            <p:nvPr/>
          </p:nvSpPr>
          <p:spPr bwMode="auto">
            <a:xfrm>
              <a:off x="1524000" y="2438400"/>
              <a:ext cx="609600" cy="6096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3" name="Rectangle 11"/>
            <p:cNvSpPr>
              <a:spLocks noChangeArrowheads="1"/>
            </p:cNvSpPr>
            <p:nvPr/>
          </p:nvSpPr>
          <p:spPr bwMode="auto">
            <a:xfrm>
              <a:off x="1524000" y="1828800"/>
              <a:ext cx="609600" cy="6096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4" name="Rectangle 12"/>
            <p:cNvSpPr>
              <a:spLocks noChangeArrowheads="1"/>
            </p:cNvSpPr>
            <p:nvPr/>
          </p:nvSpPr>
          <p:spPr bwMode="auto">
            <a:xfrm>
              <a:off x="2133600" y="1828800"/>
              <a:ext cx="609600" cy="6096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48" name="TextBox 13"/>
          <p:cNvSpPr txBox="1">
            <a:spLocks noChangeArrowheads="1"/>
          </p:cNvSpPr>
          <p:nvPr/>
        </p:nvSpPr>
        <p:spPr bwMode="auto">
          <a:xfrm>
            <a:off x="6172200" y="2052638"/>
            <a:ext cx="38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1</a:t>
            </a:r>
          </a:p>
        </p:txBody>
      </p:sp>
      <p:sp>
        <p:nvSpPr>
          <p:cNvPr id="31749" name="TextBox 14"/>
          <p:cNvSpPr txBox="1">
            <a:spLocks noChangeArrowheads="1"/>
          </p:cNvSpPr>
          <p:nvPr/>
        </p:nvSpPr>
        <p:spPr bwMode="auto">
          <a:xfrm>
            <a:off x="6172200" y="2662238"/>
            <a:ext cx="38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4</a:t>
            </a:r>
          </a:p>
        </p:txBody>
      </p:sp>
      <p:sp>
        <p:nvSpPr>
          <p:cNvPr id="31750" name="TextBox 15"/>
          <p:cNvSpPr txBox="1">
            <a:spLocks noChangeArrowheads="1"/>
          </p:cNvSpPr>
          <p:nvPr/>
        </p:nvSpPr>
        <p:spPr bwMode="auto">
          <a:xfrm>
            <a:off x="6172200" y="3271838"/>
            <a:ext cx="38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6</a:t>
            </a:r>
          </a:p>
        </p:txBody>
      </p:sp>
      <p:sp>
        <p:nvSpPr>
          <p:cNvPr id="31751" name="TextBox 16"/>
          <p:cNvSpPr txBox="1">
            <a:spLocks noChangeArrowheads="1"/>
          </p:cNvSpPr>
          <p:nvPr/>
        </p:nvSpPr>
        <p:spPr bwMode="auto">
          <a:xfrm>
            <a:off x="6781800" y="3276600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5</a:t>
            </a:r>
          </a:p>
        </p:txBody>
      </p:sp>
      <p:sp>
        <p:nvSpPr>
          <p:cNvPr id="31752" name="TextBox 17"/>
          <p:cNvSpPr txBox="1">
            <a:spLocks noChangeArrowheads="1"/>
          </p:cNvSpPr>
          <p:nvPr/>
        </p:nvSpPr>
        <p:spPr bwMode="auto">
          <a:xfrm>
            <a:off x="7391400" y="3276600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2</a:t>
            </a:r>
          </a:p>
        </p:txBody>
      </p:sp>
      <p:sp>
        <p:nvSpPr>
          <p:cNvPr id="31753" name="TextBox 18"/>
          <p:cNvSpPr txBox="1">
            <a:spLocks noChangeArrowheads="1"/>
          </p:cNvSpPr>
          <p:nvPr/>
        </p:nvSpPr>
        <p:spPr bwMode="auto">
          <a:xfrm>
            <a:off x="7315200" y="2662238"/>
            <a:ext cx="38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7</a:t>
            </a:r>
          </a:p>
        </p:txBody>
      </p:sp>
      <p:sp>
        <p:nvSpPr>
          <p:cNvPr id="31754" name="TextBox 19"/>
          <p:cNvSpPr txBox="1">
            <a:spLocks noChangeArrowheads="1"/>
          </p:cNvSpPr>
          <p:nvPr/>
        </p:nvSpPr>
        <p:spPr bwMode="auto">
          <a:xfrm>
            <a:off x="7315200" y="2052638"/>
            <a:ext cx="38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8</a:t>
            </a:r>
          </a:p>
        </p:txBody>
      </p:sp>
      <p:sp>
        <p:nvSpPr>
          <p:cNvPr id="31755" name="TextBox 20"/>
          <p:cNvSpPr txBox="1">
            <a:spLocks noChangeArrowheads="1"/>
          </p:cNvSpPr>
          <p:nvPr/>
        </p:nvSpPr>
        <p:spPr bwMode="auto">
          <a:xfrm>
            <a:off x="6781800" y="2057400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3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838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How hard is this problem?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331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8-puzzle revisited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72000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The average depth of a solution for an 8-puzzle is 22 moves</a:t>
            </a:r>
          </a:p>
          <a:p>
            <a:pPr marL="0" indent="0">
              <a:buFontTx/>
              <a:buNone/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An exhaustive search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requires searching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~3</a:t>
            </a:r>
            <a:r>
              <a:rPr lang="en-US" sz="2400" baseline="30000" dirty="0">
                <a:latin typeface="Arial" charset="0"/>
                <a:ea typeface="ＭＳ Ｐゴシック" charset="0"/>
                <a:cs typeface="ＭＳ Ｐゴシック" charset="0"/>
              </a:rPr>
              <a:t>22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= 3.1 x 10</a:t>
            </a:r>
            <a:r>
              <a:rPr lang="en-US" sz="2400" baseline="30000" dirty="0">
                <a:latin typeface="Arial" charset="0"/>
                <a:ea typeface="ＭＳ Ｐゴシック" charset="0"/>
                <a:cs typeface="ＭＳ Ｐゴシック" charset="0"/>
              </a:rPr>
              <a:t>10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states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BFS: 10 terabytes of memory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DFS: 8 hours (assuming one million nodes/second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)</a:t>
            </a:r>
          </a:p>
          <a:p>
            <a:pPr marL="0" indent="0">
              <a:buFontTx/>
              <a:buNone/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Can we do better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?</a:t>
            </a:r>
          </a:p>
          <a:p>
            <a:pPr marL="0" indent="0">
              <a:buFontTx/>
              <a:buNone/>
            </a:pPr>
            <a:endParaRPr lang="en-US" sz="2400" dirty="0">
              <a:solidFill>
                <a:srgbClr val="FF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Is DFS and BFS intelligen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t?</a:t>
            </a:r>
            <a:endParaRPr lang="en-US" sz="2400" dirty="0">
              <a:solidFill>
                <a:srgbClr val="FF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31747" name="Group 3"/>
          <p:cNvGrpSpPr>
            <a:grpSpLocks/>
          </p:cNvGrpSpPr>
          <p:nvPr/>
        </p:nvGrpSpPr>
        <p:grpSpPr bwMode="auto">
          <a:xfrm>
            <a:off x="5867400" y="4800600"/>
            <a:ext cx="1828800" cy="1828800"/>
            <a:chOff x="914400" y="1828800"/>
            <a:chExt cx="1828800" cy="1828800"/>
          </a:xfrm>
        </p:grpSpPr>
        <p:sp>
          <p:nvSpPr>
            <p:cNvPr id="31756" name="Rectangle 4"/>
            <p:cNvSpPr>
              <a:spLocks noChangeArrowheads="1"/>
            </p:cNvSpPr>
            <p:nvPr/>
          </p:nvSpPr>
          <p:spPr bwMode="auto">
            <a:xfrm>
              <a:off x="914400" y="1828800"/>
              <a:ext cx="609600" cy="6096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7" name="Rectangle 5"/>
            <p:cNvSpPr>
              <a:spLocks noChangeArrowheads="1"/>
            </p:cNvSpPr>
            <p:nvPr/>
          </p:nvSpPr>
          <p:spPr bwMode="auto">
            <a:xfrm>
              <a:off x="914400" y="2438400"/>
              <a:ext cx="609600" cy="6096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8" name="Rectangle 6"/>
            <p:cNvSpPr>
              <a:spLocks noChangeArrowheads="1"/>
            </p:cNvSpPr>
            <p:nvPr/>
          </p:nvSpPr>
          <p:spPr bwMode="auto">
            <a:xfrm>
              <a:off x="914400" y="3048000"/>
              <a:ext cx="609600" cy="6096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9" name="Rectangle 7"/>
            <p:cNvSpPr>
              <a:spLocks noChangeArrowheads="1"/>
            </p:cNvSpPr>
            <p:nvPr/>
          </p:nvSpPr>
          <p:spPr bwMode="auto">
            <a:xfrm>
              <a:off x="1524000" y="3048000"/>
              <a:ext cx="609600" cy="6096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0" name="Rectangle 8"/>
            <p:cNvSpPr>
              <a:spLocks noChangeArrowheads="1"/>
            </p:cNvSpPr>
            <p:nvPr/>
          </p:nvSpPr>
          <p:spPr bwMode="auto">
            <a:xfrm>
              <a:off x="2133600" y="3048000"/>
              <a:ext cx="609600" cy="6096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1" name="Rectangle 9"/>
            <p:cNvSpPr>
              <a:spLocks noChangeArrowheads="1"/>
            </p:cNvSpPr>
            <p:nvPr/>
          </p:nvSpPr>
          <p:spPr bwMode="auto">
            <a:xfrm>
              <a:off x="2133600" y="2438400"/>
              <a:ext cx="609600" cy="6096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2" name="Rectangle 10"/>
            <p:cNvSpPr>
              <a:spLocks noChangeArrowheads="1"/>
            </p:cNvSpPr>
            <p:nvPr/>
          </p:nvSpPr>
          <p:spPr bwMode="auto">
            <a:xfrm>
              <a:off x="1524000" y="2438400"/>
              <a:ext cx="609600" cy="6096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3" name="Rectangle 11"/>
            <p:cNvSpPr>
              <a:spLocks noChangeArrowheads="1"/>
            </p:cNvSpPr>
            <p:nvPr/>
          </p:nvSpPr>
          <p:spPr bwMode="auto">
            <a:xfrm>
              <a:off x="1524000" y="1828800"/>
              <a:ext cx="609600" cy="6096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4" name="Rectangle 12"/>
            <p:cNvSpPr>
              <a:spLocks noChangeArrowheads="1"/>
            </p:cNvSpPr>
            <p:nvPr/>
          </p:nvSpPr>
          <p:spPr bwMode="auto">
            <a:xfrm>
              <a:off x="2133600" y="1828800"/>
              <a:ext cx="609600" cy="6096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48" name="TextBox 13"/>
          <p:cNvSpPr txBox="1">
            <a:spLocks noChangeArrowheads="1"/>
          </p:cNvSpPr>
          <p:nvPr/>
        </p:nvSpPr>
        <p:spPr bwMode="auto">
          <a:xfrm>
            <a:off x="6019800" y="4872038"/>
            <a:ext cx="38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1</a:t>
            </a:r>
          </a:p>
        </p:txBody>
      </p:sp>
      <p:sp>
        <p:nvSpPr>
          <p:cNvPr id="31749" name="TextBox 14"/>
          <p:cNvSpPr txBox="1">
            <a:spLocks noChangeArrowheads="1"/>
          </p:cNvSpPr>
          <p:nvPr/>
        </p:nvSpPr>
        <p:spPr bwMode="auto">
          <a:xfrm>
            <a:off x="6019800" y="5481638"/>
            <a:ext cx="38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4</a:t>
            </a:r>
          </a:p>
        </p:txBody>
      </p:sp>
      <p:sp>
        <p:nvSpPr>
          <p:cNvPr id="31750" name="TextBox 15"/>
          <p:cNvSpPr txBox="1">
            <a:spLocks noChangeArrowheads="1"/>
          </p:cNvSpPr>
          <p:nvPr/>
        </p:nvSpPr>
        <p:spPr bwMode="auto">
          <a:xfrm>
            <a:off x="6019800" y="6091238"/>
            <a:ext cx="38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6</a:t>
            </a:r>
          </a:p>
        </p:txBody>
      </p:sp>
      <p:sp>
        <p:nvSpPr>
          <p:cNvPr id="31751" name="TextBox 16"/>
          <p:cNvSpPr txBox="1">
            <a:spLocks noChangeArrowheads="1"/>
          </p:cNvSpPr>
          <p:nvPr/>
        </p:nvSpPr>
        <p:spPr bwMode="auto">
          <a:xfrm>
            <a:off x="6629400" y="6096000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5</a:t>
            </a:r>
          </a:p>
        </p:txBody>
      </p:sp>
      <p:sp>
        <p:nvSpPr>
          <p:cNvPr id="31752" name="TextBox 17"/>
          <p:cNvSpPr txBox="1">
            <a:spLocks noChangeArrowheads="1"/>
          </p:cNvSpPr>
          <p:nvPr/>
        </p:nvSpPr>
        <p:spPr bwMode="auto">
          <a:xfrm>
            <a:off x="7239000" y="6096000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2</a:t>
            </a:r>
          </a:p>
        </p:txBody>
      </p:sp>
      <p:sp>
        <p:nvSpPr>
          <p:cNvPr id="31753" name="TextBox 18"/>
          <p:cNvSpPr txBox="1">
            <a:spLocks noChangeArrowheads="1"/>
          </p:cNvSpPr>
          <p:nvPr/>
        </p:nvSpPr>
        <p:spPr bwMode="auto">
          <a:xfrm>
            <a:off x="7162800" y="5481638"/>
            <a:ext cx="38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7</a:t>
            </a:r>
          </a:p>
        </p:txBody>
      </p:sp>
      <p:sp>
        <p:nvSpPr>
          <p:cNvPr id="31754" name="TextBox 19"/>
          <p:cNvSpPr txBox="1">
            <a:spLocks noChangeArrowheads="1"/>
          </p:cNvSpPr>
          <p:nvPr/>
        </p:nvSpPr>
        <p:spPr bwMode="auto">
          <a:xfrm>
            <a:off x="7162800" y="4872038"/>
            <a:ext cx="38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8</a:t>
            </a:r>
          </a:p>
        </p:txBody>
      </p:sp>
      <p:sp>
        <p:nvSpPr>
          <p:cNvPr id="31755" name="TextBox 20"/>
          <p:cNvSpPr txBox="1">
            <a:spLocks noChangeArrowheads="1"/>
          </p:cNvSpPr>
          <p:nvPr/>
        </p:nvSpPr>
        <p:spPr bwMode="auto">
          <a:xfrm>
            <a:off x="6629400" y="4876800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18793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8839200" cy="990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from: Claremont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to:Rowland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Heights</a:t>
            </a:r>
          </a:p>
        </p:txBody>
      </p:sp>
      <p:pic>
        <p:nvPicPr>
          <p:cNvPr id="32770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05000"/>
            <a:ext cx="88265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Box 6"/>
          <p:cNvSpPr txBox="1">
            <a:spLocks noChangeArrowheads="1"/>
          </p:cNvSpPr>
          <p:nvPr/>
        </p:nvSpPr>
        <p:spPr bwMode="auto">
          <a:xfrm>
            <a:off x="1143000" y="1066800"/>
            <a:ext cx="7391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How do you think </a:t>
            </a:r>
            <a:r>
              <a:rPr lang="en-US" sz="2800" dirty="0" err="1" smtClean="0">
                <a:solidFill>
                  <a:srgbClr val="FF0000"/>
                </a:solidFill>
              </a:rPr>
              <a:t>google</a:t>
            </a:r>
            <a:r>
              <a:rPr lang="en-US" sz="2800" dirty="0" smtClean="0">
                <a:solidFill>
                  <a:srgbClr val="FF0000"/>
                </a:solidFill>
              </a:rPr>
              <a:t> maps does it?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814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8839200" cy="990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from: Claremont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to:Rowland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Heights</a:t>
            </a:r>
          </a:p>
        </p:txBody>
      </p:sp>
      <p:pic>
        <p:nvPicPr>
          <p:cNvPr id="32770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05000"/>
            <a:ext cx="88265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Box 6"/>
          <p:cNvSpPr txBox="1">
            <a:spLocks noChangeArrowheads="1"/>
          </p:cNvSpPr>
          <p:nvPr/>
        </p:nvSpPr>
        <p:spPr bwMode="auto">
          <a:xfrm>
            <a:off x="1143000" y="1066800"/>
            <a:ext cx="7391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What would the search algorithms do?</a:t>
            </a:r>
          </a:p>
        </p:txBody>
      </p:sp>
    </p:spTree>
    <p:extLst>
      <p:ext uri="{BB962C8B-B14F-4D97-AF65-F5344CB8AC3E}">
        <p14:creationId xmlns:p14="http://schemas.microsoft.com/office/powerpoint/2010/main" val="3468568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from: Claremont </a:t>
            </a:r>
            <a:r>
              <a:rPr lang="en-US" sz="3600" dirty="0" err="1">
                <a:latin typeface="Arial" charset="0"/>
                <a:ea typeface="ＭＳ Ｐゴシック" charset="0"/>
                <a:cs typeface="ＭＳ Ｐゴシック" charset="0"/>
              </a:rPr>
              <a:t>to:Rowland</a:t>
            </a:r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 Heights</a:t>
            </a:r>
          </a:p>
        </p:txBody>
      </p:sp>
      <p:pic>
        <p:nvPicPr>
          <p:cNvPr id="3379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05000"/>
            <a:ext cx="88265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TextBox 5"/>
          <p:cNvSpPr txBox="1">
            <a:spLocks noChangeArrowheads="1"/>
          </p:cNvSpPr>
          <p:nvPr/>
        </p:nvSpPr>
        <p:spPr bwMode="auto">
          <a:xfrm>
            <a:off x="457200" y="1152525"/>
            <a:ext cx="7010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FF"/>
                </a:solidFill>
              </a:rPr>
              <a:t>DFS</a:t>
            </a:r>
          </a:p>
        </p:txBody>
      </p:sp>
      <p:cxnSp>
        <p:nvCxnSpPr>
          <p:cNvPr id="33796" name="Curved Connector 11"/>
          <p:cNvCxnSpPr>
            <a:cxnSpLocks noChangeShapeType="1"/>
          </p:cNvCxnSpPr>
          <p:nvPr/>
        </p:nvCxnSpPr>
        <p:spPr bwMode="auto">
          <a:xfrm rot="10800000">
            <a:off x="4572000" y="2819400"/>
            <a:ext cx="1447800" cy="4572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797" name="Curved Connector 13"/>
          <p:cNvCxnSpPr>
            <a:cxnSpLocks noChangeShapeType="1"/>
          </p:cNvCxnSpPr>
          <p:nvPr/>
        </p:nvCxnSpPr>
        <p:spPr bwMode="auto">
          <a:xfrm rot="10800000">
            <a:off x="2514600" y="2438400"/>
            <a:ext cx="2057400" cy="3810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798" name="Curved Connector 15"/>
          <p:cNvCxnSpPr>
            <a:cxnSpLocks noChangeShapeType="1"/>
          </p:cNvCxnSpPr>
          <p:nvPr/>
        </p:nvCxnSpPr>
        <p:spPr bwMode="auto">
          <a:xfrm>
            <a:off x="914400" y="2286000"/>
            <a:ext cx="1524000" cy="1524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990107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from: Claremont </a:t>
            </a:r>
            <a:r>
              <a:rPr lang="en-US" sz="3600" dirty="0" err="1">
                <a:latin typeface="Arial" charset="0"/>
                <a:ea typeface="ＭＳ Ｐゴシック" charset="0"/>
                <a:cs typeface="ＭＳ Ｐゴシック" charset="0"/>
              </a:rPr>
              <a:t>to:Rowland</a:t>
            </a:r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 Heights</a:t>
            </a:r>
          </a:p>
        </p:txBody>
      </p:sp>
      <p:pic>
        <p:nvPicPr>
          <p:cNvPr id="34818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05000"/>
            <a:ext cx="88265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TextBox 5"/>
          <p:cNvSpPr txBox="1">
            <a:spLocks noChangeArrowheads="1"/>
          </p:cNvSpPr>
          <p:nvPr/>
        </p:nvSpPr>
        <p:spPr bwMode="auto">
          <a:xfrm>
            <a:off x="457200" y="1152525"/>
            <a:ext cx="7010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 smtClean="0">
                <a:solidFill>
                  <a:srgbClr val="0000FF"/>
                </a:solidFill>
              </a:rPr>
              <a:t>BFS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34820" name="Oval 7"/>
          <p:cNvSpPr>
            <a:spLocks noChangeArrowheads="1"/>
          </p:cNvSpPr>
          <p:nvPr/>
        </p:nvSpPr>
        <p:spPr bwMode="auto">
          <a:xfrm>
            <a:off x="5181600" y="2438400"/>
            <a:ext cx="1752600" cy="1676400"/>
          </a:xfrm>
          <a:prstGeom prst="ellipse">
            <a:avLst/>
          </a:prstGeom>
          <a:solidFill>
            <a:schemeClr val="accent1">
              <a:alpha val="32156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1" name="Oval 8"/>
          <p:cNvSpPr>
            <a:spLocks noChangeArrowheads="1"/>
          </p:cNvSpPr>
          <p:nvPr/>
        </p:nvSpPr>
        <p:spPr bwMode="auto">
          <a:xfrm>
            <a:off x="4724400" y="2057400"/>
            <a:ext cx="2667000" cy="2514600"/>
          </a:xfrm>
          <a:prstGeom prst="ellipse">
            <a:avLst/>
          </a:prstGeom>
          <a:solidFill>
            <a:schemeClr val="accent1">
              <a:alpha val="32156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2" name="Oval 9"/>
          <p:cNvSpPr>
            <a:spLocks noChangeArrowheads="1"/>
          </p:cNvSpPr>
          <p:nvPr/>
        </p:nvSpPr>
        <p:spPr bwMode="auto">
          <a:xfrm>
            <a:off x="4343400" y="1676400"/>
            <a:ext cx="3352800" cy="3276600"/>
          </a:xfrm>
          <a:prstGeom prst="ellipse">
            <a:avLst/>
          </a:prstGeom>
          <a:solidFill>
            <a:schemeClr val="accent1">
              <a:alpha val="32156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468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 idx="4294967295"/>
          </p:nvPr>
        </p:nvSpPr>
        <p:spPr>
          <a:xfrm>
            <a:off x="990600" y="0"/>
            <a:ext cx="8153400" cy="9906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from: Claremont to</a:t>
            </a:r>
            <a:r>
              <a:rPr lang="en-US" sz="3600" dirty="0" smtClean="0">
                <a:latin typeface="Arial" charset="0"/>
                <a:ea typeface="ＭＳ Ｐゴシック" charset="0"/>
                <a:cs typeface="ＭＳ Ｐゴシック" charset="0"/>
              </a:rPr>
              <a:t>: Rowland </a:t>
            </a:r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Heights</a:t>
            </a:r>
          </a:p>
        </p:txBody>
      </p:sp>
      <p:pic>
        <p:nvPicPr>
          <p:cNvPr id="35842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05000"/>
            <a:ext cx="88265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5" name="TextBox 11"/>
          <p:cNvSpPr txBox="1">
            <a:spLocks noChangeArrowheads="1"/>
          </p:cNvSpPr>
          <p:nvPr/>
        </p:nvSpPr>
        <p:spPr bwMode="auto">
          <a:xfrm>
            <a:off x="3369912" y="1048543"/>
            <a:ext cx="1752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dirty="0">
                <a:solidFill>
                  <a:srgbClr val="FF0000"/>
                </a:solidFill>
              </a:rPr>
              <a:t>Ideas?</a:t>
            </a:r>
          </a:p>
        </p:txBody>
      </p:sp>
    </p:spTree>
    <p:extLst>
      <p:ext uri="{BB962C8B-B14F-4D97-AF65-F5344CB8AC3E}">
        <p14:creationId xmlns:p14="http://schemas.microsoft.com/office/powerpoint/2010/main" val="431962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Assignment 8… how did it go?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Assignment 9</a:t>
            </a:r>
          </a:p>
          <a:p>
            <a:pPr lvl="1"/>
            <a:r>
              <a:rPr lang="en-US" dirty="0" smtClean="0"/>
              <a:t>Out later today</a:t>
            </a:r>
          </a:p>
          <a:p>
            <a:pPr lvl="1"/>
            <a:r>
              <a:rPr lang="en-US" dirty="0" smtClean="0"/>
              <a:t>Due Sunday at 11:59 pm</a:t>
            </a:r>
          </a:p>
          <a:p>
            <a:pPr lvl="1"/>
            <a:r>
              <a:rPr lang="en-US" dirty="0" smtClean="0"/>
              <a:t>Lab tomorrow is a work session.  Make sure to read the handout and ideally start before then.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Office hours this week are posted on course web page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839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 idx="4294967295"/>
          </p:nvPr>
        </p:nvSpPr>
        <p:spPr>
          <a:xfrm>
            <a:off x="990600" y="0"/>
            <a:ext cx="8153400" cy="9906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from: Claremont to</a:t>
            </a:r>
            <a:r>
              <a:rPr lang="en-US" sz="3600" dirty="0" smtClean="0">
                <a:latin typeface="Arial" charset="0"/>
                <a:ea typeface="ＭＳ Ｐゴシック" charset="0"/>
                <a:cs typeface="ＭＳ Ｐゴシック" charset="0"/>
              </a:rPr>
              <a:t>: Rowland </a:t>
            </a:r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Heights</a:t>
            </a:r>
          </a:p>
        </p:txBody>
      </p:sp>
      <p:pic>
        <p:nvPicPr>
          <p:cNvPr id="35842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05000"/>
            <a:ext cx="88265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TextBox 5"/>
          <p:cNvSpPr txBox="1">
            <a:spLocks noChangeArrowheads="1"/>
          </p:cNvSpPr>
          <p:nvPr/>
        </p:nvSpPr>
        <p:spPr bwMode="auto">
          <a:xfrm>
            <a:off x="381000" y="914400"/>
            <a:ext cx="830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We’d like to bias search towards the actual solution</a:t>
            </a:r>
          </a:p>
        </p:txBody>
      </p:sp>
      <p:sp>
        <p:nvSpPr>
          <p:cNvPr id="35844" name="Isosceles Triangle 10"/>
          <p:cNvSpPr>
            <a:spLocks noChangeArrowheads="1"/>
          </p:cNvSpPr>
          <p:nvPr/>
        </p:nvSpPr>
        <p:spPr bwMode="auto">
          <a:xfrm rot="3052018">
            <a:off x="3213894" y="2458244"/>
            <a:ext cx="2159000" cy="4462462"/>
          </a:xfrm>
          <a:prstGeom prst="triangle">
            <a:avLst>
              <a:gd name="adj" fmla="val 50000"/>
            </a:avLst>
          </a:prstGeom>
          <a:solidFill>
            <a:schemeClr val="accent1">
              <a:alpha val="45882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7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Informed search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Autofit/>
          </a:bodyPr>
          <a:lstStyle/>
          <a:p>
            <a:pPr marL="0" indent="0">
              <a:buFontTx/>
              <a:buNone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Order </a:t>
            </a:r>
            <a:r>
              <a:rPr lang="en-US" sz="2800" dirty="0" err="1" smtClean="0">
                <a:latin typeface="Arial" charset="0"/>
                <a:ea typeface="ＭＳ Ｐゴシック" charset="0"/>
                <a:cs typeface="ＭＳ Ｐゴシック" charset="0"/>
              </a:rPr>
              <a:t>to_visit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based on some knowledge of the world that estimates how </a:t>
            </a:r>
            <a:r>
              <a:rPr lang="ja-JP" altLang="en-US" sz="2800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good</a:t>
            </a:r>
            <a:r>
              <a:rPr lang="ja-JP" altLang="en-US" sz="2800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 a state is</a:t>
            </a:r>
          </a:p>
          <a:p>
            <a:pPr lvl="1"/>
            <a:r>
              <a:rPr lang="en-US" sz="2400" i="1" dirty="0">
                <a:latin typeface="Arial" charset="0"/>
                <a:ea typeface="ＭＳ Ｐゴシック" charset="0"/>
              </a:rPr>
              <a:t>h</a:t>
            </a:r>
            <a:r>
              <a:rPr lang="en-US" sz="2400" i="1" dirty="0" smtClean="0">
                <a:latin typeface="Arial" charset="0"/>
                <a:ea typeface="ＭＳ Ｐゴシック" charset="0"/>
              </a:rPr>
              <a:t>(</a:t>
            </a:r>
            <a:r>
              <a:rPr lang="en-US" sz="2400" i="1" dirty="0">
                <a:latin typeface="Arial" charset="0"/>
                <a:ea typeface="ＭＳ Ｐゴシック" charset="0"/>
              </a:rPr>
              <a:t>n)</a:t>
            </a:r>
            <a:r>
              <a:rPr lang="en-US" sz="2400" dirty="0">
                <a:latin typeface="Arial" charset="0"/>
                <a:ea typeface="ＭＳ Ｐゴシック" charset="0"/>
              </a:rPr>
              <a:t> is called an evaluation function</a:t>
            </a:r>
          </a:p>
          <a:p>
            <a:pPr marL="0" indent="0">
              <a:buFontTx/>
              <a:buNone/>
            </a:pP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2800" b="1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Best-first search</a:t>
            </a:r>
          </a:p>
          <a:p>
            <a:pPr lvl="1"/>
            <a:r>
              <a:rPr lang="en-US" sz="2400" dirty="0">
                <a:latin typeface="Arial" charset="0"/>
                <a:ea typeface="ＭＳ Ｐゴシック" charset="0"/>
              </a:rPr>
              <a:t>rank </a:t>
            </a:r>
            <a:r>
              <a:rPr lang="en-US" sz="2400" dirty="0" err="1" smtClean="0">
                <a:latin typeface="Arial" charset="0"/>
                <a:ea typeface="ＭＳ Ｐゴシック" charset="0"/>
              </a:rPr>
              <a:t>to_visit</a:t>
            </a:r>
            <a:r>
              <a:rPr lang="en-US" sz="2400" dirty="0" smtClean="0">
                <a:latin typeface="Arial" charset="0"/>
                <a:ea typeface="ＭＳ Ｐゴシック" charset="0"/>
              </a:rPr>
              <a:t> </a:t>
            </a:r>
            <a:r>
              <a:rPr lang="en-US" sz="2400" dirty="0">
                <a:latin typeface="Arial" charset="0"/>
                <a:ea typeface="ＭＳ Ｐゴシック" charset="0"/>
              </a:rPr>
              <a:t>based on </a:t>
            </a:r>
            <a:r>
              <a:rPr lang="en-US" sz="2400" i="1" dirty="0">
                <a:latin typeface="Arial" charset="0"/>
                <a:ea typeface="ＭＳ Ｐゴシック" charset="0"/>
              </a:rPr>
              <a:t>h</a:t>
            </a:r>
            <a:r>
              <a:rPr lang="en-US" sz="2400" i="1" dirty="0" smtClean="0">
                <a:latin typeface="Arial" charset="0"/>
                <a:ea typeface="ＭＳ Ｐゴシック" charset="0"/>
              </a:rPr>
              <a:t>(</a:t>
            </a:r>
            <a:r>
              <a:rPr lang="en-US" sz="2400" i="1" dirty="0">
                <a:latin typeface="Arial" charset="0"/>
                <a:ea typeface="ＭＳ Ｐゴシック" charset="0"/>
              </a:rPr>
              <a:t>n)</a:t>
            </a:r>
            <a:endParaRPr lang="en-US" sz="2800" dirty="0">
              <a:latin typeface="Arial" charset="0"/>
              <a:ea typeface="ＭＳ Ｐゴシック" charset="0"/>
            </a:endParaRPr>
          </a:p>
          <a:p>
            <a:pPr lvl="1"/>
            <a:r>
              <a:rPr lang="en-US" sz="2400" dirty="0">
                <a:latin typeface="Arial" charset="0"/>
                <a:ea typeface="ＭＳ Ｐゴシック" charset="0"/>
              </a:rPr>
              <a:t>take the most desirable state in </a:t>
            </a:r>
            <a:r>
              <a:rPr lang="en-US" sz="2400" dirty="0" err="1" smtClean="0">
                <a:latin typeface="Arial" charset="0"/>
                <a:ea typeface="ＭＳ Ｐゴシック" charset="0"/>
              </a:rPr>
              <a:t>to_visit</a:t>
            </a:r>
            <a:r>
              <a:rPr lang="en-US" sz="2400" dirty="0" smtClean="0">
                <a:latin typeface="Arial" charset="0"/>
                <a:ea typeface="ＭＳ Ｐゴシック" charset="0"/>
              </a:rPr>
              <a:t> </a:t>
            </a:r>
            <a:r>
              <a:rPr lang="en-US" sz="2400" dirty="0" smtClean="0">
                <a:latin typeface="Arial" charset="0"/>
                <a:ea typeface="ＭＳ Ｐゴシック" charset="0"/>
              </a:rPr>
              <a:t>first</a:t>
            </a:r>
            <a:endParaRPr lang="en-US" sz="2400" dirty="0">
              <a:latin typeface="Arial" charset="0"/>
              <a:ea typeface="ＭＳ Ｐゴシック" charset="0"/>
            </a:endParaRPr>
          </a:p>
          <a:p>
            <a:pPr lvl="1"/>
            <a:r>
              <a:rPr lang="en-US" sz="2400" dirty="0">
                <a:latin typeface="Arial" charset="0"/>
                <a:ea typeface="ＭＳ Ｐゴシック" charset="0"/>
              </a:rPr>
              <a:t>different approaches depending on how we define </a:t>
            </a:r>
            <a:r>
              <a:rPr lang="en-US" sz="2400" i="1" dirty="0">
                <a:latin typeface="Arial" charset="0"/>
                <a:ea typeface="ＭＳ Ｐゴシック" charset="0"/>
              </a:rPr>
              <a:t>h</a:t>
            </a:r>
            <a:r>
              <a:rPr lang="en-US" sz="2400" i="1" dirty="0" smtClean="0">
                <a:latin typeface="Arial" charset="0"/>
                <a:ea typeface="ＭＳ Ｐゴシック" charset="0"/>
              </a:rPr>
              <a:t>(</a:t>
            </a:r>
            <a:r>
              <a:rPr lang="en-US" sz="2400" i="1" dirty="0">
                <a:latin typeface="Arial" charset="0"/>
                <a:ea typeface="ＭＳ Ｐゴシック" charset="0"/>
              </a:rPr>
              <a:t>n)</a:t>
            </a:r>
            <a:endParaRPr lang="en-US" sz="2000" i="1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4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52400"/>
            <a:ext cx="7772400" cy="11430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Heuristic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077200" cy="3581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800" b="1" dirty="0">
                <a:latin typeface="Arial" charset="0"/>
                <a:ea typeface="ＭＳ Ｐゴシック" charset="0"/>
                <a:cs typeface="ＭＳ Ｐゴシック" charset="0"/>
              </a:rPr>
              <a:t>Merriam-Webster's Online Dictionary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dirty="0">
                <a:latin typeface="Arial" charset="0"/>
                <a:ea typeface="ＭＳ Ｐゴシック" charset="0"/>
              </a:rPr>
              <a:t>Heuristic (pron. \</a:t>
            </a:r>
            <a:r>
              <a:rPr lang="en-US" sz="2400" dirty="0" err="1">
                <a:latin typeface="Arial" charset="0"/>
                <a:ea typeface="ＭＳ Ｐゴシック" charset="0"/>
              </a:rPr>
              <a:t>hy</a:t>
            </a:r>
            <a:r>
              <a:rPr lang="en-US" sz="2400" i="1" dirty="0" err="1">
                <a:latin typeface="Arial" charset="0"/>
                <a:ea typeface="ＭＳ Ｐゴシック" charset="0"/>
              </a:rPr>
              <a:t>u</a:t>
            </a:r>
            <a:r>
              <a:rPr lang="en-US" sz="2400" dirty="0">
                <a:latin typeface="Arial" charset="0"/>
                <a:ea typeface="ＭＳ Ｐゴシック" charset="0"/>
              </a:rPr>
              <a:t>-</a:t>
            </a:r>
            <a:r>
              <a:rPr lang="ja-JP" altLang="en-US" sz="2400" i="1" dirty="0">
                <a:latin typeface="Arial" charset="0"/>
                <a:ea typeface="ＭＳ Ｐゴシック" charset="0"/>
              </a:rPr>
              <a:t>’</a:t>
            </a:r>
            <a:r>
              <a:rPr lang="en-US" altLang="ja-JP" sz="2400" dirty="0" err="1">
                <a:latin typeface="Arial" charset="0"/>
                <a:ea typeface="ＭＳ Ｐゴシック" charset="0"/>
              </a:rPr>
              <a:t>ris-tik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\):  adj. [from Greek </a:t>
            </a:r>
            <a:r>
              <a:rPr lang="en-US" altLang="ja-JP" sz="2400" i="1" dirty="0" err="1">
                <a:latin typeface="Arial" charset="0"/>
                <a:ea typeface="ＭＳ Ｐゴシック" charset="0"/>
              </a:rPr>
              <a:t>heuriskein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 to discover.] involving or serving as an aid to learning, discovery, or problem-solving by experimental and especially trial-and-error methods </a:t>
            </a:r>
            <a:endParaRPr lang="en-US" altLang="ja-JP" sz="16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1800" b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>
                <a:latin typeface="Arial" charset="0"/>
                <a:ea typeface="ＭＳ Ｐゴシック" charset="0"/>
                <a:cs typeface="ＭＳ Ｐゴシック" charset="0"/>
              </a:rPr>
              <a:t>The Free On-line Dictionary of Computing (2/19/13) </a:t>
            </a:r>
            <a:endParaRPr lang="en-US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dirty="0">
                <a:latin typeface="Arial" charset="0"/>
                <a:ea typeface="ＭＳ Ｐゴシック" charset="0"/>
              </a:rPr>
              <a:t>heuristic  1. Of or relating to a usually speculative formulation serving as a guide in the investigation or solution of a problem: "The historian discovers the past by the judicious use of such a heuristic device as the 'ideal type'" (Karl J. </a:t>
            </a:r>
            <a:r>
              <a:rPr lang="en-US" sz="2400" dirty="0" err="1">
                <a:latin typeface="Arial" charset="0"/>
                <a:ea typeface="ＭＳ Ｐゴシック" charset="0"/>
              </a:rPr>
              <a:t>Weintraub</a:t>
            </a:r>
            <a:r>
              <a:rPr lang="en-US" sz="2400" dirty="0">
                <a:latin typeface="Arial" charset="0"/>
                <a:ea typeface="ＭＳ Ｐゴシック" charset="0"/>
              </a:rPr>
              <a:t>).</a:t>
            </a:r>
            <a:endParaRPr lang="en-US" sz="16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920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Heuristic function: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h(n)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513556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An estimate of how close the node is to a goal</a:t>
            </a:r>
          </a:p>
          <a:p>
            <a:pPr marL="0" indent="0">
              <a:buFontTx/>
              <a:buNone/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Uses domain-specific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knowledge!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Examples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Map path finding?</a:t>
            </a:r>
          </a:p>
          <a:p>
            <a:pPr lvl="2"/>
            <a:r>
              <a:rPr lang="en-US" sz="1800" dirty="0">
                <a:latin typeface="Arial" charset="0"/>
                <a:ea typeface="ＭＳ Ｐゴシック" charset="0"/>
              </a:rPr>
              <a:t>straight-line distance from the node to the goal (</a:t>
            </a:r>
            <a:r>
              <a:rPr lang="ja-JP" altLang="en-US" sz="1800" dirty="0">
                <a:latin typeface="Arial" charset="0"/>
                <a:ea typeface="ＭＳ Ｐゴシック" charset="0"/>
              </a:rPr>
              <a:t>“</a:t>
            </a:r>
            <a:r>
              <a:rPr lang="en-US" altLang="ja-JP" sz="1800" dirty="0">
                <a:latin typeface="Arial" charset="0"/>
                <a:ea typeface="ＭＳ Ｐゴシック" charset="0"/>
              </a:rPr>
              <a:t>as the crow flies</a:t>
            </a:r>
            <a:r>
              <a:rPr lang="ja-JP" altLang="en-US" sz="1800" dirty="0">
                <a:latin typeface="Arial" charset="0"/>
                <a:ea typeface="ＭＳ Ｐゴシック" charset="0"/>
              </a:rPr>
              <a:t>”</a:t>
            </a:r>
            <a:r>
              <a:rPr lang="en-US" altLang="ja-JP" sz="1800" dirty="0">
                <a:latin typeface="Arial" charset="0"/>
                <a:ea typeface="ＭＳ Ｐゴシック" charset="0"/>
              </a:rPr>
              <a:t>)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8-puzzle?</a:t>
            </a:r>
          </a:p>
          <a:p>
            <a:pPr lvl="2"/>
            <a:r>
              <a:rPr lang="en-US" sz="1800" dirty="0">
                <a:latin typeface="Arial" charset="0"/>
                <a:ea typeface="ＭＳ Ｐゴシック" charset="0"/>
              </a:rPr>
              <a:t>how many tiles are out of </a:t>
            </a:r>
            <a:r>
              <a:rPr lang="en-US" sz="1800" dirty="0" smtClean="0">
                <a:latin typeface="Arial" charset="0"/>
                <a:ea typeface="ＭＳ Ｐゴシック" charset="0"/>
              </a:rPr>
              <a:t>place</a:t>
            </a:r>
          </a:p>
          <a:p>
            <a:pPr lvl="2"/>
            <a:r>
              <a:rPr lang="en-US" sz="1800" dirty="0" smtClean="0">
                <a:latin typeface="Arial" charset="0"/>
                <a:ea typeface="ＭＳ Ｐゴシック" charset="0"/>
              </a:rPr>
              <a:t>sum of the “distances” of the out of place tiles</a:t>
            </a:r>
            <a:endParaRPr lang="en-US" sz="1800" dirty="0">
              <a:latin typeface="Arial" charset="0"/>
              <a:ea typeface="ＭＳ Ｐゴシック" charset="0"/>
            </a:endParaRPr>
          </a:p>
          <a:p>
            <a:pPr lvl="1"/>
            <a:r>
              <a: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Missionaries and cannibals?</a:t>
            </a:r>
          </a:p>
          <a:p>
            <a:pPr lvl="2"/>
            <a:r>
              <a:rPr lang="en-US" sz="1800" dirty="0">
                <a:latin typeface="Arial" charset="0"/>
                <a:ea typeface="ＭＳ Ｐゴシック" charset="0"/>
              </a:rPr>
              <a:t>number of people on the starting bank</a:t>
            </a:r>
          </a:p>
        </p:txBody>
      </p:sp>
    </p:spTree>
    <p:extLst>
      <p:ext uri="{BB962C8B-B14F-4D97-AF65-F5344CB8AC3E}">
        <p14:creationId xmlns:p14="http://schemas.microsoft.com/office/powerpoint/2010/main" val="685263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heuristics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14600" y="3382406"/>
            <a:ext cx="32864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Which state is better?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496145"/>
              </p:ext>
            </p:extLst>
          </p:nvPr>
        </p:nvGraphicFramePr>
        <p:xfrm>
          <a:off x="755371" y="34290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585209"/>
              </p:ext>
            </p:extLst>
          </p:nvPr>
        </p:nvGraphicFramePr>
        <p:xfrm>
          <a:off x="755371" y="473964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859164"/>
              </p:ext>
            </p:extLst>
          </p:nvPr>
        </p:nvGraphicFramePr>
        <p:xfrm>
          <a:off x="762000" y="20574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18501"/>
              </p:ext>
            </p:extLst>
          </p:nvPr>
        </p:nvGraphicFramePr>
        <p:xfrm>
          <a:off x="6629400" y="2917686"/>
          <a:ext cx="1219200" cy="1188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400"/>
                <a:gridCol w="406400"/>
                <a:gridCol w="4064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839206" y="4228846"/>
            <a:ext cx="764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553200" y="2819400"/>
            <a:ext cx="1371600" cy="177877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744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heuristics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981200"/>
            <a:ext cx="1752600" cy="1770484"/>
          </a:xfrm>
          <a:prstGeom prst="rect">
            <a:avLst/>
          </a:prstGeom>
        </p:spPr>
      </p:pic>
      <p:pic>
        <p:nvPicPr>
          <p:cNvPr id="5" name="Picture 5" descr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7359" y="2027333"/>
            <a:ext cx="2099641" cy="2255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828800" y="5183194"/>
            <a:ext cx="556654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How many tiles are out of place?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077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heuristics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981200"/>
            <a:ext cx="1752600" cy="1770484"/>
          </a:xfrm>
          <a:prstGeom prst="rect">
            <a:avLst/>
          </a:prstGeom>
        </p:spPr>
      </p:pic>
      <p:pic>
        <p:nvPicPr>
          <p:cNvPr id="5" name="Picture 5" descr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7359" y="2027333"/>
            <a:ext cx="2099641" cy="2255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2133600" y="2667000"/>
            <a:ext cx="457200" cy="411067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667000" y="2667000"/>
            <a:ext cx="457200" cy="411067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667000" y="3170333"/>
            <a:ext cx="457200" cy="411067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667000" y="2179733"/>
            <a:ext cx="457200" cy="411067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133600" y="2179733"/>
            <a:ext cx="457200" cy="411067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733800" y="5211794"/>
            <a:ext cx="4959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0000FF"/>
                </a:solidFill>
              </a:rPr>
              <a:t>5</a:t>
            </a:r>
            <a:endParaRPr lang="en-US" sz="4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701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heuristics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981200"/>
            <a:ext cx="1752600" cy="1770484"/>
          </a:xfrm>
          <a:prstGeom prst="rect">
            <a:avLst/>
          </a:prstGeom>
        </p:spPr>
      </p:pic>
      <p:pic>
        <p:nvPicPr>
          <p:cNvPr id="5" name="Picture 5" descr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7359" y="2027333"/>
            <a:ext cx="2099641" cy="2255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828800" y="5183194"/>
            <a:ext cx="579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What is the “distance” of the tiles that are out of place?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65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heuristics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981200"/>
            <a:ext cx="1752600" cy="1770484"/>
          </a:xfrm>
          <a:prstGeom prst="rect">
            <a:avLst/>
          </a:prstGeom>
        </p:spPr>
      </p:pic>
      <p:pic>
        <p:nvPicPr>
          <p:cNvPr id="5" name="Picture 5" descr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7359" y="2027333"/>
            <a:ext cx="2099641" cy="2255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2133600" y="2667000"/>
            <a:ext cx="457200" cy="411067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667000" y="2667000"/>
            <a:ext cx="457200" cy="411067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667000" y="3170333"/>
            <a:ext cx="457200" cy="411067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667000" y="2179733"/>
            <a:ext cx="457200" cy="411067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133600" y="2179733"/>
            <a:ext cx="457200" cy="411067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733800" y="5211794"/>
            <a:ext cx="4959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0000FF"/>
                </a:solidFill>
              </a:rPr>
              <a:t>6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88370" y="3352800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62200" y="2819400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62200" y="2406134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88370" y="290726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88370" y="2362200"/>
            <a:ext cx="307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2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510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heuristics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81200" y="1767134"/>
            <a:ext cx="19329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Tiles out of place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495800" y="16764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Sum of distances for out of place tiles</a:t>
            </a:r>
            <a:endParaRPr lang="en-US" sz="2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905000" y="2438400"/>
            <a:ext cx="4953000" cy="0"/>
          </a:xfrm>
          <a:prstGeom prst="line">
            <a:avLst/>
          </a:prstGeom>
          <a:ln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19559" y="27432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5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105400" y="27432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92656" y="4433481"/>
            <a:ext cx="6269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</a:rPr>
              <a:t>?</a:t>
            </a:r>
            <a:endParaRPr lang="en-US" sz="7200" b="1" dirty="0">
              <a:solidFill>
                <a:srgbClr val="FF0000"/>
              </a:solidFill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718739"/>
              </p:ext>
            </p:extLst>
          </p:nvPr>
        </p:nvGraphicFramePr>
        <p:xfrm>
          <a:off x="755371" y="40233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715433"/>
              </p:ext>
            </p:extLst>
          </p:nvPr>
        </p:nvGraphicFramePr>
        <p:xfrm>
          <a:off x="755371" y="53340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866291"/>
              </p:ext>
            </p:extLst>
          </p:nvPr>
        </p:nvGraphicFramePr>
        <p:xfrm>
          <a:off x="762000" y="26517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884850"/>
              </p:ext>
            </p:extLst>
          </p:nvPr>
        </p:nvGraphicFramePr>
        <p:xfrm>
          <a:off x="7620000" y="3043908"/>
          <a:ext cx="1219200" cy="1188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400"/>
                <a:gridCol w="406400"/>
                <a:gridCol w="4064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829806" y="4355068"/>
            <a:ext cx="764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543800" y="2945622"/>
            <a:ext cx="1371600" cy="177877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76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Midterm next Tuesday (4/14)</a:t>
            </a:r>
          </a:p>
          <a:p>
            <a:pPr lvl="1"/>
            <a:r>
              <a:rPr lang="en-US" dirty="0" smtClean="0"/>
              <a:t>In-class</a:t>
            </a:r>
          </a:p>
          <a:p>
            <a:pPr lvl="1"/>
            <a:r>
              <a:rPr lang="en-US" dirty="0" smtClean="0"/>
              <a:t>Will focus on material since the second midterm up through today’s class</a:t>
            </a:r>
          </a:p>
          <a:p>
            <a:pPr lvl="1"/>
            <a:r>
              <a:rPr lang="en-US" dirty="0" smtClean="0"/>
              <a:t>Can use 2 pages of notes (like last time)</a:t>
            </a:r>
          </a:p>
          <a:p>
            <a:pPr lvl="1"/>
            <a:r>
              <a:rPr lang="en-US" dirty="0" smtClean="0"/>
              <a:t>I’ll post practice problems (as soon as I can </a:t>
            </a:r>
            <a:r>
              <a:rPr lang="en-US" dirty="0" smtClean="0">
                <a:sym typeface="Wingdings"/>
              </a:rPr>
              <a:t>)</a:t>
            </a:r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Review session: Monday, 5-6pm (location TBA)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No lab next week (4/15)</a:t>
            </a:r>
            <a:endParaRPr lang="en-US" dirty="0"/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Pre-registration: We’ll talk about on Thursday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009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heuristics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81200" y="1767134"/>
            <a:ext cx="19329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Tiles out of place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495800" y="16764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Sum of distances for out of place tiles</a:t>
            </a:r>
            <a:endParaRPr lang="en-US" sz="2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905000" y="2438400"/>
            <a:ext cx="4953000" cy="0"/>
          </a:xfrm>
          <a:prstGeom prst="line">
            <a:avLst/>
          </a:prstGeom>
          <a:ln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19559" y="27432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5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105400" y="27432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6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530892"/>
              </p:ext>
            </p:extLst>
          </p:nvPr>
        </p:nvGraphicFramePr>
        <p:xfrm>
          <a:off x="755371" y="40233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072195"/>
              </p:ext>
            </p:extLst>
          </p:nvPr>
        </p:nvGraphicFramePr>
        <p:xfrm>
          <a:off x="755371" y="53340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745526"/>
              </p:ext>
            </p:extLst>
          </p:nvPr>
        </p:nvGraphicFramePr>
        <p:xfrm>
          <a:off x="762000" y="26517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150349"/>
              </p:ext>
            </p:extLst>
          </p:nvPr>
        </p:nvGraphicFramePr>
        <p:xfrm>
          <a:off x="7620000" y="3043908"/>
          <a:ext cx="1219200" cy="1188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400"/>
                <a:gridCol w="406400"/>
                <a:gridCol w="4064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829806" y="4355068"/>
            <a:ext cx="764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543800" y="2945622"/>
            <a:ext cx="1371600" cy="177877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743200" y="4232628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2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29041" y="4232628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724484" y="54864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2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10325" y="54864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143000" y="4419600"/>
            <a:ext cx="228600" cy="278622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1143000" y="4750578"/>
            <a:ext cx="228600" cy="278622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838200" y="5360178"/>
            <a:ext cx="228600" cy="278622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1143000" y="6045978"/>
            <a:ext cx="228600" cy="278622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219200" y="4876800"/>
            <a:ext cx="279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1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219200" y="4495800"/>
            <a:ext cx="279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1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14400" y="5483423"/>
            <a:ext cx="279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3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44043" y="6096000"/>
            <a:ext cx="279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3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052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heuristics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81200" y="1767134"/>
            <a:ext cx="19329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Tiles out of place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495800" y="16764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Sum of distances for out of place tiles</a:t>
            </a:r>
            <a:endParaRPr lang="en-US" sz="2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905000" y="2438400"/>
            <a:ext cx="4953000" cy="0"/>
          </a:xfrm>
          <a:prstGeom prst="line">
            <a:avLst/>
          </a:prstGeom>
          <a:ln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19559" y="27432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</a:rPr>
              <a:t>5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05400" y="27432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85000"/>
                  </a:schemeClr>
                </a:solidFill>
              </a:rPr>
              <a:t>6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786705"/>
              </p:ext>
            </p:extLst>
          </p:nvPr>
        </p:nvGraphicFramePr>
        <p:xfrm>
          <a:off x="755371" y="40233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378705"/>
              </p:ext>
            </p:extLst>
          </p:nvPr>
        </p:nvGraphicFramePr>
        <p:xfrm>
          <a:off x="755371" y="53340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047531"/>
              </p:ext>
            </p:extLst>
          </p:nvPr>
        </p:nvGraphicFramePr>
        <p:xfrm>
          <a:off x="762000" y="26517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875576"/>
              </p:ext>
            </p:extLst>
          </p:nvPr>
        </p:nvGraphicFramePr>
        <p:xfrm>
          <a:off x="7620000" y="3043908"/>
          <a:ext cx="1219200" cy="1188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400"/>
                <a:gridCol w="406400"/>
                <a:gridCol w="4064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829806" y="4355068"/>
            <a:ext cx="764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543800" y="2945622"/>
            <a:ext cx="1371600" cy="177877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743200" y="4232628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85000"/>
                  </a:schemeClr>
                </a:solidFill>
              </a:rPr>
              <a:t>2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29041" y="4232628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</a:rPr>
              <a:t>3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724484" y="54864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85000"/>
                  </a:schemeClr>
                </a:solidFill>
              </a:rPr>
              <a:t>2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10325" y="54864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85000"/>
                  </a:schemeClr>
                </a:solidFill>
              </a:rPr>
              <a:t>6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143000" y="4419600"/>
            <a:ext cx="228600" cy="278622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1143000" y="4750578"/>
            <a:ext cx="228600" cy="278622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838200" y="5360178"/>
            <a:ext cx="228600" cy="278622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1143000" y="6045978"/>
            <a:ext cx="228600" cy="278622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219200" y="4876800"/>
            <a:ext cx="279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1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219200" y="4495800"/>
            <a:ext cx="279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2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14400" y="5483423"/>
            <a:ext cx="279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3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44043" y="6096000"/>
            <a:ext cx="279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3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719559" y="3124200"/>
            <a:ext cx="3127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Which heuristic is better (if either)?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589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heuristics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81200" y="1767134"/>
            <a:ext cx="19329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Tiles out of place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495800" y="16764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Sum of distances for out of place tiles</a:t>
            </a:r>
            <a:endParaRPr lang="en-US" sz="2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905000" y="2438400"/>
            <a:ext cx="4953000" cy="0"/>
          </a:xfrm>
          <a:prstGeom prst="line">
            <a:avLst/>
          </a:prstGeom>
          <a:ln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19559" y="27432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</a:rPr>
              <a:t>5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05400" y="27432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85000"/>
                  </a:schemeClr>
                </a:solidFill>
              </a:rPr>
              <a:t>6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999731"/>
              </p:ext>
            </p:extLst>
          </p:nvPr>
        </p:nvGraphicFramePr>
        <p:xfrm>
          <a:off x="755371" y="40233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509476"/>
              </p:ext>
            </p:extLst>
          </p:nvPr>
        </p:nvGraphicFramePr>
        <p:xfrm>
          <a:off x="755371" y="53340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281745"/>
              </p:ext>
            </p:extLst>
          </p:nvPr>
        </p:nvGraphicFramePr>
        <p:xfrm>
          <a:off x="762000" y="26517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21731"/>
              </p:ext>
            </p:extLst>
          </p:nvPr>
        </p:nvGraphicFramePr>
        <p:xfrm>
          <a:off x="7620000" y="3043908"/>
          <a:ext cx="1219200" cy="1188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400"/>
                <a:gridCol w="406400"/>
                <a:gridCol w="4064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829806" y="4355068"/>
            <a:ext cx="764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543800" y="2945622"/>
            <a:ext cx="1371600" cy="177877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743200" y="4232628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85000"/>
                  </a:schemeClr>
                </a:solidFill>
              </a:rPr>
              <a:t>2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29041" y="4232628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</a:rPr>
              <a:t>3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724484" y="54864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85000"/>
                  </a:schemeClr>
                </a:solidFill>
              </a:rPr>
              <a:t>2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10325" y="54864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85000"/>
                  </a:schemeClr>
                </a:solidFill>
              </a:rPr>
              <a:t>6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143000" y="4419600"/>
            <a:ext cx="228600" cy="278622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1143000" y="4750578"/>
            <a:ext cx="228600" cy="278622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838200" y="5360178"/>
            <a:ext cx="228600" cy="278622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1143000" y="6045978"/>
            <a:ext cx="228600" cy="278622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219200" y="4876800"/>
            <a:ext cx="279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1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219200" y="4495800"/>
            <a:ext cx="279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2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14400" y="5483423"/>
            <a:ext cx="279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3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44043" y="6096000"/>
            <a:ext cx="279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3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4724400" y="4114800"/>
            <a:ext cx="1249290" cy="2121678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438400" y="3034605"/>
            <a:ext cx="43670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More closely approximates “real” number of steps remaining?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95800" y="1676400"/>
            <a:ext cx="2209800" cy="707886"/>
          </a:xfrm>
          <a:prstGeom prst="rect">
            <a:avLst/>
          </a:prstGeom>
          <a:solidFill>
            <a:srgbClr val="0000FF">
              <a:alpha val="28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03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heuristics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94" y="2349500"/>
            <a:ext cx="1244600" cy="1257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094" y="3949700"/>
            <a:ext cx="1244600" cy="1219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94" y="5473700"/>
            <a:ext cx="1308100" cy="1231900"/>
          </a:xfrm>
          <a:prstGeom prst="rect">
            <a:avLst/>
          </a:prstGeom>
        </p:spPr>
      </p:pic>
      <p:pic>
        <p:nvPicPr>
          <p:cNvPr id="7" name="Picture 5" descr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668765"/>
            <a:ext cx="2198546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81200" y="1767134"/>
            <a:ext cx="19329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Tiles out of place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495800" y="16764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Sum of distances for out of place tiles</a:t>
            </a:r>
            <a:endParaRPr lang="en-US" sz="2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905000" y="2438400"/>
            <a:ext cx="4953000" cy="0"/>
          </a:xfrm>
          <a:prstGeom prst="line">
            <a:avLst/>
          </a:prstGeom>
          <a:ln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19559" y="27432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5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105400" y="27432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6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19559" y="41148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3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05400" y="41148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4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19559" y="57150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5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05400" y="57150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838200" y="4419600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914400" y="4462046"/>
            <a:ext cx="293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1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38200" y="4074275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1171576" y="4074275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790576" y="5598275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1171576" y="5598275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143000" y="5979275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790576" y="5943600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1171576" y="6324600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914400" y="4114800"/>
            <a:ext cx="293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1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06630" y="4114800"/>
            <a:ext cx="293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2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25630" y="5681246"/>
            <a:ext cx="293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1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14400" y="5986046"/>
            <a:ext cx="293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1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219200" y="6367046"/>
            <a:ext cx="293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1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219200" y="6019800"/>
            <a:ext cx="293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1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219200" y="5638800"/>
            <a:ext cx="293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2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813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892674"/>
              </p:ext>
            </p:extLst>
          </p:nvPr>
        </p:nvGraphicFramePr>
        <p:xfrm>
          <a:off x="3886200" y="1524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57600" y="1798170"/>
            <a:ext cx="1670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Next states?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970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806999"/>
              </p:ext>
            </p:extLst>
          </p:nvPr>
        </p:nvGraphicFramePr>
        <p:xfrm>
          <a:off x="3886200" y="1524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079580"/>
              </p:ext>
            </p:extLst>
          </p:nvPr>
        </p:nvGraphicFramePr>
        <p:xfrm>
          <a:off x="22860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046295"/>
              </p:ext>
            </p:extLst>
          </p:nvPr>
        </p:nvGraphicFramePr>
        <p:xfrm>
          <a:off x="40386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580365"/>
              </p:ext>
            </p:extLst>
          </p:nvPr>
        </p:nvGraphicFramePr>
        <p:xfrm>
          <a:off x="57912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>
            <a:endCxn id="4" idx="0"/>
          </p:cNvCxnSpPr>
          <p:nvPr/>
        </p:nvCxnSpPr>
        <p:spPr>
          <a:xfrm flipH="1">
            <a:off x="2819400" y="1158240"/>
            <a:ext cx="16002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2" idx="2"/>
            <a:endCxn id="5" idx="0"/>
          </p:cNvCxnSpPr>
          <p:nvPr/>
        </p:nvCxnSpPr>
        <p:spPr>
          <a:xfrm>
            <a:off x="4419600" y="1158240"/>
            <a:ext cx="1524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" idx="2"/>
            <a:endCxn id="6" idx="0"/>
          </p:cNvCxnSpPr>
          <p:nvPr/>
        </p:nvCxnSpPr>
        <p:spPr>
          <a:xfrm>
            <a:off x="4419600" y="1158240"/>
            <a:ext cx="19050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819400" y="3741355"/>
            <a:ext cx="32541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Which would you do?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702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872137"/>
              </p:ext>
            </p:extLst>
          </p:nvPr>
        </p:nvGraphicFramePr>
        <p:xfrm>
          <a:off x="3886200" y="1524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816881"/>
              </p:ext>
            </p:extLst>
          </p:nvPr>
        </p:nvGraphicFramePr>
        <p:xfrm>
          <a:off x="22860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274262"/>
              </p:ext>
            </p:extLst>
          </p:nvPr>
        </p:nvGraphicFramePr>
        <p:xfrm>
          <a:off x="40386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250859"/>
              </p:ext>
            </p:extLst>
          </p:nvPr>
        </p:nvGraphicFramePr>
        <p:xfrm>
          <a:off x="57912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>
            <a:endCxn id="4" idx="0"/>
          </p:cNvCxnSpPr>
          <p:nvPr/>
        </p:nvCxnSpPr>
        <p:spPr>
          <a:xfrm flipH="1">
            <a:off x="2819400" y="1158240"/>
            <a:ext cx="16002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2" idx="2"/>
            <a:endCxn id="5" idx="0"/>
          </p:cNvCxnSpPr>
          <p:nvPr/>
        </p:nvCxnSpPr>
        <p:spPr>
          <a:xfrm>
            <a:off x="4419600" y="1158240"/>
            <a:ext cx="1524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" idx="2"/>
            <a:endCxn id="6" idx="0"/>
          </p:cNvCxnSpPr>
          <p:nvPr/>
        </p:nvCxnSpPr>
        <p:spPr>
          <a:xfrm>
            <a:off x="4419600" y="1158240"/>
            <a:ext cx="19050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819400" y="3741355"/>
            <a:ext cx="37543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Which would DFS choose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4997677"/>
            <a:ext cx="69906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Completely depends on how next states are generated.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Not an “intelligent” decision!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66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223419"/>
              </p:ext>
            </p:extLst>
          </p:nvPr>
        </p:nvGraphicFramePr>
        <p:xfrm>
          <a:off x="3886200" y="1524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510338"/>
              </p:ext>
            </p:extLst>
          </p:nvPr>
        </p:nvGraphicFramePr>
        <p:xfrm>
          <a:off x="22860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719999"/>
              </p:ext>
            </p:extLst>
          </p:nvPr>
        </p:nvGraphicFramePr>
        <p:xfrm>
          <a:off x="40386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247653"/>
              </p:ext>
            </p:extLst>
          </p:nvPr>
        </p:nvGraphicFramePr>
        <p:xfrm>
          <a:off x="57912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>
            <a:endCxn id="4" idx="0"/>
          </p:cNvCxnSpPr>
          <p:nvPr/>
        </p:nvCxnSpPr>
        <p:spPr>
          <a:xfrm flipH="1">
            <a:off x="2819400" y="1158240"/>
            <a:ext cx="16002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2" idx="2"/>
            <a:endCxn id="5" idx="0"/>
          </p:cNvCxnSpPr>
          <p:nvPr/>
        </p:nvCxnSpPr>
        <p:spPr>
          <a:xfrm>
            <a:off x="4419600" y="1158240"/>
            <a:ext cx="1524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" idx="2"/>
            <a:endCxn id="6" idx="0"/>
          </p:cNvCxnSpPr>
          <p:nvPr/>
        </p:nvCxnSpPr>
        <p:spPr>
          <a:xfrm>
            <a:off x="4419600" y="1158240"/>
            <a:ext cx="19050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05000" y="3741355"/>
            <a:ext cx="51236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Best first search: out of place tiles?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98596"/>
              </p:ext>
            </p:extLst>
          </p:nvPr>
        </p:nvGraphicFramePr>
        <p:xfrm>
          <a:off x="76200" y="182388"/>
          <a:ext cx="974034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678"/>
                <a:gridCol w="324678"/>
                <a:gridCol w="324678"/>
              </a:tblGrid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52400" y="1208032"/>
            <a:ext cx="764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84102"/>
            <a:ext cx="1143000" cy="14932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5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36288"/>
              </p:ext>
            </p:extLst>
          </p:nvPr>
        </p:nvGraphicFramePr>
        <p:xfrm>
          <a:off x="3886200" y="1524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713433"/>
              </p:ext>
            </p:extLst>
          </p:nvPr>
        </p:nvGraphicFramePr>
        <p:xfrm>
          <a:off x="22860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469223"/>
              </p:ext>
            </p:extLst>
          </p:nvPr>
        </p:nvGraphicFramePr>
        <p:xfrm>
          <a:off x="40386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588911"/>
              </p:ext>
            </p:extLst>
          </p:nvPr>
        </p:nvGraphicFramePr>
        <p:xfrm>
          <a:off x="57912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>
            <a:endCxn id="4" idx="0"/>
          </p:cNvCxnSpPr>
          <p:nvPr/>
        </p:nvCxnSpPr>
        <p:spPr>
          <a:xfrm flipH="1">
            <a:off x="2819400" y="1158240"/>
            <a:ext cx="16002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2" idx="2"/>
            <a:endCxn id="5" idx="0"/>
          </p:cNvCxnSpPr>
          <p:nvPr/>
        </p:nvCxnSpPr>
        <p:spPr>
          <a:xfrm>
            <a:off x="4419600" y="1158240"/>
            <a:ext cx="1524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" idx="2"/>
            <a:endCxn id="6" idx="0"/>
          </p:cNvCxnSpPr>
          <p:nvPr/>
        </p:nvCxnSpPr>
        <p:spPr>
          <a:xfrm>
            <a:off x="4419600" y="1158240"/>
            <a:ext cx="19050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05000" y="3741355"/>
            <a:ext cx="4964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Best first search: distance of tiles?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350065"/>
              </p:ext>
            </p:extLst>
          </p:nvPr>
        </p:nvGraphicFramePr>
        <p:xfrm>
          <a:off x="76200" y="182388"/>
          <a:ext cx="974034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678"/>
                <a:gridCol w="324678"/>
                <a:gridCol w="324678"/>
              </a:tblGrid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52400" y="1208032"/>
            <a:ext cx="764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84102"/>
            <a:ext cx="1143000" cy="14932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2314576" y="1864475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2314576" y="2209800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2667000" y="1864475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2667000" y="2209800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2667000" y="2514600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438400" y="1981200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00656" y="2313801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19400" y="2618601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19400" y="2286000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19400" y="1981200"/>
            <a:ext cx="2791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2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5000" y="2133600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092808" y="1864475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4092808" y="2209800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4445232" y="1864475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216632" y="1981200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78888" y="2313801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597632" y="1981200"/>
            <a:ext cx="2791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2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5845408" y="1836674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5845408" y="2181999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6197832" y="1836674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6197832" y="2181999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6197832" y="2486799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5969232" y="1953399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931488" y="2286000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350232" y="2590800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350232" y="2258199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50232" y="1953399"/>
            <a:ext cx="2791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2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726570" y="2133600"/>
            <a:ext cx="324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466346" y="2133600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038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689515"/>
              </p:ext>
            </p:extLst>
          </p:nvPr>
        </p:nvGraphicFramePr>
        <p:xfrm>
          <a:off x="3886200" y="1524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479449"/>
              </p:ext>
            </p:extLst>
          </p:nvPr>
        </p:nvGraphicFramePr>
        <p:xfrm>
          <a:off x="22860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850334"/>
              </p:ext>
            </p:extLst>
          </p:nvPr>
        </p:nvGraphicFramePr>
        <p:xfrm>
          <a:off x="40386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841855"/>
              </p:ext>
            </p:extLst>
          </p:nvPr>
        </p:nvGraphicFramePr>
        <p:xfrm>
          <a:off x="57912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>
            <a:endCxn id="4" idx="0"/>
          </p:cNvCxnSpPr>
          <p:nvPr/>
        </p:nvCxnSpPr>
        <p:spPr>
          <a:xfrm flipH="1">
            <a:off x="2819400" y="1158240"/>
            <a:ext cx="16002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2" idx="2"/>
            <a:endCxn id="5" idx="0"/>
          </p:cNvCxnSpPr>
          <p:nvPr/>
        </p:nvCxnSpPr>
        <p:spPr>
          <a:xfrm>
            <a:off x="4419600" y="1158240"/>
            <a:ext cx="1524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" idx="2"/>
            <a:endCxn id="6" idx="0"/>
          </p:cNvCxnSpPr>
          <p:nvPr/>
        </p:nvCxnSpPr>
        <p:spPr>
          <a:xfrm>
            <a:off x="4419600" y="1158240"/>
            <a:ext cx="19050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547857" y="3741355"/>
            <a:ext cx="1918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Next states?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281585"/>
              </p:ext>
            </p:extLst>
          </p:nvPr>
        </p:nvGraphicFramePr>
        <p:xfrm>
          <a:off x="76200" y="182388"/>
          <a:ext cx="974034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678"/>
                <a:gridCol w="324678"/>
                <a:gridCol w="324678"/>
              </a:tblGrid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52400" y="1208032"/>
            <a:ext cx="764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84102"/>
            <a:ext cx="1143000" cy="14932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86200" y="1752600"/>
            <a:ext cx="1371600" cy="1219200"/>
          </a:xfrm>
          <a:prstGeom prst="rect">
            <a:avLst/>
          </a:prstGeom>
          <a:solidFill>
            <a:srgbClr val="FFFF00">
              <a:alpha val="2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653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search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problems have you seen that could be posed as search problems?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What is the state?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Start state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Goal state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State-space/transition between states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566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40339"/>
              </p:ext>
            </p:extLst>
          </p:nvPr>
        </p:nvGraphicFramePr>
        <p:xfrm>
          <a:off x="3886200" y="1524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118972"/>
              </p:ext>
            </p:extLst>
          </p:nvPr>
        </p:nvGraphicFramePr>
        <p:xfrm>
          <a:off x="22860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706921"/>
              </p:ext>
            </p:extLst>
          </p:nvPr>
        </p:nvGraphicFramePr>
        <p:xfrm>
          <a:off x="40386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060741"/>
              </p:ext>
            </p:extLst>
          </p:nvPr>
        </p:nvGraphicFramePr>
        <p:xfrm>
          <a:off x="57912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>
            <a:endCxn id="4" idx="0"/>
          </p:cNvCxnSpPr>
          <p:nvPr/>
        </p:nvCxnSpPr>
        <p:spPr>
          <a:xfrm flipH="1">
            <a:off x="2819400" y="1158240"/>
            <a:ext cx="16002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2" idx="2"/>
            <a:endCxn id="5" idx="0"/>
          </p:cNvCxnSpPr>
          <p:nvPr/>
        </p:nvCxnSpPr>
        <p:spPr>
          <a:xfrm>
            <a:off x="4419600" y="1158240"/>
            <a:ext cx="1524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" idx="2"/>
            <a:endCxn id="6" idx="0"/>
          </p:cNvCxnSpPr>
          <p:nvPr/>
        </p:nvCxnSpPr>
        <p:spPr>
          <a:xfrm>
            <a:off x="4419600" y="1158240"/>
            <a:ext cx="19050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207344"/>
              </p:ext>
            </p:extLst>
          </p:nvPr>
        </p:nvGraphicFramePr>
        <p:xfrm>
          <a:off x="76200" y="182388"/>
          <a:ext cx="974034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678"/>
                <a:gridCol w="324678"/>
                <a:gridCol w="324678"/>
              </a:tblGrid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52400" y="1208032"/>
            <a:ext cx="764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84102"/>
            <a:ext cx="1143000" cy="14932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700073"/>
              </p:ext>
            </p:extLst>
          </p:nvPr>
        </p:nvGraphicFramePr>
        <p:xfrm>
          <a:off x="2057400" y="34290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873440"/>
              </p:ext>
            </p:extLst>
          </p:nvPr>
        </p:nvGraphicFramePr>
        <p:xfrm>
          <a:off x="3505200" y="34137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592174"/>
              </p:ext>
            </p:extLst>
          </p:nvPr>
        </p:nvGraphicFramePr>
        <p:xfrm>
          <a:off x="4981778" y="34137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094257"/>
              </p:ext>
            </p:extLst>
          </p:nvPr>
        </p:nvGraphicFramePr>
        <p:xfrm>
          <a:off x="6477000" y="34137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8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3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4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7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6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5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20" name="Straight Arrow Connector 19"/>
          <p:cNvCxnSpPr>
            <a:stCxn id="5" idx="2"/>
            <a:endCxn id="16" idx="0"/>
          </p:cNvCxnSpPr>
          <p:nvPr/>
        </p:nvCxnSpPr>
        <p:spPr>
          <a:xfrm flipH="1">
            <a:off x="2590800" y="2834640"/>
            <a:ext cx="1981200" cy="5943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2"/>
            <a:endCxn id="17" idx="0"/>
          </p:cNvCxnSpPr>
          <p:nvPr/>
        </p:nvCxnSpPr>
        <p:spPr>
          <a:xfrm flipH="1">
            <a:off x="4038600" y="2834640"/>
            <a:ext cx="533400" cy="5791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5" idx="2"/>
            <a:endCxn id="18" idx="0"/>
          </p:cNvCxnSpPr>
          <p:nvPr/>
        </p:nvCxnSpPr>
        <p:spPr>
          <a:xfrm>
            <a:off x="4572000" y="2834640"/>
            <a:ext cx="943178" cy="5791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5" idx="2"/>
            <a:endCxn id="19" idx="0"/>
          </p:cNvCxnSpPr>
          <p:nvPr/>
        </p:nvCxnSpPr>
        <p:spPr>
          <a:xfrm>
            <a:off x="4572000" y="2834640"/>
            <a:ext cx="2438400" cy="5791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4092808" y="1864475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4092808" y="2209800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4445232" y="1864475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216632" y="1981200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78888" y="2313801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726570" y="2133600"/>
            <a:ext cx="324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97632" y="1981200"/>
            <a:ext cx="2791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2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45370" y="3733800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193170" y="3733800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17170" y="374546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228346" y="374546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09800" y="5181600"/>
            <a:ext cx="47933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Which next for best first search?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905000" y="2133600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66346" y="2133600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886200" y="1752600"/>
            <a:ext cx="1371600" cy="1219200"/>
          </a:xfrm>
          <a:prstGeom prst="rect">
            <a:avLst/>
          </a:prstGeom>
          <a:solidFill>
            <a:srgbClr val="FFFF00">
              <a:alpha val="2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129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464545"/>
              </p:ext>
            </p:extLst>
          </p:nvPr>
        </p:nvGraphicFramePr>
        <p:xfrm>
          <a:off x="3886200" y="1524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439841"/>
              </p:ext>
            </p:extLst>
          </p:nvPr>
        </p:nvGraphicFramePr>
        <p:xfrm>
          <a:off x="22860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795587"/>
              </p:ext>
            </p:extLst>
          </p:nvPr>
        </p:nvGraphicFramePr>
        <p:xfrm>
          <a:off x="40386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282422"/>
              </p:ext>
            </p:extLst>
          </p:nvPr>
        </p:nvGraphicFramePr>
        <p:xfrm>
          <a:off x="57912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>
            <a:endCxn id="4" idx="0"/>
          </p:cNvCxnSpPr>
          <p:nvPr/>
        </p:nvCxnSpPr>
        <p:spPr>
          <a:xfrm flipH="1">
            <a:off x="2819400" y="1158240"/>
            <a:ext cx="16002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2" idx="2"/>
            <a:endCxn id="5" idx="0"/>
          </p:cNvCxnSpPr>
          <p:nvPr/>
        </p:nvCxnSpPr>
        <p:spPr>
          <a:xfrm>
            <a:off x="4419600" y="1158240"/>
            <a:ext cx="1524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" idx="2"/>
            <a:endCxn id="6" idx="0"/>
          </p:cNvCxnSpPr>
          <p:nvPr/>
        </p:nvCxnSpPr>
        <p:spPr>
          <a:xfrm>
            <a:off x="4419600" y="1158240"/>
            <a:ext cx="19050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928182"/>
              </p:ext>
            </p:extLst>
          </p:nvPr>
        </p:nvGraphicFramePr>
        <p:xfrm>
          <a:off x="76200" y="182388"/>
          <a:ext cx="974034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678"/>
                <a:gridCol w="324678"/>
                <a:gridCol w="324678"/>
              </a:tblGrid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52400" y="1208032"/>
            <a:ext cx="764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84102"/>
            <a:ext cx="1143000" cy="14932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196681"/>
              </p:ext>
            </p:extLst>
          </p:nvPr>
        </p:nvGraphicFramePr>
        <p:xfrm>
          <a:off x="2057400" y="34290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703773"/>
              </p:ext>
            </p:extLst>
          </p:nvPr>
        </p:nvGraphicFramePr>
        <p:xfrm>
          <a:off x="3505200" y="34137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203119"/>
              </p:ext>
            </p:extLst>
          </p:nvPr>
        </p:nvGraphicFramePr>
        <p:xfrm>
          <a:off x="4981778" y="34137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19727"/>
              </p:ext>
            </p:extLst>
          </p:nvPr>
        </p:nvGraphicFramePr>
        <p:xfrm>
          <a:off x="6477000" y="34137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8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3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4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7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6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5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20" name="Straight Arrow Connector 19"/>
          <p:cNvCxnSpPr>
            <a:stCxn id="5" idx="2"/>
            <a:endCxn id="16" idx="0"/>
          </p:cNvCxnSpPr>
          <p:nvPr/>
        </p:nvCxnSpPr>
        <p:spPr>
          <a:xfrm flipH="1">
            <a:off x="2590800" y="2834640"/>
            <a:ext cx="1981200" cy="5943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2"/>
            <a:endCxn id="17" idx="0"/>
          </p:cNvCxnSpPr>
          <p:nvPr/>
        </p:nvCxnSpPr>
        <p:spPr>
          <a:xfrm flipH="1">
            <a:off x="4038600" y="2834640"/>
            <a:ext cx="533400" cy="5791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5" idx="2"/>
            <a:endCxn id="18" idx="0"/>
          </p:cNvCxnSpPr>
          <p:nvPr/>
        </p:nvCxnSpPr>
        <p:spPr>
          <a:xfrm>
            <a:off x="4572000" y="2834640"/>
            <a:ext cx="943178" cy="5791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5" idx="2"/>
            <a:endCxn id="19" idx="0"/>
          </p:cNvCxnSpPr>
          <p:nvPr/>
        </p:nvCxnSpPr>
        <p:spPr>
          <a:xfrm>
            <a:off x="4572000" y="2834640"/>
            <a:ext cx="2438400" cy="5791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4092808" y="1864475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4092808" y="2209800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4445232" y="1864475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216632" y="1981200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78888" y="2313801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726570" y="2133600"/>
            <a:ext cx="324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97632" y="1981200"/>
            <a:ext cx="2791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2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45370" y="3733800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193170" y="3733800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17170" y="374546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228346" y="374546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538634"/>
              </p:ext>
            </p:extLst>
          </p:nvPr>
        </p:nvGraphicFramePr>
        <p:xfrm>
          <a:off x="886651" y="4876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68244"/>
              </p:ext>
            </p:extLst>
          </p:nvPr>
        </p:nvGraphicFramePr>
        <p:xfrm>
          <a:off x="2286000" y="4876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5" name="Rectangle 44"/>
          <p:cNvSpPr/>
          <p:nvPr/>
        </p:nvSpPr>
        <p:spPr>
          <a:xfrm>
            <a:off x="3886200" y="1752600"/>
            <a:ext cx="1371600" cy="1219200"/>
          </a:xfrm>
          <a:prstGeom prst="rect">
            <a:avLst/>
          </a:prstGeom>
          <a:solidFill>
            <a:srgbClr val="FFFF00">
              <a:alpha val="2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828800" y="3352800"/>
            <a:ext cx="1371600" cy="1219200"/>
          </a:xfrm>
          <a:prstGeom prst="rect">
            <a:avLst/>
          </a:prstGeom>
          <a:solidFill>
            <a:srgbClr val="FFFF00">
              <a:alpha val="2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626173"/>
              </p:ext>
            </p:extLst>
          </p:nvPr>
        </p:nvGraphicFramePr>
        <p:xfrm>
          <a:off x="3683232" y="48615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48" name="Straight Arrow Connector 47"/>
          <p:cNvCxnSpPr>
            <a:stCxn id="16" idx="2"/>
            <a:endCxn id="43" idx="0"/>
          </p:cNvCxnSpPr>
          <p:nvPr/>
        </p:nvCxnSpPr>
        <p:spPr>
          <a:xfrm flipH="1">
            <a:off x="1420051" y="4434840"/>
            <a:ext cx="1170749" cy="4419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6" idx="2"/>
            <a:endCxn id="44" idx="0"/>
          </p:cNvCxnSpPr>
          <p:nvPr/>
        </p:nvCxnSpPr>
        <p:spPr>
          <a:xfrm>
            <a:off x="2590800" y="4434840"/>
            <a:ext cx="228600" cy="4419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16" idx="2"/>
            <a:endCxn id="47" idx="0"/>
          </p:cNvCxnSpPr>
          <p:nvPr/>
        </p:nvCxnSpPr>
        <p:spPr>
          <a:xfrm>
            <a:off x="2590800" y="4434840"/>
            <a:ext cx="1625832" cy="4267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420630" y="5181600"/>
            <a:ext cx="324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037346" y="5181600"/>
            <a:ext cx="324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09600" y="519326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966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543503"/>
              </p:ext>
            </p:extLst>
          </p:nvPr>
        </p:nvGraphicFramePr>
        <p:xfrm>
          <a:off x="3886200" y="1524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851140"/>
              </p:ext>
            </p:extLst>
          </p:nvPr>
        </p:nvGraphicFramePr>
        <p:xfrm>
          <a:off x="22860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321201"/>
              </p:ext>
            </p:extLst>
          </p:nvPr>
        </p:nvGraphicFramePr>
        <p:xfrm>
          <a:off x="40386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446728"/>
              </p:ext>
            </p:extLst>
          </p:nvPr>
        </p:nvGraphicFramePr>
        <p:xfrm>
          <a:off x="57912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>
            <a:endCxn id="4" idx="0"/>
          </p:cNvCxnSpPr>
          <p:nvPr/>
        </p:nvCxnSpPr>
        <p:spPr>
          <a:xfrm flipH="1">
            <a:off x="2819400" y="1158240"/>
            <a:ext cx="16002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2" idx="2"/>
            <a:endCxn id="5" idx="0"/>
          </p:cNvCxnSpPr>
          <p:nvPr/>
        </p:nvCxnSpPr>
        <p:spPr>
          <a:xfrm>
            <a:off x="4419600" y="1158240"/>
            <a:ext cx="1524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" idx="2"/>
            <a:endCxn id="6" idx="0"/>
          </p:cNvCxnSpPr>
          <p:nvPr/>
        </p:nvCxnSpPr>
        <p:spPr>
          <a:xfrm>
            <a:off x="4419600" y="1158240"/>
            <a:ext cx="19050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439525"/>
              </p:ext>
            </p:extLst>
          </p:nvPr>
        </p:nvGraphicFramePr>
        <p:xfrm>
          <a:off x="76200" y="182388"/>
          <a:ext cx="974034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678"/>
                <a:gridCol w="324678"/>
                <a:gridCol w="324678"/>
              </a:tblGrid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52400" y="1208032"/>
            <a:ext cx="764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84102"/>
            <a:ext cx="1143000" cy="14932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097937"/>
              </p:ext>
            </p:extLst>
          </p:nvPr>
        </p:nvGraphicFramePr>
        <p:xfrm>
          <a:off x="2057400" y="34290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564883"/>
              </p:ext>
            </p:extLst>
          </p:nvPr>
        </p:nvGraphicFramePr>
        <p:xfrm>
          <a:off x="3505200" y="34137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18165"/>
              </p:ext>
            </p:extLst>
          </p:nvPr>
        </p:nvGraphicFramePr>
        <p:xfrm>
          <a:off x="4981778" y="34137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291393"/>
              </p:ext>
            </p:extLst>
          </p:nvPr>
        </p:nvGraphicFramePr>
        <p:xfrm>
          <a:off x="6477000" y="34137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8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3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4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7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6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5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20" name="Straight Arrow Connector 19"/>
          <p:cNvCxnSpPr>
            <a:stCxn id="5" idx="2"/>
            <a:endCxn id="16" idx="0"/>
          </p:cNvCxnSpPr>
          <p:nvPr/>
        </p:nvCxnSpPr>
        <p:spPr>
          <a:xfrm flipH="1">
            <a:off x="2590800" y="2834640"/>
            <a:ext cx="1981200" cy="5943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2"/>
            <a:endCxn id="17" idx="0"/>
          </p:cNvCxnSpPr>
          <p:nvPr/>
        </p:nvCxnSpPr>
        <p:spPr>
          <a:xfrm flipH="1">
            <a:off x="4038600" y="2834640"/>
            <a:ext cx="533400" cy="5791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5" idx="2"/>
            <a:endCxn id="18" idx="0"/>
          </p:cNvCxnSpPr>
          <p:nvPr/>
        </p:nvCxnSpPr>
        <p:spPr>
          <a:xfrm>
            <a:off x="4572000" y="2834640"/>
            <a:ext cx="943178" cy="5791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5" idx="2"/>
            <a:endCxn id="19" idx="0"/>
          </p:cNvCxnSpPr>
          <p:nvPr/>
        </p:nvCxnSpPr>
        <p:spPr>
          <a:xfrm>
            <a:off x="4572000" y="2834640"/>
            <a:ext cx="2438400" cy="5791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4092808" y="1864475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4092808" y="2209800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4445232" y="1864475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216632" y="1981200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78888" y="2313801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726570" y="2133600"/>
            <a:ext cx="324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97632" y="1981200"/>
            <a:ext cx="2791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2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45370" y="3733800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193170" y="3733800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17170" y="374546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228346" y="374546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303854"/>
              </p:ext>
            </p:extLst>
          </p:nvPr>
        </p:nvGraphicFramePr>
        <p:xfrm>
          <a:off x="886651" y="4876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351415"/>
              </p:ext>
            </p:extLst>
          </p:nvPr>
        </p:nvGraphicFramePr>
        <p:xfrm>
          <a:off x="2286000" y="4876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5" name="Rectangle 44"/>
          <p:cNvSpPr/>
          <p:nvPr/>
        </p:nvSpPr>
        <p:spPr>
          <a:xfrm>
            <a:off x="3886200" y="1752600"/>
            <a:ext cx="1371600" cy="1219200"/>
          </a:xfrm>
          <a:prstGeom prst="rect">
            <a:avLst/>
          </a:prstGeom>
          <a:solidFill>
            <a:srgbClr val="FFFF00">
              <a:alpha val="2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828800" y="3352800"/>
            <a:ext cx="1371600" cy="1219200"/>
          </a:xfrm>
          <a:prstGeom prst="rect">
            <a:avLst/>
          </a:prstGeom>
          <a:solidFill>
            <a:srgbClr val="FFFF00">
              <a:alpha val="2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225405"/>
              </p:ext>
            </p:extLst>
          </p:nvPr>
        </p:nvGraphicFramePr>
        <p:xfrm>
          <a:off x="3683232" y="48615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/>
                <a:gridCol w="355600"/>
                <a:gridCol w="355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48" name="Straight Arrow Connector 47"/>
          <p:cNvCxnSpPr>
            <a:stCxn id="16" idx="2"/>
            <a:endCxn id="43" idx="0"/>
          </p:cNvCxnSpPr>
          <p:nvPr/>
        </p:nvCxnSpPr>
        <p:spPr>
          <a:xfrm flipH="1">
            <a:off x="1420051" y="4434840"/>
            <a:ext cx="1170749" cy="4419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6" idx="2"/>
            <a:endCxn id="44" idx="0"/>
          </p:cNvCxnSpPr>
          <p:nvPr/>
        </p:nvCxnSpPr>
        <p:spPr>
          <a:xfrm>
            <a:off x="2590800" y="4434840"/>
            <a:ext cx="228600" cy="4419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16" idx="2"/>
            <a:endCxn id="47" idx="0"/>
          </p:cNvCxnSpPr>
          <p:nvPr/>
        </p:nvCxnSpPr>
        <p:spPr>
          <a:xfrm>
            <a:off x="2590800" y="4434840"/>
            <a:ext cx="1625832" cy="4267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420630" y="5181600"/>
            <a:ext cx="324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037346" y="5181600"/>
            <a:ext cx="324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09600" y="519326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85800" y="4724400"/>
            <a:ext cx="1371600" cy="1219200"/>
          </a:xfrm>
          <a:prstGeom prst="rect">
            <a:avLst/>
          </a:prstGeom>
          <a:solidFill>
            <a:srgbClr val="FFFF00">
              <a:alpha val="2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6019800"/>
            <a:ext cx="5950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19070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Informed search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Best first search is called an “informed” search algorithm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Why wouldn’t we always use an informed algorithm?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Coming up with good heuristics can be hard for some problems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There is computational overhead (both in calculating the heuristic and in keeping track of the next “best” state)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625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Informed search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Any other problems/concerns about best first search?</a:t>
            </a:r>
          </a:p>
        </p:txBody>
      </p:sp>
    </p:spTree>
    <p:extLst>
      <p:ext uri="{BB962C8B-B14F-4D97-AF65-F5344CB8AC3E}">
        <p14:creationId xmlns:p14="http://schemas.microsoft.com/office/powerpoint/2010/main" val="1264261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Informed search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Any other problems/concerns about best first search?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Only as good as the heuristic function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3922" y="3700790"/>
            <a:ext cx="5316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START</a:t>
            </a:r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3657600"/>
            <a:ext cx="5710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GOAL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1819305" y="3124200"/>
            <a:ext cx="4810095" cy="144780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3622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8956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4290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624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4958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0292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5626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0960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819305" y="3581400"/>
            <a:ext cx="4810095" cy="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828800" y="4038600"/>
            <a:ext cx="4810095" cy="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2363922" y="3581400"/>
            <a:ext cx="3732078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2362200" y="4038600"/>
            <a:ext cx="3732078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 flipV="1">
            <a:off x="6094278" y="3581400"/>
            <a:ext cx="1722" cy="457200"/>
          </a:xfrm>
          <a:prstGeom prst="line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1524000" y="4648200"/>
            <a:ext cx="5543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Best first search using distance as the crow flies as heuristic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2533552" y="5486400"/>
            <a:ext cx="3553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would the search do?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82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Informed search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Any other problems/concerns about best first search?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Only as good as the heuristic function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3922" y="3924925"/>
            <a:ext cx="5316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START</a:t>
            </a:r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3881735"/>
            <a:ext cx="5710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GOAL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1819305" y="3348335"/>
            <a:ext cx="4810095" cy="144780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362200" y="3348335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895600" y="3348335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429000" y="3348335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62400" y="3348335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495800" y="3348335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029200" y="3348335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562600" y="3348335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096000" y="3348335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819305" y="3805535"/>
            <a:ext cx="4810095" cy="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828800" y="4262735"/>
            <a:ext cx="4810095" cy="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2363922" y="3805535"/>
            <a:ext cx="3732078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2362200" y="4262735"/>
            <a:ext cx="3732078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 flipV="1">
            <a:off x="6094278" y="3805535"/>
            <a:ext cx="1722" cy="457200"/>
          </a:xfrm>
          <a:prstGeom prst="line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1524000" y="4872335"/>
            <a:ext cx="5543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Best first search using distance as the crow flies as heuristic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2533552" y="5710535"/>
            <a:ext cx="2812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the problem?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7" name="Straight Connector 16"/>
          <p:cNvCxnSpPr>
            <a:stCxn id="4" idx="3"/>
          </p:cNvCxnSpPr>
          <p:nvPr/>
        </p:nvCxnSpPr>
        <p:spPr>
          <a:xfrm flipV="1">
            <a:off x="2895600" y="4034135"/>
            <a:ext cx="2895600" cy="21595"/>
          </a:xfrm>
          <a:prstGeom prst="line">
            <a:avLst/>
          </a:prstGeom>
          <a:ln>
            <a:solidFill>
              <a:srgbClr val="0000FF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0173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Informed search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Any other problems/concerns about best first search?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Only as good as the heuristic function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3922" y="3927158"/>
            <a:ext cx="5316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START</a:t>
            </a:r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3883968"/>
            <a:ext cx="5710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GOAL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1819305" y="3350568"/>
            <a:ext cx="4810095" cy="144780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362200" y="3350568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895600" y="3350568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429000" y="3350568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62400" y="3350568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495800" y="3350568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029200" y="3350568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562600" y="3350568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096000" y="3350568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819305" y="3807768"/>
            <a:ext cx="4810095" cy="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828800" y="4264968"/>
            <a:ext cx="4810095" cy="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2363922" y="3807768"/>
            <a:ext cx="3732078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2362200" y="4264968"/>
            <a:ext cx="3732078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 flipV="1">
            <a:off x="6094278" y="3807768"/>
            <a:ext cx="1722" cy="457200"/>
          </a:xfrm>
          <a:prstGeom prst="line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1524000" y="4874568"/>
            <a:ext cx="5543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Best first search using distance as the crow flies as heuristic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714996" y="5481935"/>
            <a:ext cx="54138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Doesn’t take into account how far it’s come.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Best first search is a “greedy” algorithm</a:t>
            </a:r>
            <a:endParaRPr lang="en-US" sz="2400" dirty="0">
              <a:solidFill>
                <a:srgbClr val="0000FF"/>
              </a:solidFill>
            </a:endParaRPr>
          </a:p>
        </p:txBody>
      </p:sp>
      <p:cxnSp>
        <p:nvCxnSpPr>
          <p:cNvPr id="17" name="Straight Connector 16"/>
          <p:cNvCxnSpPr>
            <a:stCxn id="4" idx="3"/>
          </p:cNvCxnSpPr>
          <p:nvPr/>
        </p:nvCxnSpPr>
        <p:spPr>
          <a:xfrm flipV="1">
            <a:off x="2895600" y="4036368"/>
            <a:ext cx="2895600" cy="21595"/>
          </a:xfrm>
          <a:prstGeom prst="line">
            <a:avLst/>
          </a:prstGeom>
          <a:ln>
            <a:solidFill>
              <a:srgbClr val="0000FF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4171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Informed search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Best first search is called an “informed” search algorithm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There are many other informed search algorithms:</a:t>
            </a:r>
          </a:p>
          <a:p>
            <a:pPr lvl="1"/>
            <a:r>
              <a:rPr lang="en-US" dirty="0" smtClean="0"/>
              <a:t>A* search (and variants)</a:t>
            </a:r>
          </a:p>
          <a:p>
            <a:pPr lvl="1"/>
            <a:r>
              <a:rPr lang="en-US" dirty="0" smtClean="0"/>
              <a:t>Theta*</a:t>
            </a:r>
          </a:p>
          <a:p>
            <a:pPr lvl="1"/>
            <a:r>
              <a:rPr lang="en-US" dirty="0" smtClean="0"/>
              <a:t>Beam search</a:t>
            </a:r>
          </a:p>
          <a:p>
            <a:pPr lvl="1"/>
            <a:endParaRPr lang="en-US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253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Sudoku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41381313"/>
              </p:ext>
            </p:extLst>
          </p:nvPr>
        </p:nvGraphicFramePr>
        <p:xfrm>
          <a:off x="2590800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</a:tblGrid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mtClean="0"/>
              <a:t>Fill in the grid with the numbers 1-9</a:t>
            </a:r>
          </a:p>
          <a:p>
            <a:pPr lvl="1"/>
            <a:r>
              <a:rPr lang="en-US" smtClean="0"/>
              <a:t>each row has 1-9 (without repetition)</a:t>
            </a:r>
          </a:p>
          <a:p>
            <a:pPr lvl="1"/>
            <a:r>
              <a:rPr lang="en-US" smtClean="0"/>
              <a:t>each column has 1-9 (without repetition)</a:t>
            </a:r>
          </a:p>
          <a:p>
            <a:pPr lvl="1"/>
            <a:r>
              <a:rPr lang="en-US" smtClean="0"/>
              <a:t>each quadrant has 1-9 (without repetition)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969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8-puzzle</a:t>
            </a:r>
            <a:endParaRPr lang="en-US" dirty="0"/>
          </a:p>
        </p:txBody>
      </p:sp>
      <p:pic>
        <p:nvPicPr>
          <p:cNvPr id="16388" name="Picture 4" descr="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2057400"/>
            <a:ext cx="5695950" cy="27797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52758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Sudoku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61729383"/>
              </p:ext>
            </p:extLst>
          </p:nvPr>
        </p:nvGraphicFramePr>
        <p:xfrm>
          <a:off x="2590800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</a:tblGrid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mtClean="0"/>
              <a:t>Fill in the grid with the numbers 1-9</a:t>
            </a:r>
          </a:p>
          <a:p>
            <a:pPr lvl="1"/>
            <a:r>
              <a:rPr lang="en-US" smtClean="0"/>
              <a:t>each row has 1-9 (without repetition)</a:t>
            </a:r>
          </a:p>
          <a:p>
            <a:pPr lvl="1"/>
            <a:r>
              <a:rPr lang="en-US" smtClean="0"/>
              <a:t>each column has 1-9 (without repetition)</a:t>
            </a:r>
          </a:p>
          <a:p>
            <a:pPr lvl="1"/>
            <a:r>
              <a:rPr lang="en-US" smtClean="0"/>
              <a:t>each quadrant has 1-9 (without repetition)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21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Sudoku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28932587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</a:tblGrid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mtClean="0"/>
              <a:t>Fill in the grid with the numbers 1-9</a:t>
            </a:r>
          </a:p>
          <a:p>
            <a:pPr lvl="1"/>
            <a:r>
              <a:rPr lang="en-US" smtClean="0"/>
              <a:t>each row has 1-9 (without repetition)</a:t>
            </a:r>
          </a:p>
          <a:p>
            <a:pPr lvl="1"/>
            <a:r>
              <a:rPr lang="en-US" smtClean="0"/>
              <a:t>each column has 1-9 (without repetition)</a:t>
            </a:r>
          </a:p>
          <a:p>
            <a:pPr lvl="1"/>
            <a:r>
              <a:rPr lang="en-US" smtClean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18275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can we pose this as a search problem?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State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Start state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Goal state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State space/transitions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21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Sudoku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80183970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</a:tblGrid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mtClean="0"/>
              <a:t>Fill in the grid with the numbers 1-9</a:t>
            </a:r>
          </a:p>
          <a:p>
            <a:pPr lvl="1"/>
            <a:r>
              <a:rPr lang="en-US" smtClean="0"/>
              <a:t>each row has 1-9 (without repetition)</a:t>
            </a:r>
          </a:p>
          <a:p>
            <a:pPr lvl="1"/>
            <a:r>
              <a:rPr lang="en-US" smtClean="0"/>
              <a:t>each column has 1-9 (without repetition)</a:t>
            </a:r>
          </a:p>
          <a:p>
            <a:pPr lvl="1"/>
            <a:r>
              <a:rPr lang="en-US" smtClean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18275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can we pose this as a search problem?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State: 9 x 9 grid with 1-9 or empty</a:t>
            </a:r>
          </a:p>
          <a:p>
            <a:endParaRPr lang="en-US" dirty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Start state: </a:t>
            </a:r>
          </a:p>
          <a:p>
            <a:endParaRPr lang="en-US" dirty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Goal state: </a:t>
            </a:r>
          </a:p>
          <a:p>
            <a:endParaRPr lang="en-US" dirty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State space/transitions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" name="Curved Connector 8"/>
          <p:cNvCxnSpPr/>
          <p:nvPr/>
        </p:nvCxnSpPr>
        <p:spPr>
          <a:xfrm rot="10800000">
            <a:off x="4038600" y="2743200"/>
            <a:ext cx="1752600" cy="228600"/>
          </a:xfrm>
          <a:prstGeom prst="curvedConnector3">
            <a:avLst>
              <a:gd name="adj1" fmla="val 2150"/>
            </a:avLst>
          </a:prstGeom>
          <a:ln w="28575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267200" y="3505200"/>
            <a:ext cx="1524000" cy="1524000"/>
          </a:xfrm>
          <a:prstGeom prst="straightConnector1">
            <a:avLst/>
          </a:prstGeom>
          <a:ln w="28575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3672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Sudoku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37238065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</a:tblGrid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mtClean="0"/>
              <a:t>Fill in the grid with the numbers 1-9</a:t>
            </a:r>
          </a:p>
          <a:p>
            <a:pPr lvl="1"/>
            <a:r>
              <a:rPr lang="en-US" smtClean="0"/>
              <a:t>each row has 1-9 (without repetition)</a:t>
            </a:r>
          </a:p>
          <a:p>
            <a:pPr lvl="1"/>
            <a:r>
              <a:rPr lang="en-US" smtClean="0"/>
              <a:t>each column has 1-9 (without repetition)</a:t>
            </a:r>
          </a:p>
          <a:p>
            <a:pPr lvl="1"/>
            <a:r>
              <a:rPr lang="en-US" smtClean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try all possible numbers that meet constraints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394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Sudoku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28447780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</a:tblGrid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smtClean="0"/>
              <a:t>Fill in the grid with the numbers 1-9</a:t>
            </a:r>
          </a:p>
          <a:p>
            <a:pPr lvl="1"/>
            <a:r>
              <a:rPr lang="en-US" dirty="0" smtClean="0"/>
              <a:t>each row has 1-9 (without repetition)</a:t>
            </a:r>
          </a:p>
          <a:p>
            <a:pPr lvl="1"/>
            <a:r>
              <a:rPr lang="en-US" dirty="0" smtClean="0"/>
              <a:t>each column has 1-9 (without repetition)</a:t>
            </a:r>
          </a:p>
          <a:p>
            <a:pPr lvl="1"/>
            <a:r>
              <a:rPr lang="en-US" dirty="0" smtClean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try all possible numbers that meet constraints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576968" y="1676400"/>
            <a:ext cx="337432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00600" y="3512403"/>
            <a:ext cx="29606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many next states?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What are they?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288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Sudoku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82477231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</a:tblGrid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smtClean="0"/>
              <a:t>Fill in the grid with the numbers 1-9</a:t>
            </a:r>
          </a:p>
          <a:p>
            <a:pPr lvl="1"/>
            <a:r>
              <a:rPr lang="en-US" dirty="0" smtClean="0"/>
              <a:t>each row has 1-9 (without repetition)</a:t>
            </a:r>
          </a:p>
          <a:p>
            <a:pPr lvl="1"/>
            <a:r>
              <a:rPr lang="en-US" dirty="0" smtClean="0"/>
              <a:t>each column has 1-9 (without repetition)</a:t>
            </a:r>
          </a:p>
          <a:p>
            <a:pPr lvl="1"/>
            <a:r>
              <a:rPr lang="en-US" dirty="0" smtClean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try all possible numbers that meet constraints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6968" y="1676400"/>
            <a:ext cx="337432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263400" y="3738276"/>
            <a:ext cx="1321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1, 6, 7, 9 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875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Sudoku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98189355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</a:tblGrid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smtClean="0"/>
              <a:t>Fill in the grid with the numbers 1-9</a:t>
            </a:r>
          </a:p>
          <a:p>
            <a:pPr lvl="1"/>
            <a:r>
              <a:rPr lang="en-US" dirty="0" smtClean="0"/>
              <a:t>each row has 1-9 (without repetition)</a:t>
            </a:r>
          </a:p>
          <a:p>
            <a:pPr lvl="1"/>
            <a:r>
              <a:rPr lang="en-US" dirty="0" smtClean="0"/>
              <a:t>each column has 1-9 (without repetition)</a:t>
            </a:r>
          </a:p>
          <a:p>
            <a:pPr lvl="1"/>
            <a:r>
              <a:rPr lang="en-US" dirty="0" smtClean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try all possible numbers that meet constraints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63400" y="3738276"/>
            <a:ext cx="1321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1, 6, 7, 9 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257800" y="3810000"/>
            <a:ext cx="299200" cy="389941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15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Sudoku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37208397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</a:tblGrid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FF6600"/>
                          </a:solidFill>
                        </a:rPr>
                        <a:t>1</a:t>
                      </a:r>
                      <a:endParaRPr lang="en-US" sz="1600" b="0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smtClean="0"/>
              <a:t>Fill in the grid with the numbers 1-9</a:t>
            </a:r>
          </a:p>
          <a:p>
            <a:pPr lvl="1"/>
            <a:r>
              <a:rPr lang="en-US" dirty="0" smtClean="0"/>
              <a:t>each row has 1-9 (without repetition)</a:t>
            </a:r>
          </a:p>
          <a:p>
            <a:pPr lvl="1"/>
            <a:r>
              <a:rPr lang="en-US" dirty="0" smtClean="0"/>
              <a:t>each column has 1-9 (without repetition)</a:t>
            </a:r>
          </a:p>
          <a:p>
            <a:pPr lvl="1"/>
            <a:r>
              <a:rPr lang="en-US" dirty="0" smtClean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try all possible numbers that meet constraints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57968" y="1676400"/>
            <a:ext cx="337432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800600" y="3512403"/>
            <a:ext cx="29606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many next states?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What are they?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585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Sudoku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60108818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</a:tblGrid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FF6600"/>
                          </a:solidFill>
                        </a:rPr>
                        <a:t>1</a:t>
                      </a:r>
                      <a:endParaRPr lang="en-US" sz="1600" b="0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smtClean="0"/>
              <a:t>Fill in the grid with the numbers 1-9</a:t>
            </a:r>
          </a:p>
          <a:p>
            <a:pPr lvl="1"/>
            <a:r>
              <a:rPr lang="en-US" dirty="0" smtClean="0"/>
              <a:t>each row has 1-9 (without repetition)</a:t>
            </a:r>
          </a:p>
          <a:p>
            <a:pPr lvl="1"/>
            <a:r>
              <a:rPr lang="en-US" dirty="0" smtClean="0"/>
              <a:t>each column has 1-9 (without repetition)</a:t>
            </a:r>
          </a:p>
          <a:p>
            <a:pPr lvl="1"/>
            <a:r>
              <a:rPr lang="en-US" dirty="0" smtClean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try all possible numbers that meet constraints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57968" y="1676400"/>
            <a:ext cx="337432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263400" y="3738276"/>
            <a:ext cx="1643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2, 6, 7, 8, 9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640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Sudoku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00752930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</a:tblGrid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FF6600"/>
                          </a:solidFill>
                        </a:rPr>
                        <a:t>1</a:t>
                      </a:r>
                      <a:endParaRPr lang="en-US" sz="1600" b="0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smtClean="0"/>
              <a:t>Fill in the grid with the numbers 1-9</a:t>
            </a:r>
          </a:p>
          <a:p>
            <a:pPr lvl="1"/>
            <a:r>
              <a:rPr lang="en-US" dirty="0" smtClean="0"/>
              <a:t>each row has 1-9 (without repetition)</a:t>
            </a:r>
          </a:p>
          <a:p>
            <a:pPr lvl="1"/>
            <a:r>
              <a:rPr lang="en-US" dirty="0" smtClean="0"/>
              <a:t>each column has 1-9 (without repetition)</a:t>
            </a:r>
          </a:p>
          <a:p>
            <a:pPr lvl="1"/>
            <a:r>
              <a:rPr lang="en-US" dirty="0" smtClean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try all possible numbers that meet constraints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63400" y="3738276"/>
            <a:ext cx="1643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2, 6, 7, 8, 9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257800" y="3810000"/>
            <a:ext cx="299200" cy="389941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769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8-puzzle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goal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state representation?</a:t>
            </a:r>
            <a:endParaRPr lang="en-US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start state?</a:t>
            </a:r>
          </a:p>
          <a:p>
            <a:pPr marL="0" indent="0">
              <a:buNone/>
            </a:pPr>
            <a:endParaRPr lang="en-US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state</a:t>
            </a:r>
            <a:r>
              <a:rPr lang="en-US" sz="3600" dirty="0" smtClean="0">
                <a:solidFill>
                  <a:srgbClr val="FF0000"/>
                </a:solidFill>
              </a:rPr>
              <a:t>-</a:t>
            </a:r>
            <a:r>
              <a:rPr lang="en-US" sz="3600" dirty="0" smtClean="0">
                <a:solidFill>
                  <a:srgbClr val="FF0000"/>
                </a:solidFill>
              </a:rPr>
              <a:t>space</a:t>
            </a:r>
            <a:r>
              <a:rPr lang="en-US" sz="3600" dirty="0">
                <a:solidFill>
                  <a:srgbClr val="FF0000"/>
                </a:solidFill>
              </a:rPr>
              <a:t>/</a:t>
            </a:r>
            <a:r>
              <a:rPr lang="en-US" sz="3600" dirty="0" smtClean="0">
                <a:solidFill>
                  <a:srgbClr val="FF0000"/>
                </a:solidFill>
              </a:rPr>
              <a:t>transitions?</a:t>
            </a:r>
            <a:endParaRPr lang="en-US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3600" dirty="0"/>
          </a:p>
        </p:txBody>
      </p:sp>
      <p:pic>
        <p:nvPicPr>
          <p:cNvPr id="4" name="Picture 10" descr="8"/>
          <p:cNvPicPr>
            <a:picLocks noChangeAspect="1" noChangeArrowheads="1"/>
          </p:cNvPicPr>
          <p:nvPr/>
        </p:nvPicPr>
        <p:blipFill>
          <a:blip r:embed="rId2"/>
          <a:srcRect l="51577"/>
          <a:stretch>
            <a:fillRect/>
          </a:stretch>
        </p:blipFill>
        <p:spPr bwMode="auto">
          <a:xfrm>
            <a:off x="6248400" y="1730375"/>
            <a:ext cx="1535113" cy="1546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6704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Sudoku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51802819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</a:tblGrid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FF6600"/>
                          </a:solidFill>
                        </a:rPr>
                        <a:t>1</a:t>
                      </a:r>
                      <a:endParaRPr lang="en-US" sz="1600" b="0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FF6600"/>
                          </a:solidFill>
                        </a:rPr>
                        <a:t>2</a:t>
                      </a:r>
                      <a:endParaRPr lang="en-US" sz="1600" b="0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smtClean="0"/>
              <a:t>Fill in the grid with the numbers 1-9</a:t>
            </a:r>
          </a:p>
          <a:p>
            <a:pPr lvl="1"/>
            <a:r>
              <a:rPr lang="en-US" dirty="0" smtClean="0"/>
              <a:t>each row has 1-9 (without repetition)</a:t>
            </a:r>
          </a:p>
          <a:p>
            <a:pPr lvl="1"/>
            <a:r>
              <a:rPr lang="en-US" dirty="0" smtClean="0"/>
              <a:t>each column has 1-9 (without repetition)</a:t>
            </a:r>
          </a:p>
          <a:p>
            <a:pPr lvl="1"/>
            <a:r>
              <a:rPr lang="en-US" dirty="0" smtClean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try all possible numbers that meet constraints</a:t>
            </a:r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38968" y="1676400"/>
            <a:ext cx="337432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800600" y="3512403"/>
            <a:ext cx="3349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are the next states?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470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Sudoku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27094530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</a:tblGrid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FF6600"/>
                          </a:solidFill>
                        </a:rPr>
                        <a:t>1</a:t>
                      </a:r>
                      <a:endParaRPr lang="en-US" sz="1600" b="0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FF6600"/>
                          </a:solidFill>
                        </a:rPr>
                        <a:t>2</a:t>
                      </a:r>
                      <a:endParaRPr lang="en-US" sz="1600" b="0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smtClean="0"/>
              <a:t>Fill in the grid with the numbers 1-9</a:t>
            </a:r>
          </a:p>
          <a:p>
            <a:pPr lvl="1"/>
            <a:r>
              <a:rPr lang="en-US" dirty="0" smtClean="0"/>
              <a:t>each row has 1-9 (without repetition)</a:t>
            </a:r>
          </a:p>
          <a:p>
            <a:pPr lvl="1"/>
            <a:r>
              <a:rPr lang="en-US" dirty="0" smtClean="0"/>
              <a:t>each column has 1-9 (without repetition)</a:t>
            </a:r>
          </a:p>
          <a:p>
            <a:pPr lvl="1"/>
            <a:r>
              <a:rPr lang="en-US" dirty="0" smtClean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try all possible numbers that meet constraints</a:t>
            </a:r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38968" y="1676400"/>
            <a:ext cx="337432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263400" y="3738276"/>
            <a:ext cx="998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7, 8, 9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497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Sudoku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79813731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</a:tblGrid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FF6600"/>
                          </a:solidFill>
                        </a:rPr>
                        <a:t>1</a:t>
                      </a:r>
                      <a:endParaRPr lang="en-US" sz="1600" b="0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FF6600"/>
                          </a:solidFill>
                        </a:rPr>
                        <a:t>2</a:t>
                      </a:r>
                      <a:endParaRPr lang="en-US" sz="1600" b="0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smtClean="0"/>
              <a:t>Fill in the grid with the numbers 1-9</a:t>
            </a:r>
          </a:p>
          <a:p>
            <a:pPr lvl="1"/>
            <a:r>
              <a:rPr lang="en-US" dirty="0" smtClean="0"/>
              <a:t>each row has 1-9 (without repetition)</a:t>
            </a:r>
          </a:p>
          <a:p>
            <a:pPr lvl="1"/>
            <a:r>
              <a:rPr lang="en-US" dirty="0" smtClean="0"/>
              <a:t>each column has 1-9 (without repetition)</a:t>
            </a:r>
          </a:p>
          <a:p>
            <a:pPr lvl="1"/>
            <a:r>
              <a:rPr lang="en-US" dirty="0" smtClean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try all possible numbers that meet constraints</a:t>
            </a:r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63400" y="3738276"/>
            <a:ext cx="998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7, 8, 9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257800" y="3810000"/>
            <a:ext cx="299200" cy="389941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522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Sudoku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24786708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</a:tblGrid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FF6600"/>
                          </a:solidFill>
                        </a:rPr>
                        <a:t>1</a:t>
                      </a:r>
                      <a:endParaRPr lang="en-US" sz="1600" b="0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FF6600"/>
                          </a:solidFill>
                        </a:rPr>
                        <a:t>2</a:t>
                      </a:r>
                      <a:endParaRPr lang="en-US" sz="1600" b="0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6600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smtClean="0"/>
              <a:t>Fill in the grid with the numbers 1-9</a:t>
            </a:r>
          </a:p>
          <a:p>
            <a:pPr lvl="1"/>
            <a:r>
              <a:rPr lang="en-US" dirty="0" smtClean="0"/>
              <a:t>each row has 1-9 (without repetition)</a:t>
            </a:r>
          </a:p>
          <a:p>
            <a:pPr lvl="1"/>
            <a:r>
              <a:rPr lang="en-US" dirty="0" smtClean="0"/>
              <a:t>each column has 1-9 (without repetition)</a:t>
            </a:r>
          </a:p>
          <a:p>
            <a:pPr lvl="1"/>
            <a:r>
              <a:rPr lang="en-US" dirty="0" smtClean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try all possible numbers that meet constraints</a:t>
            </a:r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5144" y="2012752"/>
            <a:ext cx="337432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263400" y="3738276"/>
            <a:ext cx="998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7, 8, 9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277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Sudoku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13060440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</a:tblGrid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FF6600"/>
                          </a:solidFill>
                        </a:rPr>
                        <a:t>1</a:t>
                      </a:r>
                      <a:endParaRPr lang="en-US" sz="1600" b="0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FF6600"/>
                          </a:solidFill>
                        </a:rPr>
                        <a:t>2</a:t>
                      </a:r>
                      <a:endParaRPr lang="en-US" sz="1600" b="0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6600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6600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smtClean="0"/>
              <a:t>Fill in the grid with the numbers 1-9</a:t>
            </a:r>
          </a:p>
          <a:p>
            <a:pPr lvl="1"/>
            <a:r>
              <a:rPr lang="en-US" dirty="0" smtClean="0"/>
              <a:t>each row has 1-9 (without repetition)</a:t>
            </a:r>
          </a:p>
          <a:p>
            <a:pPr lvl="1"/>
            <a:r>
              <a:rPr lang="en-US" dirty="0" smtClean="0"/>
              <a:t>each column has 1-9 (without repetition)</a:t>
            </a:r>
          </a:p>
          <a:p>
            <a:pPr lvl="1"/>
            <a:r>
              <a:rPr lang="en-US" dirty="0" smtClean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try all possible numbers that meet constraints</a:t>
            </a:r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52576" y="2362200"/>
            <a:ext cx="337432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418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Sudoku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71380453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</a:tblGrid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FF6600"/>
                          </a:solidFill>
                        </a:rPr>
                        <a:t>1</a:t>
                      </a:r>
                      <a:endParaRPr lang="en-US" sz="1600" b="0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FF6600"/>
                          </a:solidFill>
                        </a:rPr>
                        <a:t>2</a:t>
                      </a:r>
                      <a:endParaRPr lang="en-US" sz="1600" b="0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6600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6600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smtClean="0"/>
              <a:t>Fill in the grid with the numbers 1-9</a:t>
            </a:r>
          </a:p>
          <a:p>
            <a:pPr lvl="1"/>
            <a:r>
              <a:rPr lang="en-US" dirty="0" smtClean="0"/>
              <a:t>each row has 1-9 (without repetition)</a:t>
            </a:r>
          </a:p>
          <a:p>
            <a:pPr lvl="1"/>
            <a:r>
              <a:rPr lang="en-US" dirty="0" smtClean="0"/>
              <a:t>each column has 1-9 (without repetition)</a:t>
            </a:r>
          </a:p>
          <a:p>
            <a:pPr lvl="1"/>
            <a:r>
              <a:rPr lang="en-US" dirty="0" smtClean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try all possible numbers that meet constraints</a:t>
            </a:r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57968" y="2362200"/>
            <a:ext cx="337432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62600" y="3251001"/>
            <a:ext cx="17619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Now what?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7464" y="3834129"/>
            <a:ext cx="40317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Try another branch, i.e. go back to a place where we had a decision and try a different one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785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Sudoku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47397482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</a:tblGrid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FF6600"/>
                          </a:solidFill>
                        </a:rPr>
                        <a:t>1</a:t>
                      </a:r>
                      <a:endParaRPr lang="en-US" sz="1600" b="0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FF6600"/>
                          </a:solidFill>
                        </a:rPr>
                        <a:t>2</a:t>
                      </a:r>
                      <a:endParaRPr lang="en-US" sz="1600" b="0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smtClean="0"/>
              <a:t>Fill in the grid with the numbers 1-9</a:t>
            </a:r>
          </a:p>
          <a:p>
            <a:pPr lvl="1"/>
            <a:r>
              <a:rPr lang="en-US" dirty="0" smtClean="0"/>
              <a:t>each row has 1-9 (without repetition)</a:t>
            </a:r>
          </a:p>
          <a:p>
            <a:pPr lvl="1"/>
            <a:r>
              <a:rPr lang="en-US" dirty="0" smtClean="0"/>
              <a:t>each column has 1-9 (without repetition)</a:t>
            </a:r>
          </a:p>
          <a:p>
            <a:pPr lvl="1"/>
            <a:r>
              <a:rPr lang="en-US" dirty="0" smtClean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try all possible numbers that meet constraints</a:t>
            </a:r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63400" y="3738276"/>
            <a:ext cx="998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7, 8, 9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44400" y="3810000"/>
            <a:ext cx="299200" cy="389941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03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Best first Sudoku search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5160370" y="5334000"/>
            <a:ext cx="3907430" cy="132343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try all possible numbers that meet constraints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074152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DFS and BFS will choose entries (and numbers within those entries) randomly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Is that how people do it?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How do you do it?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Heuristics for best first search?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203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Best first Sudoku search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5160370" y="5458361"/>
            <a:ext cx="3907430" cy="132343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try all possible numbers that meet constraints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074152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DFS and BFS will choose entries (and numbers within those entries) randomly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Pick the entry that is </a:t>
            </a:r>
            <a:r>
              <a:rPr lang="en-US" b="1" dirty="0" smtClean="0">
                <a:solidFill>
                  <a:srgbClr val="0000FF"/>
                </a:solidFill>
              </a:rPr>
              <a:t>MOST</a:t>
            </a:r>
            <a:r>
              <a:rPr lang="en-US" dirty="0" smtClean="0">
                <a:solidFill>
                  <a:srgbClr val="0000FF"/>
                </a:solidFill>
              </a:rPr>
              <a:t> constrained</a:t>
            </a: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People often try and find entries where only one option exists and only fill it in that way (very little search)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293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the Sudoku board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80629008"/>
              </p:ext>
            </p:extLst>
          </p:nvPr>
        </p:nvGraphicFramePr>
        <p:xfrm>
          <a:off x="228600" y="170688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</a:tblGrid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1371600" y="1706880"/>
            <a:ext cx="3276600" cy="350520"/>
          </a:xfrm>
          <a:prstGeom prst="line">
            <a:avLst/>
          </a:prstGeom>
          <a:ln>
            <a:solidFill>
              <a:srgbClr val="FF6600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371600" y="2209800"/>
            <a:ext cx="3276600" cy="533400"/>
          </a:xfrm>
          <a:prstGeom prst="line">
            <a:avLst/>
          </a:prstGeom>
          <a:ln>
            <a:solidFill>
              <a:srgbClr val="FF6600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741719" y="1676400"/>
            <a:ext cx="42498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[1, 6, 7, 9], [1, 2, 6, 7, 8, 9], [1, 2, 7, 8, 9],</a:t>
            </a:r>
          </a:p>
          <a:p>
            <a:r>
              <a:rPr lang="en-US" dirty="0" smtClean="0"/>
              <a:t>[1, 9],         4,                      3,</a:t>
            </a:r>
          </a:p>
          <a:p>
            <a:r>
              <a:rPr lang="en-US" dirty="0" smtClean="0"/>
              <a:t>5,               [1, 6, 7, 9],        [1, 7, 9]</a:t>
            </a:r>
            <a:endParaRPr lang="en-US" dirty="0"/>
          </a:p>
        </p:txBody>
      </p:sp>
      <p:sp>
        <p:nvSpPr>
          <p:cNvPr id="20" name="Content Placeholder 6"/>
          <p:cNvSpPr txBox="1">
            <a:spLocks/>
          </p:cNvSpPr>
          <p:nvPr/>
        </p:nvSpPr>
        <p:spPr>
          <a:xfrm>
            <a:off x="457200" y="4876800"/>
            <a:ext cx="8232648" cy="16002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Board is a matrix (list of lists)</a:t>
            </a:r>
          </a:p>
          <a:p>
            <a:r>
              <a:rPr lang="en-US" sz="2000" dirty="0" smtClean="0"/>
              <a:t>Each entry is </a:t>
            </a:r>
            <a:r>
              <a:rPr lang="en-US" sz="2000" i="1" dirty="0" smtClean="0"/>
              <a:t>either</a:t>
            </a:r>
            <a:r>
              <a:rPr lang="en-US" sz="2000" dirty="0" smtClean="0"/>
              <a:t>:</a:t>
            </a:r>
          </a:p>
          <a:p>
            <a:pPr lvl="1"/>
            <a:r>
              <a:rPr lang="en-US" sz="1800" dirty="0" smtClean="0"/>
              <a:t>a number (if we’ve filled in the space already, either during search or as part of the starting state)</a:t>
            </a:r>
          </a:p>
          <a:p>
            <a:pPr lvl="1"/>
            <a:r>
              <a:rPr lang="en-US" sz="1800" dirty="0" smtClean="0"/>
              <a:t>a list of numbers that are valid to put in that entry if it hasn’t been filled in yet</a:t>
            </a:r>
            <a:endParaRPr lang="en-US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4495800" y="3581400"/>
            <a:ext cx="37901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Which is the most constrained (of the ones above)?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047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8</a:t>
            </a:r>
            <a:r>
              <a:rPr lang="en-US" smtClean="0"/>
              <a:t>-puzzle</a:t>
            </a:r>
            <a:endParaRPr lang="en-US"/>
          </a:p>
        </p:txBody>
      </p:sp>
      <p:sp>
        <p:nvSpPr>
          <p:cNvPr id="450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1654175"/>
            <a:ext cx="7772400" cy="4114800"/>
          </a:xfrm>
          <a:noFill/>
          <a:ln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state:</a:t>
            </a:r>
            <a:r>
              <a:rPr lang="en-US" dirty="0" smtClean="0"/>
              <a:t>  </a:t>
            </a:r>
          </a:p>
          <a:p>
            <a:pPr marL="617220" lvl="1" indent="-342900"/>
            <a:r>
              <a:rPr lang="en-US" dirty="0" smtClean="0"/>
              <a:t>all 3 </a:t>
            </a:r>
            <a:r>
              <a:rPr lang="en-US" dirty="0" err="1" smtClean="0"/>
              <a:t>x</a:t>
            </a:r>
            <a:r>
              <a:rPr lang="en-US" dirty="0" smtClean="0"/>
              <a:t> 3 configurations of the tiles on the board 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transitions between states:</a:t>
            </a:r>
            <a:r>
              <a:rPr lang="en-US" dirty="0" smtClean="0"/>
              <a:t> </a:t>
            </a:r>
          </a:p>
          <a:p>
            <a:pPr marL="617220" lvl="1" indent="-342900"/>
            <a:r>
              <a:rPr lang="en-US" dirty="0" smtClean="0"/>
              <a:t>Move Blank Square Left, Right, Up or Down. </a:t>
            </a:r>
          </a:p>
          <a:p>
            <a:pPr marL="617220" lvl="1" indent="-342900"/>
            <a:r>
              <a:rPr lang="en-US" dirty="0" smtClean="0"/>
              <a:t>This is a more efficient encoding than moving each of the 8 distinct tiles</a:t>
            </a:r>
            <a:endParaRPr lang="en-US" b="1" dirty="0" smtClean="0"/>
          </a:p>
        </p:txBody>
      </p:sp>
      <p:pic>
        <p:nvPicPr>
          <p:cNvPr id="45066" name="Picture 10" descr="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1762" y="5083175"/>
            <a:ext cx="3170238" cy="1546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23561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the Sudoku board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65257587"/>
              </p:ext>
            </p:extLst>
          </p:nvPr>
        </p:nvGraphicFramePr>
        <p:xfrm>
          <a:off x="228600" y="170688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  <a:gridCol w="367088"/>
              </a:tblGrid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1371600" y="1706880"/>
            <a:ext cx="3276600" cy="350520"/>
          </a:xfrm>
          <a:prstGeom prst="line">
            <a:avLst/>
          </a:prstGeom>
          <a:ln>
            <a:solidFill>
              <a:srgbClr val="FF6600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371600" y="2209800"/>
            <a:ext cx="3276600" cy="533400"/>
          </a:xfrm>
          <a:prstGeom prst="line">
            <a:avLst/>
          </a:prstGeom>
          <a:ln>
            <a:solidFill>
              <a:srgbClr val="FF6600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741719" y="1676400"/>
            <a:ext cx="42498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[1, 6, 7, 9], [1, 2, 6, 7, 8, 9], [1, 2, 7, 8, 9],</a:t>
            </a:r>
          </a:p>
          <a:p>
            <a:r>
              <a:rPr lang="en-US" dirty="0" smtClean="0"/>
              <a:t>[1, 9],         4,                      3,</a:t>
            </a:r>
          </a:p>
          <a:p>
            <a:r>
              <a:rPr lang="en-US" dirty="0" smtClean="0"/>
              <a:t>5,               [1, 6, 7, 9],        [1, 7, 9]</a:t>
            </a:r>
            <a:endParaRPr lang="en-US" dirty="0"/>
          </a:p>
        </p:txBody>
      </p:sp>
      <p:sp>
        <p:nvSpPr>
          <p:cNvPr id="20" name="Content Placeholder 6"/>
          <p:cNvSpPr txBox="1">
            <a:spLocks/>
          </p:cNvSpPr>
          <p:nvPr/>
        </p:nvSpPr>
        <p:spPr>
          <a:xfrm>
            <a:off x="457200" y="4876800"/>
            <a:ext cx="8232648" cy="16002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Board is a matrix (list of lists)</a:t>
            </a:r>
          </a:p>
          <a:p>
            <a:r>
              <a:rPr lang="en-US" sz="2000" dirty="0" smtClean="0"/>
              <a:t>Each entry is </a:t>
            </a:r>
            <a:r>
              <a:rPr lang="en-US" sz="2000" i="1" dirty="0" smtClean="0"/>
              <a:t>either</a:t>
            </a:r>
            <a:r>
              <a:rPr lang="en-US" sz="2000" dirty="0" smtClean="0"/>
              <a:t>:</a:t>
            </a:r>
          </a:p>
          <a:p>
            <a:pPr lvl="1"/>
            <a:r>
              <a:rPr lang="en-US" sz="1800" dirty="0" smtClean="0"/>
              <a:t>a number (if we’ve filled in the space already, either during search or as part of the starting state)</a:t>
            </a:r>
          </a:p>
          <a:p>
            <a:pPr lvl="1"/>
            <a:r>
              <a:rPr lang="en-US" sz="1800" dirty="0" smtClean="0"/>
              <a:t>a list of numbers that are valid to put in that entry if it hasn’t been filled in yet</a:t>
            </a:r>
            <a:endParaRPr lang="en-US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4495800" y="3581400"/>
            <a:ext cx="37901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Which is the most constrained (of the ones above)?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4724400" y="1905000"/>
            <a:ext cx="744681" cy="457200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35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33400"/>
            <a:ext cx="7156450" cy="548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259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dirty="0" err="1"/>
              <a:t>Cryptarithmetic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Find an assignment of digits (0, ..., 9) to letters so that a given arithmetic expression is true.  examples: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SEND </a:t>
            </a:r>
            <a:r>
              <a:rPr lang="en-US" dirty="0"/>
              <a:t>+ MORE = MONEY </a:t>
            </a:r>
          </a:p>
          <a:p>
            <a:pPr marL="0" indent="0">
              <a:buNone/>
            </a:pPr>
            <a:endParaRPr lang="en-US" dirty="0"/>
          </a:p>
          <a:p>
            <a:pPr lvl="2">
              <a:buFontTx/>
              <a:buNone/>
            </a:pPr>
            <a:r>
              <a:rPr lang="en-US" sz="1600" dirty="0">
                <a:latin typeface="Courier" charset="0"/>
              </a:rPr>
              <a:t> </a:t>
            </a:r>
            <a:r>
              <a:rPr lang="en-US" sz="1600" b="1" dirty="0">
                <a:latin typeface="Courier" charset="0"/>
              </a:rPr>
              <a:t>FORTY     Solution:  29786    </a:t>
            </a:r>
          </a:p>
          <a:p>
            <a:pPr lvl="2">
              <a:buFontTx/>
              <a:buNone/>
            </a:pPr>
            <a:r>
              <a:rPr lang="en-US" sz="1600" b="1" dirty="0">
                <a:latin typeface="Courier" charset="0"/>
              </a:rPr>
              <a:t>+  TEN                  850</a:t>
            </a:r>
          </a:p>
          <a:p>
            <a:pPr lvl="2">
              <a:buFontTx/>
              <a:buNone/>
            </a:pPr>
            <a:r>
              <a:rPr lang="en-US" sz="1600" b="1" dirty="0">
                <a:latin typeface="Courier" charset="0"/>
              </a:rPr>
              <a:t>+  TEN                  850</a:t>
            </a:r>
          </a:p>
          <a:p>
            <a:pPr lvl="2">
              <a:buFontTx/>
              <a:buNone/>
            </a:pPr>
            <a:r>
              <a:rPr lang="en-US" sz="1600" b="1" dirty="0">
                <a:latin typeface="Courier" charset="0"/>
              </a:rPr>
              <a:t> -----                -----</a:t>
            </a:r>
          </a:p>
          <a:p>
            <a:pPr lvl="2">
              <a:buFontTx/>
              <a:buNone/>
            </a:pPr>
            <a:r>
              <a:rPr lang="en-US" sz="1600" b="1" dirty="0">
                <a:latin typeface="Courier" charset="0"/>
              </a:rPr>
              <a:t> SIXTY                31486</a:t>
            </a:r>
          </a:p>
          <a:p>
            <a:pPr lvl="2">
              <a:buFontTx/>
              <a:buNone/>
            </a:pPr>
            <a:r>
              <a:rPr lang="en-US" sz="1600" b="1" dirty="0">
                <a:latin typeface="Courier" charset="0"/>
              </a:rPr>
              <a:t>F=2, O=9, R=7, etc.</a:t>
            </a:r>
            <a:endParaRPr lang="en-US" b="1" dirty="0"/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514600" y="4267200"/>
            <a:ext cx="3657600" cy="1828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24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tailEnd type="non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7371</TotalTime>
  <Words>4003</Words>
  <Application>Microsoft Macintosh PowerPoint</Application>
  <PresentationFormat>On-screen Show (4:3)</PresentationFormat>
  <Paragraphs>1670</Paragraphs>
  <Slides>70</Slides>
  <Notes>9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1" baseType="lpstr">
      <vt:lpstr>Median</vt:lpstr>
      <vt:lpstr>informed Search</vt:lpstr>
      <vt:lpstr>Admin</vt:lpstr>
      <vt:lpstr>Schedule</vt:lpstr>
      <vt:lpstr>Other search problems</vt:lpstr>
      <vt:lpstr>8-puzzle</vt:lpstr>
      <vt:lpstr>8-puzzle</vt:lpstr>
      <vt:lpstr>8-puzzle</vt:lpstr>
      <vt:lpstr>PowerPoint Presentation</vt:lpstr>
      <vt:lpstr>Cryptarithmetic</vt:lpstr>
      <vt:lpstr>Remove 5 Sticks</vt:lpstr>
      <vt:lpstr>Water Jug Problem</vt:lpstr>
      <vt:lpstr>Water Jug Problem</vt:lpstr>
      <vt:lpstr>8-puzzle revisited</vt:lpstr>
      <vt:lpstr>8-puzzle revisited</vt:lpstr>
      <vt:lpstr>from: Claremont to:Rowland Heights</vt:lpstr>
      <vt:lpstr>from: Claremont to:Rowland Heights</vt:lpstr>
      <vt:lpstr>from: Claremont to:Rowland Heights</vt:lpstr>
      <vt:lpstr>from: Claremont to:Rowland Heights</vt:lpstr>
      <vt:lpstr>from: Claremont to: Rowland Heights</vt:lpstr>
      <vt:lpstr>from: Claremont to: Rowland Heights</vt:lpstr>
      <vt:lpstr>Informed search</vt:lpstr>
      <vt:lpstr>Heuristic</vt:lpstr>
      <vt:lpstr>Heuristic function: h(n)</vt:lpstr>
      <vt:lpstr>Two heuristics</vt:lpstr>
      <vt:lpstr>Two heuristics</vt:lpstr>
      <vt:lpstr>Two heuristics</vt:lpstr>
      <vt:lpstr>Two heuristics</vt:lpstr>
      <vt:lpstr>Two heuristics</vt:lpstr>
      <vt:lpstr>Two heuristics</vt:lpstr>
      <vt:lpstr>Two heuristics</vt:lpstr>
      <vt:lpstr>Two heuristics</vt:lpstr>
      <vt:lpstr>Two heuristics</vt:lpstr>
      <vt:lpstr>Two heuristics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Informed search algorithms</vt:lpstr>
      <vt:lpstr>Informed search algorithms</vt:lpstr>
      <vt:lpstr>Informed search algorithms</vt:lpstr>
      <vt:lpstr>Informed search algorithms</vt:lpstr>
      <vt:lpstr>Informed search algorithms</vt:lpstr>
      <vt:lpstr>Informed search algorithms</vt:lpstr>
      <vt:lpstr>Sudoku</vt:lpstr>
      <vt:lpstr>Sudoku</vt:lpstr>
      <vt:lpstr>Sudoku</vt:lpstr>
      <vt:lpstr>Sudoku</vt:lpstr>
      <vt:lpstr>Sudoku</vt:lpstr>
      <vt:lpstr>Sudoku</vt:lpstr>
      <vt:lpstr>Sudoku</vt:lpstr>
      <vt:lpstr>Sudoku</vt:lpstr>
      <vt:lpstr>Sudoku</vt:lpstr>
      <vt:lpstr>Sudoku</vt:lpstr>
      <vt:lpstr>Sudoku</vt:lpstr>
      <vt:lpstr>Sudoku</vt:lpstr>
      <vt:lpstr>Sudoku</vt:lpstr>
      <vt:lpstr>Sudoku</vt:lpstr>
      <vt:lpstr>Sudoku</vt:lpstr>
      <vt:lpstr>Sudoku</vt:lpstr>
      <vt:lpstr>Sudoku</vt:lpstr>
      <vt:lpstr>Sudoku</vt:lpstr>
      <vt:lpstr>Best first Sudoku search</vt:lpstr>
      <vt:lpstr>Best first Sudoku search</vt:lpstr>
      <vt:lpstr>Representing the Sudoku board</vt:lpstr>
      <vt:lpstr>Representing the Sudoku board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Kauchak</cp:lastModifiedBy>
  <cp:revision>891</cp:revision>
  <dcterms:created xsi:type="dcterms:W3CDTF">2011-02-09T18:38:39Z</dcterms:created>
  <dcterms:modified xsi:type="dcterms:W3CDTF">2015-04-07T21:56:57Z</dcterms:modified>
</cp:coreProperties>
</file>