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746" r:id="rId3"/>
    <p:sldId id="747" r:id="rId4"/>
    <p:sldId id="749" r:id="rId5"/>
    <p:sldId id="751" r:id="rId6"/>
    <p:sldId id="752" r:id="rId7"/>
    <p:sldId id="750" r:id="rId8"/>
    <p:sldId id="74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5" autoAdjust="0"/>
    <p:restoredTop sz="86677" autoAdjust="0"/>
  </p:normalViewPr>
  <p:slideViewPr>
    <p:cSldViewPr snapToObjects="1">
      <p:cViewPr varScale="1">
        <p:scale>
          <a:sx n="78" d="100"/>
          <a:sy n="78" d="100"/>
        </p:scale>
        <p:origin x="-7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4/1/15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8</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4/1/15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4/1/15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4/1/15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4/1/15</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4/1/15</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4/1/15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4/1/15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4/1/15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4/1/15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4/1/15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Search applications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CS30 – Spring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N-queens problem</a:t>
            </a:r>
            <a:endParaRPr lang="en-US" dirty="0"/>
          </a:p>
        </p:txBody>
      </p:sp>
      <p:sp>
        <p:nvSpPr>
          <p:cNvPr id="3" name="Content Placeholder 2"/>
          <p:cNvSpPr>
            <a:spLocks noGrp="1"/>
          </p:cNvSpPr>
          <p:nvPr>
            <p:ph sz="quarter" idx="1"/>
          </p:nvPr>
        </p:nvSpPr>
        <p:spPr>
          <a:xfrm>
            <a:off x="612648" y="1600200"/>
            <a:ext cx="8153400" cy="990600"/>
          </a:xfrm>
        </p:spPr>
        <p:txBody>
          <a:bodyPr/>
          <a:lstStyle/>
          <a:p>
            <a:pPr marL="0" indent="0">
              <a:buNone/>
            </a:pPr>
            <a:r>
              <a:rPr lang="en-US" dirty="0" smtClean="0"/>
              <a:t>Place N queens on an N by N chess board such that none of the N queens are attacking any other queen.</a:t>
            </a:r>
            <a:endParaRPr lang="en-US" dirty="0"/>
          </a:p>
        </p:txBody>
      </p:sp>
      <p:pic>
        <p:nvPicPr>
          <p:cNvPr id="7" name="Picture 6"/>
          <p:cNvPicPr>
            <a:picLocks noChangeAspect="1"/>
          </p:cNvPicPr>
          <p:nvPr/>
        </p:nvPicPr>
        <p:blipFill>
          <a:blip r:embed="rId2"/>
          <a:stretch>
            <a:fillRect/>
          </a:stretch>
        </p:blipFill>
        <p:spPr>
          <a:xfrm>
            <a:off x="3251687" y="3429000"/>
            <a:ext cx="2565400" cy="2565400"/>
          </a:xfrm>
          <a:prstGeom prst="rect">
            <a:avLst/>
          </a:prstGeom>
        </p:spPr>
      </p:pic>
    </p:spTree>
    <p:extLst>
      <p:ext uri="{BB962C8B-B14F-4D97-AF65-F5344CB8AC3E}">
        <p14:creationId xmlns:p14="http://schemas.microsoft.com/office/powerpoint/2010/main" val="134900838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N-queens problem</a:t>
            </a:r>
            <a:endParaRPr lang="en-US" dirty="0"/>
          </a:p>
        </p:txBody>
      </p:sp>
      <p:sp>
        <p:nvSpPr>
          <p:cNvPr id="3" name="Content Placeholder 2"/>
          <p:cNvSpPr>
            <a:spLocks noGrp="1"/>
          </p:cNvSpPr>
          <p:nvPr>
            <p:ph sz="quarter" idx="1"/>
          </p:nvPr>
        </p:nvSpPr>
        <p:spPr>
          <a:xfrm>
            <a:off x="612648" y="1600200"/>
            <a:ext cx="8153400" cy="990600"/>
          </a:xfrm>
        </p:spPr>
        <p:txBody>
          <a:bodyPr/>
          <a:lstStyle/>
          <a:p>
            <a:pPr marL="0" indent="0">
              <a:buNone/>
            </a:pPr>
            <a:r>
              <a:rPr lang="en-US" dirty="0" smtClean="0"/>
              <a:t>Place N queens on an N by N chess board such that none of the N queens are attacking any other queen.</a:t>
            </a:r>
            <a:endParaRPr lang="en-US" dirty="0"/>
          </a:p>
        </p:txBody>
      </p:sp>
      <p:pic>
        <p:nvPicPr>
          <p:cNvPr id="5" name="Picture 4"/>
          <p:cNvPicPr>
            <a:picLocks noChangeAspect="1"/>
          </p:cNvPicPr>
          <p:nvPr/>
        </p:nvPicPr>
        <p:blipFill>
          <a:blip r:embed="rId2"/>
          <a:stretch>
            <a:fillRect/>
          </a:stretch>
        </p:blipFill>
        <p:spPr>
          <a:xfrm>
            <a:off x="1066800" y="3352800"/>
            <a:ext cx="2438400" cy="2438400"/>
          </a:xfrm>
          <a:prstGeom prst="rect">
            <a:avLst/>
          </a:prstGeom>
        </p:spPr>
      </p:pic>
      <p:pic>
        <p:nvPicPr>
          <p:cNvPr id="4" name="Picture 3"/>
          <p:cNvPicPr>
            <a:picLocks noChangeAspect="1"/>
          </p:cNvPicPr>
          <p:nvPr/>
        </p:nvPicPr>
        <p:blipFill>
          <a:blip r:embed="rId3"/>
          <a:stretch>
            <a:fillRect/>
          </a:stretch>
        </p:blipFill>
        <p:spPr>
          <a:xfrm>
            <a:off x="4876800" y="3352800"/>
            <a:ext cx="2362200" cy="2362200"/>
          </a:xfrm>
          <a:prstGeom prst="rect">
            <a:avLst/>
          </a:prstGeom>
        </p:spPr>
      </p:pic>
    </p:spTree>
    <p:extLst>
      <p:ext uri="{BB962C8B-B14F-4D97-AF65-F5344CB8AC3E}">
        <p14:creationId xmlns:p14="http://schemas.microsoft.com/office/powerpoint/2010/main" val="39077507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N-queens problem</a:t>
            </a:r>
            <a:endParaRPr lang="en-US" dirty="0"/>
          </a:p>
        </p:txBody>
      </p:sp>
      <p:sp>
        <p:nvSpPr>
          <p:cNvPr id="3" name="Content Placeholder 2"/>
          <p:cNvSpPr>
            <a:spLocks noGrp="1"/>
          </p:cNvSpPr>
          <p:nvPr>
            <p:ph sz="quarter" idx="1"/>
          </p:nvPr>
        </p:nvSpPr>
        <p:spPr>
          <a:xfrm>
            <a:off x="612648" y="1600200"/>
            <a:ext cx="8153400" cy="990600"/>
          </a:xfrm>
        </p:spPr>
        <p:txBody>
          <a:bodyPr/>
          <a:lstStyle/>
          <a:p>
            <a:pPr marL="0" indent="0">
              <a:buNone/>
            </a:pPr>
            <a:r>
              <a:rPr lang="en-US" dirty="0" smtClean="0"/>
              <a:t>Place N queens on an N by N chess board such that none of the N queens are attacking any other queen.</a:t>
            </a:r>
            <a:endParaRPr lang="en-US" dirty="0"/>
          </a:p>
        </p:txBody>
      </p:sp>
      <p:pic>
        <p:nvPicPr>
          <p:cNvPr id="4" name="Picture 3"/>
          <p:cNvPicPr>
            <a:picLocks noChangeAspect="1"/>
          </p:cNvPicPr>
          <p:nvPr/>
        </p:nvPicPr>
        <p:blipFill>
          <a:blip r:embed="rId2"/>
          <a:stretch>
            <a:fillRect/>
          </a:stretch>
        </p:blipFill>
        <p:spPr>
          <a:xfrm>
            <a:off x="3218511" y="3124200"/>
            <a:ext cx="2641600" cy="2641600"/>
          </a:xfrm>
          <a:prstGeom prst="rect">
            <a:avLst/>
          </a:prstGeom>
        </p:spPr>
      </p:pic>
    </p:spTree>
    <p:extLst>
      <p:ext uri="{BB962C8B-B14F-4D97-AF65-F5344CB8AC3E}">
        <p14:creationId xmlns:p14="http://schemas.microsoft.com/office/powerpoint/2010/main" val="19608911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N-queens problem</a:t>
            </a:r>
            <a:endParaRPr lang="en-US" dirty="0"/>
          </a:p>
        </p:txBody>
      </p:sp>
      <p:sp>
        <p:nvSpPr>
          <p:cNvPr id="3" name="Content Placeholder 2"/>
          <p:cNvSpPr>
            <a:spLocks noGrp="1"/>
          </p:cNvSpPr>
          <p:nvPr>
            <p:ph sz="quarter" idx="1"/>
          </p:nvPr>
        </p:nvSpPr>
        <p:spPr>
          <a:xfrm>
            <a:off x="612648" y="1600200"/>
            <a:ext cx="8153400" cy="990600"/>
          </a:xfrm>
        </p:spPr>
        <p:txBody>
          <a:bodyPr/>
          <a:lstStyle/>
          <a:p>
            <a:pPr marL="0" indent="0">
              <a:buNone/>
            </a:pPr>
            <a:r>
              <a:rPr lang="en-US" dirty="0" smtClean="0"/>
              <a:t>Place N queens on an N by N chess board such that none of the N queens are attacking any other queen.</a:t>
            </a:r>
            <a:endParaRPr lang="en-US" dirty="0"/>
          </a:p>
        </p:txBody>
      </p:sp>
      <p:sp>
        <p:nvSpPr>
          <p:cNvPr id="5" name="TextBox 4"/>
          <p:cNvSpPr txBox="1"/>
          <p:nvPr/>
        </p:nvSpPr>
        <p:spPr>
          <a:xfrm>
            <a:off x="765049" y="2659082"/>
            <a:ext cx="7921751" cy="3970318"/>
          </a:xfrm>
          <a:prstGeom prst="rect">
            <a:avLst/>
          </a:prstGeom>
          <a:noFill/>
        </p:spPr>
        <p:txBody>
          <a:bodyPr wrap="square" rtlCol="0">
            <a:spAutoFit/>
          </a:bodyPr>
          <a:lstStyle/>
          <a:p>
            <a:r>
              <a:rPr lang="en-US" sz="2800" dirty="0" smtClean="0">
                <a:solidFill>
                  <a:srgbClr val="FF0000"/>
                </a:solidFill>
              </a:rPr>
              <a:t>How do we solve this with search:</a:t>
            </a:r>
          </a:p>
          <a:p>
            <a:endParaRPr lang="en-US" sz="2800" dirty="0">
              <a:solidFill>
                <a:srgbClr val="FF0000"/>
              </a:solidFill>
            </a:endParaRPr>
          </a:p>
          <a:p>
            <a:pPr lvl="1"/>
            <a:r>
              <a:rPr lang="en-US" sz="2800" dirty="0" smtClean="0">
                <a:solidFill>
                  <a:srgbClr val="FF0000"/>
                </a:solidFill>
              </a:rPr>
              <a:t>What is a state?</a:t>
            </a:r>
          </a:p>
          <a:p>
            <a:endParaRPr lang="en-US" sz="2800" dirty="0">
              <a:solidFill>
                <a:srgbClr val="FF0000"/>
              </a:solidFill>
            </a:endParaRPr>
          </a:p>
          <a:p>
            <a:pPr lvl="1"/>
            <a:r>
              <a:rPr lang="en-US" sz="2800" dirty="0" smtClean="0">
                <a:solidFill>
                  <a:srgbClr val="FF0000"/>
                </a:solidFill>
              </a:rPr>
              <a:t>What is the start state?</a:t>
            </a:r>
          </a:p>
          <a:p>
            <a:pPr lvl="1"/>
            <a:endParaRPr lang="en-US" sz="2800" dirty="0">
              <a:solidFill>
                <a:srgbClr val="FF0000"/>
              </a:solidFill>
            </a:endParaRPr>
          </a:p>
          <a:p>
            <a:pPr lvl="1"/>
            <a:r>
              <a:rPr lang="en-US" sz="2800" dirty="0" smtClean="0">
                <a:solidFill>
                  <a:srgbClr val="FF0000"/>
                </a:solidFill>
              </a:rPr>
              <a:t>What is the goal?</a:t>
            </a:r>
          </a:p>
          <a:p>
            <a:pPr lvl="1"/>
            <a:endParaRPr lang="en-US" sz="2800" dirty="0">
              <a:solidFill>
                <a:srgbClr val="FF0000"/>
              </a:solidFill>
            </a:endParaRPr>
          </a:p>
          <a:p>
            <a:pPr lvl="1"/>
            <a:r>
              <a:rPr lang="en-US" sz="2800" dirty="0" smtClean="0">
                <a:solidFill>
                  <a:srgbClr val="FF0000"/>
                </a:solidFill>
              </a:rPr>
              <a:t>How do we transition from one state to the next?</a:t>
            </a:r>
          </a:p>
        </p:txBody>
      </p:sp>
    </p:spTree>
    <p:extLst>
      <p:ext uri="{BB962C8B-B14F-4D97-AF65-F5344CB8AC3E}">
        <p14:creationId xmlns:p14="http://schemas.microsoft.com/office/powerpoint/2010/main" val="33768208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algorithm</a:t>
            </a:r>
            <a:endParaRPr lang="en-US" dirty="0"/>
          </a:p>
        </p:txBody>
      </p:sp>
      <p:sp>
        <p:nvSpPr>
          <p:cNvPr id="4" name="Content Placeholder 2"/>
          <p:cNvSpPr>
            <a:spLocks noGrp="1"/>
          </p:cNvSpPr>
          <p:nvPr>
            <p:ph sz="quarter" idx="1"/>
          </p:nvPr>
        </p:nvSpPr>
        <p:spPr>
          <a:xfrm>
            <a:off x="612648" y="1600200"/>
            <a:ext cx="8153400" cy="4038600"/>
          </a:xfrm>
        </p:spPr>
        <p:txBody>
          <a:bodyPr>
            <a:normAutofit/>
          </a:bodyPr>
          <a:lstStyle/>
          <a:p>
            <a:pPr marL="0" indent="0">
              <a:buNone/>
            </a:pPr>
            <a:r>
              <a:rPr lang="en-US" dirty="0" smtClean="0"/>
              <a:t>add the start state to </a:t>
            </a:r>
            <a:r>
              <a:rPr lang="en-US" dirty="0" err="1" smtClean="0"/>
              <a:t>to_visit</a:t>
            </a:r>
            <a:endParaRPr lang="en-US" dirty="0" smtClean="0"/>
          </a:p>
          <a:p>
            <a:pPr marL="0" indent="0">
              <a:buNone/>
            </a:pPr>
            <a:endParaRPr lang="en-US" dirty="0"/>
          </a:p>
          <a:p>
            <a:pPr marL="0" indent="0">
              <a:buNone/>
            </a:pPr>
            <a:r>
              <a:rPr lang="en-US" dirty="0" smtClean="0"/>
              <a:t>Repeat</a:t>
            </a:r>
          </a:p>
          <a:p>
            <a:pPr lvl="1"/>
            <a:r>
              <a:rPr lang="en-US" dirty="0" smtClean="0"/>
              <a:t>take a state off the </a:t>
            </a:r>
            <a:r>
              <a:rPr lang="en-US" dirty="0" err="1" smtClean="0"/>
              <a:t>to_visit</a:t>
            </a:r>
            <a:r>
              <a:rPr lang="en-US" dirty="0" smtClean="0"/>
              <a:t> list</a:t>
            </a:r>
          </a:p>
          <a:p>
            <a:pPr lvl="1"/>
            <a:r>
              <a:rPr lang="en-US" dirty="0" smtClean="0"/>
              <a:t>if it’s the goal state</a:t>
            </a:r>
          </a:p>
          <a:p>
            <a:pPr lvl="2"/>
            <a:r>
              <a:rPr lang="en-US" dirty="0" smtClean="0"/>
              <a:t>we’re done!</a:t>
            </a:r>
          </a:p>
          <a:p>
            <a:pPr lvl="1"/>
            <a:r>
              <a:rPr lang="en-US" dirty="0" smtClean="0"/>
              <a:t>if it’s not the goal state</a:t>
            </a:r>
          </a:p>
          <a:p>
            <a:pPr lvl="2"/>
            <a:r>
              <a:rPr lang="en-US" dirty="0" smtClean="0"/>
              <a:t>Add all of the successive states to the </a:t>
            </a:r>
            <a:r>
              <a:rPr lang="en-US" dirty="0" err="1" smtClean="0"/>
              <a:t>to_visit</a:t>
            </a:r>
            <a:r>
              <a:rPr lang="en-US" dirty="0" smtClean="0"/>
              <a:t> list</a:t>
            </a:r>
          </a:p>
        </p:txBody>
      </p:sp>
      <p:sp>
        <p:nvSpPr>
          <p:cNvPr id="5" name="Rectangle 4"/>
          <p:cNvSpPr/>
          <p:nvPr/>
        </p:nvSpPr>
        <p:spPr>
          <a:xfrm>
            <a:off x="1295400" y="3733800"/>
            <a:ext cx="2667000" cy="381000"/>
          </a:xfrm>
          <a:prstGeom prst="rect">
            <a:avLst/>
          </a:prstGeom>
          <a:solidFill>
            <a:srgbClr val="FF0000">
              <a:alpha val="27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352800" y="5029200"/>
            <a:ext cx="1905000" cy="381000"/>
          </a:xfrm>
          <a:prstGeom prst="rect">
            <a:avLst/>
          </a:prstGeom>
          <a:solidFill>
            <a:srgbClr val="FF0000">
              <a:alpha val="27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847865" y="5751493"/>
            <a:ext cx="7838935" cy="954107"/>
          </a:xfrm>
          <a:prstGeom prst="rect">
            <a:avLst/>
          </a:prstGeom>
          <a:noFill/>
        </p:spPr>
        <p:txBody>
          <a:bodyPr wrap="square" rtlCol="0">
            <a:spAutoFit/>
          </a:bodyPr>
          <a:lstStyle/>
          <a:p>
            <a:r>
              <a:rPr lang="en-US" sz="2800" dirty="0" smtClean="0">
                <a:solidFill>
                  <a:srgbClr val="0000FF"/>
                </a:solidFill>
              </a:rPr>
              <a:t>Any problem that we can define these two things can be plugged into the search algorithm!</a:t>
            </a:r>
            <a:endParaRPr lang="en-US" sz="2800" dirty="0">
              <a:solidFill>
                <a:srgbClr val="0000FF"/>
              </a:solidFill>
            </a:endParaRPr>
          </a:p>
        </p:txBody>
      </p:sp>
      <p:cxnSp>
        <p:nvCxnSpPr>
          <p:cNvPr id="9" name="Straight Connector 8"/>
          <p:cNvCxnSpPr/>
          <p:nvPr/>
        </p:nvCxnSpPr>
        <p:spPr>
          <a:xfrm>
            <a:off x="457200" y="5638800"/>
            <a:ext cx="8308848"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4114800" y="3733800"/>
            <a:ext cx="1939691" cy="369332"/>
          </a:xfrm>
          <a:prstGeom prst="rect">
            <a:avLst/>
          </a:prstGeom>
          <a:noFill/>
        </p:spPr>
        <p:txBody>
          <a:bodyPr wrap="none" rtlCol="0">
            <a:spAutoFit/>
          </a:bodyPr>
          <a:lstStyle/>
          <a:p>
            <a:r>
              <a:rPr lang="en-US" dirty="0" smtClean="0">
                <a:solidFill>
                  <a:srgbClr val="FF0000"/>
                </a:solidFill>
              </a:rPr>
              <a:t>Is this a goal state?</a:t>
            </a:r>
            <a:endParaRPr lang="en-US" dirty="0">
              <a:solidFill>
                <a:srgbClr val="FF0000"/>
              </a:solidFill>
            </a:endParaRPr>
          </a:p>
        </p:txBody>
      </p:sp>
      <p:sp>
        <p:nvSpPr>
          <p:cNvPr id="11" name="TextBox 10"/>
          <p:cNvSpPr txBox="1"/>
          <p:nvPr/>
        </p:nvSpPr>
        <p:spPr>
          <a:xfrm>
            <a:off x="4419600" y="4659868"/>
            <a:ext cx="4514552" cy="369332"/>
          </a:xfrm>
          <a:prstGeom prst="rect">
            <a:avLst/>
          </a:prstGeom>
          <a:noFill/>
        </p:spPr>
        <p:txBody>
          <a:bodyPr wrap="none" rtlCol="0">
            <a:spAutoFit/>
          </a:bodyPr>
          <a:lstStyle/>
          <a:p>
            <a:r>
              <a:rPr lang="en-US" dirty="0" smtClean="0">
                <a:solidFill>
                  <a:srgbClr val="FF0000"/>
                </a:solidFill>
              </a:rPr>
              <a:t>What states can I get to from the current state?</a:t>
            </a:r>
            <a:endParaRPr lang="en-US" dirty="0">
              <a:solidFill>
                <a:srgbClr val="FF0000"/>
              </a:solidFill>
            </a:endParaRPr>
          </a:p>
        </p:txBody>
      </p:sp>
    </p:spTree>
    <p:extLst>
      <p:ext uri="{BB962C8B-B14F-4D97-AF65-F5344CB8AC3E}">
        <p14:creationId xmlns:p14="http://schemas.microsoft.com/office/powerpoint/2010/main" val="16967744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 queens problem</a:t>
            </a:r>
            <a:endParaRPr lang="en-US" dirty="0"/>
          </a:p>
        </p:txBody>
      </p:sp>
      <p:sp>
        <p:nvSpPr>
          <p:cNvPr id="3" name="Content Placeholder 2"/>
          <p:cNvSpPr>
            <a:spLocks noGrp="1"/>
          </p:cNvSpPr>
          <p:nvPr>
            <p:ph sz="quarter" idx="1"/>
          </p:nvPr>
        </p:nvSpPr>
        <p:spPr/>
        <p:txBody>
          <a:bodyPr/>
          <a:lstStyle/>
          <a:p>
            <a:pPr marL="0" indent="0">
              <a:buNone/>
            </a:pPr>
            <a:r>
              <a:rPr lang="en-US" dirty="0"/>
              <a:t>http://</a:t>
            </a:r>
            <a:r>
              <a:rPr lang="en-US" dirty="0" err="1"/>
              <a:t>en.wikipedia.org</a:t>
            </a:r>
            <a:r>
              <a:rPr lang="en-US" dirty="0"/>
              <a:t>/wiki/</a:t>
            </a:r>
            <a:r>
              <a:rPr lang="en-US" dirty="0" err="1"/>
              <a:t>Eight_queens_puzzle</a:t>
            </a:r>
            <a:endParaRPr lang="en-US" dirty="0"/>
          </a:p>
        </p:txBody>
      </p:sp>
    </p:spTree>
    <p:extLst>
      <p:ext uri="{BB962C8B-B14F-4D97-AF65-F5344CB8AC3E}">
        <p14:creationId xmlns:p14="http://schemas.microsoft.com/office/powerpoint/2010/main" val="8295506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023546" y="4114800"/>
            <a:ext cx="6493207" cy="954107"/>
          </a:xfrm>
          <a:prstGeom prst="rect">
            <a:avLst/>
          </a:prstGeom>
          <a:noFill/>
        </p:spPr>
        <p:txBody>
          <a:bodyPr wrap="square" rtlCol="0">
            <a:spAutoFit/>
          </a:bodyPr>
          <a:lstStyle/>
          <a:p>
            <a:r>
              <a:rPr lang="en-US" sz="2800" dirty="0" smtClean="0">
                <a:solidFill>
                  <a:srgbClr val="FF0000"/>
                </a:solidFill>
              </a:rPr>
              <a:t>What is the “state” of this problem (it should capture all possible valid configurations)?</a:t>
            </a:r>
            <a:endParaRPr lang="en-US" sz="2800" dirty="0">
              <a:solidFill>
                <a:srgbClr val="FF0000"/>
              </a:solidFill>
            </a:endParaRPr>
          </a:p>
        </p:txBody>
      </p:sp>
    </p:spTree>
    <p:extLst>
      <p:ext uri="{BB962C8B-B14F-4D97-AF65-F5344CB8AC3E}">
        <p14:creationId xmlns:p14="http://schemas.microsoft.com/office/powerpoint/2010/main" val="187614320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6825</TotalTime>
  <Words>328</Words>
  <Application>Microsoft Macintosh PowerPoint</Application>
  <PresentationFormat>On-screen Show (4:3)</PresentationFormat>
  <Paragraphs>38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Search applications</vt:lpstr>
      <vt:lpstr>N-queens problem</vt:lpstr>
      <vt:lpstr>N-queens problem</vt:lpstr>
      <vt:lpstr>N-queens problem</vt:lpstr>
      <vt:lpstr>N-queens problem</vt:lpstr>
      <vt:lpstr>Search algorithm</vt:lpstr>
      <vt:lpstr>N queens problem</vt:lpstr>
      <vt:lpstr>Missionaries and Cannibals</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674</cp:revision>
  <dcterms:created xsi:type="dcterms:W3CDTF">2011-02-09T18:38:39Z</dcterms:created>
  <dcterms:modified xsi:type="dcterms:W3CDTF">2015-04-01T20:31:38Z</dcterms:modified>
</cp:coreProperties>
</file>