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9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0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1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2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3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4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5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16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17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18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notesSlides/notesSlide19.xml" ContentType="application/vnd.openxmlformats-officedocument.presentationml.notesSlide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20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notesSlides/notesSlide21.xml" ContentType="application/vnd.openxmlformats-officedocument.presentationml.notesSlide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notesSlides/notesSlide22.xml" ContentType="application/vnd.openxmlformats-officedocument.presentationml.notesSlide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notesSlides/notesSlide23.xml" ContentType="application/vnd.openxmlformats-officedocument.presentationml.notesSlide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notesSlides/notesSlide24.xml" ContentType="application/vnd.openxmlformats-officedocument.presentationml.notesSlide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notesSlides/notesSlide25.xml" ContentType="application/vnd.openxmlformats-officedocument.presentationml.notesSlide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notesSlides/notesSlide26.xml" ContentType="application/vnd.openxmlformats-officedocument.presentationml.notesSlide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notesSlides/notesSlide27.xml" ContentType="application/vnd.openxmlformats-officedocument.presentationml.notesSlide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notesSlides/notesSlide28.xml" ContentType="application/vnd.openxmlformats-officedocument.presentationml.notesSlide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notesSlides/notesSlide29.xml" ContentType="application/vnd.openxmlformats-officedocument.presentationml.notesSlide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notesSlides/notesSlide30.xml" ContentType="application/vnd.openxmlformats-officedocument.presentationml.notesSlide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notesSlides/notesSlide31.xml" ContentType="application/vnd.openxmlformats-officedocument.presentationml.notesSlide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notesSlides/notesSlide32.xml" ContentType="application/vnd.openxmlformats-officedocument.presentationml.notesSlide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notesSlides/notesSlide33.xml" ContentType="application/vnd.openxmlformats-officedocument.presentationml.notesSlide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notesSlides/notesSlide34.xml" ContentType="application/vnd.openxmlformats-officedocument.presentationml.notesSlide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notesSlides/notesSlide35.xml" ContentType="application/vnd.openxmlformats-officedocument.presentationml.notesSlide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notesSlides/notesSlide36.xml" ContentType="application/vnd.openxmlformats-officedocument.presentationml.notesSlide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notesSlides/notesSlide37.xml" ContentType="application/vnd.openxmlformats-officedocument.presentationml.notesSlide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notesSlides/notesSlide38.xml" ContentType="application/vnd.openxmlformats-officedocument.presentationml.notesSlide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notesSlides/notesSlide39.xml" ContentType="application/vnd.openxmlformats-officedocument.presentationml.notesSlide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notesSlides/notesSlide40.xml" ContentType="application/vnd.openxmlformats-officedocument.presentationml.notesSlide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notesSlides/notesSlide41.xml" ContentType="application/vnd.openxmlformats-officedocument.presentationml.notesSlide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notesSlides/notesSlide42.xml" ContentType="application/vnd.openxmlformats-officedocument.presentationml.notesSlide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notesSlides/notesSlide43.xml" ContentType="application/vnd.openxmlformats-officedocument.presentationml.notesSlide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notesSlides/notesSlide44.xml" ContentType="application/vnd.openxmlformats-officedocument.presentationml.notesSlide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notesSlides/notesSlide45.xml" ContentType="application/vnd.openxmlformats-officedocument.presentationml.notesSlide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9"/>
  </p:notesMasterIdLst>
  <p:handoutMasterIdLst>
    <p:handoutMasterId r:id="rId80"/>
  </p:handoutMasterIdLst>
  <p:sldIdLst>
    <p:sldId id="361" r:id="rId2"/>
    <p:sldId id="358" r:id="rId3"/>
    <p:sldId id="362" r:id="rId4"/>
    <p:sldId id="356" r:id="rId5"/>
    <p:sldId id="363" r:id="rId6"/>
    <p:sldId id="364" r:id="rId7"/>
    <p:sldId id="365" r:id="rId8"/>
    <p:sldId id="305" r:id="rId9"/>
    <p:sldId id="367" r:id="rId10"/>
    <p:sldId id="420" r:id="rId11"/>
    <p:sldId id="306" r:id="rId12"/>
    <p:sldId id="307" r:id="rId13"/>
    <p:sldId id="366" r:id="rId14"/>
    <p:sldId id="368" r:id="rId15"/>
    <p:sldId id="369" r:id="rId16"/>
    <p:sldId id="370" r:id="rId17"/>
    <p:sldId id="371" r:id="rId18"/>
    <p:sldId id="377" r:id="rId19"/>
    <p:sldId id="309" r:id="rId20"/>
    <p:sldId id="310" r:id="rId21"/>
    <p:sldId id="311" r:id="rId22"/>
    <p:sldId id="372" r:id="rId23"/>
    <p:sldId id="374" r:id="rId24"/>
    <p:sldId id="375" r:id="rId25"/>
    <p:sldId id="376" r:id="rId26"/>
    <p:sldId id="314" r:id="rId27"/>
    <p:sldId id="378" r:id="rId28"/>
    <p:sldId id="379" r:id="rId29"/>
    <p:sldId id="340" r:id="rId30"/>
    <p:sldId id="380" r:id="rId31"/>
    <p:sldId id="342" r:id="rId32"/>
    <p:sldId id="429" r:id="rId33"/>
    <p:sldId id="430" r:id="rId34"/>
    <p:sldId id="431" r:id="rId35"/>
    <p:sldId id="381" r:id="rId36"/>
    <p:sldId id="423" r:id="rId37"/>
    <p:sldId id="424" r:id="rId38"/>
    <p:sldId id="383" r:id="rId39"/>
    <p:sldId id="384" r:id="rId40"/>
    <p:sldId id="385" r:id="rId41"/>
    <p:sldId id="422" r:id="rId42"/>
    <p:sldId id="425" r:id="rId43"/>
    <p:sldId id="426" r:id="rId44"/>
    <p:sldId id="386" r:id="rId45"/>
    <p:sldId id="388" r:id="rId46"/>
    <p:sldId id="389" r:id="rId47"/>
    <p:sldId id="317" r:id="rId48"/>
    <p:sldId id="391" r:id="rId49"/>
    <p:sldId id="427" r:id="rId50"/>
    <p:sldId id="392" r:id="rId51"/>
    <p:sldId id="393" r:id="rId52"/>
    <p:sldId id="394" r:id="rId53"/>
    <p:sldId id="395" r:id="rId54"/>
    <p:sldId id="396" r:id="rId55"/>
    <p:sldId id="397" r:id="rId56"/>
    <p:sldId id="428" r:id="rId57"/>
    <p:sldId id="453" r:id="rId58"/>
    <p:sldId id="458" r:id="rId59"/>
    <p:sldId id="457" r:id="rId60"/>
    <p:sldId id="456" r:id="rId61"/>
    <p:sldId id="455" r:id="rId62"/>
    <p:sldId id="454" r:id="rId63"/>
    <p:sldId id="451" r:id="rId64"/>
    <p:sldId id="452" r:id="rId65"/>
    <p:sldId id="449" r:id="rId66"/>
    <p:sldId id="450" r:id="rId67"/>
    <p:sldId id="441" r:id="rId68"/>
    <p:sldId id="446" r:id="rId69"/>
    <p:sldId id="445" r:id="rId70"/>
    <p:sldId id="442" r:id="rId71"/>
    <p:sldId id="444" r:id="rId72"/>
    <p:sldId id="443" r:id="rId73"/>
    <p:sldId id="417" r:id="rId74"/>
    <p:sldId id="418" r:id="rId75"/>
    <p:sldId id="398" r:id="rId76"/>
    <p:sldId id="416" r:id="rId77"/>
    <p:sldId id="419" r:id="rId78"/>
  </p:sldIdLst>
  <p:sldSz cx="9144000" cy="6858000" type="screen4x3"/>
  <p:notesSz cx="6985000" cy="9271000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78803" autoAdjust="0"/>
  </p:normalViewPr>
  <p:slideViewPr>
    <p:cSldViewPr>
      <p:cViewPr>
        <p:scale>
          <a:sx n="66" d="100"/>
          <a:sy n="66" d="100"/>
        </p:scale>
        <p:origin x="-1600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tags" Target="tags/tag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07E62-C1F5-7E4E-B657-563952DF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CC63ED1-5788-5E4F-9E63-7388C661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9E35E-D854-5349-9AF0-05ADE86A1924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21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BF3C-79CC-5846-8F8C-9C19207D44EB}" type="slidenum">
              <a:rPr lang="en-US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C7AB6-07DA-8D49-B07F-0D4B649DC9F8}" type="slidenum">
              <a:rPr lang="en-US"/>
              <a:pPr/>
              <a:t>29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38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39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44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1334F-7248-7A49-B761-97486D011F33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47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57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58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59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69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70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71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14DC-360C-FE4C-9433-FA10C7C02ABE}" type="slidenum">
              <a:rPr lang="en-US"/>
              <a:pPr/>
              <a:t>72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0B6EC-EE71-1D40-A41D-727F786D71E2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EF85B-F15C-C744-B2AE-FAB262B2EC98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19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F33-214F-C946-BF0D-58C0F18A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EC8-C4A1-1D4B-B8E4-A2C84BE3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404-6444-9945-A400-10330739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BCE0-9D8E-8446-BA8D-BDDA9C05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32CB-FE5E-3E4E-9792-AB2663A2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FE-F75D-AA48-B25F-304080C4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6B7-D90E-B84D-A638-9B3F904F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26-8E75-5D45-B6B1-76B3DB22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FAD-BF65-6247-BD18-3466A9E1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726C-8148-2942-B95D-E09ADD8D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DF33-46AB-1146-908B-87553FF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38DEA-108C-A747-B8C6-D02DB7EF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6.xml"/><Relationship Id="rId9" Type="http://schemas.openxmlformats.org/officeDocument/2006/relationships/image" Target="../media/image4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8.xml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0" Type="http://schemas.openxmlformats.org/officeDocument/2006/relationships/tags" Target="../tags/tag50.xml"/><Relationship Id="rId11" Type="http://schemas.openxmlformats.org/officeDocument/2006/relationships/tags" Target="../tags/tag51.xml"/><Relationship Id="rId12" Type="http://schemas.openxmlformats.org/officeDocument/2006/relationships/tags" Target="../tags/tag52.xml"/><Relationship Id="rId13" Type="http://schemas.openxmlformats.org/officeDocument/2006/relationships/tags" Target="../tags/tag53.xml"/><Relationship Id="rId14" Type="http://schemas.openxmlformats.org/officeDocument/2006/relationships/tags" Target="../tags/tag54.xml"/><Relationship Id="rId15" Type="http://schemas.openxmlformats.org/officeDocument/2006/relationships/tags" Target="../tags/tag55.xml"/><Relationship Id="rId16" Type="http://schemas.openxmlformats.org/officeDocument/2006/relationships/tags" Target="../tags/tag56.xml"/><Relationship Id="rId17" Type="http://schemas.openxmlformats.org/officeDocument/2006/relationships/tags" Target="../tags/tag57.xml"/><Relationship Id="rId18" Type="http://schemas.openxmlformats.org/officeDocument/2006/relationships/tags" Target="../tags/tag58.xml"/><Relationship Id="rId19" Type="http://schemas.openxmlformats.org/officeDocument/2006/relationships/tags" Target="../tags/tag59.xml"/><Relationship Id="rId60" Type="http://schemas.openxmlformats.org/officeDocument/2006/relationships/tags" Target="../tags/tag100.xml"/><Relationship Id="rId61" Type="http://schemas.openxmlformats.org/officeDocument/2006/relationships/tags" Target="../tags/tag101.xml"/><Relationship Id="rId62" Type="http://schemas.openxmlformats.org/officeDocument/2006/relationships/tags" Target="../tags/tag102.xml"/><Relationship Id="rId63" Type="http://schemas.openxmlformats.org/officeDocument/2006/relationships/tags" Target="../tags/tag103.xml"/><Relationship Id="rId64" Type="http://schemas.openxmlformats.org/officeDocument/2006/relationships/tags" Target="../tags/tag104.xml"/><Relationship Id="rId65" Type="http://schemas.openxmlformats.org/officeDocument/2006/relationships/tags" Target="../tags/tag105.xml"/><Relationship Id="rId66" Type="http://schemas.openxmlformats.org/officeDocument/2006/relationships/tags" Target="../tags/tag106.xml"/><Relationship Id="rId67" Type="http://schemas.openxmlformats.org/officeDocument/2006/relationships/tags" Target="../tags/tag107.xml"/><Relationship Id="rId68" Type="http://schemas.openxmlformats.org/officeDocument/2006/relationships/tags" Target="../tags/tag108.xml"/><Relationship Id="rId69" Type="http://schemas.openxmlformats.org/officeDocument/2006/relationships/tags" Target="../tags/tag109.xml"/><Relationship Id="rId120" Type="http://schemas.openxmlformats.org/officeDocument/2006/relationships/tags" Target="../tags/tag160.xml"/><Relationship Id="rId121" Type="http://schemas.openxmlformats.org/officeDocument/2006/relationships/tags" Target="../tags/tag161.xml"/><Relationship Id="rId122" Type="http://schemas.openxmlformats.org/officeDocument/2006/relationships/tags" Target="../tags/tag162.xml"/><Relationship Id="rId123" Type="http://schemas.openxmlformats.org/officeDocument/2006/relationships/tags" Target="../tags/tag163.xml"/><Relationship Id="rId124" Type="http://schemas.openxmlformats.org/officeDocument/2006/relationships/tags" Target="../tags/tag164.xml"/><Relationship Id="rId125" Type="http://schemas.openxmlformats.org/officeDocument/2006/relationships/slideLayout" Target="../slideLayouts/slideLayout7.xml"/><Relationship Id="rId126" Type="http://schemas.openxmlformats.org/officeDocument/2006/relationships/notesSlide" Target="../notesSlides/notesSlide9.xml"/><Relationship Id="rId127" Type="http://schemas.openxmlformats.org/officeDocument/2006/relationships/image" Target="../media/image7.png"/><Relationship Id="rId40" Type="http://schemas.openxmlformats.org/officeDocument/2006/relationships/tags" Target="../tags/tag80.xml"/><Relationship Id="rId41" Type="http://schemas.openxmlformats.org/officeDocument/2006/relationships/tags" Target="../tags/tag81.xml"/><Relationship Id="rId42" Type="http://schemas.openxmlformats.org/officeDocument/2006/relationships/tags" Target="../tags/tag82.xml"/><Relationship Id="rId90" Type="http://schemas.openxmlformats.org/officeDocument/2006/relationships/tags" Target="../tags/tag130.xml"/><Relationship Id="rId91" Type="http://schemas.openxmlformats.org/officeDocument/2006/relationships/tags" Target="../tags/tag131.xml"/><Relationship Id="rId92" Type="http://schemas.openxmlformats.org/officeDocument/2006/relationships/tags" Target="../tags/tag132.xml"/><Relationship Id="rId93" Type="http://schemas.openxmlformats.org/officeDocument/2006/relationships/tags" Target="../tags/tag133.xml"/><Relationship Id="rId94" Type="http://schemas.openxmlformats.org/officeDocument/2006/relationships/tags" Target="../tags/tag134.xml"/><Relationship Id="rId95" Type="http://schemas.openxmlformats.org/officeDocument/2006/relationships/tags" Target="../tags/tag135.xml"/><Relationship Id="rId96" Type="http://schemas.openxmlformats.org/officeDocument/2006/relationships/tags" Target="../tags/tag136.xml"/><Relationship Id="rId101" Type="http://schemas.openxmlformats.org/officeDocument/2006/relationships/tags" Target="../tags/tag141.xml"/><Relationship Id="rId102" Type="http://schemas.openxmlformats.org/officeDocument/2006/relationships/tags" Target="../tags/tag142.xml"/><Relationship Id="rId103" Type="http://schemas.openxmlformats.org/officeDocument/2006/relationships/tags" Target="../tags/tag143.xml"/><Relationship Id="rId104" Type="http://schemas.openxmlformats.org/officeDocument/2006/relationships/tags" Target="../tags/tag144.xml"/><Relationship Id="rId105" Type="http://schemas.openxmlformats.org/officeDocument/2006/relationships/tags" Target="../tags/tag145.xml"/><Relationship Id="rId106" Type="http://schemas.openxmlformats.org/officeDocument/2006/relationships/tags" Target="../tags/tag146.xml"/><Relationship Id="rId107" Type="http://schemas.openxmlformats.org/officeDocument/2006/relationships/tags" Target="../tags/tag147.xml"/><Relationship Id="rId108" Type="http://schemas.openxmlformats.org/officeDocument/2006/relationships/tags" Target="../tags/tag148.xml"/><Relationship Id="rId109" Type="http://schemas.openxmlformats.org/officeDocument/2006/relationships/tags" Target="../tags/tag149.xml"/><Relationship Id="rId97" Type="http://schemas.openxmlformats.org/officeDocument/2006/relationships/tags" Target="../tags/tag137.xml"/><Relationship Id="rId98" Type="http://schemas.openxmlformats.org/officeDocument/2006/relationships/tags" Target="../tags/tag138.xml"/><Relationship Id="rId99" Type="http://schemas.openxmlformats.org/officeDocument/2006/relationships/tags" Target="../tags/tag139.xml"/><Relationship Id="rId43" Type="http://schemas.openxmlformats.org/officeDocument/2006/relationships/tags" Target="../tags/tag83.xml"/><Relationship Id="rId44" Type="http://schemas.openxmlformats.org/officeDocument/2006/relationships/tags" Target="../tags/tag84.xml"/><Relationship Id="rId45" Type="http://schemas.openxmlformats.org/officeDocument/2006/relationships/tags" Target="../tags/tag85.xml"/><Relationship Id="rId46" Type="http://schemas.openxmlformats.org/officeDocument/2006/relationships/tags" Target="../tags/tag86.xml"/><Relationship Id="rId47" Type="http://schemas.openxmlformats.org/officeDocument/2006/relationships/tags" Target="../tags/tag87.xml"/><Relationship Id="rId48" Type="http://schemas.openxmlformats.org/officeDocument/2006/relationships/tags" Target="../tags/tag88.xml"/><Relationship Id="rId49" Type="http://schemas.openxmlformats.org/officeDocument/2006/relationships/tags" Target="../tags/tag89.xml"/><Relationship Id="rId100" Type="http://schemas.openxmlformats.org/officeDocument/2006/relationships/tags" Target="../tags/tag140.xml"/><Relationship Id="rId20" Type="http://schemas.openxmlformats.org/officeDocument/2006/relationships/tags" Target="../tags/tag60.xml"/><Relationship Id="rId21" Type="http://schemas.openxmlformats.org/officeDocument/2006/relationships/tags" Target="../tags/tag61.xml"/><Relationship Id="rId22" Type="http://schemas.openxmlformats.org/officeDocument/2006/relationships/tags" Target="../tags/tag62.xml"/><Relationship Id="rId70" Type="http://schemas.openxmlformats.org/officeDocument/2006/relationships/tags" Target="../tags/tag110.xml"/><Relationship Id="rId71" Type="http://schemas.openxmlformats.org/officeDocument/2006/relationships/tags" Target="../tags/tag111.xml"/><Relationship Id="rId72" Type="http://schemas.openxmlformats.org/officeDocument/2006/relationships/tags" Target="../tags/tag112.xml"/><Relationship Id="rId73" Type="http://schemas.openxmlformats.org/officeDocument/2006/relationships/tags" Target="../tags/tag113.xml"/><Relationship Id="rId74" Type="http://schemas.openxmlformats.org/officeDocument/2006/relationships/tags" Target="../tags/tag114.xml"/><Relationship Id="rId75" Type="http://schemas.openxmlformats.org/officeDocument/2006/relationships/tags" Target="../tags/tag115.xml"/><Relationship Id="rId76" Type="http://schemas.openxmlformats.org/officeDocument/2006/relationships/tags" Target="../tags/tag116.xml"/><Relationship Id="rId77" Type="http://schemas.openxmlformats.org/officeDocument/2006/relationships/tags" Target="../tags/tag117.xml"/><Relationship Id="rId78" Type="http://schemas.openxmlformats.org/officeDocument/2006/relationships/tags" Target="../tags/tag118.xml"/><Relationship Id="rId79" Type="http://schemas.openxmlformats.org/officeDocument/2006/relationships/tags" Target="../tags/tag119.xml"/><Relationship Id="rId23" Type="http://schemas.openxmlformats.org/officeDocument/2006/relationships/tags" Target="../tags/tag63.xml"/><Relationship Id="rId24" Type="http://schemas.openxmlformats.org/officeDocument/2006/relationships/tags" Target="../tags/tag64.xml"/><Relationship Id="rId25" Type="http://schemas.openxmlformats.org/officeDocument/2006/relationships/tags" Target="../tags/tag65.xml"/><Relationship Id="rId26" Type="http://schemas.openxmlformats.org/officeDocument/2006/relationships/tags" Target="../tags/tag66.xml"/><Relationship Id="rId27" Type="http://schemas.openxmlformats.org/officeDocument/2006/relationships/tags" Target="../tags/tag67.xml"/><Relationship Id="rId28" Type="http://schemas.openxmlformats.org/officeDocument/2006/relationships/tags" Target="../tags/tag68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tags" Target="../tags/tag47.xml"/><Relationship Id="rId8" Type="http://schemas.openxmlformats.org/officeDocument/2006/relationships/tags" Target="../tags/tag48.xml"/><Relationship Id="rId9" Type="http://schemas.openxmlformats.org/officeDocument/2006/relationships/tags" Target="../tags/tag49.xml"/><Relationship Id="rId50" Type="http://schemas.openxmlformats.org/officeDocument/2006/relationships/tags" Target="../tags/tag90.xml"/><Relationship Id="rId51" Type="http://schemas.openxmlformats.org/officeDocument/2006/relationships/tags" Target="../tags/tag91.xml"/><Relationship Id="rId52" Type="http://schemas.openxmlformats.org/officeDocument/2006/relationships/tags" Target="../tags/tag92.xml"/><Relationship Id="rId53" Type="http://schemas.openxmlformats.org/officeDocument/2006/relationships/tags" Target="../tags/tag93.xml"/><Relationship Id="rId54" Type="http://schemas.openxmlformats.org/officeDocument/2006/relationships/tags" Target="../tags/tag94.xml"/><Relationship Id="rId55" Type="http://schemas.openxmlformats.org/officeDocument/2006/relationships/tags" Target="../tags/tag95.xml"/><Relationship Id="rId56" Type="http://schemas.openxmlformats.org/officeDocument/2006/relationships/tags" Target="../tags/tag96.xml"/><Relationship Id="rId57" Type="http://schemas.openxmlformats.org/officeDocument/2006/relationships/tags" Target="../tags/tag97.xml"/><Relationship Id="rId58" Type="http://schemas.openxmlformats.org/officeDocument/2006/relationships/tags" Target="../tags/tag98.xml"/><Relationship Id="rId59" Type="http://schemas.openxmlformats.org/officeDocument/2006/relationships/tags" Target="../tags/tag99.xml"/><Relationship Id="rId110" Type="http://schemas.openxmlformats.org/officeDocument/2006/relationships/tags" Target="../tags/tag150.xml"/><Relationship Id="rId111" Type="http://schemas.openxmlformats.org/officeDocument/2006/relationships/tags" Target="../tags/tag151.xml"/><Relationship Id="rId112" Type="http://schemas.openxmlformats.org/officeDocument/2006/relationships/tags" Target="../tags/tag152.xml"/><Relationship Id="rId113" Type="http://schemas.openxmlformats.org/officeDocument/2006/relationships/tags" Target="../tags/tag153.xml"/><Relationship Id="rId114" Type="http://schemas.openxmlformats.org/officeDocument/2006/relationships/tags" Target="../tags/tag154.xml"/><Relationship Id="rId115" Type="http://schemas.openxmlformats.org/officeDocument/2006/relationships/tags" Target="../tags/tag155.xml"/><Relationship Id="rId116" Type="http://schemas.openxmlformats.org/officeDocument/2006/relationships/tags" Target="../tags/tag156.xml"/><Relationship Id="rId117" Type="http://schemas.openxmlformats.org/officeDocument/2006/relationships/tags" Target="../tags/tag157.xml"/><Relationship Id="rId118" Type="http://schemas.openxmlformats.org/officeDocument/2006/relationships/tags" Target="../tags/tag158.xml"/><Relationship Id="rId119" Type="http://schemas.openxmlformats.org/officeDocument/2006/relationships/tags" Target="../tags/tag159.xml"/><Relationship Id="rId30" Type="http://schemas.openxmlformats.org/officeDocument/2006/relationships/tags" Target="../tags/tag70.xml"/><Relationship Id="rId31" Type="http://schemas.openxmlformats.org/officeDocument/2006/relationships/tags" Target="../tags/tag71.xml"/><Relationship Id="rId32" Type="http://schemas.openxmlformats.org/officeDocument/2006/relationships/tags" Target="../tags/tag72.xml"/><Relationship Id="rId33" Type="http://schemas.openxmlformats.org/officeDocument/2006/relationships/tags" Target="../tags/tag73.xml"/><Relationship Id="rId34" Type="http://schemas.openxmlformats.org/officeDocument/2006/relationships/tags" Target="../tags/tag74.xml"/><Relationship Id="rId35" Type="http://schemas.openxmlformats.org/officeDocument/2006/relationships/tags" Target="../tags/tag75.xml"/><Relationship Id="rId36" Type="http://schemas.openxmlformats.org/officeDocument/2006/relationships/tags" Target="../tags/tag76.xml"/><Relationship Id="rId37" Type="http://schemas.openxmlformats.org/officeDocument/2006/relationships/tags" Target="../tags/tag77.xml"/><Relationship Id="rId38" Type="http://schemas.openxmlformats.org/officeDocument/2006/relationships/tags" Target="../tags/tag78.xml"/><Relationship Id="rId39" Type="http://schemas.openxmlformats.org/officeDocument/2006/relationships/tags" Target="../tags/tag79.xml"/><Relationship Id="rId80" Type="http://schemas.openxmlformats.org/officeDocument/2006/relationships/tags" Target="../tags/tag120.xml"/><Relationship Id="rId81" Type="http://schemas.openxmlformats.org/officeDocument/2006/relationships/tags" Target="../tags/tag121.xml"/><Relationship Id="rId82" Type="http://schemas.openxmlformats.org/officeDocument/2006/relationships/tags" Target="../tags/tag122.xml"/><Relationship Id="rId83" Type="http://schemas.openxmlformats.org/officeDocument/2006/relationships/tags" Target="../tags/tag123.xml"/><Relationship Id="rId84" Type="http://schemas.openxmlformats.org/officeDocument/2006/relationships/tags" Target="../tags/tag124.xml"/><Relationship Id="rId85" Type="http://schemas.openxmlformats.org/officeDocument/2006/relationships/tags" Target="../tags/tag125.xml"/><Relationship Id="rId86" Type="http://schemas.openxmlformats.org/officeDocument/2006/relationships/tags" Target="../tags/tag126.xml"/><Relationship Id="rId87" Type="http://schemas.openxmlformats.org/officeDocument/2006/relationships/tags" Target="../tags/tag127.xml"/><Relationship Id="rId88" Type="http://schemas.openxmlformats.org/officeDocument/2006/relationships/tags" Target="../tags/tag128.xml"/><Relationship Id="rId89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0" Type="http://schemas.openxmlformats.org/officeDocument/2006/relationships/tags" Target="../tags/tag174.xml"/><Relationship Id="rId11" Type="http://schemas.openxmlformats.org/officeDocument/2006/relationships/tags" Target="../tags/tag175.xml"/><Relationship Id="rId12" Type="http://schemas.openxmlformats.org/officeDocument/2006/relationships/tags" Target="../tags/tag176.xml"/><Relationship Id="rId13" Type="http://schemas.openxmlformats.org/officeDocument/2006/relationships/tags" Target="../tags/tag177.xml"/><Relationship Id="rId14" Type="http://schemas.openxmlformats.org/officeDocument/2006/relationships/tags" Target="../tags/tag178.xml"/><Relationship Id="rId15" Type="http://schemas.openxmlformats.org/officeDocument/2006/relationships/tags" Target="../tags/tag179.xml"/><Relationship Id="rId16" Type="http://schemas.openxmlformats.org/officeDocument/2006/relationships/tags" Target="../tags/tag180.xml"/><Relationship Id="rId17" Type="http://schemas.openxmlformats.org/officeDocument/2006/relationships/tags" Target="../tags/tag181.xml"/><Relationship Id="rId18" Type="http://schemas.openxmlformats.org/officeDocument/2006/relationships/tags" Target="../tags/tag182.xml"/><Relationship Id="rId19" Type="http://schemas.openxmlformats.org/officeDocument/2006/relationships/tags" Target="../tags/tag183.xml"/><Relationship Id="rId60" Type="http://schemas.openxmlformats.org/officeDocument/2006/relationships/tags" Target="../tags/tag224.xml"/><Relationship Id="rId61" Type="http://schemas.openxmlformats.org/officeDocument/2006/relationships/tags" Target="../tags/tag225.xml"/><Relationship Id="rId62" Type="http://schemas.openxmlformats.org/officeDocument/2006/relationships/tags" Target="../tags/tag226.xml"/><Relationship Id="rId63" Type="http://schemas.openxmlformats.org/officeDocument/2006/relationships/tags" Target="../tags/tag227.xml"/><Relationship Id="rId64" Type="http://schemas.openxmlformats.org/officeDocument/2006/relationships/tags" Target="../tags/tag228.xml"/><Relationship Id="rId65" Type="http://schemas.openxmlformats.org/officeDocument/2006/relationships/tags" Target="../tags/tag229.xml"/><Relationship Id="rId66" Type="http://schemas.openxmlformats.org/officeDocument/2006/relationships/tags" Target="../tags/tag230.xml"/><Relationship Id="rId67" Type="http://schemas.openxmlformats.org/officeDocument/2006/relationships/tags" Target="../tags/tag231.xml"/><Relationship Id="rId68" Type="http://schemas.openxmlformats.org/officeDocument/2006/relationships/tags" Target="../tags/tag232.xml"/><Relationship Id="rId69" Type="http://schemas.openxmlformats.org/officeDocument/2006/relationships/tags" Target="../tags/tag233.xml"/><Relationship Id="rId120" Type="http://schemas.openxmlformats.org/officeDocument/2006/relationships/tags" Target="../tags/tag284.xml"/><Relationship Id="rId121" Type="http://schemas.openxmlformats.org/officeDocument/2006/relationships/tags" Target="../tags/tag285.xml"/><Relationship Id="rId122" Type="http://schemas.openxmlformats.org/officeDocument/2006/relationships/tags" Target="../tags/tag286.xml"/><Relationship Id="rId123" Type="http://schemas.openxmlformats.org/officeDocument/2006/relationships/tags" Target="../tags/tag287.xml"/><Relationship Id="rId124" Type="http://schemas.openxmlformats.org/officeDocument/2006/relationships/tags" Target="../tags/tag288.xml"/><Relationship Id="rId125" Type="http://schemas.openxmlformats.org/officeDocument/2006/relationships/slideLayout" Target="../slideLayouts/slideLayout7.xml"/><Relationship Id="rId126" Type="http://schemas.openxmlformats.org/officeDocument/2006/relationships/notesSlide" Target="../notesSlides/notesSlide10.xml"/><Relationship Id="rId40" Type="http://schemas.openxmlformats.org/officeDocument/2006/relationships/tags" Target="../tags/tag204.xml"/><Relationship Id="rId41" Type="http://schemas.openxmlformats.org/officeDocument/2006/relationships/tags" Target="../tags/tag205.xml"/><Relationship Id="rId42" Type="http://schemas.openxmlformats.org/officeDocument/2006/relationships/tags" Target="../tags/tag206.xml"/><Relationship Id="rId90" Type="http://schemas.openxmlformats.org/officeDocument/2006/relationships/tags" Target="../tags/tag254.xml"/><Relationship Id="rId91" Type="http://schemas.openxmlformats.org/officeDocument/2006/relationships/tags" Target="../tags/tag255.xml"/><Relationship Id="rId92" Type="http://schemas.openxmlformats.org/officeDocument/2006/relationships/tags" Target="../tags/tag256.xml"/><Relationship Id="rId93" Type="http://schemas.openxmlformats.org/officeDocument/2006/relationships/tags" Target="../tags/tag257.xml"/><Relationship Id="rId94" Type="http://schemas.openxmlformats.org/officeDocument/2006/relationships/tags" Target="../tags/tag258.xml"/><Relationship Id="rId95" Type="http://schemas.openxmlformats.org/officeDocument/2006/relationships/tags" Target="../tags/tag259.xml"/><Relationship Id="rId96" Type="http://schemas.openxmlformats.org/officeDocument/2006/relationships/tags" Target="../tags/tag260.xml"/><Relationship Id="rId101" Type="http://schemas.openxmlformats.org/officeDocument/2006/relationships/tags" Target="../tags/tag265.xml"/><Relationship Id="rId102" Type="http://schemas.openxmlformats.org/officeDocument/2006/relationships/tags" Target="../tags/tag266.xml"/><Relationship Id="rId103" Type="http://schemas.openxmlformats.org/officeDocument/2006/relationships/tags" Target="../tags/tag267.xml"/><Relationship Id="rId104" Type="http://schemas.openxmlformats.org/officeDocument/2006/relationships/tags" Target="../tags/tag268.xml"/><Relationship Id="rId105" Type="http://schemas.openxmlformats.org/officeDocument/2006/relationships/tags" Target="../tags/tag269.xml"/><Relationship Id="rId106" Type="http://schemas.openxmlformats.org/officeDocument/2006/relationships/tags" Target="../tags/tag270.xml"/><Relationship Id="rId107" Type="http://schemas.openxmlformats.org/officeDocument/2006/relationships/tags" Target="../tags/tag271.xml"/><Relationship Id="rId108" Type="http://schemas.openxmlformats.org/officeDocument/2006/relationships/tags" Target="../tags/tag272.xml"/><Relationship Id="rId109" Type="http://schemas.openxmlformats.org/officeDocument/2006/relationships/tags" Target="../tags/tag273.xml"/><Relationship Id="rId97" Type="http://schemas.openxmlformats.org/officeDocument/2006/relationships/tags" Target="../tags/tag261.xml"/><Relationship Id="rId98" Type="http://schemas.openxmlformats.org/officeDocument/2006/relationships/tags" Target="../tags/tag262.xml"/><Relationship Id="rId99" Type="http://schemas.openxmlformats.org/officeDocument/2006/relationships/tags" Target="../tags/tag263.xml"/><Relationship Id="rId43" Type="http://schemas.openxmlformats.org/officeDocument/2006/relationships/tags" Target="../tags/tag207.xml"/><Relationship Id="rId44" Type="http://schemas.openxmlformats.org/officeDocument/2006/relationships/tags" Target="../tags/tag208.xml"/><Relationship Id="rId45" Type="http://schemas.openxmlformats.org/officeDocument/2006/relationships/tags" Target="../tags/tag209.xml"/><Relationship Id="rId46" Type="http://schemas.openxmlformats.org/officeDocument/2006/relationships/tags" Target="../tags/tag210.xml"/><Relationship Id="rId47" Type="http://schemas.openxmlformats.org/officeDocument/2006/relationships/tags" Target="../tags/tag211.xml"/><Relationship Id="rId48" Type="http://schemas.openxmlformats.org/officeDocument/2006/relationships/tags" Target="../tags/tag212.xml"/><Relationship Id="rId49" Type="http://schemas.openxmlformats.org/officeDocument/2006/relationships/tags" Target="../tags/tag213.xml"/><Relationship Id="rId100" Type="http://schemas.openxmlformats.org/officeDocument/2006/relationships/tags" Target="../tags/tag264.xml"/><Relationship Id="rId20" Type="http://schemas.openxmlformats.org/officeDocument/2006/relationships/tags" Target="../tags/tag184.xml"/><Relationship Id="rId21" Type="http://schemas.openxmlformats.org/officeDocument/2006/relationships/tags" Target="../tags/tag185.xml"/><Relationship Id="rId22" Type="http://schemas.openxmlformats.org/officeDocument/2006/relationships/tags" Target="../tags/tag186.xml"/><Relationship Id="rId70" Type="http://schemas.openxmlformats.org/officeDocument/2006/relationships/tags" Target="../tags/tag234.xml"/><Relationship Id="rId71" Type="http://schemas.openxmlformats.org/officeDocument/2006/relationships/tags" Target="../tags/tag235.xml"/><Relationship Id="rId72" Type="http://schemas.openxmlformats.org/officeDocument/2006/relationships/tags" Target="../tags/tag236.xml"/><Relationship Id="rId73" Type="http://schemas.openxmlformats.org/officeDocument/2006/relationships/tags" Target="../tags/tag237.xml"/><Relationship Id="rId74" Type="http://schemas.openxmlformats.org/officeDocument/2006/relationships/tags" Target="../tags/tag238.xml"/><Relationship Id="rId75" Type="http://schemas.openxmlformats.org/officeDocument/2006/relationships/tags" Target="../tags/tag239.xml"/><Relationship Id="rId76" Type="http://schemas.openxmlformats.org/officeDocument/2006/relationships/tags" Target="../tags/tag240.xml"/><Relationship Id="rId77" Type="http://schemas.openxmlformats.org/officeDocument/2006/relationships/tags" Target="../tags/tag241.xml"/><Relationship Id="rId78" Type="http://schemas.openxmlformats.org/officeDocument/2006/relationships/tags" Target="../tags/tag242.xml"/><Relationship Id="rId79" Type="http://schemas.openxmlformats.org/officeDocument/2006/relationships/tags" Target="../tags/tag243.xml"/><Relationship Id="rId23" Type="http://schemas.openxmlformats.org/officeDocument/2006/relationships/tags" Target="../tags/tag187.xml"/><Relationship Id="rId24" Type="http://schemas.openxmlformats.org/officeDocument/2006/relationships/tags" Target="../tags/tag188.xml"/><Relationship Id="rId25" Type="http://schemas.openxmlformats.org/officeDocument/2006/relationships/tags" Target="../tags/tag189.xml"/><Relationship Id="rId26" Type="http://schemas.openxmlformats.org/officeDocument/2006/relationships/tags" Target="../tags/tag190.xml"/><Relationship Id="rId27" Type="http://schemas.openxmlformats.org/officeDocument/2006/relationships/tags" Target="../tags/tag191.xml"/><Relationship Id="rId28" Type="http://schemas.openxmlformats.org/officeDocument/2006/relationships/tags" Target="../tags/tag192.xml"/><Relationship Id="rId29" Type="http://schemas.openxmlformats.org/officeDocument/2006/relationships/tags" Target="../tags/tag193.xml"/><Relationship Id="rId1" Type="http://schemas.openxmlformats.org/officeDocument/2006/relationships/tags" Target="../tags/tag165.xml"/><Relationship Id="rId2" Type="http://schemas.openxmlformats.org/officeDocument/2006/relationships/tags" Target="../tags/tag166.xml"/><Relationship Id="rId3" Type="http://schemas.openxmlformats.org/officeDocument/2006/relationships/tags" Target="../tags/tag167.xml"/><Relationship Id="rId4" Type="http://schemas.openxmlformats.org/officeDocument/2006/relationships/tags" Target="../tags/tag168.xml"/><Relationship Id="rId5" Type="http://schemas.openxmlformats.org/officeDocument/2006/relationships/tags" Target="../tags/tag169.xml"/><Relationship Id="rId6" Type="http://schemas.openxmlformats.org/officeDocument/2006/relationships/tags" Target="../tags/tag170.xml"/><Relationship Id="rId7" Type="http://schemas.openxmlformats.org/officeDocument/2006/relationships/tags" Target="../tags/tag171.xml"/><Relationship Id="rId8" Type="http://schemas.openxmlformats.org/officeDocument/2006/relationships/tags" Target="../tags/tag172.xml"/><Relationship Id="rId9" Type="http://schemas.openxmlformats.org/officeDocument/2006/relationships/tags" Target="../tags/tag173.xml"/><Relationship Id="rId50" Type="http://schemas.openxmlformats.org/officeDocument/2006/relationships/tags" Target="../tags/tag214.xml"/><Relationship Id="rId51" Type="http://schemas.openxmlformats.org/officeDocument/2006/relationships/tags" Target="../tags/tag215.xml"/><Relationship Id="rId52" Type="http://schemas.openxmlformats.org/officeDocument/2006/relationships/tags" Target="../tags/tag216.xml"/><Relationship Id="rId53" Type="http://schemas.openxmlformats.org/officeDocument/2006/relationships/tags" Target="../tags/tag217.xml"/><Relationship Id="rId54" Type="http://schemas.openxmlformats.org/officeDocument/2006/relationships/tags" Target="../tags/tag218.xml"/><Relationship Id="rId55" Type="http://schemas.openxmlformats.org/officeDocument/2006/relationships/tags" Target="../tags/tag219.xml"/><Relationship Id="rId56" Type="http://schemas.openxmlformats.org/officeDocument/2006/relationships/tags" Target="../tags/tag220.xml"/><Relationship Id="rId57" Type="http://schemas.openxmlformats.org/officeDocument/2006/relationships/tags" Target="../tags/tag221.xml"/><Relationship Id="rId58" Type="http://schemas.openxmlformats.org/officeDocument/2006/relationships/tags" Target="../tags/tag222.xml"/><Relationship Id="rId59" Type="http://schemas.openxmlformats.org/officeDocument/2006/relationships/tags" Target="../tags/tag223.xml"/><Relationship Id="rId110" Type="http://schemas.openxmlformats.org/officeDocument/2006/relationships/tags" Target="../tags/tag274.xml"/><Relationship Id="rId111" Type="http://schemas.openxmlformats.org/officeDocument/2006/relationships/tags" Target="../tags/tag275.xml"/><Relationship Id="rId112" Type="http://schemas.openxmlformats.org/officeDocument/2006/relationships/tags" Target="../tags/tag276.xml"/><Relationship Id="rId113" Type="http://schemas.openxmlformats.org/officeDocument/2006/relationships/tags" Target="../tags/tag277.xml"/><Relationship Id="rId114" Type="http://schemas.openxmlformats.org/officeDocument/2006/relationships/tags" Target="../tags/tag278.xml"/><Relationship Id="rId115" Type="http://schemas.openxmlformats.org/officeDocument/2006/relationships/tags" Target="../tags/tag279.xml"/><Relationship Id="rId116" Type="http://schemas.openxmlformats.org/officeDocument/2006/relationships/tags" Target="../tags/tag280.xml"/><Relationship Id="rId117" Type="http://schemas.openxmlformats.org/officeDocument/2006/relationships/tags" Target="../tags/tag281.xml"/><Relationship Id="rId118" Type="http://schemas.openxmlformats.org/officeDocument/2006/relationships/tags" Target="../tags/tag282.xml"/><Relationship Id="rId119" Type="http://schemas.openxmlformats.org/officeDocument/2006/relationships/tags" Target="../tags/tag283.xml"/><Relationship Id="rId30" Type="http://schemas.openxmlformats.org/officeDocument/2006/relationships/tags" Target="../tags/tag194.xml"/><Relationship Id="rId31" Type="http://schemas.openxmlformats.org/officeDocument/2006/relationships/tags" Target="../tags/tag195.xml"/><Relationship Id="rId32" Type="http://schemas.openxmlformats.org/officeDocument/2006/relationships/tags" Target="../tags/tag196.xml"/><Relationship Id="rId33" Type="http://schemas.openxmlformats.org/officeDocument/2006/relationships/tags" Target="../tags/tag197.xml"/><Relationship Id="rId34" Type="http://schemas.openxmlformats.org/officeDocument/2006/relationships/tags" Target="../tags/tag198.xml"/><Relationship Id="rId35" Type="http://schemas.openxmlformats.org/officeDocument/2006/relationships/tags" Target="../tags/tag199.xml"/><Relationship Id="rId36" Type="http://schemas.openxmlformats.org/officeDocument/2006/relationships/tags" Target="../tags/tag200.xml"/><Relationship Id="rId37" Type="http://schemas.openxmlformats.org/officeDocument/2006/relationships/tags" Target="../tags/tag201.xml"/><Relationship Id="rId38" Type="http://schemas.openxmlformats.org/officeDocument/2006/relationships/tags" Target="../tags/tag202.xml"/><Relationship Id="rId39" Type="http://schemas.openxmlformats.org/officeDocument/2006/relationships/tags" Target="../tags/tag203.xml"/><Relationship Id="rId80" Type="http://schemas.openxmlformats.org/officeDocument/2006/relationships/tags" Target="../tags/tag244.xml"/><Relationship Id="rId81" Type="http://schemas.openxmlformats.org/officeDocument/2006/relationships/tags" Target="../tags/tag245.xml"/><Relationship Id="rId82" Type="http://schemas.openxmlformats.org/officeDocument/2006/relationships/tags" Target="../tags/tag246.xml"/><Relationship Id="rId83" Type="http://schemas.openxmlformats.org/officeDocument/2006/relationships/tags" Target="../tags/tag247.xml"/><Relationship Id="rId84" Type="http://schemas.openxmlformats.org/officeDocument/2006/relationships/tags" Target="../tags/tag248.xml"/><Relationship Id="rId85" Type="http://schemas.openxmlformats.org/officeDocument/2006/relationships/tags" Target="../tags/tag249.xml"/><Relationship Id="rId86" Type="http://schemas.openxmlformats.org/officeDocument/2006/relationships/tags" Target="../tags/tag250.xml"/><Relationship Id="rId87" Type="http://schemas.openxmlformats.org/officeDocument/2006/relationships/tags" Target="../tags/tag251.xml"/><Relationship Id="rId88" Type="http://schemas.openxmlformats.org/officeDocument/2006/relationships/tags" Target="../tags/tag252.xml"/><Relationship Id="rId89" Type="http://schemas.openxmlformats.org/officeDocument/2006/relationships/tags" Target="../tags/tag253.xml"/></Relationships>
</file>

<file path=ppt/slides/_rels/slide21.xml.rels><?xml version="1.0" encoding="UTF-8" standalone="yes"?>
<Relationships xmlns="http://schemas.openxmlformats.org/package/2006/relationships"><Relationship Id="rId10" Type="http://schemas.openxmlformats.org/officeDocument/2006/relationships/tags" Target="../tags/tag298.xml"/><Relationship Id="rId11" Type="http://schemas.openxmlformats.org/officeDocument/2006/relationships/tags" Target="../tags/tag299.xml"/><Relationship Id="rId12" Type="http://schemas.openxmlformats.org/officeDocument/2006/relationships/tags" Target="../tags/tag300.xml"/><Relationship Id="rId13" Type="http://schemas.openxmlformats.org/officeDocument/2006/relationships/tags" Target="../tags/tag301.xml"/><Relationship Id="rId14" Type="http://schemas.openxmlformats.org/officeDocument/2006/relationships/tags" Target="../tags/tag302.xml"/><Relationship Id="rId15" Type="http://schemas.openxmlformats.org/officeDocument/2006/relationships/tags" Target="../tags/tag303.xml"/><Relationship Id="rId16" Type="http://schemas.openxmlformats.org/officeDocument/2006/relationships/tags" Target="../tags/tag304.xml"/><Relationship Id="rId17" Type="http://schemas.openxmlformats.org/officeDocument/2006/relationships/tags" Target="../tags/tag305.xml"/><Relationship Id="rId18" Type="http://schemas.openxmlformats.org/officeDocument/2006/relationships/tags" Target="../tags/tag306.xml"/><Relationship Id="rId19" Type="http://schemas.openxmlformats.org/officeDocument/2006/relationships/tags" Target="../tags/tag307.xml"/><Relationship Id="rId60" Type="http://schemas.openxmlformats.org/officeDocument/2006/relationships/tags" Target="../tags/tag348.xml"/><Relationship Id="rId61" Type="http://schemas.openxmlformats.org/officeDocument/2006/relationships/tags" Target="../tags/tag349.xml"/><Relationship Id="rId62" Type="http://schemas.openxmlformats.org/officeDocument/2006/relationships/tags" Target="../tags/tag350.xml"/><Relationship Id="rId63" Type="http://schemas.openxmlformats.org/officeDocument/2006/relationships/tags" Target="../tags/tag351.xml"/><Relationship Id="rId64" Type="http://schemas.openxmlformats.org/officeDocument/2006/relationships/tags" Target="../tags/tag352.xml"/><Relationship Id="rId65" Type="http://schemas.openxmlformats.org/officeDocument/2006/relationships/tags" Target="../tags/tag353.xml"/><Relationship Id="rId66" Type="http://schemas.openxmlformats.org/officeDocument/2006/relationships/tags" Target="../tags/tag354.xml"/><Relationship Id="rId67" Type="http://schemas.openxmlformats.org/officeDocument/2006/relationships/tags" Target="../tags/tag355.xml"/><Relationship Id="rId68" Type="http://schemas.openxmlformats.org/officeDocument/2006/relationships/tags" Target="../tags/tag356.xml"/><Relationship Id="rId69" Type="http://schemas.openxmlformats.org/officeDocument/2006/relationships/tags" Target="../tags/tag357.xml"/><Relationship Id="rId120" Type="http://schemas.openxmlformats.org/officeDocument/2006/relationships/tags" Target="../tags/tag408.xml"/><Relationship Id="rId121" Type="http://schemas.openxmlformats.org/officeDocument/2006/relationships/tags" Target="../tags/tag409.xml"/><Relationship Id="rId122" Type="http://schemas.openxmlformats.org/officeDocument/2006/relationships/tags" Target="../tags/tag410.xml"/><Relationship Id="rId123" Type="http://schemas.openxmlformats.org/officeDocument/2006/relationships/tags" Target="../tags/tag411.xml"/><Relationship Id="rId124" Type="http://schemas.openxmlformats.org/officeDocument/2006/relationships/tags" Target="../tags/tag412.xml"/><Relationship Id="rId125" Type="http://schemas.openxmlformats.org/officeDocument/2006/relationships/tags" Target="../tags/tag413.xml"/><Relationship Id="rId126" Type="http://schemas.openxmlformats.org/officeDocument/2006/relationships/tags" Target="../tags/tag414.xml"/><Relationship Id="rId127" Type="http://schemas.openxmlformats.org/officeDocument/2006/relationships/slideLayout" Target="../slideLayouts/slideLayout7.xml"/><Relationship Id="rId128" Type="http://schemas.openxmlformats.org/officeDocument/2006/relationships/notesSlide" Target="../notesSlides/notesSlide11.xml"/><Relationship Id="rId40" Type="http://schemas.openxmlformats.org/officeDocument/2006/relationships/tags" Target="../tags/tag328.xml"/><Relationship Id="rId41" Type="http://schemas.openxmlformats.org/officeDocument/2006/relationships/tags" Target="../tags/tag329.xml"/><Relationship Id="rId42" Type="http://schemas.openxmlformats.org/officeDocument/2006/relationships/tags" Target="../tags/tag330.xml"/><Relationship Id="rId90" Type="http://schemas.openxmlformats.org/officeDocument/2006/relationships/tags" Target="../tags/tag378.xml"/><Relationship Id="rId91" Type="http://schemas.openxmlformats.org/officeDocument/2006/relationships/tags" Target="../tags/tag379.xml"/><Relationship Id="rId92" Type="http://schemas.openxmlformats.org/officeDocument/2006/relationships/tags" Target="../tags/tag380.xml"/><Relationship Id="rId93" Type="http://schemas.openxmlformats.org/officeDocument/2006/relationships/tags" Target="../tags/tag381.xml"/><Relationship Id="rId94" Type="http://schemas.openxmlformats.org/officeDocument/2006/relationships/tags" Target="../tags/tag382.xml"/><Relationship Id="rId95" Type="http://schemas.openxmlformats.org/officeDocument/2006/relationships/tags" Target="../tags/tag383.xml"/><Relationship Id="rId96" Type="http://schemas.openxmlformats.org/officeDocument/2006/relationships/tags" Target="../tags/tag384.xml"/><Relationship Id="rId101" Type="http://schemas.openxmlformats.org/officeDocument/2006/relationships/tags" Target="../tags/tag389.xml"/><Relationship Id="rId102" Type="http://schemas.openxmlformats.org/officeDocument/2006/relationships/tags" Target="../tags/tag390.xml"/><Relationship Id="rId103" Type="http://schemas.openxmlformats.org/officeDocument/2006/relationships/tags" Target="../tags/tag391.xml"/><Relationship Id="rId104" Type="http://schemas.openxmlformats.org/officeDocument/2006/relationships/tags" Target="../tags/tag392.xml"/><Relationship Id="rId105" Type="http://schemas.openxmlformats.org/officeDocument/2006/relationships/tags" Target="../tags/tag393.xml"/><Relationship Id="rId106" Type="http://schemas.openxmlformats.org/officeDocument/2006/relationships/tags" Target="../tags/tag394.xml"/><Relationship Id="rId107" Type="http://schemas.openxmlformats.org/officeDocument/2006/relationships/tags" Target="../tags/tag395.xml"/><Relationship Id="rId108" Type="http://schemas.openxmlformats.org/officeDocument/2006/relationships/tags" Target="../tags/tag396.xml"/><Relationship Id="rId109" Type="http://schemas.openxmlformats.org/officeDocument/2006/relationships/tags" Target="../tags/tag397.xml"/><Relationship Id="rId97" Type="http://schemas.openxmlformats.org/officeDocument/2006/relationships/tags" Target="../tags/tag385.xml"/><Relationship Id="rId98" Type="http://schemas.openxmlformats.org/officeDocument/2006/relationships/tags" Target="../tags/tag386.xml"/><Relationship Id="rId99" Type="http://schemas.openxmlformats.org/officeDocument/2006/relationships/tags" Target="../tags/tag387.xml"/><Relationship Id="rId43" Type="http://schemas.openxmlformats.org/officeDocument/2006/relationships/tags" Target="../tags/tag331.xml"/><Relationship Id="rId44" Type="http://schemas.openxmlformats.org/officeDocument/2006/relationships/tags" Target="../tags/tag332.xml"/><Relationship Id="rId45" Type="http://schemas.openxmlformats.org/officeDocument/2006/relationships/tags" Target="../tags/tag333.xml"/><Relationship Id="rId46" Type="http://schemas.openxmlformats.org/officeDocument/2006/relationships/tags" Target="../tags/tag334.xml"/><Relationship Id="rId47" Type="http://schemas.openxmlformats.org/officeDocument/2006/relationships/tags" Target="../tags/tag335.xml"/><Relationship Id="rId48" Type="http://schemas.openxmlformats.org/officeDocument/2006/relationships/tags" Target="../tags/tag336.xml"/><Relationship Id="rId49" Type="http://schemas.openxmlformats.org/officeDocument/2006/relationships/tags" Target="../tags/tag337.xml"/><Relationship Id="rId100" Type="http://schemas.openxmlformats.org/officeDocument/2006/relationships/tags" Target="../tags/tag388.xml"/><Relationship Id="rId20" Type="http://schemas.openxmlformats.org/officeDocument/2006/relationships/tags" Target="../tags/tag308.xml"/><Relationship Id="rId21" Type="http://schemas.openxmlformats.org/officeDocument/2006/relationships/tags" Target="../tags/tag309.xml"/><Relationship Id="rId22" Type="http://schemas.openxmlformats.org/officeDocument/2006/relationships/tags" Target="../tags/tag310.xml"/><Relationship Id="rId70" Type="http://schemas.openxmlformats.org/officeDocument/2006/relationships/tags" Target="../tags/tag358.xml"/><Relationship Id="rId71" Type="http://schemas.openxmlformats.org/officeDocument/2006/relationships/tags" Target="../tags/tag359.xml"/><Relationship Id="rId72" Type="http://schemas.openxmlformats.org/officeDocument/2006/relationships/tags" Target="../tags/tag360.xml"/><Relationship Id="rId73" Type="http://schemas.openxmlformats.org/officeDocument/2006/relationships/tags" Target="../tags/tag361.xml"/><Relationship Id="rId74" Type="http://schemas.openxmlformats.org/officeDocument/2006/relationships/tags" Target="../tags/tag362.xml"/><Relationship Id="rId75" Type="http://schemas.openxmlformats.org/officeDocument/2006/relationships/tags" Target="../tags/tag363.xml"/><Relationship Id="rId76" Type="http://schemas.openxmlformats.org/officeDocument/2006/relationships/tags" Target="../tags/tag364.xml"/><Relationship Id="rId77" Type="http://schemas.openxmlformats.org/officeDocument/2006/relationships/tags" Target="../tags/tag365.xml"/><Relationship Id="rId78" Type="http://schemas.openxmlformats.org/officeDocument/2006/relationships/tags" Target="../tags/tag366.xml"/><Relationship Id="rId79" Type="http://schemas.openxmlformats.org/officeDocument/2006/relationships/tags" Target="../tags/tag367.xml"/><Relationship Id="rId23" Type="http://schemas.openxmlformats.org/officeDocument/2006/relationships/tags" Target="../tags/tag311.xml"/><Relationship Id="rId24" Type="http://schemas.openxmlformats.org/officeDocument/2006/relationships/tags" Target="../tags/tag312.xml"/><Relationship Id="rId25" Type="http://schemas.openxmlformats.org/officeDocument/2006/relationships/tags" Target="../tags/tag313.xml"/><Relationship Id="rId26" Type="http://schemas.openxmlformats.org/officeDocument/2006/relationships/tags" Target="../tags/tag314.xml"/><Relationship Id="rId27" Type="http://schemas.openxmlformats.org/officeDocument/2006/relationships/tags" Target="../tags/tag315.xml"/><Relationship Id="rId28" Type="http://schemas.openxmlformats.org/officeDocument/2006/relationships/tags" Target="../tags/tag316.xml"/><Relationship Id="rId29" Type="http://schemas.openxmlformats.org/officeDocument/2006/relationships/tags" Target="../tags/tag317.xml"/><Relationship Id="rId1" Type="http://schemas.openxmlformats.org/officeDocument/2006/relationships/tags" Target="../tags/tag289.xml"/><Relationship Id="rId2" Type="http://schemas.openxmlformats.org/officeDocument/2006/relationships/tags" Target="../tags/tag290.xml"/><Relationship Id="rId3" Type="http://schemas.openxmlformats.org/officeDocument/2006/relationships/tags" Target="../tags/tag291.xml"/><Relationship Id="rId4" Type="http://schemas.openxmlformats.org/officeDocument/2006/relationships/tags" Target="../tags/tag292.xml"/><Relationship Id="rId5" Type="http://schemas.openxmlformats.org/officeDocument/2006/relationships/tags" Target="../tags/tag293.xml"/><Relationship Id="rId6" Type="http://schemas.openxmlformats.org/officeDocument/2006/relationships/tags" Target="../tags/tag294.xml"/><Relationship Id="rId7" Type="http://schemas.openxmlformats.org/officeDocument/2006/relationships/tags" Target="../tags/tag295.xml"/><Relationship Id="rId8" Type="http://schemas.openxmlformats.org/officeDocument/2006/relationships/tags" Target="../tags/tag296.xml"/><Relationship Id="rId9" Type="http://schemas.openxmlformats.org/officeDocument/2006/relationships/tags" Target="../tags/tag297.xml"/><Relationship Id="rId50" Type="http://schemas.openxmlformats.org/officeDocument/2006/relationships/tags" Target="../tags/tag338.xml"/><Relationship Id="rId51" Type="http://schemas.openxmlformats.org/officeDocument/2006/relationships/tags" Target="../tags/tag339.xml"/><Relationship Id="rId52" Type="http://schemas.openxmlformats.org/officeDocument/2006/relationships/tags" Target="../tags/tag340.xml"/><Relationship Id="rId53" Type="http://schemas.openxmlformats.org/officeDocument/2006/relationships/tags" Target="../tags/tag341.xml"/><Relationship Id="rId54" Type="http://schemas.openxmlformats.org/officeDocument/2006/relationships/tags" Target="../tags/tag342.xml"/><Relationship Id="rId55" Type="http://schemas.openxmlformats.org/officeDocument/2006/relationships/tags" Target="../tags/tag343.xml"/><Relationship Id="rId56" Type="http://schemas.openxmlformats.org/officeDocument/2006/relationships/tags" Target="../tags/tag344.xml"/><Relationship Id="rId57" Type="http://schemas.openxmlformats.org/officeDocument/2006/relationships/tags" Target="../tags/tag345.xml"/><Relationship Id="rId58" Type="http://schemas.openxmlformats.org/officeDocument/2006/relationships/tags" Target="../tags/tag346.xml"/><Relationship Id="rId59" Type="http://schemas.openxmlformats.org/officeDocument/2006/relationships/tags" Target="../tags/tag347.xml"/><Relationship Id="rId110" Type="http://schemas.openxmlformats.org/officeDocument/2006/relationships/tags" Target="../tags/tag398.xml"/><Relationship Id="rId111" Type="http://schemas.openxmlformats.org/officeDocument/2006/relationships/tags" Target="../tags/tag399.xml"/><Relationship Id="rId112" Type="http://schemas.openxmlformats.org/officeDocument/2006/relationships/tags" Target="../tags/tag400.xml"/><Relationship Id="rId113" Type="http://schemas.openxmlformats.org/officeDocument/2006/relationships/tags" Target="../tags/tag401.xml"/><Relationship Id="rId114" Type="http://schemas.openxmlformats.org/officeDocument/2006/relationships/tags" Target="../tags/tag402.xml"/><Relationship Id="rId115" Type="http://schemas.openxmlformats.org/officeDocument/2006/relationships/tags" Target="../tags/tag403.xml"/><Relationship Id="rId116" Type="http://schemas.openxmlformats.org/officeDocument/2006/relationships/tags" Target="../tags/tag404.xml"/><Relationship Id="rId117" Type="http://schemas.openxmlformats.org/officeDocument/2006/relationships/tags" Target="../tags/tag405.xml"/><Relationship Id="rId118" Type="http://schemas.openxmlformats.org/officeDocument/2006/relationships/tags" Target="../tags/tag406.xml"/><Relationship Id="rId119" Type="http://schemas.openxmlformats.org/officeDocument/2006/relationships/tags" Target="../tags/tag407.xml"/><Relationship Id="rId30" Type="http://schemas.openxmlformats.org/officeDocument/2006/relationships/tags" Target="../tags/tag318.xml"/><Relationship Id="rId31" Type="http://schemas.openxmlformats.org/officeDocument/2006/relationships/tags" Target="../tags/tag319.xml"/><Relationship Id="rId32" Type="http://schemas.openxmlformats.org/officeDocument/2006/relationships/tags" Target="../tags/tag320.xml"/><Relationship Id="rId33" Type="http://schemas.openxmlformats.org/officeDocument/2006/relationships/tags" Target="../tags/tag321.xml"/><Relationship Id="rId34" Type="http://schemas.openxmlformats.org/officeDocument/2006/relationships/tags" Target="../tags/tag322.xml"/><Relationship Id="rId35" Type="http://schemas.openxmlformats.org/officeDocument/2006/relationships/tags" Target="../tags/tag323.xml"/><Relationship Id="rId36" Type="http://schemas.openxmlformats.org/officeDocument/2006/relationships/tags" Target="../tags/tag324.xml"/><Relationship Id="rId37" Type="http://schemas.openxmlformats.org/officeDocument/2006/relationships/tags" Target="../tags/tag325.xml"/><Relationship Id="rId38" Type="http://schemas.openxmlformats.org/officeDocument/2006/relationships/tags" Target="../tags/tag326.xml"/><Relationship Id="rId39" Type="http://schemas.openxmlformats.org/officeDocument/2006/relationships/tags" Target="../tags/tag327.xml"/><Relationship Id="rId80" Type="http://schemas.openxmlformats.org/officeDocument/2006/relationships/tags" Target="../tags/tag368.xml"/><Relationship Id="rId81" Type="http://schemas.openxmlformats.org/officeDocument/2006/relationships/tags" Target="../tags/tag369.xml"/><Relationship Id="rId82" Type="http://schemas.openxmlformats.org/officeDocument/2006/relationships/tags" Target="../tags/tag370.xml"/><Relationship Id="rId83" Type="http://schemas.openxmlformats.org/officeDocument/2006/relationships/tags" Target="../tags/tag371.xml"/><Relationship Id="rId84" Type="http://schemas.openxmlformats.org/officeDocument/2006/relationships/tags" Target="../tags/tag372.xml"/><Relationship Id="rId85" Type="http://schemas.openxmlformats.org/officeDocument/2006/relationships/tags" Target="../tags/tag373.xml"/><Relationship Id="rId86" Type="http://schemas.openxmlformats.org/officeDocument/2006/relationships/tags" Target="../tags/tag374.xml"/><Relationship Id="rId87" Type="http://schemas.openxmlformats.org/officeDocument/2006/relationships/tags" Target="../tags/tag375.xml"/><Relationship Id="rId88" Type="http://schemas.openxmlformats.org/officeDocument/2006/relationships/tags" Target="../tags/tag376.xml"/><Relationship Id="rId89" Type="http://schemas.openxmlformats.org/officeDocument/2006/relationships/tags" Target="../tags/tag3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415.xml"/><Relationship Id="rId2" Type="http://schemas.openxmlformats.org/officeDocument/2006/relationships/tags" Target="../tags/tag4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8.png"/><Relationship Id="rId1" Type="http://schemas.openxmlformats.org/officeDocument/2006/relationships/tags" Target="../tags/tag417.xml"/><Relationship Id="rId2" Type="http://schemas.openxmlformats.org/officeDocument/2006/relationships/tags" Target="../tags/tag4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8.png"/><Relationship Id="rId1" Type="http://schemas.openxmlformats.org/officeDocument/2006/relationships/tags" Target="../tags/tag419.xml"/><Relationship Id="rId2" Type="http://schemas.openxmlformats.org/officeDocument/2006/relationships/tags" Target="../tags/tag4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421.xml"/><Relationship Id="rId2" Type="http://schemas.openxmlformats.org/officeDocument/2006/relationships/tags" Target="../tags/tag4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20" Type="http://schemas.openxmlformats.org/officeDocument/2006/relationships/tags" Target="../tags/tag442.xml"/><Relationship Id="rId21" Type="http://schemas.openxmlformats.org/officeDocument/2006/relationships/tags" Target="../tags/tag443.xml"/><Relationship Id="rId22" Type="http://schemas.openxmlformats.org/officeDocument/2006/relationships/tags" Target="../tags/tag444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16.xml"/><Relationship Id="rId10" Type="http://schemas.openxmlformats.org/officeDocument/2006/relationships/tags" Target="../tags/tag432.xml"/><Relationship Id="rId11" Type="http://schemas.openxmlformats.org/officeDocument/2006/relationships/tags" Target="../tags/tag433.xml"/><Relationship Id="rId12" Type="http://schemas.openxmlformats.org/officeDocument/2006/relationships/tags" Target="../tags/tag434.xml"/><Relationship Id="rId13" Type="http://schemas.openxmlformats.org/officeDocument/2006/relationships/tags" Target="../tags/tag435.xml"/><Relationship Id="rId14" Type="http://schemas.openxmlformats.org/officeDocument/2006/relationships/tags" Target="../tags/tag436.xml"/><Relationship Id="rId15" Type="http://schemas.openxmlformats.org/officeDocument/2006/relationships/tags" Target="../tags/tag437.xml"/><Relationship Id="rId16" Type="http://schemas.openxmlformats.org/officeDocument/2006/relationships/tags" Target="../tags/tag438.xml"/><Relationship Id="rId17" Type="http://schemas.openxmlformats.org/officeDocument/2006/relationships/tags" Target="../tags/tag439.xml"/><Relationship Id="rId18" Type="http://schemas.openxmlformats.org/officeDocument/2006/relationships/tags" Target="../tags/tag440.xml"/><Relationship Id="rId19" Type="http://schemas.openxmlformats.org/officeDocument/2006/relationships/tags" Target="../tags/tag441.xml"/><Relationship Id="rId1" Type="http://schemas.openxmlformats.org/officeDocument/2006/relationships/tags" Target="../tags/tag423.xml"/><Relationship Id="rId2" Type="http://schemas.openxmlformats.org/officeDocument/2006/relationships/tags" Target="../tags/tag424.xml"/><Relationship Id="rId3" Type="http://schemas.openxmlformats.org/officeDocument/2006/relationships/tags" Target="../tags/tag425.xml"/><Relationship Id="rId4" Type="http://schemas.openxmlformats.org/officeDocument/2006/relationships/tags" Target="../tags/tag426.xml"/><Relationship Id="rId5" Type="http://schemas.openxmlformats.org/officeDocument/2006/relationships/tags" Target="../tags/tag427.xml"/><Relationship Id="rId6" Type="http://schemas.openxmlformats.org/officeDocument/2006/relationships/tags" Target="../tags/tag428.xml"/><Relationship Id="rId7" Type="http://schemas.openxmlformats.org/officeDocument/2006/relationships/tags" Target="../tags/tag429.xml"/><Relationship Id="rId8" Type="http://schemas.openxmlformats.org/officeDocument/2006/relationships/tags" Target="../tags/tag4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445.xml"/><Relationship Id="rId2" Type="http://schemas.openxmlformats.org/officeDocument/2006/relationships/tags" Target="../tags/tag446.xml"/><Relationship Id="rId3" Type="http://schemas.openxmlformats.org/officeDocument/2006/relationships/tags" Target="../tags/tag447.xml"/><Relationship Id="rId4" Type="http://schemas.openxmlformats.org/officeDocument/2006/relationships/tags" Target="../tags/tag448.xml"/><Relationship Id="rId5" Type="http://schemas.openxmlformats.org/officeDocument/2006/relationships/tags" Target="../tags/tag449.xml"/><Relationship Id="rId6" Type="http://schemas.openxmlformats.org/officeDocument/2006/relationships/tags" Target="../tags/tag450.xml"/><Relationship Id="rId7" Type="http://schemas.openxmlformats.org/officeDocument/2006/relationships/tags" Target="../tags/tag451.xml"/><Relationship Id="rId8" Type="http://schemas.openxmlformats.org/officeDocument/2006/relationships/tags" Target="../tags/tag452.xml"/><Relationship Id="rId9" Type="http://schemas.openxmlformats.org/officeDocument/2006/relationships/tags" Target="../tags/tag453.xml"/><Relationship Id="rId10" Type="http://schemas.openxmlformats.org/officeDocument/2006/relationships/tags" Target="../tags/tag454.xml"/><Relationship Id="rId11" Type="http://schemas.openxmlformats.org/officeDocument/2006/relationships/tags" Target="../tags/tag455.xml"/><Relationship Id="rId12" Type="http://schemas.openxmlformats.org/officeDocument/2006/relationships/tags" Target="../tags/tag456.xml"/><Relationship Id="rId13" Type="http://schemas.openxmlformats.org/officeDocument/2006/relationships/tags" Target="../tags/tag457.xml"/><Relationship Id="rId14" Type="http://schemas.openxmlformats.org/officeDocument/2006/relationships/tags" Target="../tags/tag458.xml"/><Relationship Id="rId15" Type="http://schemas.openxmlformats.org/officeDocument/2006/relationships/tags" Target="../tags/tag459.xml"/><Relationship Id="rId16" Type="http://schemas.openxmlformats.org/officeDocument/2006/relationships/tags" Target="../tags/tag460.xml"/><Relationship Id="rId17" Type="http://schemas.openxmlformats.org/officeDocument/2006/relationships/tags" Target="../tags/tag461.xml"/><Relationship Id="rId18" Type="http://schemas.openxmlformats.org/officeDocument/2006/relationships/tags" Target="../tags/tag462.xml"/><Relationship Id="rId19" Type="http://schemas.openxmlformats.org/officeDocument/2006/relationships/tags" Target="../tags/tag463.xml"/><Relationship Id="rId30" Type="http://schemas.openxmlformats.org/officeDocument/2006/relationships/tags" Target="../tags/tag474.xml"/><Relationship Id="rId31" Type="http://schemas.openxmlformats.org/officeDocument/2006/relationships/tags" Target="../tags/tag475.xml"/><Relationship Id="rId32" Type="http://schemas.openxmlformats.org/officeDocument/2006/relationships/tags" Target="../tags/tag476.xml"/><Relationship Id="rId33" Type="http://schemas.openxmlformats.org/officeDocument/2006/relationships/tags" Target="../tags/tag477.xml"/><Relationship Id="rId34" Type="http://schemas.openxmlformats.org/officeDocument/2006/relationships/tags" Target="../tags/tag478.xml"/><Relationship Id="rId35" Type="http://schemas.openxmlformats.org/officeDocument/2006/relationships/tags" Target="../tags/tag479.xml"/><Relationship Id="rId36" Type="http://schemas.openxmlformats.org/officeDocument/2006/relationships/tags" Target="../tags/tag480.xml"/><Relationship Id="rId37" Type="http://schemas.openxmlformats.org/officeDocument/2006/relationships/tags" Target="../tags/tag481.xml"/><Relationship Id="rId38" Type="http://schemas.openxmlformats.org/officeDocument/2006/relationships/tags" Target="../tags/tag482.xml"/><Relationship Id="rId39" Type="http://schemas.openxmlformats.org/officeDocument/2006/relationships/tags" Target="../tags/tag483.xml"/><Relationship Id="rId50" Type="http://schemas.openxmlformats.org/officeDocument/2006/relationships/tags" Target="../tags/tag494.xml"/><Relationship Id="rId51" Type="http://schemas.openxmlformats.org/officeDocument/2006/relationships/tags" Target="../tags/tag495.xml"/><Relationship Id="rId52" Type="http://schemas.openxmlformats.org/officeDocument/2006/relationships/tags" Target="../tags/tag496.xml"/><Relationship Id="rId53" Type="http://schemas.openxmlformats.org/officeDocument/2006/relationships/tags" Target="../tags/tag497.xml"/><Relationship Id="rId54" Type="http://schemas.openxmlformats.org/officeDocument/2006/relationships/tags" Target="../tags/tag498.xml"/><Relationship Id="rId55" Type="http://schemas.openxmlformats.org/officeDocument/2006/relationships/tags" Target="../tags/tag499.xml"/><Relationship Id="rId56" Type="http://schemas.openxmlformats.org/officeDocument/2006/relationships/tags" Target="../tags/tag500.xml"/><Relationship Id="rId57" Type="http://schemas.openxmlformats.org/officeDocument/2006/relationships/tags" Target="../tags/tag501.xml"/><Relationship Id="rId58" Type="http://schemas.openxmlformats.org/officeDocument/2006/relationships/tags" Target="../tags/tag502.xml"/><Relationship Id="rId59" Type="http://schemas.openxmlformats.org/officeDocument/2006/relationships/tags" Target="../tags/tag503.xml"/><Relationship Id="rId70" Type="http://schemas.openxmlformats.org/officeDocument/2006/relationships/tags" Target="../tags/tag514.xml"/><Relationship Id="rId71" Type="http://schemas.openxmlformats.org/officeDocument/2006/relationships/tags" Target="../tags/tag515.xml"/><Relationship Id="rId72" Type="http://schemas.openxmlformats.org/officeDocument/2006/relationships/tags" Target="../tags/tag516.xml"/><Relationship Id="rId73" Type="http://schemas.openxmlformats.org/officeDocument/2006/relationships/tags" Target="../tags/tag517.xml"/><Relationship Id="rId74" Type="http://schemas.openxmlformats.org/officeDocument/2006/relationships/tags" Target="../tags/tag518.xml"/><Relationship Id="rId75" Type="http://schemas.openxmlformats.org/officeDocument/2006/relationships/tags" Target="../tags/tag519.xml"/><Relationship Id="rId76" Type="http://schemas.openxmlformats.org/officeDocument/2006/relationships/tags" Target="../tags/tag520.xml"/><Relationship Id="rId77" Type="http://schemas.openxmlformats.org/officeDocument/2006/relationships/tags" Target="../tags/tag521.xml"/><Relationship Id="rId78" Type="http://schemas.openxmlformats.org/officeDocument/2006/relationships/tags" Target="../tags/tag522.xml"/><Relationship Id="rId79" Type="http://schemas.openxmlformats.org/officeDocument/2006/relationships/tags" Target="../tags/tag523.xml"/><Relationship Id="rId90" Type="http://schemas.openxmlformats.org/officeDocument/2006/relationships/tags" Target="../tags/tag53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7.xml"/><Relationship Id="rId20" Type="http://schemas.openxmlformats.org/officeDocument/2006/relationships/tags" Target="../tags/tag464.xml"/><Relationship Id="rId21" Type="http://schemas.openxmlformats.org/officeDocument/2006/relationships/tags" Target="../tags/tag465.xml"/><Relationship Id="rId22" Type="http://schemas.openxmlformats.org/officeDocument/2006/relationships/tags" Target="../tags/tag466.xml"/><Relationship Id="rId23" Type="http://schemas.openxmlformats.org/officeDocument/2006/relationships/tags" Target="../tags/tag467.xml"/><Relationship Id="rId24" Type="http://schemas.openxmlformats.org/officeDocument/2006/relationships/tags" Target="../tags/tag468.xml"/><Relationship Id="rId25" Type="http://schemas.openxmlformats.org/officeDocument/2006/relationships/tags" Target="../tags/tag469.xml"/><Relationship Id="rId26" Type="http://schemas.openxmlformats.org/officeDocument/2006/relationships/tags" Target="../tags/tag470.xml"/><Relationship Id="rId27" Type="http://schemas.openxmlformats.org/officeDocument/2006/relationships/tags" Target="../tags/tag471.xml"/><Relationship Id="rId28" Type="http://schemas.openxmlformats.org/officeDocument/2006/relationships/tags" Target="../tags/tag472.xml"/><Relationship Id="rId29" Type="http://schemas.openxmlformats.org/officeDocument/2006/relationships/tags" Target="../tags/tag473.xml"/><Relationship Id="rId40" Type="http://schemas.openxmlformats.org/officeDocument/2006/relationships/tags" Target="../tags/tag484.xml"/><Relationship Id="rId41" Type="http://schemas.openxmlformats.org/officeDocument/2006/relationships/tags" Target="../tags/tag485.xml"/><Relationship Id="rId42" Type="http://schemas.openxmlformats.org/officeDocument/2006/relationships/tags" Target="../tags/tag486.xml"/><Relationship Id="rId43" Type="http://schemas.openxmlformats.org/officeDocument/2006/relationships/tags" Target="../tags/tag487.xml"/><Relationship Id="rId44" Type="http://schemas.openxmlformats.org/officeDocument/2006/relationships/tags" Target="../tags/tag488.xml"/><Relationship Id="rId45" Type="http://schemas.openxmlformats.org/officeDocument/2006/relationships/tags" Target="../tags/tag489.xml"/><Relationship Id="rId46" Type="http://schemas.openxmlformats.org/officeDocument/2006/relationships/tags" Target="../tags/tag490.xml"/><Relationship Id="rId47" Type="http://schemas.openxmlformats.org/officeDocument/2006/relationships/tags" Target="../tags/tag491.xml"/><Relationship Id="rId48" Type="http://schemas.openxmlformats.org/officeDocument/2006/relationships/tags" Target="../tags/tag492.xml"/><Relationship Id="rId49" Type="http://schemas.openxmlformats.org/officeDocument/2006/relationships/tags" Target="../tags/tag493.xml"/><Relationship Id="rId60" Type="http://schemas.openxmlformats.org/officeDocument/2006/relationships/tags" Target="../tags/tag504.xml"/><Relationship Id="rId61" Type="http://schemas.openxmlformats.org/officeDocument/2006/relationships/tags" Target="../tags/tag505.xml"/><Relationship Id="rId62" Type="http://schemas.openxmlformats.org/officeDocument/2006/relationships/tags" Target="../tags/tag506.xml"/><Relationship Id="rId63" Type="http://schemas.openxmlformats.org/officeDocument/2006/relationships/tags" Target="../tags/tag507.xml"/><Relationship Id="rId64" Type="http://schemas.openxmlformats.org/officeDocument/2006/relationships/tags" Target="../tags/tag508.xml"/><Relationship Id="rId65" Type="http://schemas.openxmlformats.org/officeDocument/2006/relationships/tags" Target="../tags/tag509.xml"/><Relationship Id="rId66" Type="http://schemas.openxmlformats.org/officeDocument/2006/relationships/tags" Target="../tags/tag510.xml"/><Relationship Id="rId67" Type="http://schemas.openxmlformats.org/officeDocument/2006/relationships/tags" Target="../tags/tag511.xml"/><Relationship Id="rId68" Type="http://schemas.openxmlformats.org/officeDocument/2006/relationships/tags" Target="../tags/tag512.xml"/><Relationship Id="rId69" Type="http://schemas.openxmlformats.org/officeDocument/2006/relationships/tags" Target="../tags/tag513.xml"/><Relationship Id="rId80" Type="http://schemas.openxmlformats.org/officeDocument/2006/relationships/tags" Target="../tags/tag524.xml"/><Relationship Id="rId81" Type="http://schemas.openxmlformats.org/officeDocument/2006/relationships/tags" Target="../tags/tag525.xml"/><Relationship Id="rId82" Type="http://schemas.openxmlformats.org/officeDocument/2006/relationships/tags" Target="../tags/tag526.xml"/><Relationship Id="rId83" Type="http://schemas.openxmlformats.org/officeDocument/2006/relationships/tags" Target="../tags/tag527.xml"/><Relationship Id="rId84" Type="http://schemas.openxmlformats.org/officeDocument/2006/relationships/tags" Target="../tags/tag528.xml"/><Relationship Id="rId85" Type="http://schemas.openxmlformats.org/officeDocument/2006/relationships/tags" Target="../tags/tag529.xml"/><Relationship Id="rId86" Type="http://schemas.openxmlformats.org/officeDocument/2006/relationships/tags" Target="../tags/tag530.xml"/><Relationship Id="rId87" Type="http://schemas.openxmlformats.org/officeDocument/2006/relationships/tags" Target="../tags/tag531.xml"/><Relationship Id="rId88" Type="http://schemas.openxmlformats.org/officeDocument/2006/relationships/tags" Target="../tags/tag532.xml"/><Relationship Id="rId89" Type="http://schemas.openxmlformats.org/officeDocument/2006/relationships/tags" Target="../tags/tag5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535.xml"/><Relationship Id="rId2" Type="http://schemas.openxmlformats.org/officeDocument/2006/relationships/tags" Target="../tags/tag536.xml"/><Relationship Id="rId3" Type="http://schemas.openxmlformats.org/officeDocument/2006/relationships/tags" Target="../tags/tag537.xml"/><Relationship Id="rId4" Type="http://schemas.openxmlformats.org/officeDocument/2006/relationships/tags" Target="../tags/tag538.xml"/><Relationship Id="rId5" Type="http://schemas.openxmlformats.org/officeDocument/2006/relationships/tags" Target="../tags/tag539.xml"/><Relationship Id="rId6" Type="http://schemas.openxmlformats.org/officeDocument/2006/relationships/tags" Target="../tags/tag540.xml"/><Relationship Id="rId7" Type="http://schemas.openxmlformats.org/officeDocument/2006/relationships/tags" Target="../tags/tag541.xml"/><Relationship Id="rId8" Type="http://schemas.openxmlformats.org/officeDocument/2006/relationships/tags" Target="../tags/tag542.xml"/><Relationship Id="rId9" Type="http://schemas.openxmlformats.org/officeDocument/2006/relationships/tags" Target="../tags/tag543.xml"/><Relationship Id="rId10" Type="http://schemas.openxmlformats.org/officeDocument/2006/relationships/tags" Target="../tags/tag544.xml"/><Relationship Id="rId11" Type="http://schemas.openxmlformats.org/officeDocument/2006/relationships/tags" Target="../tags/tag545.xml"/><Relationship Id="rId12" Type="http://schemas.openxmlformats.org/officeDocument/2006/relationships/tags" Target="../tags/tag546.xml"/><Relationship Id="rId13" Type="http://schemas.openxmlformats.org/officeDocument/2006/relationships/tags" Target="../tags/tag547.xml"/><Relationship Id="rId14" Type="http://schemas.openxmlformats.org/officeDocument/2006/relationships/tags" Target="../tags/tag548.xml"/><Relationship Id="rId15" Type="http://schemas.openxmlformats.org/officeDocument/2006/relationships/tags" Target="../tags/tag549.xml"/><Relationship Id="rId16" Type="http://schemas.openxmlformats.org/officeDocument/2006/relationships/tags" Target="../tags/tag550.xml"/><Relationship Id="rId17" Type="http://schemas.openxmlformats.org/officeDocument/2006/relationships/tags" Target="../tags/tag551.xml"/><Relationship Id="rId18" Type="http://schemas.openxmlformats.org/officeDocument/2006/relationships/tags" Target="../tags/tag552.xml"/><Relationship Id="rId19" Type="http://schemas.openxmlformats.org/officeDocument/2006/relationships/tags" Target="../tags/tag553.xml"/><Relationship Id="rId30" Type="http://schemas.openxmlformats.org/officeDocument/2006/relationships/tags" Target="../tags/tag564.xml"/><Relationship Id="rId31" Type="http://schemas.openxmlformats.org/officeDocument/2006/relationships/tags" Target="../tags/tag565.xml"/><Relationship Id="rId32" Type="http://schemas.openxmlformats.org/officeDocument/2006/relationships/tags" Target="../tags/tag566.xml"/><Relationship Id="rId33" Type="http://schemas.openxmlformats.org/officeDocument/2006/relationships/tags" Target="../tags/tag567.xml"/><Relationship Id="rId34" Type="http://schemas.openxmlformats.org/officeDocument/2006/relationships/tags" Target="../tags/tag568.xml"/><Relationship Id="rId35" Type="http://schemas.openxmlformats.org/officeDocument/2006/relationships/tags" Target="../tags/tag569.xml"/><Relationship Id="rId36" Type="http://schemas.openxmlformats.org/officeDocument/2006/relationships/tags" Target="../tags/tag570.xml"/><Relationship Id="rId37" Type="http://schemas.openxmlformats.org/officeDocument/2006/relationships/tags" Target="../tags/tag571.xml"/><Relationship Id="rId38" Type="http://schemas.openxmlformats.org/officeDocument/2006/relationships/tags" Target="../tags/tag572.xml"/><Relationship Id="rId39" Type="http://schemas.openxmlformats.org/officeDocument/2006/relationships/tags" Target="../tags/tag573.xml"/><Relationship Id="rId50" Type="http://schemas.openxmlformats.org/officeDocument/2006/relationships/tags" Target="../tags/tag584.xml"/><Relationship Id="rId51" Type="http://schemas.openxmlformats.org/officeDocument/2006/relationships/tags" Target="../tags/tag585.xml"/><Relationship Id="rId52" Type="http://schemas.openxmlformats.org/officeDocument/2006/relationships/tags" Target="../tags/tag586.xml"/><Relationship Id="rId53" Type="http://schemas.openxmlformats.org/officeDocument/2006/relationships/tags" Target="../tags/tag587.xml"/><Relationship Id="rId54" Type="http://schemas.openxmlformats.org/officeDocument/2006/relationships/tags" Target="../tags/tag588.xml"/><Relationship Id="rId55" Type="http://schemas.openxmlformats.org/officeDocument/2006/relationships/tags" Target="../tags/tag589.xml"/><Relationship Id="rId56" Type="http://schemas.openxmlformats.org/officeDocument/2006/relationships/tags" Target="../tags/tag590.xml"/><Relationship Id="rId57" Type="http://schemas.openxmlformats.org/officeDocument/2006/relationships/tags" Target="../tags/tag591.xml"/><Relationship Id="rId58" Type="http://schemas.openxmlformats.org/officeDocument/2006/relationships/tags" Target="../tags/tag592.xml"/><Relationship Id="rId59" Type="http://schemas.openxmlformats.org/officeDocument/2006/relationships/tags" Target="../tags/tag593.xml"/><Relationship Id="rId70" Type="http://schemas.openxmlformats.org/officeDocument/2006/relationships/tags" Target="../tags/tag604.xml"/><Relationship Id="rId71" Type="http://schemas.openxmlformats.org/officeDocument/2006/relationships/tags" Target="../tags/tag605.xml"/><Relationship Id="rId72" Type="http://schemas.openxmlformats.org/officeDocument/2006/relationships/tags" Target="../tags/tag606.xml"/><Relationship Id="rId73" Type="http://schemas.openxmlformats.org/officeDocument/2006/relationships/tags" Target="../tags/tag607.xml"/><Relationship Id="rId74" Type="http://schemas.openxmlformats.org/officeDocument/2006/relationships/tags" Target="../tags/tag608.xml"/><Relationship Id="rId75" Type="http://schemas.openxmlformats.org/officeDocument/2006/relationships/tags" Target="../tags/tag609.xml"/><Relationship Id="rId76" Type="http://schemas.openxmlformats.org/officeDocument/2006/relationships/tags" Target="../tags/tag610.xml"/><Relationship Id="rId77" Type="http://schemas.openxmlformats.org/officeDocument/2006/relationships/tags" Target="../tags/tag611.xml"/><Relationship Id="rId78" Type="http://schemas.openxmlformats.org/officeDocument/2006/relationships/tags" Target="../tags/tag612.xml"/><Relationship Id="rId79" Type="http://schemas.openxmlformats.org/officeDocument/2006/relationships/tags" Target="../tags/tag613.xml"/><Relationship Id="rId90" Type="http://schemas.openxmlformats.org/officeDocument/2006/relationships/tags" Target="../tags/tag62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8.xml"/><Relationship Id="rId20" Type="http://schemas.openxmlformats.org/officeDocument/2006/relationships/tags" Target="../tags/tag554.xml"/><Relationship Id="rId21" Type="http://schemas.openxmlformats.org/officeDocument/2006/relationships/tags" Target="../tags/tag555.xml"/><Relationship Id="rId22" Type="http://schemas.openxmlformats.org/officeDocument/2006/relationships/tags" Target="../tags/tag556.xml"/><Relationship Id="rId23" Type="http://schemas.openxmlformats.org/officeDocument/2006/relationships/tags" Target="../tags/tag557.xml"/><Relationship Id="rId24" Type="http://schemas.openxmlformats.org/officeDocument/2006/relationships/tags" Target="../tags/tag558.xml"/><Relationship Id="rId25" Type="http://schemas.openxmlformats.org/officeDocument/2006/relationships/tags" Target="../tags/tag559.xml"/><Relationship Id="rId26" Type="http://schemas.openxmlformats.org/officeDocument/2006/relationships/tags" Target="../tags/tag560.xml"/><Relationship Id="rId27" Type="http://schemas.openxmlformats.org/officeDocument/2006/relationships/tags" Target="../tags/tag561.xml"/><Relationship Id="rId28" Type="http://schemas.openxmlformats.org/officeDocument/2006/relationships/tags" Target="../tags/tag562.xml"/><Relationship Id="rId29" Type="http://schemas.openxmlformats.org/officeDocument/2006/relationships/tags" Target="../tags/tag563.xml"/><Relationship Id="rId40" Type="http://schemas.openxmlformats.org/officeDocument/2006/relationships/tags" Target="../tags/tag574.xml"/><Relationship Id="rId41" Type="http://schemas.openxmlformats.org/officeDocument/2006/relationships/tags" Target="../tags/tag575.xml"/><Relationship Id="rId42" Type="http://schemas.openxmlformats.org/officeDocument/2006/relationships/tags" Target="../tags/tag576.xml"/><Relationship Id="rId43" Type="http://schemas.openxmlformats.org/officeDocument/2006/relationships/tags" Target="../tags/tag577.xml"/><Relationship Id="rId44" Type="http://schemas.openxmlformats.org/officeDocument/2006/relationships/tags" Target="../tags/tag578.xml"/><Relationship Id="rId45" Type="http://schemas.openxmlformats.org/officeDocument/2006/relationships/tags" Target="../tags/tag579.xml"/><Relationship Id="rId46" Type="http://schemas.openxmlformats.org/officeDocument/2006/relationships/tags" Target="../tags/tag580.xml"/><Relationship Id="rId47" Type="http://schemas.openxmlformats.org/officeDocument/2006/relationships/tags" Target="../tags/tag581.xml"/><Relationship Id="rId48" Type="http://schemas.openxmlformats.org/officeDocument/2006/relationships/tags" Target="../tags/tag582.xml"/><Relationship Id="rId49" Type="http://schemas.openxmlformats.org/officeDocument/2006/relationships/tags" Target="../tags/tag583.xml"/><Relationship Id="rId60" Type="http://schemas.openxmlformats.org/officeDocument/2006/relationships/tags" Target="../tags/tag594.xml"/><Relationship Id="rId61" Type="http://schemas.openxmlformats.org/officeDocument/2006/relationships/tags" Target="../tags/tag595.xml"/><Relationship Id="rId62" Type="http://schemas.openxmlformats.org/officeDocument/2006/relationships/tags" Target="../tags/tag596.xml"/><Relationship Id="rId63" Type="http://schemas.openxmlformats.org/officeDocument/2006/relationships/tags" Target="../tags/tag597.xml"/><Relationship Id="rId64" Type="http://schemas.openxmlformats.org/officeDocument/2006/relationships/tags" Target="../tags/tag598.xml"/><Relationship Id="rId65" Type="http://schemas.openxmlformats.org/officeDocument/2006/relationships/tags" Target="../tags/tag599.xml"/><Relationship Id="rId66" Type="http://schemas.openxmlformats.org/officeDocument/2006/relationships/tags" Target="../tags/tag600.xml"/><Relationship Id="rId67" Type="http://schemas.openxmlformats.org/officeDocument/2006/relationships/tags" Target="../tags/tag601.xml"/><Relationship Id="rId68" Type="http://schemas.openxmlformats.org/officeDocument/2006/relationships/tags" Target="../tags/tag602.xml"/><Relationship Id="rId69" Type="http://schemas.openxmlformats.org/officeDocument/2006/relationships/tags" Target="../tags/tag603.xml"/><Relationship Id="rId80" Type="http://schemas.openxmlformats.org/officeDocument/2006/relationships/tags" Target="../tags/tag614.xml"/><Relationship Id="rId81" Type="http://schemas.openxmlformats.org/officeDocument/2006/relationships/tags" Target="../tags/tag615.xml"/><Relationship Id="rId82" Type="http://schemas.openxmlformats.org/officeDocument/2006/relationships/tags" Target="../tags/tag616.xml"/><Relationship Id="rId83" Type="http://schemas.openxmlformats.org/officeDocument/2006/relationships/tags" Target="../tags/tag617.xml"/><Relationship Id="rId84" Type="http://schemas.openxmlformats.org/officeDocument/2006/relationships/tags" Target="../tags/tag618.xml"/><Relationship Id="rId85" Type="http://schemas.openxmlformats.org/officeDocument/2006/relationships/tags" Target="../tags/tag619.xml"/><Relationship Id="rId86" Type="http://schemas.openxmlformats.org/officeDocument/2006/relationships/tags" Target="../tags/tag620.xml"/><Relationship Id="rId87" Type="http://schemas.openxmlformats.org/officeDocument/2006/relationships/tags" Target="../tags/tag621.xml"/><Relationship Id="rId88" Type="http://schemas.openxmlformats.org/officeDocument/2006/relationships/tags" Target="../tags/tag622.xml"/><Relationship Id="rId89" Type="http://schemas.openxmlformats.org/officeDocument/2006/relationships/tags" Target="../tags/tag6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625.xml"/><Relationship Id="rId2" Type="http://schemas.openxmlformats.org/officeDocument/2006/relationships/tags" Target="../tags/tag626.xml"/><Relationship Id="rId3" Type="http://schemas.openxmlformats.org/officeDocument/2006/relationships/tags" Target="../tags/tag627.xml"/><Relationship Id="rId4" Type="http://schemas.openxmlformats.org/officeDocument/2006/relationships/tags" Target="../tags/tag628.xml"/><Relationship Id="rId5" Type="http://schemas.openxmlformats.org/officeDocument/2006/relationships/tags" Target="../tags/tag629.xml"/><Relationship Id="rId6" Type="http://schemas.openxmlformats.org/officeDocument/2006/relationships/tags" Target="../tags/tag630.xml"/><Relationship Id="rId7" Type="http://schemas.openxmlformats.org/officeDocument/2006/relationships/tags" Target="../tags/tag631.xml"/><Relationship Id="rId8" Type="http://schemas.openxmlformats.org/officeDocument/2006/relationships/tags" Target="../tags/tag632.xml"/><Relationship Id="rId9" Type="http://schemas.openxmlformats.org/officeDocument/2006/relationships/tags" Target="../tags/tag633.xml"/><Relationship Id="rId10" Type="http://schemas.openxmlformats.org/officeDocument/2006/relationships/tags" Target="../tags/tag634.xml"/><Relationship Id="rId11" Type="http://schemas.openxmlformats.org/officeDocument/2006/relationships/tags" Target="../tags/tag635.xml"/><Relationship Id="rId12" Type="http://schemas.openxmlformats.org/officeDocument/2006/relationships/tags" Target="../tags/tag636.xml"/><Relationship Id="rId13" Type="http://schemas.openxmlformats.org/officeDocument/2006/relationships/tags" Target="../tags/tag637.xml"/><Relationship Id="rId14" Type="http://schemas.openxmlformats.org/officeDocument/2006/relationships/tags" Target="../tags/tag638.xml"/><Relationship Id="rId15" Type="http://schemas.openxmlformats.org/officeDocument/2006/relationships/tags" Target="../tags/tag639.xml"/><Relationship Id="rId16" Type="http://schemas.openxmlformats.org/officeDocument/2006/relationships/tags" Target="../tags/tag640.xml"/><Relationship Id="rId17" Type="http://schemas.openxmlformats.org/officeDocument/2006/relationships/tags" Target="../tags/tag641.xml"/><Relationship Id="rId18" Type="http://schemas.openxmlformats.org/officeDocument/2006/relationships/tags" Target="../tags/tag642.xml"/><Relationship Id="rId19" Type="http://schemas.openxmlformats.org/officeDocument/2006/relationships/tags" Target="../tags/tag643.xml"/><Relationship Id="rId30" Type="http://schemas.openxmlformats.org/officeDocument/2006/relationships/tags" Target="../tags/tag654.xml"/><Relationship Id="rId31" Type="http://schemas.openxmlformats.org/officeDocument/2006/relationships/tags" Target="../tags/tag655.xml"/><Relationship Id="rId32" Type="http://schemas.openxmlformats.org/officeDocument/2006/relationships/tags" Target="../tags/tag656.xml"/><Relationship Id="rId33" Type="http://schemas.openxmlformats.org/officeDocument/2006/relationships/tags" Target="../tags/tag657.xml"/><Relationship Id="rId34" Type="http://schemas.openxmlformats.org/officeDocument/2006/relationships/tags" Target="../tags/tag658.xml"/><Relationship Id="rId35" Type="http://schemas.openxmlformats.org/officeDocument/2006/relationships/tags" Target="../tags/tag659.xml"/><Relationship Id="rId36" Type="http://schemas.openxmlformats.org/officeDocument/2006/relationships/tags" Target="../tags/tag660.xml"/><Relationship Id="rId37" Type="http://schemas.openxmlformats.org/officeDocument/2006/relationships/tags" Target="../tags/tag661.xml"/><Relationship Id="rId38" Type="http://schemas.openxmlformats.org/officeDocument/2006/relationships/tags" Target="../tags/tag662.xml"/><Relationship Id="rId39" Type="http://schemas.openxmlformats.org/officeDocument/2006/relationships/tags" Target="../tags/tag663.xml"/><Relationship Id="rId50" Type="http://schemas.openxmlformats.org/officeDocument/2006/relationships/tags" Target="../tags/tag674.xml"/><Relationship Id="rId51" Type="http://schemas.openxmlformats.org/officeDocument/2006/relationships/tags" Target="../tags/tag675.xml"/><Relationship Id="rId52" Type="http://schemas.openxmlformats.org/officeDocument/2006/relationships/tags" Target="../tags/tag676.xml"/><Relationship Id="rId53" Type="http://schemas.openxmlformats.org/officeDocument/2006/relationships/tags" Target="../tags/tag677.xml"/><Relationship Id="rId54" Type="http://schemas.openxmlformats.org/officeDocument/2006/relationships/tags" Target="../tags/tag678.xml"/><Relationship Id="rId55" Type="http://schemas.openxmlformats.org/officeDocument/2006/relationships/tags" Target="../tags/tag679.xml"/><Relationship Id="rId56" Type="http://schemas.openxmlformats.org/officeDocument/2006/relationships/tags" Target="../tags/tag680.xml"/><Relationship Id="rId57" Type="http://schemas.openxmlformats.org/officeDocument/2006/relationships/tags" Target="../tags/tag681.xml"/><Relationship Id="rId58" Type="http://schemas.openxmlformats.org/officeDocument/2006/relationships/tags" Target="../tags/tag682.xml"/><Relationship Id="rId59" Type="http://schemas.openxmlformats.org/officeDocument/2006/relationships/tags" Target="../tags/tag683.xml"/><Relationship Id="rId70" Type="http://schemas.openxmlformats.org/officeDocument/2006/relationships/tags" Target="../tags/tag694.xml"/><Relationship Id="rId71" Type="http://schemas.openxmlformats.org/officeDocument/2006/relationships/tags" Target="../tags/tag695.xml"/><Relationship Id="rId72" Type="http://schemas.openxmlformats.org/officeDocument/2006/relationships/tags" Target="../tags/tag696.xml"/><Relationship Id="rId73" Type="http://schemas.openxmlformats.org/officeDocument/2006/relationships/tags" Target="../tags/tag697.xml"/><Relationship Id="rId74" Type="http://schemas.openxmlformats.org/officeDocument/2006/relationships/tags" Target="../tags/tag698.xml"/><Relationship Id="rId75" Type="http://schemas.openxmlformats.org/officeDocument/2006/relationships/tags" Target="../tags/tag699.xml"/><Relationship Id="rId76" Type="http://schemas.openxmlformats.org/officeDocument/2006/relationships/tags" Target="../tags/tag700.xml"/><Relationship Id="rId77" Type="http://schemas.openxmlformats.org/officeDocument/2006/relationships/tags" Target="../tags/tag701.xml"/><Relationship Id="rId78" Type="http://schemas.openxmlformats.org/officeDocument/2006/relationships/tags" Target="../tags/tag702.xml"/><Relationship Id="rId79" Type="http://schemas.openxmlformats.org/officeDocument/2006/relationships/tags" Target="../tags/tag703.xml"/><Relationship Id="rId90" Type="http://schemas.openxmlformats.org/officeDocument/2006/relationships/tags" Target="../tags/tag71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9.xml"/><Relationship Id="rId20" Type="http://schemas.openxmlformats.org/officeDocument/2006/relationships/tags" Target="../tags/tag644.xml"/><Relationship Id="rId21" Type="http://schemas.openxmlformats.org/officeDocument/2006/relationships/tags" Target="../tags/tag645.xml"/><Relationship Id="rId22" Type="http://schemas.openxmlformats.org/officeDocument/2006/relationships/tags" Target="../tags/tag646.xml"/><Relationship Id="rId23" Type="http://schemas.openxmlformats.org/officeDocument/2006/relationships/tags" Target="../tags/tag647.xml"/><Relationship Id="rId24" Type="http://schemas.openxmlformats.org/officeDocument/2006/relationships/tags" Target="../tags/tag648.xml"/><Relationship Id="rId25" Type="http://schemas.openxmlformats.org/officeDocument/2006/relationships/tags" Target="../tags/tag649.xml"/><Relationship Id="rId26" Type="http://schemas.openxmlformats.org/officeDocument/2006/relationships/tags" Target="../tags/tag650.xml"/><Relationship Id="rId27" Type="http://schemas.openxmlformats.org/officeDocument/2006/relationships/tags" Target="../tags/tag651.xml"/><Relationship Id="rId28" Type="http://schemas.openxmlformats.org/officeDocument/2006/relationships/tags" Target="../tags/tag652.xml"/><Relationship Id="rId29" Type="http://schemas.openxmlformats.org/officeDocument/2006/relationships/tags" Target="../tags/tag653.xml"/><Relationship Id="rId40" Type="http://schemas.openxmlformats.org/officeDocument/2006/relationships/tags" Target="../tags/tag664.xml"/><Relationship Id="rId41" Type="http://schemas.openxmlformats.org/officeDocument/2006/relationships/tags" Target="../tags/tag665.xml"/><Relationship Id="rId42" Type="http://schemas.openxmlformats.org/officeDocument/2006/relationships/tags" Target="../tags/tag666.xml"/><Relationship Id="rId43" Type="http://schemas.openxmlformats.org/officeDocument/2006/relationships/tags" Target="../tags/tag667.xml"/><Relationship Id="rId44" Type="http://schemas.openxmlformats.org/officeDocument/2006/relationships/tags" Target="../tags/tag668.xml"/><Relationship Id="rId45" Type="http://schemas.openxmlformats.org/officeDocument/2006/relationships/tags" Target="../tags/tag669.xml"/><Relationship Id="rId46" Type="http://schemas.openxmlformats.org/officeDocument/2006/relationships/tags" Target="../tags/tag670.xml"/><Relationship Id="rId47" Type="http://schemas.openxmlformats.org/officeDocument/2006/relationships/tags" Target="../tags/tag671.xml"/><Relationship Id="rId48" Type="http://schemas.openxmlformats.org/officeDocument/2006/relationships/tags" Target="../tags/tag672.xml"/><Relationship Id="rId49" Type="http://schemas.openxmlformats.org/officeDocument/2006/relationships/tags" Target="../tags/tag673.xml"/><Relationship Id="rId60" Type="http://schemas.openxmlformats.org/officeDocument/2006/relationships/tags" Target="../tags/tag684.xml"/><Relationship Id="rId61" Type="http://schemas.openxmlformats.org/officeDocument/2006/relationships/tags" Target="../tags/tag685.xml"/><Relationship Id="rId62" Type="http://schemas.openxmlformats.org/officeDocument/2006/relationships/tags" Target="../tags/tag686.xml"/><Relationship Id="rId63" Type="http://schemas.openxmlformats.org/officeDocument/2006/relationships/tags" Target="../tags/tag687.xml"/><Relationship Id="rId64" Type="http://schemas.openxmlformats.org/officeDocument/2006/relationships/tags" Target="../tags/tag688.xml"/><Relationship Id="rId65" Type="http://schemas.openxmlformats.org/officeDocument/2006/relationships/tags" Target="../tags/tag689.xml"/><Relationship Id="rId66" Type="http://schemas.openxmlformats.org/officeDocument/2006/relationships/tags" Target="../tags/tag690.xml"/><Relationship Id="rId67" Type="http://schemas.openxmlformats.org/officeDocument/2006/relationships/tags" Target="../tags/tag691.xml"/><Relationship Id="rId68" Type="http://schemas.openxmlformats.org/officeDocument/2006/relationships/tags" Target="../tags/tag692.xml"/><Relationship Id="rId69" Type="http://schemas.openxmlformats.org/officeDocument/2006/relationships/tags" Target="../tags/tag693.xml"/><Relationship Id="rId80" Type="http://schemas.openxmlformats.org/officeDocument/2006/relationships/tags" Target="../tags/tag704.xml"/><Relationship Id="rId81" Type="http://schemas.openxmlformats.org/officeDocument/2006/relationships/tags" Target="../tags/tag705.xml"/><Relationship Id="rId82" Type="http://schemas.openxmlformats.org/officeDocument/2006/relationships/tags" Target="../tags/tag706.xml"/><Relationship Id="rId83" Type="http://schemas.openxmlformats.org/officeDocument/2006/relationships/tags" Target="../tags/tag707.xml"/><Relationship Id="rId84" Type="http://schemas.openxmlformats.org/officeDocument/2006/relationships/tags" Target="../tags/tag708.xml"/><Relationship Id="rId85" Type="http://schemas.openxmlformats.org/officeDocument/2006/relationships/tags" Target="../tags/tag709.xml"/><Relationship Id="rId86" Type="http://schemas.openxmlformats.org/officeDocument/2006/relationships/tags" Target="../tags/tag710.xml"/><Relationship Id="rId87" Type="http://schemas.openxmlformats.org/officeDocument/2006/relationships/tags" Target="../tags/tag711.xml"/><Relationship Id="rId88" Type="http://schemas.openxmlformats.org/officeDocument/2006/relationships/tags" Target="../tags/tag712.xml"/><Relationship Id="rId89" Type="http://schemas.openxmlformats.org/officeDocument/2006/relationships/tags" Target="../tags/tag7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715.xml"/><Relationship Id="rId2" Type="http://schemas.openxmlformats.org/officeDocument/2006/relationships/tags" Target="../tags/tag716.xml"/><Relationship Id="rId3" Type="http://schemas.openxmlformats.org/officeDocument/2006/relationships/tags" Target="../tags/tag717.xml"/><Relationship Id="rId4" Type="http://schemas.openxmlformats.org/officeDocument/2006/relationships/tags" Target="../tags/tag718.xml"/><Relationship Id="rId5" Type="http://schemas.openxmlformats.org/officeDocument/2006/relationships/tags" Target="../tags/tag719.xml"/><Relationship Id="rId6" Type="http://schemas.openxmlformats.org/officeDocument/2006/relationships/tags" Target="../tags/tag720.xml"/><Relationship Id="rId7" Type="http://schemas.openxmlformats.org/officeDocument/2006/relationships/tags" Target="../tags/tag721.xml"/><Relationship Id="rId8" Type="http://schemas.openxmlformats.org/officeDocument/2006/relationships/tags" Target="../tags/tag722.xml"/><Relationship Id="rId9" Type="http://schemas.openxmlformats.org/officeDocument/2006/relationships/tags" Target="../tags/tag723.xml"/><Relationship Id="rId10" Type="http://schemas.openxmlformats.org/officeDocument/2006/relationships/tags" Target="../tags/tag724.xml"/><Relationship Id="rId11" Type="http://schemas.openxmlformats.org/officeDocument/2006/relationships/tags" Target="../tags/tag725.xml"/><Relationship Id="rId12" Type="http://schemas.openxmlformats.org/officeDocument/2006/relationships/tags" Target="../tags/tag726.xml"/><Relationship Id="rId13" Type="http://schemas.openxmlformats.org/officeDocument/2006/relationships/tags" Target="../tags/tag727.xml"/><Relationship Id="rId14" Type="http://schemas.openxmlformats.org/officeDocument/2006/relationships/tags" Target="../tags/tag728.xml"/><Relationship Id="rId15" Type="http://schemas.openxmlformats.org/officeDocument/2006/relationships/tags" Target="../tags/tag729.xml"/><Relationship Id="rId16" Type="http://schemas.openxmlformats.org/officeDocument/2006/relationships/tags" Target="../tags/tag730.xml"/><Relationship Id="rId17" Type="http://schemas.openxmlformats.org/officeDocument/2006/relationships/tags" Target="../tags/tag731.xml"/><Relationship Id="rId18" Type="http://schemas.openxmlformats.org/officeDocument/2006/relationships/tags" Target="../tags/tag732.xml"/><Relationship Id="rId19" Type="http://schemas.openxmlformats.org/officeDocument/2006/relationships/tags" Target="../tags/tag733.xml"/><Relationship Id="rId30" Type="http://schemas.openxmlformats.org/officeDocument/2006/relationships/tags" Target="../tags/tag744.xml"/><Relationship Id="rId31" Type="http://schemas.openxmlformats.org/officeDocument/2006/relationships/tags" Target="../tags/tag745.xml"/><Relationship Id="rId32" Type="http://schemas.openxmlformats.org/officeDocument/2006/relationships/tags" Target="../tags/tag746.xml"/><Relationship Id="rId33" Type="http://schemas.openxmlformats.org/officeDocument/2006/relationships/tags" Target="../tags/tag747.xml"/><Relationship Id="rId34" Type="http://schemas.openxmlformats.org/officeDocument/2006/relationships/tags" Target="../tags/tag748.xml"/><Relationship Id="rId35" Type="http://schemas.openxmlformats.org/officeDocument/2006/relationships/tags" Target="../tags/tag749.xml"/><Relationship Id="rId36" Type="http://schemas.openxmlformats.org/officeDocument/2006/relationships/tags" Target="../tags/tag750.xml"/><Relationship Id="rId37" Type="http://schemas.openxmlformats.org/officeDocument/2006/relationships/tags" Target="../tags/tag751.xml"/><Relationship Id="rId38" Type="http://schemas.openxmlformats.org/officeDocument/2006/relationships/tags" Target="../tags/tag752.xml"/><Relationship Id="rId39" Type="http://schemas.openxmlformats.org/officeDocument/2006/relationships/tags" Target="../tags/tag753.xml"/><Relationship Id="rId50" Type="http://schemas.openxmlformats.org/officeDocument/2006/relationships/tags" Target="../tags/tag764.xml"/><Relationship Id="rId51" Type="http://schemas.openxmlformats.org/officeDocument/2006/relationships/tags" Target="../tags/tag765.xml"/><Relationship Id="rId52" Type="http://schemas.openxmlformats.org/officeDocument/2006/relationships/tags" Target="../tags/tag766.xml"/><Relationship Id="rId53" Type="http://schemas.openxmlformats.org/officeDocument/2006/relationships/tags" Target="../tags/tag767.xml"/><Relationship Id="rId54" Type="http://schemas.openxmlformats.org/officeDocument/2006/relationships/tags" Target="../tags/tag768.xml"/><Relationship Id="rId55" Type="http://schemas.openxmlformats.org/officeDocument/2006/relationships/tags" Target="../tags/tag769.xml"/><Relationship Id="rId56" Type="http://schemas.openxmlformats.org/officeDocument/2006/relationships/tags" Target="../tags/tag770.xml"/><Relationship Id="rId57" Type="http://schemas.openxmlformats.org/officeDocument/2006/relationships/tags" Target="../tags/tag771.xml"/><Relationship Id="rId58" Type="http://schemas.openxmlformats.org/officeDocument/2006/relationships/tags" Target="../tags/tag772.xml"/><Relationship Id="rId59" Type="http://schemas.openxmlformats.org/officeDocument/2006/relationships/tags" Target="../tags/tag773.xml"/><Relationship Id="rId70" Type="http://schemas.openxmlformats.org/officeDocument/2006/relationships/tags" Target="../tags/tag784.xml"/><Relationship Id="rId71" Type="http://schemas.openxmlformats.org/officeDocument/2006/relationships/tags" Target="../tags/tag785.xml"/><Relationship Id="rId72" Type="http://schemas.openxmlformats.org/officeDocument/2006/relationships/tags" Target="../tags/tag786.xml"/><Relationship Id="rId73" Type="http://schemas.openxmlformats.org/officeDocument/2006/relationships/tags" Target="../tags/tag787.xml"/><Relationship Id="rId74" Type="http://schemas.openxmlformats.org/officeDocument/2006/relationships/tags" Target="../tags/tag788.xml"/><Relationship Id="rId75" Type="http://schemas.openxmlformats.org/officeDocument/2006/relationships/tags" Target="../tags/tag789.xml"/><Relationship Id="rId76" Type="http://schemas.openxmlformats.org/officeDocument/2006/relationships/tags" Target="../tags/tag790.xml"/><Relationship Id="rId77" Type="http://schemas.openxmlformats.org/officeDocument/2006/relationships/tags" Target="../tags/tag791.xml"/><Relationship Id="rId78" Type="http://schemas.openxmlformats.org/officeDocument/2006/relationships/tags" Target="../tags/tag792.xml"/><Relationship Id="rId79" Type="http://schemas.openxmlformats.org/officeDocument/2006/relationships/tags" Target="../tags/tag793.xml"/><Relationship Id="rId90" Type="http://schemas.openxmlformats.org/officeDocument/2006/relationships/tags" Target="../tags/tag80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0.xml"/><Relationship Id="rId20" Type="http://schemas.openxmlformats.org/officeDocument/2006/relationships/tags" Target="../tags/tag734.xml"/><Relationship Id="rId21" Type="http://schemas.openxmlformats.org/officeDocument/2006/relationships/tags" Target="../tags/tag735.xml"/><Relationship Id="rId22" Type="http://schemas.openxmlformats.org/officeDocument/2006/relationships/tags" Target="../tags/tag736.xml"/><Relationship Id="rId23" Type="http://schemas.openxmlformats.org/officeDocument/2006/relationships/tags" Target="../tags/tag737.xml"/><Relationship Id="rId24" Type="http://schemas.openxmlformats.org/officeDocument/2006/relationships/tags" Target="../tags/tag738.xml"/><Relationship Id="rId25" Type="http://schemas.openxmlformats.org/officeDocument/2006/relationships/tags" Target="../tags/tag739.xml"/><Relationship Id="rId26" Type="http://schemas.openxmlformats.org/officeDocument/2006/relationships/tags" Target="../tags/tag740.xml"/><Relationship Id="rId27" Type="http://schemas.openxmlformats.org/officeDocument/2006/relationships/tags" Target="../tags/tag741.xml"/><Relationship Id="rId28" Type="http://schemas.openxmlformats.org/officeDocument/2006/relationships/tags" Target="../tags/tag742.xml"/><Relationship Id="rId29" Type="http://schemas.openxmlformats.org/officeDocument/2006/relationships/tags" Target="../tags/tag743.xml"/><Relationship Id="rId40" Type="http://schemas.openxmlformats.org/officeDocument/2006/relationships/tags" Target="../tags/tag754.xml"/><Relationship Id="rId41" Type="http://schemas.openxmlformats.org/officeDocument/2006/relationships/tags" Target="../tags/tag755.xml"/><Relationship Id="rId42" Type="http://schemas.openxmlformats.org/officeDocument/2006/relationships/tags" Target="../tags/tag756.xml"/><Relationship Id="rId43" Type="http://schemas.openxmlformats.org/officeDocument/2006/relationships/tags" Target="../tags/tag757.xml"/><Relationship Id="rId44" Type="http://schemas.openxmlformats.org/officeDocument/2006/relationships/tags" Target="../tags/tag758.xml"/><Relationship Id="rId45" Type="http://schemas.openxmlformats.org/officeDocument/2006/relationships/tags" Target="../tags/tag759.xml"/><Relationship Id="rId46" Type="http://schemas.openxmlformats.org/officeDocument/2006/relationships/tags" Target="../tags/tag760.xml"/><Relationship Id="rId47" Type="http://schemas.openxmlformats.org/officeDocument/2006/relationships/tags" Target="../tags/tag761.xml"/><Relationship Id="rId48" Type="http://schemas.openxmlformats.org/officeDocument/2006/relationships/tags" Target="../tags/tag762.xml"/><Relationship Id="rId49" Type="http://schemas.openxmlformats.org/officeDocument/2006/relationships/tags" Target="../tags/tag763.xml"/><Relationship Id="rId60" Type="http://schemas.openxmlformats.org/officeDocument/2006/relationships/tags" Target="../tags/tag774.xml"/><Relationship Id="rId61" Type="http://schemas.openxmlformats.org/officeDocument/2006/relationships/tags" Target="../tags/tag775.xml"/><Relationship Id="rId62" Type="http://schemas.openxmlformats.org/officeDocument/2006/relationships/tags" Target="../tags/tag776.xml"/><Relationship Id="rId63" Type="http://schemas.openxmlformats.org/officeDocument/2006/relationships/tags" Target="../tags/tag777.xml"/><Relationship Id="rId64" Type="http://schemas.openxmlformats.org/officeDocument/2006/relationships/tags" Target="../tags/tag778.xml"/><Relationship Id="rId65" Type="http://schemas.openxmlformats.org/officeDocument/2006/relationships/tags" Target="../tags/tag779.xml"/><Relationship Id="rId66" Type="http://schemas.openxmlformats.org/officeDocument/2006/relationships/tags" Target="../tags/tag780.xml"/><Relationship Id="rId67" Type="http://schemas.openxmlformats.org/officeDocument/2006/relationships/tags" Target="../tags/tag781.xml"/><Relationship Id="rId68" Type="http://schemas.openxmlformats.org/officeDocument/2006/relationships/tags" Target="../tags/tag782.xml"/><Relationship Id="rId69" Type="http://schemas.openxmlformats.org/officeDocument/2006/relationships/tags" Target="../tags/tag783.xml"/><Relationship Id="rId80" Type="http://schemas.openxmlformats.org/officeDocument/2006/relationships/tags" Target="../tags/tag794.xml"/><Relationship Id="rId81" Type="http://schemas.openxmlformats.org/officeDocument/2006/relationships/tags" Target="../tags/tag795.xml"/><Relationship Id="rId82" Type="http://schemas.openxmlformats.org/officeDocument/2006/relationships/tags" Target="../tags/tag796.xml"/><Relationship Id="rId83" Type="http://schemas.openxmlformats.org/officeDocument/2006/relationships/tags" Target="../tags/tag797.xml"/><Relationship Id="rId84" Type="http://schemas.openxmlformats.org/officeDocument/2006/relationships/tags" Target="../tags/tag798.xml"/><Relationship Id="rId85" Type="http://schemas.openxmlformats.org/officeDocument/2006/relationships/tags" Target="../tags/tag799.xml"/><Relationship Id="rId86" Type="http://schemas.openxmlformats.org/officeDocument/2006/relationships/tags" Target="../tags/tag800.xml"/><Relationship Id="rId87" Type="http://schemas.openxmlformats.org/officeDocument/2006/relationships/tags" Target="../tags/tag801.xml"/><Relationship Id="rId88" Type="http://schemas.openxmlformats.org/officeDocument/2006/relationships/tags" Target="../tags/tag802.xml"/><Relationship Id="rId89" Type="http://schemas.openxmlformats.org/officeDocument/2006/relationships/tags" Target="../tags/tag80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805.xml"/><Relationship Id="rId2" Type="http://schemas.openxmlformats.org/officeDocument/2006/relationships/tags" Target="../tags/tag806.xml"/><Relationship Id="rId3" Type="http://schemas.openxmlformats.org/officeDocument/2006/relationships/tags" Target="../tags/tag807.xml"/><Relationship Id="rId4" Type="http://schemas.openxmlformats.org/officeDocument/2006/relationships/tags" Target="../tags/tag808.xml"/><Relationship Id="rId5" Type="http://schemas.openxmlformats.org/officeDocument/2006/relationships/tags" Target="../tags/tag809.xml"/><Relationship Id="rId6" Type="http://schemas.openxmlformats.org/officeDocument/2006/relationships/tags" Target="../tags/tag810.xml"/><Relationship Id="rId7" Type="http://schemas.openxmlformats.org/officeDocument/2006/relationships/tags" Target="../tags/tag811.xml"/><Relationship Id="rId8" Type="http://schemas.openxmlformats.org/officeDocument/2006/relationships/tags" Target="../tags/tag812.xml"/><Relationship Id="rId9" Type="http://schemas.openxmlformats.org/officeDocument/2006/relationships/tags" Target="../tags/tag813.xml"/><Relationship Id="rId10" Type="http://schemas.openxmlformats.org/officeDocument/2006/relationships/tags" Target="../tags/tag814.xml"/><Relationship Id="rId11" Type="http://schemas.openxmlformats.org/officeDocument/2006/relationships/tags" Target="../tags/tag815.xml"/><Relationship Id="rId12" Type="http://schemas.openxmlformats.org/officeDocument/2006/relationships/tags" Target="../tags/tag816.xml"/><Relationship Id="rId13" Type="http://schemas.openxmlformats.org/officeDocument/2006/relationships/tags" Target="../tags/tag817.xml"/><Relationship Id="rId14" Type="http://schemas.openxmlformats.org/officeDocument/2006/relationships/tags" Target="../tags/tag818.xml"/><Relationship Id="rId15" Type="http://schemas.openxmlformats.org/officeDocument/2006/relationships/tags" Target="../tags/tag819.xml"/><Relationship Id="rId16" Type="http://schemas.openxmlformats.org/officeDocument/2006/relationships/tags" Target="../tags/tag820.xml"/><Relationship Id="rId17" Type="http://schemas.openxmlformats.org/officeDocument/2006/relationships/tags" Target="../tags/tag821.xml"/><Relationship Id="rId18" Type="http://schemas.openxmlformats.org/officeDocument/2006/relationships/tags" Target="../tags/tag822.xml"/><Relationship Id="rId19" Type="http://schemas.openxmlformats.org/officeDocument/2006/relationships/tags" Target="../tags/tag823.xml"/><Relationship Id="rId30" Type="http://schemas.openxmlformats.org/officeDocument/2006/relationships/tags" Target="../tags/tag834.xml"/><Relationship Id="rId31" Type="http://schemas.openxmlformats.org/officeDocument/2006/relationships/tags" Target="../tags/tag835.xml"/><Relationship Id="rId32" Type="http://schemas.openxmlformats.org/officeDocument/2006/relationships/tags" Target="../tags/tag836.xml"/><Relationship Id="rId33" Type="http://schemas.openxmlformats.org/officeDocument/2006/relationships/tags" Target="../tags/tag837.xml"/><Relationship Id="rId34" Type="http://schemas.openxmlformats.org/officeDocument/2006/relationships/tags" Target="../tags/tag838.xml"/><Relationship Id="rId35" Type="http://schemas.openxmlformats.org/officeDocument/2006/relationships/tags" Target="../tags/tag839.xml"/><Relationship Id="rId36" Type="http://schemas.openxmlformats.org/officeDocument/2006/relationships/tags" Target="../tags/tag840.xml"/><Relationship Id="rId37" Type="http://schemas.openxmlformats.org/officeDocument/2006/relationships/tags" Target="../tags/tag841.xml"/><Relationship Id="rId38" Type="http://schemas.openxmlformats.org/officeDocument/2006/relationships/tags" Target="../tags/tag842.xml"/><Relationship Id="rId39" Type="http://schemas.openxmlformats.org/officeDocument/2006/relationships/tags" Target="../tags/tag843.xml"/><Relationship Id="rId50" Type="http://schemas.openxmlformats.org/officeDocument/2006/relationships/tags" Target="../tags/tag854.xml"/><Relationship Id="rId51" Type="http://schemas.openxmlformats.org/officeDocument/2006/relationships/tags" Target="../tags/tag855.xml"/><Relationship Id="rId52" Type="http://schemas.openxmlformats.org/officeDocument/2006/relationships/tags" Target="../tags/tag856.xml"/><Relationship Id="rId53" Type="http://schemas.openxmlformats.org/officeDocument/2006/relationships/tags" Target="../tags/tag857.xml"/><Relationship Id="rId54" Type="http://schemas.openxmlformats.org/officeDocument/2006/relationships/tags" Target="../tags/tag858.xml"/><Relationship Id="rId55" Type="http://schemas.openxmlformats.org/officeDocument/2006/relationships/tags" Target="../tags/tag859.xml"/><Relationship Id="rId56" Type="http://schemas.openxmlformats.org/officeDocument/2006/relationships/tags" Target="../tags/tag860.xml"/><Relationship Id="rId57" Type="http://schemas.openxmlformats.org/officeDocument/2006/relationships/tags" Target="../tags/tag861.xml"/><Relationship Id="rId58" Type="http://schemas.openxmlformats.org/officeDocument/2006/relationships/tags" Target="../tags/tag862.xml"/><Relationship Id="rId59" Type="http://schemas.openxmlformats.org/officeDocument/2006/relationships/tags" Target="../tags/tag863.xml"/><Relationship Id="rId70" Type="http://schemas.openxmlformats.org/officeDocument/2006/relationships/tags" Target="../tags/tag874.xml"/><Relationship Id="rId71" Type="http://schemas.openxmlformats.org/officeDocument/2006/relationships/tags" Target="../tags/tag875.xml"/><Relationship Id="rId72" Type="http://schemas.openxmlformats.org/officeDocument/2006/relationships/tags" Target="../tags/tag876.xml"/><Relationship Id="rId73" Type="http://schemas.openxmlformats.org/officeDocument/2006/relationships/tags" Target="../tags/tag877.xml"/><Relationship Id="rId74" Type="http://schemas.openxmlformats.org/officeDocument/2006/relationships/tags" Target="../tags/tag878.xml"/><Relationship Id="rId75" Type="http://schemas.openxmlformats.org/officeDocument/2006/relationships/tags" Target="../tags/tag879.xml"/><Relationship Id="rId76" Type="http://schemas.openxmlformats.org/officeDocument/2006/relationships/tags" Target="../tags/tag880.xml"/><Relationship Id="rId77" Type="http://schemas.openxmlformats.org/officeDocument/2006/relationships/tags" Target="../tags/tag881.xml"/><Relationship Id="rId78" Type="http://schemas.openxmlformats.org/officeDocument/2006/relationships/tags" Target="../tags/tag882.xml"/><Relationship Id="rId79" Type="http://schemas.openxmlformats.org/officeDocument/2006/relationships/tags" Target="../tags/tag883.xml"/><Relationship Id="rId90" Type="http://schemas.openxmlformats.org/officeDocument/2006/relationships/tags" Target="../tags/tag89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1.xml"/><Relationship Id="rId20" Type="http://schemas.openxmlformats.org/officeDocument/2006/relationships/tags" Target="../tags/tag824.xml"/><Relationship Id="rId21" Type="http://schemas.openxmlformats.org/officeDocument/2006/relationships/tags" Target="../tags/tag825.xml"/><Relationship Id="rId22" Type="http://schemas.openxmlformats.org/officeDocument/2006/relationships/tags" Target="../tags/tag826.xml"/><Relationship Id="rId23" Type="http://schemas.openxmlformats.org/officeDocument/2006/relationships/tags" Target="../tags/tag827.xml"/><Relationship Id="rId24" Type="http://schemas.openxmlformats.org/officeDocument/2006/relationships/tags" Target="../tags/tag828.xml"/><Relationship Id="rId25" Type="http://schemas.openxmlformats.org/officeDocument/2006/relationships/tags" Target="../tags/tag829.xml"/><Relationship Id="rId26" Type="http://schemas.openxmlformats.org/officeDocument/2006/relationships/tags" Target="../tags/tag830.xml"/><Relationship Id="rId27" Type="http://schemas.openxmlformats.org/officeDocument/2006/relationships/tags" Target="../tags/tag831.xml"/><Relationship Id="rId28" Type="http://schemas.openxmlformats.org/officeDocument/2006/relationships/tags" Target="../tags/tag832.xml"/><Relationship Id="rId29" Type="http://schemas.openxmlformats.org/officeDocument/2006/relationships/tags" Target="../tags/tag833.xml"/><Relationship Id="rId40" Type="http://schemas.openxmlformats.org/officeDocument/2006/relationships/tags" Target="../tags/tag844.xml"/><Relationship Id="rId41" Type="http://schemas.openxmlformats.org/officeDocument/2006/relationships/tags" Target="../tags/tag845.xml"/><Relationship Id="rId42" Type="http://schemas.openxmlformats.org/officeDocument/2006/relationships/tags" Target="../tags/tag846.xml"/><Relationship Id="rId43" Type="http://schemas.openxmlformats.org/officeDocument/2006/relationships/tags" Target="../tags/tag847.xml"/><Relationship Id="rId44" Type="http://schemas.openxmlformats.org/officeDocument/2006/relationships/tags" Target="../tags/tag848.xml"/><Relationship Id="rId45" Type="http://schemas.openxmlformats.org/officeDocument/2006/relationships/tags" Target="../tags/tag849.xml"/><Relationship Id="rId46" Type="http://schemas.openxmlformats.org/officeDocument/2006/relationships/tags" Target="../tags/tag850.xml"/><Relationship Id="rId47" Type="http://schemas.openxmlformats.org/officeDocument/2006/relationships/tags" Target="../tags/tag851.xml"/><Relationship Id="rId48" Type="http://schemas.openxmlformats.org/officeDocument/2006/relationships/tags" Target="../tags/tag852.xml"/><Relationship Id="rId49" Type="http://schemas.openxmlformats.org/officeDocument/2006/relationships/tags" Target="../tags/tag853.xml"/><Relationship Id="rId60" Type="http://schemas.openxmlformats.org/officeDocument/2006/relationships/tags" Target="../tags/tag864.xml"/><Relationship Id="rId61" Type="http://schemas.openxmlformats.org/officeDocument/2006/relationships/tags" Target="../tags/tag865.xml"/><Relationship Id="rId62" Type="http://schemas.openxmlformats.org/officeDocument/2006/relationships/tags" Target="../tags/tag866.xml"/><Relationship Id="rId63" Type="http://schemas.openxmlformats.org/officeDocument/2006/relationships/tags" Target="../tags/tag867.xml"/><Relationship Id="rId64" Type="http://schemas.openxmlformats.org/officeDocument/2006/relationships/tags" Target="../tags/tag868.xml"/><Relationship Id="rId65" Type="http://schemas.openxmlformats.org/officeDocument/2006/relationships/tags" Target="../tags/tag869.xml"/><Relationship Id="rId66" Type="http://schemas.openxmlformats.org/officeDocument/2006/relationships/tags" Target="../tags/tag870.xml"/><Relationship Id="rId67" Type="http://schemas.openxmlformats.org/officeDocument/2006/relationships/tags" Target="../tags/tag871.xml"/><Relationship Id="rId68" Type="http://schemas.openxmlformats.org/officeDocument/2006/relationships/tags" Target="../tags/tag872.xml"/><Relationship Id="rId69" Type="http://schemas.openxmlformats.org/officeDocument/2006/relationships/tags" Target="../tags/tag873.xml"/><Relationship Id="rId80" Type="http://schemas.openxmlformats.org/officeDocument/2006/relationships/tags" Target="../tags/tag884.xml"/><Relationship Id="rId81" Type="http://schemas.openxmlformats.org/officeDocument/2006/relationships/tags" Target="../tags/tag885.xml"/><Relationship Id="rId82" Type="http://schemas.openxmlformats.org/officeDocument/2006/relationships/tags" Target="../tags/tag886.xml"/><Relationship Id="rId83" Type="http://schemas.openxmlformats.org/officeDocument/2006/relationships/tags" Target="../tags/tag887.xml"/><Relationship Id="rId84" Type="http://schemas.openxmlformats.org/officeDocument/2006/relationships/tags" Target="../tags/tag888.xml"/><Relationship Id="rId85" Type="http://schemas.openxmlformats.org/officeDocument/2006/relationships/tags" Target="../tags/tag889.xml"/><Relationship Id="rId86" Type="http://schemas.openxmlformats.org/officeDocument/2006/relationships/tags" Target="../tags/tag890.xml"/><Relationship Id="rId87" Type="http://schemas.openxmlformats.org/officeDocument/2006/relationships/tags" Target="../tags/tag891.xml"/><Relationship Id="rId88" Type="http://schemas.openxmlformats.org/officeDocument/2006/relationships/tags" Target="../tags/tag892.xml"/><Relationship Id="rId89" Type="http://schemas.openxmlformats.org/officeDocument/2006/relationships/tags" Target="../tags/tag89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895.xml"/><Relationship Id="rId2" Type="http://schemas.openxmlformats.org/officeDocument/2006/relationships/tags" Target="../tags/tag896.xml"/><Relationship Id="rId3" Type="http://schemas.openxmlformats.org/officeDocument/2006/relationships/tags" Target="../tags/tag897.xml"/><Relationship Id="rId4" Type="http://schemas.openxmlformats.org/officeDocument/2006/relationships/tags" Target="../tags/tag898.xml"/><Relationship Id="rId5" Type="http://schemas.openxmlformats.org/officeDocument/2006/relationships/tags" Target="../tags/tag899.xml"/><Relationship Id="rId6" Type="http://schemas.openxmlformats.org/officeDocument/2006/relationships/tags" Target="../tags/tag900.xml"/><Relationship Id="rId7" Type="http://schemas.openxmlformats.org/officeDocument/2006/relationships/tags" Target="../tags/tag901.xml"/><Relationship Id="rId8" Type="http://schemas.openxmlformats.org/officeDocument/2006/relationships/tags" Target="../tags/tag902.xml"/><Relationship Id="rId9" Type="http://schemas.openxmlformats.org/officeDocument/2006/relationships/tags" Target="../tags/tag903.xml"/><Relationship Id="rId10" Type="http://schemas.openxmlformats.org/officeDocument/2006/relationships/tags" Target="../tags/tag904.xml"/><Relationship Id="rId11" Type="http://schemas.openxmlformats.org/officeDocument/2006/relationships/tags" Target="../tags/tag905.xml"/><Relationship Id="rId12" Type="http://schemas.openxmlformats.org/officeDocument/2006/relationships/tags" Target="../tags/tag906.xml"/><Relationship Id="rId13" Type="http://schemas.openxmlformats.org/officeDocument/2006/relationships/tags" Target="../tags/tag907.xml"/><Relationship Id="rId14" Type="http://schemas.openxmlformats.org/officeDocument/2006/relationships/tags" Target="../tags/tag908.xml"/><Relationship Id="rId15" Type="http://schemas.openxmlformats.org/officeDocument/2006/relationships/tags" Target="../tags/tag909.xml"/><Relationship Id="rId16" Type="http://schemas.openxmlformats.org/officeDocument/2006/relationships/tags" Target="../tags/tag910.xml"/><Relationship Id="rId17" Type="http://schemas.openxmlformats.org/officeDocument/2006/relationships/tags" Target="../tags/tag911.xml"/><Relationship Id="rId18" Type="http://schemas.openxmlformats.org/officeDocument/2006/relationships/tags" Target="../tags/tag912.xml"/><Relationship Id="rId19" Type="http://schemas.openxmlformats.org/officeDocument/2006/relationships/tags" Target="../tags/tag913.xml"/><Relationship Id="rId30" Type="http://schemas.openxmlformats.org/officeDocument/2006/relationships/tags" Target="../tags/tag924.xml"/><Relationship Id="rId31" Type="http://schemas.openxmlformats.org/officeDocument/2006/relationships/tags" Target="../tags/tag925.xml"/><Relationship Id="rId32" Type="http://schemas.openxmlformats.org/officeDocument/2006/relationships/tags" Target="../tags/tag926.xml"/><Relationship Id="rId33" Type="http://schemas.openxmlformats.org/officeDocument/2006/relationships/tags" Target="../tags/tag927.xml"/><Relationship Id="rId34" Type="http://schemas.openxmlformats.org/officeDocument/2006/relationships/tags" Target="../tags/tag928.xml"/><Relationship Id="rId35" Type="http://schemas.openxmlformats.org/officeDocument/2006/relationships/tags" Target="../tags/tag929.xml"/><Relationship Id="rId36" Type="http://schemas.openxmlformats.org/officeDocument/2006/relationships/tags" Target="../tags/tag930.xml"/><Relationship Id="rId37" Type="http://schemas.openxmlformats.org/officeDocument/2006/relationships/tags" Target="../tags/tag931.xml"/><Relationship Id="rId38" Type="http://schemas.openxmlformats.org/officeDocument/2006/relationships/tags" Target="../tags/tag932.xml"/><Relationship Id="rId39" Type="http://schemas.openxmlformats.org/officeDocument/2006/relationships/tags" Target="../tags/tag933.xml"/><Relationship Id="rId50" Type="http://schemas.openxmlformats.org/officeDocument/2006/relationships/tags" Target="../tags/tag944.xml"/><Relationship Id="rId51" Type="http://schemas.openxmlformats.org/officeDocument/2006/relationships/tags" Target="../tags/tag945.xml"/><Relationship Id="rId52" Type="http://schemas.openxmlformats.org/officeDocument/2006/relationships/tags" Target="../tags/tag946.xml"/><Relationship Id="rId53" Type="http://schemas.openxmlformats.org/officeDocument/2006/relationships/tags" Target="../tags/tag947.xml"/><Relationship Id="rId54" Type="http://schemas.openxmlformats.org/officeDocument/2006/relationships/tags" Target="../tags/tag948.xml"/><Relationship Id="rId55" Type="http://schemas.openxmlformats.org/officeDocument/2006/relationships/tags" Target="../tags/tag949.xml"/><Relationship Id="rId56" Type="http://schemas.openxmlformats.org/officeDocument/2006/relationships/tags" Target="../tags/tag950.xml"/><Relationship Id="rId57" Type="http://schemas.openxmlformats.org/officeDocument/2006/relationships/tags" Target="../tags/tag951.xml"/><Relationship Id="rId58" Type="http://schemas.openxmlformats.org/officeDocument/2006/relationships/tags" Target="../tags/tag952.xml"/><Relationship Id="rId59" Type="http://schemas.openxmlformats.org/officeDocument/2006/relationships/tags" Target="../tags/tag953.xml"/><Relationship Id="rId70" Type="http://schemas.openxmlformats.org/officeDocument/2006/relationships/tags" Target="../tags/tag964.xml"/><Relationship Id="rId71" Type="http://schemas.openxmlformats.org/officeDocument/2006/relationships/tags" Target="../tags/tag965.xml"/><Relationship Id="rId72" Type="http://schemas.openxmlformats.org/officeDocument/2006/relationships/tags" Target="../tags/tag966.xml"/><Relationship Id="rId73" Type="http://schemas.openxmlformats.org/officeDocument/2006/relationships/tags" Target="../tags/tag967.xml"/><Relationship Id="rId74" Type="http://schemas.openxmlformats.org/officeDocument/2006/relationships/tags" Target="../tags/tag968.xml"/><Relationship Id="rId75" Type="http://schemas.openxmlformats.org/officeDocument/2006/relationships/tags" Target="../tags/tag969.xml"/><Relationship Id="rId76" Type="http://schemas.openxmlformats.org/officeDocument/2006/relationships/tags" Target="../tags/tag970.xml"/><Relationship Id="rId77" Type="http://schemas.openxmlformats.org/officeDocument/2006/relationships/tags" Target="../tags/tag971.xml"/><Relationship Id="rId78" Type="http://schemas.openxmlformats.org/officeDocument/2006/relationships/tags" Target="../tags/tag972.xml"/><Relationship Id="rId79" Type="http://schemas.openxmlformats.org/officeDocument/2006/relationships/tags" Target="../tags/tag973.xml"/><Relationship Id="rId90" Type="http://schemas.openxmlformats.org/officeDocument/2006/relationships/tags" Target="../tags/tag98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2.xml"/><Relationship Id="rId20" Type="http://schemas.openxmlformats.org/officeDocument/2006/relationships/tags" Target="../tags/tag914.xml"/><Relationship Id="rId21" Type="http://schemas.openxmlformats.org/officeDocument/2006/relationships/tags" Target="../tags/tag915.xml"/><Relationship Id="rId22" Type="http://schemas.openxmlformats.org/officeDocument/2006/relationships/tags" Target="../tags/tag916.xml"/><Relationship Id="rId23" Type="http://schemas.openxmlformats.org/officeDocument/2006/relationships/tags" Target="../tags/tag917.xml"/><Relationship Id="rId24" Type="http://schemas.openxmlformats.org/officeDocument/2006/relationships/tags" Target="../tags/tag918.xml"/><Relationship Id="rId25" Type="http://schemas.openxmlformats.org/officeDocument/2006/relationships/tags" Target="../tags/tag919.xml"/><Relationship Id="rId26" Type="http://schemas.openxmlformats.org/officeDocument/2006/relationships/tags" Target="../tags/tag920.xml"/><Relationship Id="rId27" Type="http://schemas.openxmlformats.org/officeDocument/2006/relationships/tags" Target="../tags/tag921.xml"/><Relationship Id="rId28" Type="http://schemas.openxmlformats.org/officeDocument/2006/relationships/tags" Target="../tags/tag922.xml"/><Relationship Id="rId29" Type="http://schemas.openxmlformats.org/officeDocument/2006/relationships/tags" Target="../tags/tag923.xml"/><Relationship Id="rId40" Type="http://schemas.openxmlformats.org/officeDocument/2006/relationships/tags" Target="../tags/tag934.xml"/><Relationship Id="rId41" Type="http://schemas.openxmlformats.org/officeDocument/2006/relationships/tags" Target="../tags/tag935.xml"/><Relationship Id="rId42" Type="http://schemas.openxmlformats.org/officeDocument/2006/relationships/tags" Target="../tags/tag936.xml"/><Relationship Id="rId43" Type="http://schemas.openxmlformats.org/officeDocument/2006/relationships/tags" Target="../tags/tag937.xml"/><Relationship Id="rId44" Type="http://schemas.openxmlformats.org/officeDocument/2006/relationships/tags" Target="../tags/tag938.xml"/><Relationship Id="rId45" Type="http://schemas.openxmlformats.org/officeDocument/2006/relationships/tags" Target="../tags/tag939.xml"/><Relationship Id="rId46" Type="http://schemas.openxmlformats.org/officeDocument/2006/relationships/tags" Target="../tags/tag940.xml"/><Relationship Id="rId47" Type="http://schemas.openxmlformats.org/officeDocument/2006/relationships/tags" Target="../tags/tag941.xml"/><Relationship Id="rId48" Type="http://schemas.openxmlformats.org/officeDocument/2006/relationships/tags" Target="../tags/tag942.xml"/><Relationship Id="rId49" Type="http://schemas.openxmlformats.org/officeDocument/2006/relationships/tags" Target="../tags/tag943.xml"/><Relationship Id="rId60" Type="http://schemas.openxmlformats.org/officeDocument/2006/relationships/tags" Target="../tags/tag954.xml"/><Relationship Id="rId61" Type="http://schemas.openxmlformats.org/officeDocument/2006/relationships/tags" Target="../tags/tag955.xml"/><Relationship Id="rId62" Type="http://schemas.openxmlformats.org/officeDocument/2006/relationships/tags" Target="../tags/tag956.xml"/><Relationship Id="rId63" Type="http://schemas.openxmlformats.org/officeDocument/2006/relationships/tags" Target="../tags/tag957.xml"/><Relationship Id="rId64" Type="http://schemas.openxmlformats.org/officeDocument/2006/relationships/tags" Target="../tags/tag958.xml"/><Relationship Id="rId65" Type="http://schemas.openxmlformats.org/officeDocument/2006/relationships/tags" Target="../tags/tag959.xml"/><Relationship Id="rId66" Type="http://schemas.openxmlformats.org/officeDocument/2006/relationships/tags" Target="../tags/tag960.xml"/><Relationship Id="rId67" Type="http://schemas.openxmlformats.org/officeDocument/2006/relationships/tags" Target="../tags/tag961.xml"/><Relationship Id="rId68" Type="http://schemas.openxmlformats.org/officeDocument/2006/relationships/tags" Target="../tags/tag962.xml"/><Relationship Id="rId69" Type="http://schemas.openxmlformats.org/officeDocument/2006/relationships/tags" Target="../tags/tag963.xml"/><Relationship Id="rId80" Type="http://schemas.openxmlformats.org/officeDocument/2006/relationships/tags" Target="../tags/tag974.xml"/><Relationship Id="rId81" Type="http://schemas.openxmlformats.org/officeDocument/2006/relationships/tags" Target="../tags/tag975.xml"/><Relationship Id="rId82" Type="http://schemas.openxmlformats.org/officeDocument/2006/relationships/tags" Target="../tags/tag976.xml"/><Relationship Id="rId83" Type="http://schemas.openxmlformats.org/officeDocument/2006/relationships/tags" Target="../tags/tag977.xml"/><Relationship Id="rId84" Type="http://schemas.openxmlformats.org/officeDocument/2006/relationships/tags" Target="../tags/tag978.xml"/><Relationship Id="rId85" Type="http://schemas.openxmlformats.org/officeDocument/2006/relationships/tags" Target="../tags/tag979.xml"/><Relationship Id="rId86" Type="http://schemas.openxmlformats.org/officeDocument/2006/relationships/tags" Target="../tags/tag980.xml"/><Relationship Id="rId87" Type="http://schemas.openxmlformats.org/officeDocument/2006/relationships/tags" Target="../tags/tag981.xml"/><Relationship Id="rId88" Type="http://schemas.openxmlformats.org/officeDocument/2006/relationships/tags" Target="../tags/tag982.xml"/><Relationship Id="rId89" Type="http://schemas.openxmlformats.org/officeDocument/2006/relationships/tags" Target="../tags/tag98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985.xml"/><Relationship Id="rId2" Type="http://schemas.openxmlformats.org/officeDocument/2006/relationships/tags" Target="../tags/tag986.xml"/><Relationship Id="rId3" Type="http://schemas.openxmlformats.org/officeDocument/2006/relationships/tags" Target="../tags/tag987.xml"/><Relationship Id="rId4" Type="http://schemas.openxmlformats.org/officeDocument/2006/relationships/tags" Target="../tags/tag988.xml"/><Relationship Id="rId5" Type="http://schemas.openxmlformats.org/officeDocument/2006/relationships/tags" Target="../tags/tag989.xml"/><Relationship Id="rId6" Type="http://schemas.openxmlformats.org/officeDocument/2006/relationships/tags" Target="../tags/tag990.xml"/><Relationship Id="rId7" Type="http://schemas.openxmlformats.org/officeDocument/2006/relationships/tags" Target="../tags/tag991.xml"/><Relationship Id="rId8" Type="http://schemas.openxmlformats.org/officeDocument/2006/relationships/tags" Target="../tags/tag992.xml"/><Relationship Id="rId9" Type="http://schemas.openxmlformats.org/officeDocument/2006/relationships/tags" Target="../tags/tag993.xml"/><Relationship Id="rId10" Type="http://schemas.openxmlformats.org/officeDocument/2006/relationships/tags" Target="../tags/tag994.xml"/><Relationship Id="rId11" Type="http://schemas.openxmlformats.org/officeDocument/2006/relationships/tags" Target="../tags/tag995.xml"/><Relationship Id="rId12" Type="http://schemas.openxmlformats.org/officeDocument/2006/relationships/tags" Target="../tags/tag996.xml"/><Relationship Id="rId13" Type="http://schemas.openxmlformats.org/officeDocument/2006/relationships/tags" Target="../tags/tag997.xml"/><Relationship Id="rId14" Type="http://schemas.openxmlformats.org/officeDocument/2006/relationships/tags" Target="../tags/tag998.xml"/><Relationship Id="rId15" Type="http://schemas.openxmlformats.org/officeDocument/2006/relationships/tags" Target="../tags/tag999.xml"/><Relationship Id="rId16" Type="http://schemas.openxmlformats.org/officeDocument/2006/relationships/tags" Target="../tags/tag1000.xml"/><Relationship Id="rId17" Type="http://schemas.openxmlformats.org/officeDocument/2006/relationships/tags" Target="../tags/tag1001.xml"/><Relationship Id="rId18" Type="http://schemas.openxmlformats.org/officeDocument/2006/relationships/tags" Target="../tags/tag1002.xml"/><Relationship Id="rId19" Type="http://schemas.openxmlformats.org/officeDocument/2006/relationships/tags" Target="../tags/tag1003.xml"/><Relationship Id="rId30" Type="http://schemas.openxmlformats.org/officeDocument/2006/relationships/tags" Target="../tags/tag1014.xml"/><Relationship Id="rId31" Type="http://schemas.openxmlformats.org/officeDocument/2006/relationships/tags" Target="../tags/tag1015.xml"/><Relationship Id="rId32" Type="http://schemas.openxmlformats.org/officeDocument/2006/relationships/tags" Target="../tags/tag1016.xml"/><Relationship Id="rId33" Type="http://schemas.openxmlformats.org/officeDocument/2006/relationships/tags" Target="../tags/tag1017.xml"/><Relationship Id="rId34" Type="http://schemas.openxmlformats.org/officeDocument/2006/relationships/tags" Target="../tags/tag1018.xml"/><Relationship Id="rId35" Type="http://schemas.openxmlformats.org/officeDocument/2006/relationships/tags" Target="../tags/tag1019.xml"/><Relationship Id="rId36" Type="http://schemas.openxmlformats.org/officeDocument/2006/relationships/tags" Target="../tags/tag1020.xml"/><Relationship Id="rId37" Type="http://schemas.openxmlformats.org/officeDocument/2006/relationships/tags" Target="../tags/tag1021.xml"/><Relationship Id="rId38" Type="http://schemas.openxmlformats.org/officeDocument/2006/relationships/tags" Target="../tags/tag1022.xml"/><Relationship Id="rId39" Type="http://schemas.openxmlformats.org/officeDocument/2006/relationships/tags" Target="../tags/tag1023.xml"/><Relationship Id="rId50" Type="http://schemas.openxmlformats.org/officeDocument/2006/relationships/tags" Target="../tags/tag1034.xml"/><Relationship Id="rId51" Type="http://schemas.openxmlformats.org/officeDocument/2006/relationships/tags" Target="../tags/tag1035.xml"/><Relationship Id="rId52" Type="http://schemas.openxmlformats.org/officeDocument/2006/relationships/tags" Target="../tags/tag1036.xml"/><Relationship Id="rId53" Type="http://schemas.openxmlformats.org/officeDocument/2006/relationships/tags" Target="../tags/tag1037.xml"/><Relationship Id="rId54" Type="http://schemas.openxmlformats.org/officeDocument/2006/relationships/tags" Target="../tags/tag1038.xml"/><Relationship Id="rId55" Type="http://schemas.openxmlformats.org/officeDocument/2006/relationships/tags" Target="../tags/tag1039.xml"/><Relationship Id="rId56" Type="http://schemas.openxmlformats.org/officeDocument/2006/relationships/tags" Target="../tags/tag1040.xml"/><Relationship Id="rId57" Type="http://schemas.openxmlformats.org/officeDocument/2006/relationships/tags" Target="../tags/tag1041.xml"/><Relationship Id="rId58" Type="http://schemas.openxmlformats.org/officeDocument/2006/relationships/tags" Target="../tags/tag1042.xml"/><Relationship Id="rId59" Type="http://schemas.openxmlformats.org/officeDocument/2006/relationships/tags" Target="../tags/tag1043.xml"/><Relationship Id="rId70" Type="http://schemas.openxmlformats.org/officeDocument/2006/relationships/tags" Target="../tags/tag1054.xml"/><Relationship Id="rId71" Type="http://schemas.openxmlformats.org/officeDocument/2006/relationships/tags" Target="../tags/tag1055.xml"/><Relationship Id="rId72" Type="http://schemas.openxmlformats.org/officeDocument/2006/relationships/tags" Target="../tags/tag1056.xml"/><Relationship Id="rId73" Type="http://schemas.openxmlformats.org/officeDocument/2006/relationships/tags" Target="../tags/tag1057.xml"/><Relationship Id="rId74" Type="http://schemas.openxmlformats.org/officeDocument/2006/relationships/tags" Target="../tags/tag1058.xml"/><Relationship Id="rId75" Type="http://schemas.openxmlformats.org/officeDocument/2006/relationships/tags" Target="../tags/tag1059.xml"/><Relationship Id="rId76" Type="http://schemas.openxmlformats.org/officeDocument/2006/relationships/tags" Target="../tags/tag1060.xml"/><Relationship Id="rId77" Type="http://schemas.openxmlformats.org/officeDocument/2006/relationships/tags" Target="../tags/tag1061.xml"/><Relationship Id="rId78" Type="http://schemas.openxmlformats.org/officeDocument/2006/relationships/tags" Target="../tags/tag1062.xml"/><Relationship Id="rId79" Type="http://schemas.openxmlformats.org/officeDocument/2006/relationships/tags" Target="../tags/tag1063.xml"/><Relationship Id="rId90" Type="http://schemas.openxmlformats.org/officeDocument/2006/relationships/tags" Target="../tags/tag107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3.xml"/><Relationship Id="rId20" Type="http://schemas.openxmlformats.org/officeDocument/2006/relationships/tags" Target="../tags/tag1004.xml"/><Relationship Id="rId21" Type="http://schemas.openxmlformats.org/officeDocument/2006/relationships/tags" Target="../tags/tag1005.xml"/><Relationship Id="rId22" Type="http://schemas.openxmlformats.org/officeDocument/2006/relationships/tags" Target="../tags/tag1006.xml"/><Relationship Id="rId23" Type="http://schemas.openxmlformats.org/officeDocument/2006/relationships/tags" Target="../tags/tag1007.xml"/><Relationship Id="rId24" Type="http://schemas.openxmlformats.org/officeDocument/2006/relationships/tags" Target="../tags/tag1008.xml"/><Relationship Id="rId25" Type="http://schemas.openxmlformats.org/officeDocument/2006/relationships/tags" Target="../tags/tag1009.xml"/><Relationship Id="rId26" Type="http://schemas.openxmlformats.org/officeDocument/2006/relationships/tags" Target="../tags/tag1010.xml"/><Relationship Id="rId27" Type="http://schemas.openxmlformats.org/officeDocument/2006/relationships/tags" Target="../tags/tag1011.xml"/><Relationship Id="rId28" Type="http://schemas.openxmlformats.org/officeDocument/2006/relationships/tags" Target="../tags/tag1012.xml"/><Relationship Id="rId29" Type="http://schemas.openxmlformats.org/officeDocument/2006/relationships/tags" Target="../tags/tag1013.xml"/><Relationship Id="rId40" Type="http://schemas.openxmlformats.org/officeDocument/2006/relationships/tags" Target="../tags/tag1024.xml"/><Relationship Id="rId41" Type="http://schemas.openxmlformats.org/officeDocument/2006/relationships/tags" Target="../tags/tag1025.xml"/><Relationship Id="rId42" Type="http://schemas.openxmlformats.org/officeDocument/2006/relationships/tags" Target="../tags/tag1026.xml"/><Relationship Id="rId43" Type="http://schemas.openxmlformats.org/officeDocument/2006/relationships/tags" Target="../tags/tag1027.xml"/><Relationship Id="rId44" Type="http://schemas.openxmlformats.org/officeDocument/2006/relationships/tags" Target="../tags/tag1028.xml"/><Relationship Id="rId45" Type="http://schemas.openxmlformats.org/officeDocument/2006/relationships/tags" Target="../tags/tag1029.xml"/><Relationship Id="rId46" Type="http://schemas.openxmlformats.org/officeDocument/2006/relationships/tags" Target="../tags/tag1030.xml"/><Relationship Id="rId47" Type="http://schemas.openxmlformats.org/officeDocument/2006/relationships/tags" Target="../tags/tag1031.xml"/><Relationship Id="rId48" Type="http://schemas.openxmlformats.org/officeDocument/2006/relationships/tags" Target="../tags/tag1032.xml"/><Relationship Id="rId49" Type="http://schemas.openxmlformats.org/officeDocument/2006/relationships/tags" Target="../tags/tag1033.xml"/><Relationship Id="rId60" Type="http://schemas.openxmlformats.org/officeDocument/2006/relationships/tags" Target="../tags/tag1044.xml"/><Relationship Id="rId61" Type="http://schemas.openxmlformats.org/officeDocument/2006/relationships/tags" Target="../tags/tag1045.xml"/><Relationship Id="rId62" Type="http://schemas.openxmlformats.org/officeDocument/2006/relationships/tags" Target="../tags/tag1046.xml"/><Relationship Id="rId63" Type="http://schemas.openxmlformats.org/officeDocument/2006/relationships/tags" Target="../tags/tag1047.xml"/><Relationship Id="rId64" Type="http://schemas.openxmlformats.org/officeDocument/2006/relationships/tags" Target="../tags/tag1048.xml"/><Relationship Id="rId65" Type="http://schemas.openxmlformats.org/officeDocument/2006/relationships/tags" Target="../tags/tag1049.xml"/><Relationship Id="rId66" Type="http://schemas.openxmlformats.org/officeDocument/2006/relationships/tags" Target="../tags/tag1050.xml"/><Relationship Id="rId67" Type="http://schemas.openxmlformats.org/officeDocument/2006/relationships/tags" Target="../tags/tag1051.xml"/><Relationship Id="rId68" Type="http://schemas.openxmlformats.org/officeDocument/2006/relationships/tags" Target="../tags/tag1052.xml"/><Relationship Id="rId69" Type="http://schemas.openxmlformats.org/officeDocument/2006/relationships/tags" Target="../tags/tag1053.xml"/><Relationship Id="rId80" Type="http://schemas.openxmlformats.org/officeDocument/2006/relationships/tags" Target="../tags/tag1064.xml"/><Relationship Id="rId81" Type="http://schemas.openxmlformats.org/officeDocument/2006/relationships/tags" Target="../tags/tag1065.xml"/><Relationship Id="rId82" Type="http://schemas.openxmlformats.org/officeDocument/2006/relationships/tags" Target="../tags/tag1066.xml"/><Relationship Id="rId83" Type="http://schemas.openxmlformats.org/officeDocument/2006/relationships/tags" Target="../tags/tag1067.xml"/><Relationship Id="rId84" Type="http://schemas.openxmlformats.org/officeDocument/2006/relationships/tags" Target="../tags/tag1068.xml"/><Relationship Id="rId85" Type="http://schemas.openxmlformats.org/officeDocument/2006/relationships/tags" Target="../tags/tag1069.xml"/><Relationship Id="rId86" Type="http://schemas.openxmlformats.org/officeDocument/2006/relationships/tags" Target="../tags/tag1070.xml"/><Relationship Id="rId87" Type="http://schemas.openxmlformats.org/officeDocument/2006/relationships/tags" Target="../tags/tag1071.xml"/><Relationship Id="rId88" Type="http://schemas.openxmlformats.org/officeDocument/2006/relationships/tags" Target="../tags/tag1072.xml"/><Relationship Id="rId89" Type="http://schemas.openxmlformats.org/officeDocument/2006/relationships/tags" Target="../tags/tag107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075.xml"/><Relationship Id="rId2" Type="http://schemas.openxmlformats.org/officeDocument/2006/relationships/tags" Target="../tags/tag1076.xml"/><Relationship Id="rId3" Type="http://schemas.openxmlformats.org/officeDocument/2006/relationships/tags" Target="../tags/tag1077.xml"/><Relationship Id="rId4" Type="http://schemas.openxmlformats.org/officeDocument/2006/relationships/tags" Target="../tags/tag1078.xml"/><Relationship Id="rId5" Type="http://schemas.openxmlformats.org/officeDocument/2006/relationships/tags" Target="../tags/tag1079.xml"/><Relationship Id="rId6" Type="http://schemas.openxmlformats.org/officeDocument/2006/relationships/tags" Target="../tags/tag1080.xml"/><Relationship Id="rId7" Type="http://schemas.openxmlformats.org/officeDocument/2006/relationships/tags" Target="../tags/tag1081.xml"/><Relationship Id="rId8" Type="http://schemas.openxmlformats.org/officeDocument/2006/relationships/tags" Target="../tags/tag1082.xml"/><Relationship Id="rId9" Type="http://schemas.openxmlformats.org/officeDocument/2006/relationships/tags" Target="../tags/tag1083.xml"/><Relationship Id="rId10" Type="http://schemas.openxmlformats.org/officeDocument/2006/relationships/tags" Target="../tags/tag1084.xml"/><Relationship Id="rId11" Type="http://schemas.openxmlformats.org/officeDocument/2006/relationships/tags" Target="../tags/tag1085.xml"/><Relationship Id="rId12" Type="http://schemas.openxmlformats.org/officeDocument/2006/relationships/tags" Target="../tags/tag1086.xml"/><Relationship Id="rId13" Type="http://schemas.openxmlformats.org/officeDocument/2006/relationships/tags" Target="../tags/tag1087.xml"/><Relationship Id="rId14" Type="http://schemas.openxmlformats.org/officeDocument/2006/relationships/tags" Target="../tags/tag1088.xml"/><Relationship Id="rId15" Type="http://schemas.openxmlformats.org/officeDocument/2006/relationships/tags" Target="../tags/tag1089.xml"/><Relationship Id="rId16" Type="http://schemas.openxmlformats.org/officeDocument/2006/relationships/tags" Target="../tags/tag1090.xml"/><Relationship Id="rId17" Type="http://schemas.openxmlformats.org/officeDocument/2006/relationships/tags" Target="../tags/tag1091.xml"/><Relationship Id="rId18" Type="http://schemas.openxmlformats.org/officeDocument/2006/relationships/tags" Target="../tags/tag1092.xml"/><Relationship Id="rId19" Type="http://schemas.openxmlformats.org/officeDocument/2006/relationships/tags" Target="../tags/tag1093.xml"/><Relationship Id="rId30" Type="http://schemas.openxmlformats.org/officeDocument/2006/relationships/tags" Target="../tags/tag1104.xml"/><Relationship Id="rId31" Type="http://schemas.openxmlformats.org/officeDocument/2006/relationships/tags" Target="../tags/tag1105.xml"/><Relationship Id="rId32" Type="http://schemas.openxmlformats.org/officeDocument/2006/relationships/tags" Target="../tags/tag1106.xml"/><Relationship Id="rId33" Type="http://schemas.openxmlformats.org/officeDocument/2006/relationships/tags" Target="../tags/tag1107.xml"/><Relationship Id="rId34" Type="http://schemas.openxmlformats.org/officeDocument/2006/relationships/tags" Target="../tags/tag1108.xml"/><Relationship Id="rId35" Type="http://schemas.openxmlformats.org/officeDocument/2006/relationships/tags" Target="../tags/tag1109.xml"/><Relationship Id="rId36" Type="http://schemas.openxmlformats.org/officeDocument/2006/relationships/tags" Target="../tags/tag1110.xml"/><Relationship Id="rId37" Type="http://schemas.openxmlformats.org/officeDocument/2006/relationships/tags" Target="../tags/tag1111.xml"/><Relationship Id="rId38" Type="http://schemas.openxmlformats.org/officeDocument/2006/relationships/tags" Target="../tags/tag1112.xml"/><Relationship Id="rId39" Type="http://schemas.openxmlformats.org/officeDocument/2006/relationships/tags" Target="../tags/tag1113.xml"/><Relationship Id="rId50" Type="http://schemas.openxmlformats.org/officeDocument/2006/relationships/tags" Target="../tags/tag1124.xml"/><Relationship Id="rId51" Type="http://schemas.openxmlformats.org/officeDocument/2006/relationships/tags" Target="../tags/tag1125.xml"/><Relationship Id="rId52" Type="http://schemas.openxmlformats.org/officeDocument/2006/relationships/tags" Target="../tags/tag1126.xml"/><Relationship Id="rId53" Type="http://schemas.openxmlformats.org/officeDocument/2006/relationships/tags" Target="../tags/tag1127.xml"/><Relationship Id="rId54" Type="http://schemas.openxmlformats.org/officeDocument/2006/relationships/tags" Target="../tags/tag1128.xml"/><Relationship Id="rId55" Type="http://schemas.openxmlformats.org/officeDocument/2006/relationships/tags" Target="../tags/tag1129.xml"/><Relationship Id="rId56" Type="http://schemas.openxmlformats.org/officeDocument/2006/relationships/tags" Target="../tags/tag1130.xml"/><Relationship Id="rId57" Type="http://schemas.openxmlformats.org/officeDocument/2006/relationships/tags" Target="../tags/tag1131.xml"/><Relationship Id="rId58" Type="http://schemas.openxmlformats.org/officeDocument/2006/relationships/tags" Target="../tags/tag1132.xml"/><Relationship Id="rId59" Type="http://schemas.openxmlformats.org/officeDocument/2006/relationships/tags" Target="../tags/tag1133.xml"/><Relationship Id="rId70" Type="http://schemas.openxmlformats.org/officeDocument/2006/relationships/tags" Target="../tags/tag1144.xml"/><Relationship Id="rId71" Type="http://schemas.openxmlformats.org/officeDocument/2006/relationships/tags" Target="../tags/tag1145.xml"/><Relationship Id="rId72" Type="http://schemas.openxmlformats.org/officeDocument/2006/relationships/tags" Target="../tags/tag1146.xml"/><Relationship Id="rId73" Type="http://schemas.openxmlformats.org/officeDocument/2006/relationships/tags" Target="../tags/tag1147.xml"/><Relationship Id="rId74" Type="http://schemas.openxmlformats.org/officeDocument/2006/relationships/tags" Target="../tags/tag1148.xml"/><Relationship Id="rId75" Type="http://schemas.openxmlformats.org/officeDocument/2006/relationships/tags" Target="../tags/tag1149.xml"/><Relationship Id="rId76" Type="http://schemas.openxmlformats.org/officeDocument/2006/relationships/tags" Target="../tags/tag1150.xml"/><Relationship Id="rId77" Type="http://schemas.openxmlformats.org/officeDocument/2006/relationships/tags" Target="../tags/tag1151.xml"/><Relationship Id="rId78" Type="http://schemas.openxmlformats.org/officeDocument/2006/relationships/tags" Target="../tags/tag1152.xml"/><Relationship Id="rId79" Type="http://schemas.openxmlformats.org/officeDocument/2006/relationships/tags" Target="../tags/tag1153.xml"/><Relationship Id="rId90" Type="http://schemas.openxmlformats.org/officeDocument/2006/relationships/tags" Target="../tags/tag116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4.xml"/><Relationship Id="rId20" Type="http://schemas.openxmlformats.org/officeDocument/2006/relationships/tags" Target="../tags/tag1094.xml"/><Relationship Id="rId21" Type="http://schemas.openxmlformats.org/officeDocument/2006/relationships/tags" Target="../tags/tag1095.xml"/><Relationship Id="rId22" Type="http://schemas.openxmlformats.org/officeDocument/2006/relationships/tags" Target="../tags/tag1096.xml"/><Relationship Id="rId23" Type="http://schemas.openxmlformats.org/officeDocument/2006/relationships/tags" Target="../tags/tag1097.xml"/><Relationship Id="rId24" Type="http://schemas.openxmlformats.org/officeDocument/2006/relationships/tags" Target="../tags/tag1098.xml"/><Relationship Id="rId25" Type="http://schemas.openxmlformats.org/officeDocument/2006/relationships/tags" Target="../tags/tag1099.xml"/><Relationship Id="rId26" Type="http://schemas.openxmlformats.org/officeDocument/2006/relationships/tags" Target="../tags/tag1100.xml"/><Relationship Id="rId27" Type="http://schemas.openxmlformats.org/officeDocument/2006/relationships/tags" Target="../tags/tag1101.xml"/><Relationship Id="rId28" Type="http://schemas.openxmlformats.org/officeDocument/2006/relationships/tags" Target="../tags/tag1102.xml"/><Relationship Id="rId29" Type="http://schemas.openxmlformats.org/officeDocument/2006/relationships/tags" Target="../tags/tag1103.xml"/><Relationship Id="rId40" Type="http://schemas.openxmlformats.org/officeDocument/2006/relationships/tags" Target="../tags/tag1114.xml"/><Relationship Id="rId41" Type="http://schemas.openxmlformats.org/officeDocument/2006/relationships/tags" Target="../tags/tag1115.xml"/><Relationship Id="rId42" Type="http://schemas.openxmlformats.org/officeDocument/2006/relationships/tags" Target="../tags/tag1116.xml"/><Relationship Id="rId43" Type="http://schemas.openxmlformats.org/officeDocument/2006/relationships/tags" Target="../tags/tag1117.xml"/><Relationship Id="rId44" Type="http://schemas.openxmlformats.org/officeDocument/2006/relationships/tags" Target="../tags/tag1118.xml"/><Relationship Id="rId45" Type="http://schemas.openxmlformats.org/officeDocument/2006/relationships/tags" Target="../tags/tag1119.xml"/><Relationship Id="rId46" Type="http://schemas.openxmlformats.org/officeDocument/2006/relationships/tags" Target="../tags/tag1120.xml"/><Relationship Id="rId47" Type="http://schemas.openxmlformats.org/officeDocument/2006/relationships/tags" Target="../tags/tag1121.xml"/><Relationship Id="rId48" Type="http://schemas.openxmlformats.org/officeDocument/2006/relationships/tags" Target="../tags/tag1122.xml"/><Relationship Id="rId49" Type="http://schemas.openxmlformats.org/officeDocument/2006/relationships/tags" Target="../tags/tag1123.xml"/><Relationship Id="rId60" Type="http://schemas.openxmlformats.org/officeDocument/2006/relationships/tags" Target="../tags/tag1134.xml"/><Relationship Id="rId61" Type="http://schemas.openxmlformats.org/officeDocument/2006/relationships/tags" Target="../tags/tag1135.xml"/><Relationship Id="rId62" Type="http://schemas.openxmlformats.org/officeDocument/2006/relationships/tags" Target="../tags/tag1136.xml"/><Relationship Id="rId63" Type="http://schemas.openxmlformats.org/officeDocument/2006/relationships/tags" Target="../tags/tag1137.xml"/><Relationship Id="rId64" Type="http://schemas.openxmlformats.org/officeDocument/2006/relationships/tags" Target="../tags/tag1138.xml"/><Relationship Id="rId65" Type="http://schemas.openxmlformats.org/officeDocument/2006/relationships/tags" Target="../tags/tag1139.xml"/><Relationship Id="rId66" Type="http://schemas.openxmlformats.org/officeDocument/2006/relationships/tags" Target="../tags/tag1140.xml"/><Relationship Id="rId67" Type="http://schemas.openxmlformats.org/officeDocument/2006/relationships/tags" Target="../tags/tag1141.xml"/><Relationship Id="rId68" Type="http://schemas.openxmlformats.org/officeDocument/2006/relationships/tags" Target="../tags/tag1142.xml"/><Relationship Id="rId69" Type="http://schemas.openxmlformats.org/officeDocument/2006/relationships/tags" Target="../tags/tag1143.xml"/><Relationship Id="rId80" Type="http://schemas.openxmlformats.org/officeDocument/2006/relationships/tags" Target="../tags/tag1154.xml"/><Relationship Id="rId81" Type="http://schemas.openxmlformats.org/officeDocument/2006/relationships/tags" Target="../tags/tag1155.xml"/><Relationship Id="rId82" Type="http://schemas.openxmlformats.org/officeDocument/2006/relationships/tags" Target="../tags/tag1156.xml"/><Relationship Id="rId83" Type="http://schemas.openxmlformats.org/officeDocument/2006/relationships/tags" Target="../tags/tag1157.xml"/><Relationship Id="rId84" Type="http://schemas.openxmlformats.org/officeDocument/2006/relationships/tags" Target="../tags/tag1158.xml"/><Relationship Id="rId85" Type="http://schemas.openxmlformats.org/officeDocument/2006/relationships/tags" Target="../tags/tag1159.xml"/><Relationship Id="rId86" Type="http://schemas.openxmlformats.org/officeDocument/2006/relationships/tags" Target="../tags/tag1160.xml"/><Relationship Id="rId87" Type="http://schemas.openxmlformats.org/officeDocument/2006/relationships/tags" Target="../tags/tag1161.xml"/><Relationship Id="rId88" Type="http://schemas.openxmlformats.org/officeDocument/2006/relationships/tags" Target="../tags/tag1162.xml"/><Relationship Id="rId89" Type="http://schemas.openxmlformats.org/officeDocument/2006/relationships/tags" Target="../tags/tag11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165.xml"/><Relationship Id="rId2" Type="http://schemas.openxmlformats.org/officeDocument/2006/relationships/tags" Target="../tags/tag1166.xml"/><Relationship Id="rId3" Type="http://schemas.openxmlformats.org/officeDocument/2006/relationships/tags" Target="../tags/tag1167.xml"/><Relationship Id="rId4" Type="http://schemas.openxmlformats.org/officeDocument/2006/relationships/tags" Target="../tags/tag1168.xml"/><Relationship Id="rId5" Type="http://schemas.openxmlformats.org/officeDocument/2006/relationships/tags" Target="../tags/tag1169.xml"/><Relationship Id="rId6" Type="http://schemas.openxmlformats.org/officeDocument/2006/relationships/tags" Target="../tags/tag1170.xml"/><Relationship Id="rId7" Type="http://schemas.openxmlformats.org/officeDocument/2006/relationships/tags" Target="../tags/tag1171.xml"/><Relationship Id="rId8" Type="http://schemas.openxmlformats.org/officeDocument/2006/relationships/tags" Target="../tags/tag1172.xml"/><Relationship Id="rId9" Type="http://schemas.openxmlformats.org/officeDocument/2006/relationships/tags" Target="../tags/tag1173.xml"/><Relationship Id="rId10" Type="http://schemas.openxmlformats.org/officeDocument/2006/relationships/tags" Target="../tags/tag1174.xml"/><Relationship Id="rId11" Type="http://schemas.openxmlformats.org/officeDocument/2006/relationships/tags" Target="../tags/tag1175.xml"/><Relationship Id="rId12" Type="http://schemas.openxmlformats.org/officeDocument/2006/relationships/tags" Target="../tags/tag1176.xml"/><Relationship Id="rId13" Type="http://schemas.openxmlformats.org/officeDocument/2006/relationships/tags" Target="../tags/tag1177.xml"/><Relationship Id="rId14" Type="http://schemas.openxmlformats.org/officeDocument/2006/relationships/tags" Target="../tags/tag1178.xml"/><Relationship Id="rId15" Type="http://schemas.openxmlformats.org/officeDocument/2006/relationships/tags" Target="../tags/tag1179.xml"/><Relationship Id="rId16" Type="http://schemas.openxmlformats.org/officeDocument/2006/relationships/tags" Target="../tags/tag1180.xml"/><Relationship Id="rId17" Type="http://schemas.openxmlformats.org/officeDocument/2006/relationships/tags" Target="../tags/tag1181.xml"/><Relationship Id="rId18" Type="http://schemas.openxmlformats.org/officeDocument/2006/relationships/tags" Target="../tags/tag1182.xml"/><Relationship Id="rId19" Type="http://schemas.openxmlformats.org/officeDocument/2006/relationships/tags" Target="../tags/tag1183.xml"/><Relationship Id="rId30" Type="http://schemas.openxmlformats.org/officeDocument/2006/relationships/tags" Target="../tags/tag1194.xml"/><Relationship Id="rId31" Type="http://schemas.openxmlformats.org/officeDocument/2006/relationships/tags" Target="../tags/tag1195.xml"/><Relationship Id="rId32" Type="http://schemas.openxmlformats.org/officeDocument/2006/relationships/tags" Target="../tags/tag1196.xml"/><Relationship Id="rId33" Type="http://schemas.openxmlformats.org/officeDocument/2006/relationships/tags" Target="../tags/tag1197.xml"/><Relationship Id="rId34" Type="http://schemas.openxmlformats.org/officeDocument/2006/relationships/tags" Target="../tags/tag1198.xml"/><Relationship Id="rId35" Type="http://schemas.openxmlformats.org/officeDocument/2006/relationships/tags" Target="../tags/tag1199.xml"/><Relationship Id="rId36" Type="http://schemas.openxmlformats.org/officeDocument/2006/relationships/tags" Target="../tags/tag1200.xml"/><Relationship Id="rId37" Type="http://schemas.openxmlformats.org/officeDocument/2006/relationships/tags" Target="../tags/tag1201.xml"/><Relationship Id="rId38" Type="http://schemas.openxmlformats.org/officeDocument/2006/relationships/tags" Target="../tags/tag1202.xml"/><Relationship Id="rId39" Type="http://schemas.openxmlformats.org/officeDocument/2006/relationships/tags" Target="../tags/tag1203.xml"/><Relationship Id="rId50" Type="http://schemas.openxmlformats.org/officeDocument/2006/relationships/tags" Target="../tags/tag1214.xml"/><Relationship Id="rId51" Type="http://schemas.openxmlformats.org/officeDocument/2006/relationships/tags" Target="../tags/tag1215.xml"/><Relationship Id="rId52" Type="http://schemas.openxmlformats.org/officeDocument/2006/relationships/tags" Target="../tags/tag1216.xml"/><Relationship Id="rId53" Type="http://schemas.openxmlformats.org/officeDocument/2006/relationships/tags" Target="../tags/tag1217.xml"/><Relationship Id="rId54" Type="http://schemas.openxmlformats.org/officeDocument/2006/relationships/tags" Target="../tags/tag1218.xml"/><Relationship Id="rId55" Type="http://schemas.openxmlformats.org/officeDocument/2006/relationships/tags" Target="../tags/tag1219.xml"/><Relationship Id="rId56" Type="http://schemas.openxmlformats.org/officeDocument/2006/relationships/tags" Target="../tags/tag1220.xml"/><Relationship Id="rId57" Type="http://schemas.openxmlformats.org/officeDocument/2006/relationships/tags" Target="../tags/tag1221.xml"/><Relationship Id="rId58" Type="http://schemas.openxmlformats.org/officeDocument/2006/relationships/tags" Target="../tags/tag1222.xml"/><Relationship Id="rId59" Type="http://schemas.openxmlformats.org/officeDocument/2006/relationships/tags" Target="../tags/tag1223.xml"/><Relationship Id="rId70" Type="http://schemas.openxmlformats.org/officeDocument/2006/relationships/tags" Target="../tags/tag1234.xml"/><Relationship Id="rId71" Type="http://schemas.openxmlformats.org/officeDocument/2006/relationships/tags" Target="../tags/tag1235.xml"/><Relationship Id="rId72" Type="http://schemas.openxmlformats.org/officeDocument/2006/relationships/tags" Target="../tags/tag1236.xml"/><Relationship Id="rId73" Type="http://schemas.openxmlformats.org/officeDocument/2006/relationships/tags" Target="../tags/tag1237.xml"/><Relationship Id="rId74" Type="http://schemas.openxmlformats.org/officeDocument/2006/relationships/tags" Target="../tags/tag1238.xml"/><Relationship Id="rId75" Type="http://schemas.openxmlformats.org/officeDocument/2006/relationships/tags" Target="../tags/tag1239.xml"/><Relationship Id="rId76" Type="http://schemas.openxmlformats.org/officeDocument/2006/relationships/tags" Target="../tags/tag1240.xml"/><Relationship Id="rId77" Type="http://schemas.openxmlformats.org/officeDocument/2006/relationships/tags" Target="../tags/tag1241.xml"/><Relationship Id="rId78" Type="http://schemas.openxmlformats.org/officeDocument/2006/relationships/tags" Target="../tags/tag1242.xml"/><Relationship Id="rId79" Type="http://schemas.openxmlformats.org/officeDocument/2006/relationships/tags" Target="../tags/tag1243.xml"/><Relationship Id="rId90" Type="http://schemas.openxmlformats.org/officeDocument/2006/relationships/tags" Target="../tags/tag125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5.xml"/><Relationship Id="rId20" Type="http://schemas.openxmlformats.org/officeDocument/2006/relationships/tags" Target="../tags/tag1184.xml"/><Relationship Id="rId21" Type="http://schemas.openxmlformats.org/officeDocument/2006/relationships/tags" Target="../tags/tag1185.xml"/><Relationship Id="rId22" Type="http://schemas.openxmlformats.org/officeDocument/2006/relationships/tags" Target="../tags/tag1186.xml"/><Relationship Id="rId23" Type="http://schemas.openxmlformats.org/officeDocument/2006/relationships/tags" Target="../tags/tag1187.xml"/><Relationship Id="rId24" Type="http://schemas.openxmlformats.org/officeDocument/2006/relationships/tags" Target="../tags/tag1188.xml"/><Relationship Id="rId25" Type="http://schemas.openxmlformats.org/officeDocument/2006/relationships/tags" Target="../tags/tag1189.xml"/><Relationship Id="rId26" Type="http://schemas.openxmlformats.org/officeDocument/2006/relationships/tags" Target="../tags/tag1190.xml"/><Relationship Id="rId27" Type="http://schemas.openxmlformats.org/officeDocument/2006/relationships/tags" Target="../tags/tag1191.xml"/><Relationship Id="rId28" Type="http://schemas.openxmlformats.org/officeDocument/2006/relationships/tags" Target="../tags/tag1192.xml"/><Relationship Id="rId29" Type="http://schemas.openxmlformats.org/officeDocument/2006/relationships/tags" Target="../tags/tag1193.xml"/><Relationship Id="rId40" Type="http://schemas.openxmlformats.org/officeDocument/2006/relationships/tags" Target="../tags/tag1204.xml"/><Relationship Id="rId41" Type="http://schemas.openxmlformats.org/officeDocument/2006/relationships/tags" Target="../tags/tag1205.xml"/><Relationship Id="rId42" Type="http://schemas.openxmlformats.org/officeDocument/2006/relationships/tags" Target="../tags/tag1206.xml"/><Relationship Id="rId43" Type="http://schemas.openxmlformats.org/officeDocument/2006/relationships/tags" Target="../tags/tag1207.xml"/><Relationship Id="rId44" Type="http://schemas.openxmlformats.org/officeDocument/2006/relationships/tags" Target="../tags/tag1208.xml"/><Relationship Id="rId45" Type="http://schemas.openxmlformats.org/officeDocument/2006/relationships/tags" Target="../tags/tag1209.xml"/><Relationship Id="rId46" Type="http://schemas.openxmlformats.org/officeDocument/2006/relationships/tags" Target="../tags/tag1210.xml"/><Relationship Id="rId47" Type="http://schemas.openxmlformats.org/officeDocument/2006/relationships/tags" Target="../tags/tag1211.xml"/><Relationship Id="rId48" Type="http://schemas.openxmlformats.org/officeDocument/2006/relationships/tags" Target="../tags/tag1212.xml"/><Relationship Id="rId49" Type="http://schemas.openxmlformats.org/officeDocument/2006/relationships/tags" Target="../tags/tag1213.xml"/><Relationship Id="rId60" Type="http://schemas.openxmlformats.org/officeDocument/2006/relationships/tags" Target="../tags/tag1224.xml"/><Relationship Id="rId61" Type="http://schemas.openxmlformats.org/officeDocument/2006/relationships/tags" Target="../tags/tag1225.xml"/><Relationship Id="rId62" Type="http://schemas.openxmlformats.org/officeDocument/2006/relationships/tags" Target="../tags/tag1226.xml"/><Relationship Id="rId63" Type="http://schemas.openxmlformats.org/officeDocument/2006/relationships/tags" Target="../tags/tag1227.xml"/><Relationship Id="rId64" Type="http://schemas.openxmlformats.org/officeDocument/2006/relationships/tags" Target="../tags/tag1228.xml"/><Relationship Id="rId65" Type="http://schemas.openxmlformats.org/officeDocument/2006/relationships/tags" Target="../tags/tag1229.xml"/><Relationship Id="rId66" Type="http://schemas.openxmlformats.org/officeDocument/2006/relationships/tags" Target="../tags/tag1230.xml"/><Relationship Id="rId67" Type="http://schemas.openxmlformats.org/officeDocument/2006/relationships/tags" Target="../tags/tag1231.xml"/><Relationship Id="rId68" Type="http://schemas.openxmlformats.org/officeDocument/2006/relationships/tags" Target="../tags/tag1232.xml"/><Relationship Id="rId69" Type="http://schemas.openxmlformats.org/officeDocument/2006/relationships/tags" Target="../tags/tag1233.xml"/><Relationship Id="rId80" Type="http://schemas.openxmlformats.org/officeDocument/2006/relationships/tags" Target="../tags/tag1244.xml"/><Relationship Id="rId81" Type="http://schemas.openxmlformats.org/officeDocument/2006/relationships/tags" Target="../tags/tag1245.xml"/><Relationship Id="rId82" Type="http://schemas.openxmlformats.org/officeDocument/2006/relationships/tags" Target="../tags/tag1246.xml"/><Relationship Id="rId83" Type="http://schemas.openxmlformats.org/officeDocument/2006/relationships/tags" Target="../tags/tag1247.xml"/><Relationship Id="rId84" Type="http://schemas.openxmlformats.org/officeDocument/2006/relationships/tags" Target="../tags/tag1248.xml"/><Relationship Id="rId85" Type="http://schemas.openxmlformats.org/officeDocument/2006/relationships/tags" Target="../tags/tag1249.xml"/><Relationship Id="rId86" Type="http://schemas.openxmlformats.org/officeDocument/2006/relationships/tags" Target="../tags/tag1250.xml"/><Relationship Id="rId87" Type="http://schemas.openxmlformats.org/officeDocument/2006/relationships/tags" Target="../tags/tag1251.xml"/><Relationship Id="rId88" Type="http://schemas.openxmlformats.org/officeDocument/2006/relationships/tags" Target="../tags/tag1252.xml"/><Relationship Id="rId89" Type="http://schemas.openxmlformats.org/officeDocument/2006/relationships/tags" Target="../tags/tag125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1255.xml"/><Relationship Id="rId2" Type="http://schemas.openxmlformats.org/officeDocument/2006/relationships/tags" Target="../tags/tag1256.xml"/><Relationship Id="rId3" Type="http://schemas.openxmlformats.org/officeDocument/2006/relationships/tags" Target="../tags/tag1257.xml"/><Relationship Id="rId4" Type="http://schemas.openxmlformats.org/officeDocument/2006/relationships/tags" Target="../tags/tag1258.xml"/><Relationship Id="rId5" Type="http://schemas.openxmlformats.org/officeDocument/2006/relationships/tags" Target="../tags/tag1259.xml"/><Relationship Id="rId6" Type="http://schemas.openxmlformats.org/officeDocument/2006/relationships/tags" Target="../tags/tag1260.xml"/><Relationship Id="rId7" Type="http://schemas.openxmlformats.org/officeDocument/2006/relationships/tags" Target="../tags/tag1261.xml"/><Relationship Id="rId8" Type="http://schemas.openxmlformats.org/officeDocument/2006/relationships/tags" Target="../tags/tag1262.xml"/><Relationship Id="rId9" Type="http://schemas.openxmlformats.org/officeDocument/2006/relationships/tags" Target="../tags/tag1263.xml"/><Relationship Id="rId10" Type="http://schemas.openxmlformats.org/officeDocument/2006/relationships/tags" Target="../tags/tag1264.xml"/><Relationship Id="rId11" Type="http://schemas.openxmlformats.org/officeDocument/2006/relationships/tags" Target="../tags/tag1265.xml"/><Relationship Id="rId12" Type="http://schemas.openxmlformats.org/officeDocument/2006/relationships/tags" Target="../tags/tag1266.xml"/><Relationship Id="rId13" Type="http://schemas.openxmlformats.org/officeDocument/2006/relationships/tags" Target="../tags/tag1267.xml"/><Relationship Id="rId14" Type="http://schemas.openxmlformats.org/officeDocument/2006/relationships/tags" Target="../tags/tag1268.xml"/><Relationship Id="rId15" Type="http://schemas.openxmlformats.org/officeDocument/2006/relationships/tags" Target="../tags/tag1269.xml"/><Relationship Id="rId16" Type="http://schemas.openxmlformats.org/officeDocument/2006/relationships/tags" Target="../tags/tag1270.xml"/><Relationship Id="rId17" Type="http://schemas.openxmlformats.org/officeDocument/2006/relationships/tags" Target="../tags/tag1271.xml"/><Relationship Id="rId18" Type="http://schemas.openxmlformats.org/officeDocument/2006/relationships/tags" Target="../tags/tag1272.xml"/><Relationship Id="rId19" Type="http://schemas.openxmlformats.org/officeDocument/2006/relationships/tags" Target="../tags/tag1273.xml"/><Relationship Id="rId30" Type="http://schemas.openxmlformats.org/officeDocument/2006/relationships/tags" Target="../tags/tag1284.xml"/><Relationship Id="rId31" Type="http://schemas.openxmlformats.org/officeDocument/2006/relationships/tags" Target="../tags/tag1285.xml"/><Relationship Id="rId32" Type="http://schemas.openxmlformats.org/officeDocument/2006/relationships/tags" Target="../tags/tag1286.xml"/><Relationship Id="rId33" Type="http://schemas.openxmlformats.org/officeDocument/2006/relationships/tags" Target="../tags/tag1287.xml"/><Relationship Id="rId34" Type="http://schemas.openxmlformats.org/officeDocument/2006/relationships/tags" Target="../tags/tag1288.xml"/><Relationship Id="rId35" Type="http://schemas.openxmlformats.org/officeDocument/2006/relationships/tags" Target="../tags/tag1289.xml"/><Relationship Id="rId36" Type="http://schemas.openxmlformats.org/officeDocument/2006/relationships/tags" Target="../tags/tag1290.xml"/><Relationship Id="rId37" Type="http://schemas.openxmlformats.org/officeDocument/2006/relationships/tags" Target="../tags/tag1291.xml"/><Relationship Id="rId38" Type="http://schemas.openxmlformats.org/officeDocument/2006/relationships/tags" Target="../tags/tag1292.xml"/><Relationship Id="rId39" Type="http://schemas.openxmlformats.org/officeDocument/2006/relationships/tags" Target="../tags/tag1293.xml"/><Relationship Id="rId50" Type="http://schemas.openxmlformats.org/officeDocument/2006/relationships/tags" Target="../tags/tag1304.xml"/><Relationship Id="rId51" Type="http://schemas.openxmlformats.org/officeDocument/2006/relationships/tags" Target="../tags/tag1305.xml"/><Relationship Id="rId52" Type="http://schemas.openxmlformats.org/officeDocument/2006/relationships/tags" Target="../tags/tag1306.xml"/><Relationship Id="rId53" Type="http://schemas.openxmlformats.org/officeDocument/2006/relationships/tags" Target="../tags/tag1307.xml"/><Relationship Id="rId54" Type="http://schemas.openxmlformats.org/officeDocument/2006/relationships/tags" Target="../tags/tag1308.xml"/><Relationship Id="rId55" Type="http://schemas.openxmlformats.org/officeDocument/2006/relationships/tags" Target="../tags/tag1309.xml"/><Relationship Id="rId56" Type="http://schemas.openxmlformats.org/officeDocument/2006/relationships/tags" Target="../tags/tag1310.xml"/><Relationship Id="rId57" Type="http://schemas.openxmlformats.org/officeDocument/2006/relationships/tags" Target="../tags/tag1311.xml"/><Relationship Id="rId58" Type="http://schemas.openxmlformats.org/officeDocument/2006/relationships/tags" Target="../tags/tag1312.xml"/><Relationship Id="rId59" Type="http://schemas.openxmlformats.org/officeDocument/2006/relationships/tags" Target="../tags/tag1313.xml"/><Relationship Id="rId70" Type="http://schemas.openxmlformats.org/officeDocument/2006/relationships/tags" Target="../tags/tag1324.xml"/><Relationship Id="rId71" Type="http://schemas.openxmlformats.org/officeDocument/2006/relationships/tags" Target="../tags/tag1325.xml"/><Relationship Id="rId72" Type="http://schemas.openxmlformats.org/officeDocument/2006/relationships/tags" Target="../tags/tag1326.xml"/><Relationship Id="rId73" Type="http://schemas.openxmlformats.org/officeDocument/2006/relationships/tags" Target="../tags/tag1327.xml"/><Relationship Id="rId74" Type="http://schemas.openxmlformats.org/officeDocument/2006/relationships/tags" Target="../tags/tag1328.xml"/><Relationship Id="rId75" Type="http://schemas.openxmlformats.org/officeDocument/2006/relationships/tags" Target="../tags/tag1329.xml"/><Relationship Id="rId76" Type="http://schemas.openxmlformats.org/officeDocument/2006/relationships/tags" Target="../tags/tag1330.xml"/><Relationship Id="rId77" Type="http://schemas.openxmlformats.org/officeDocument/2006/relationships/tags" Target="../tags/tag1331.xml"/><Relationship Id="rId78" Type="http://schemas.openxmlformats.org/officeDocument/2006/relationships/tags" Target="../tags/tag1332.xml"/><Relationship Id="rId79" Type="http://schemas.openxmlformats.org/officeDocument/2006/relationships/tags" Target="../tags/tag1333.xml"/><Relationship Id="rId90" Type="http://schemas.openxmlformats.org/officeDocument/2006/relationships/tags" Target="../tags/tag134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6.xml"/><Relationship Id="rId20" Type="http://schemas.openxmlformats.org/officeDocument/2006/relationships/tags" Target="../tags/tag1274.xml"/><Relationship Id="rId21" Type="http://schemas.openxmlformats.org/officeDocument/2006/relationships/tags" Target="../tags/tag1275.xml"/><Relationship Id="rId22" Type="http://schemas.openxmlformats.org/officeDocument/2006/relationships/tags" Target="../tags/tag1276.xml"/><Relationship Id="rId23" Type="http://schemas.openxmlformats.org/officeDocument/2006/relationships/tags" Target="../tags/tag1277.xml"/><Relationship Id="rId24" Type="http://schemas.openxmlformats.org/officeDocument/2006/relationships/tags" Target="../tags/tag1278.xml"/><Relationship Id="rId25" Type="http://schemas.openxmlformats.org/officeDocument/2006/relationships/tags" Target="../tags/tag1279.xml"/><Relationship Id="rId26" Type="http://schemas.openxmlformats.org/officeDocument/2006/relationships/tags" Target="../tags/tag1280.xml"/><Relationship Id="rId27" Type="http://schemas.openxmlformats.org/officeDocument/2006/relationships/tags" Target="../tags/tag1281.xml"/><Relationship Id="rId28" Type="http://schemas.openxmlformats.org/officeDocument/2006/relationships/tags" Target="../tags/tag1282.xml"/><Relationship Id="rId29" Type="http://schemas.openxmlformats.org/officeDocument/2006/relationships/tags" Target="../tags/tag1283.xml"/><Relationship Id="rId40" Type="http://schemas.openxmlformats.org/officeDocument/2006/relationships/tags" Target="../tags/tag1294.xml"/><Relationship Id="rId41" Type="http://schemas.openxmlformats.org/officeDocument/2006/relationships/tags" Target="../tags/tag1295.xml"/><Relationship Id="rId42" Type="http://schemas.openxmlformats.org/officeDocument/2006/relationships/tags" Target="../tags/tag1296.xml"/><Relationship Id="rId43" Type="http://schemas.openxmlformats.org/officeDocument/2006/relationships/tags" Target="../tags/tag1297.xml"/><Relationship Id="rId44" Type="http://schemas.openxmlformats.org/officeDocument/2006/relationships/tags" Target="../tags/tag1298.xml"/><Relationship Id="rId45" Type="http://schemas.openxmlformats.org/officeDocument/2006/relationships/tags" Target="../tags/tag1299.xml"/><Relationship Id="rId46" Type="http://schemas.openxmlformats.org/officeDocument/2006/relationships/tags" Target="../tags/tag1300.xml"/><Relationship Id="rId47" Type="http://schemas.openxmlformats.org/officeDocument/2006/relationships/tags" Target="../tags/tag1301.xml"/><Relationship Id="rId48" Type="http://schemas.openxmlformats.org/officeDocument/2006/relationships/tags" Target="../tags/tag1302.xml"/><Relationship Id="rId49" Type="http://schemas.openxmlformats.org/officeDocument/2006/relationships/tags" Target="../tags/tag1303.xml"/><Relationship Id="rId60" Type="http://schemas.openxmlformats.org/officeDocument/2006/relationships/tags" Target="../tags/tag1314.xml"/><Relationship Id="rId61" Type="http://schemas.openxmlformats.org/officeDocument/2006/relationships/tags" Target="../tags/tag1315.xml"/><Relationship Id="rId62" Type="http://schemas.openxmlformats.org/officeDocument/2006/relationships/tags" Target="../tags/tag1316.xml"/><Relationship Id="rId63" Type="http://schemas.openxmlformats.org/officeDocument/2006/relationships/tags" Target="../tags/tag1317.xml"/><Relationship Id="rId64" Type="http://schemas.openxmlformats.org/officeDocument/2006/relationships/tags" Target="../tags/tag1318.xml"/><Relationship Id="rId65" Type="http://schemas.openxmlformats.org/officeDocument/2006/relationships/tags" Target="../tags/tag1319.xml"/><Relationship Id="rId66" Type="http://schemas.openxmlformats.org/officeDocument/2006/relationships/tags" Target="../tags/tag1320.xml"/><Relationship Id="rId67" Type="http://schemas.openxmlformats.org/officeDocument/2006/relationships/tags" Target="../tags/tag1321.xml"/><Relationship Id="rId68" Type="http://schemas.openxmlformats.org/officeDocument/2006/relationships/tags" Target="../tags/tag1322.xml"/><Relationship Id="rId69" Type="http://schemas.openxmlformats.org/officeDocument/2006/relationships/tags" Target="../tags/tag1323.xml"/><Relationship Id="rId80" Type="http://schemas.openxmlformats.org/officeDocument/2006/relationships/tags" Target="../tags/tag1334.xml"/><Relationship Id="rId81" Type="http://schemas.openxmlformats.org/officeDocument/2006/relationships/tags" Target="../tags/tag1335.xml"/><Relationship Id="rId82" Type="http://schemas.openxmlformats.org/officeDocument/2006/relationships/tags" Target="../tags/tag1336.xml"/><Relationship Id="rId83" Type="http://schemas.openxmlformats.org/officeDocument/2006/relationships/tags" Target="../tags/tag1337.xml"/><Relationship Id="rId84" Type="http://schemas.openxmlformats.org/officeDocument/2006/relationships/tags" Target="../tags/tag1338.xml"/><Relationship Id="rId85" Type="http://schemas.openxmlformats.org/officeDocument/2006/relationships/tags" Target="../tags/tag1339.xml"/><Relationship Id="rId86" Type="http://schemas.openxmlformats.org/officeDocument/2006/relationships/tags" Target="../tags/tag1340.xml"/><Relationship Id="rId87" Type="http://schemas.openxmlformats.org/officeDocument/2006/relationships/tags" Target="../tags/tag1341.xml"/><Relationship Id="rId88" Type="http://schemas.openxmlformats.org/officeDocument/2006/relationships/tags" Target="../tags/tag1342.xml"/><Relationship Id="rId89" Type="http://schemas.openxmlformats.org/officeDocument/2006/relationships/tags" Target="../tags/tag13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345.xml"/><Relationship Id="rId2" Type="http://schemas.openxmlformats.org/officeDocument/2006/relationships/tags" Target="../tags/tag1346.xml"/><Relationship Id="rId3" Type="http://schemas.openxmlformats.org/officeDocument/2006/relationships/tags" Target="../tags/tag1347.xml"/><Relationship Id="rId4" Type="http://schemas.openxmlformats.org/officeDocument/2006/relationships/tags" Target="../tags/tag1348.xml"/><Relationship Id="rId5" Type="http://schemas.openxmlformats.org/officeDocument/2006/relationships/tags" Target="../tags/tag1349.xml"/><Relationship Id="rId6" Type="http://schemas.openxmlformats.org/officeDocument/2006/relationships/tags" Target="../tags/tag1350.xml"/><Relationship Id="rId7" Type="http://schemas.openxmlformats.org/officeDocument/2006/relationships/tags" Target="../tags/tag1351.xml"/><Relationship Id="rId8" Type="http://schemas.openxmlformats.org/officeDocument/2006/relationships/tags" Target="../tags/tag1352.xml"/><Relationship Id="rId9" Type="http://schemas.openxmlformats.org/officeDocument/2006/relationships/tags" Target="../tags/tag1353.xml"/><Relationship Id="rId10" Type="http://schemas.openxmlformats.org/officeDocument/2006/relationships/tags" Target="../tags/tag1354.xml"/><Relationship Id="rId11" Type="http://schemas.openxmlformats.org/officeDocument/2006/relationships/tags" Target="../tags/tag1355.xml"/><Relationship Id="rId12" Type="http://schemas.openxmlformats.org/officeDocument/2006/relationships/tags" Target="../tags/tag1356.xml"/><Relationship Id="rId13" Type="http://schemas.openxmlformats.org/officeDocument/2006/relationships/tags" Target="../tags/tag1357.xml"/><Relationship Id="rId14" Type="http://schemas.openxmlformats.org/officeDocument/2006/relationships/tags" Target="../tags/tag1358.xml"/><Relationship Id="rId15" Type="http://schemas.openxmlformats.org/officeDocument/2006/relationships/tags" Target="../tags/tag1359.xml"/><Relationship Id="rId16" Type="http://schemas.openxmlformats.org/officeDocument/2006/relationships/tags" Target="../tags/tag1360.xml"/><Relationship Id="rId17" Type="http://schemas.openxmlformats.org/officeDocument/2006/relationships/tags" Target="../tags/tag1361.xml"/><Relationship Id="rId18" Type="http://schemas.openxmlformats.org/officeDocument/2006/relationships/tags" Target="../tags/tag1362.xml"/><Relationship Id="rId19" Type="http://schemas.openxmlformats.org/officeDocument/2006/relationships/tags" Target="../tags/tag1363.xml"/><Relationship Id="rId30" Type="http://schemas.openxmlformats.org/officeDocument/2006/relationships/tags" Target="../tags/tag1374.xml"/><Relationship Id="rId31" Type="http://schemas.openxmlformats.org/officeDocument/2006/relationships/tags" Target="../tags/tag1375.xml"/><Relationship Id="rId32" Type="http://schemas.openxmlformats.org/officeDocument/2006/relationships/tags" Target="../tags/tag1376.xml"/><Relationship Id="rId33" Type="http://schemas.openxmlformats.org/officeDocument/2006/relationships/tags" Target="../tags/tag1377.xml"/><Relationship Id="rId34" Type="http://schemas.openxmlformats.org/officeDocument/2006/relationships/tags" Target="../tags/tag1378.xml"/><Relationship Id="rId35" Type="http://schemas.openxmlformats.org/officeDocument/2006/relationships/tags" Target="../tags/tag1379.xml"/><Relationship Id="rId36" Type="http://schemas.openxmlformats.org/officeDocument/2006/relationships/tags" Target="../tags/tag1380.xml"/><Relationship Id="rId37" Type="http://schemas.openxmlformats.org/officeDocument/2006/relationships/tags" Target="../tags/tag1381.xml"/><Relationship Id="rId38" Type="http://schemas.openxmlformats.org/officeDocument/2006/relationships/tags" Target="../tags/tag1382.xml"/><Relationship Id="rId39" Type="http://schemas.openxmlformats.org/officeDocument/2006/relationships/tags" Target="../tags/tag1383.xml"/><Relationship Id="rId50" Type="http://schemas.openxmlformats.org/officeDocument/2006/relationships/tags" Target="../tags/tag1394.xml"/><Relationship Id="rId51" Type="http://schemas.openxmlformats.org/officeDocument/2006/relationships/tags" Target="../tags/tag1395.xml"/><Relationship Id="rId52" Type="http://schemas.openxmlformats.org/officeDocument/2006/relationships/tags" Target="../tags/tag1396.xml"/><Relationship Id="rId53" Type="http://schemas.openxmlformats.org/officeDocument/2006/relationships/tags" Target="../tags/tag1397.xml"/><Relationship Id="rId54" Type="http://schemas.openxmlformats.org/officeDocument/2006/relationships/tags" Target="../tags/tag1398.xml"/><Relationship Id="rId55" Type="http://schemas.openxmlformats.org/officeDocument/2006/relationships/tags" Target="../tags/tag1399.xml"/><Relationship Id="rId56" Type="http://schemas.openxmlformats.org/officeDocument/2006/relationships/tags" Target="../tags/tag1400.xml"/><Relationship Id="rId57" Type="http://schemas.openxmlformats.org/officeDocument/2006/relationships/tags" Target="../tags/tag1401.xml"/><Relationship Id="rId58" Type="http://schemas.openxmlformats.org/officeDocument/2006/relationships/tags" Target="../tags/tag1402.xml"/><Relationship Id="rId59" Type="http://schemas.openxmlformats.org/officeDocument/2006/relationships/tags" Target="../tags/tag1403.xml"/><Relationship Id="rId70" Type="http://schemas.openxmlformats.org/officeDocument/2006/relationships/tags" Target="../tags/tag1414.xml"/><Relationship Id="rId71" Type="http://schemas.openxmlformats.org/officeDocument/2006/relationships/tags" Target="../tags/tag1415.xml"/><Relationship Id="rId72" Type="http://schemas.openxmlformats.org/officeDocument/2006/relationships/tags" Target="../tags/tag1416.xml"/><Relationship Id="rId73" Type="http://schemas.openxmlformats.org/officeDocument/2006/relationships/tags" Target="../tags/tag1417.xml"/><Relationship Id="rId74" Type="http://schemas.openxmlformats.org/officeDocument/2006/relationships/tags" Target="../tags/tag1418.xml"/><Relationship Id="rId75" Type="http://schemas.openxmlformats.org/officeDocument/2006/relationships/tags" Target="../tags/tag1419.xml"/><Relationship Id="rId76" Type="http://schemas.openxmlformats.org/officeDocument/2006/relationships/tags" Target="../tags/tag1420.xml"/><Relationship Id="rId77" Type="http://schemas.openxmlformats.org/officeDocument/2006/relationships/tags" Target="../tags/tag1421.xml"/><Relationship Id="rId78" Type="http://schemas.openxmlformats.org/officeDocument/2006/relationships/tags" Target="../tags/tag1422.xml"/><Relationship Id="rId79" Type="http://schemas.openxmlformats.org/officeDocument/2006/relationships/tags" Target="../tags/tag1423.xml"/><Relationship Id="rId90" Type="http://schemas.openxmlformats.org/officeDocument/2006/relationships/tags" Target="../tags/tag143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7.xml"/><Relationship Id="rId20" Type="http://schemas.openxmlformats.org/officeDocument/2006/relationships/tags" Target="../tags/tag1364.xml"/><Relationship Id="rId21" Type="http://schemas.openxmlformats.org/officeDocument/2006/relationships/tags" Target="../tags/tag1365.xml"/><Relationship Id="rId22" Type="http://schemas.openxmlformats.org/officeDocument/2006/relationships/tags" Target="../tags/tag1366.xml"/><Relationship Id="rId23" Type="http://schemas.openxmlformats.org/officeDocument/2006/relationships/tags" Target="../tags/tag1367.xml"/><Relationship Id="rId24" Type="http://schemas.openxmlformats.org/officeDocument/2006/relationships/tags" Target="../tags/tag1368.xml"/><Relationship Id="rId25" Type="http://schemas.openxmlformats.org/officeDocument/2006/relationships/tags" Target="../tags/tag1369.xml"/><Relationship Id="rId26" Type="http://schemas.openxmlformats.org/officeDocument/2006/relationships/tags" Target="../tags/tag1370.xml"/><Relationship Id="rId27" Type="http://schemas.openxmlformats.org/officeDocument/2006/relationships/tags" Target="../tags/tag1371.xml"/><Relationship Id="rId28" Type="http://schemas.openxmlformats.org/officeDocument/2006/relationships/tags" Target="../tags/tag1372.xml"/><Relationship Id="rId29" Type="http://schemas.openxmlformats.org/officeDocument/2006/relationships/tags" Target="../tags/tag1373.xml"/><Relationship Id="rId40" Type="http://schemas.openxmlformats.org/officeDocument/2006/relationships/tags" Target="../tags/tag1384.xml"/><Relationship Id="rId41" Type="http://schemas.openxmlformats.org/officeDocument/2006/relationships/tags" Target="../tags/tag1385.xml"/><Relationship Id="rId42" Type="http://schemas.openxmlformats.org/officeDocument/2006/relationships/tags" Target="../tags/tag1386.xml"/><Relationship Id="rId43" Type="http://schemas.openxmlformats.org/officeDocument/2006/relationships/tags" Target="../tags/tag1387.xml"/><Relationship Id="rId44" Type="http://schemas.openxmlformats.org/officeDocument/2006/relationships/tags" Target="../tags/tag1388.xml"/><Relationship Id="rId45" Type="http://schemas.openxmlformats.org/officeDocument/2006/relationships/tags" Target="../tags/tag1389.xml"/><Relationship Id="rId46" Type="http://schemas.openxmlformats.org/officeDocument/2006/relationships/tags" Target="../tags/tag1390.xml"/><Relationship Id="rId47" Type="http://schemas.openxmlformats.org/officeDocument/2006/relationships/tags" Target="../tags/tag1391.xml"/><Relationship Id="rId48" Type="http://schemas.openxmlformats.org/officeDocument/2006/relationships/tags" Target="../tags/tag1392.xml"/><Relationship Id="rId49" Type="http://schemas.openxmlformats.org/officeDocument/2006/relationships/tags" Target="../tags/tag1393.xml"/><Relationship Id="rId60" Type="http://schemas.openxmlformats.org/officeDocument/2006/relationships/tags" Target="../tags/tag1404.xml"/><Relationship Id="rId61" Type="http://schemas.openxmlformats.org/officeDocument/2006/relationships/tags" Target="../tags/tag1405.xml"/><Relationship Id="rId62" Type="http://schemas.openxmlformats.org/officeDocument/2006/relationships/tags" Target="../tags/tag1406.xml"/><Relationship Id="rId63" Type="http://schemas.openxmlformats.org/officeDocument/2006/relationships/tags" Target="../tags/tag1407.xml"/><Relationship Id="rId64" Type="http://schemas.openxmlformats.org/officeDocument/2006/relationships/tags" Target="../tags/tag1408.xml"/><Relationship Id="rId65" Type="http://schemas.openxmlformats.org/officeDocument/2006/relationships/tags" Target="../tags/tag1409.xml"/><Relationship Id="rId66" Type="http://schemas.openxmlformats.org/officeDocument/2006/relationships/tags" Target="../tags/tag1410.xml"/><Relationship Id="rId67" Type="http://schemas.openxmlformats.org/officeDocument/2006/relationships/tags" Target="../tags/tag1411.xml"/><Relationship Id="rId68" Type="http://schemas.openxmlformats.org/officeDocument/2006/relationships/tags" Target="../tags/tag1412.xml"/><Relationship Id="rId69" Type="http://schemas.openxmlformats.org/officeDocument/2006/relationships/tags" Target="../tags/tag1413.xml"/><Relationship Id="rId80" Type="http://schemas.openxmlformats.org/officeDocument/2006/relationships/tags" Target="../tags/tag1424.xml"/><Relationship Id="rId81" Type="http://schemas.openxmlformats.org/officeDocument/2006/relationships/tags" Target="../tags/tag1425.xml"/><Relationship Id="rId82" Type="http://schemas.openxmlformats.org/officeDocument/2006/relationships/tags" Target="../tags/tag1426.xml"/><Relationship Id="rId83" Type="http://schemas.openxmlformats.org/officeDocument/2006/relationships/tags" Target="../tags/tag1427.xml"/><Relationship Id="rId84" Type="http://schemas.openxmlformats.org/officeDocument/2006/relationships/tags" Target="../tags/tag1428.xml"/><Relationship Id="rId85" Type="http://schemas.openxmlformats.org/officeDocument/2006/relationships/tags" Target="../tags/tag1429.xml"/><Relationship Id="rId86" Type="http://schemas.openxmlformats.org/officeDocument/2006/relationships/tags" Target="../tags/tag1430.xml"/><Relationship Id="rId87" Type="http://schemas.openxmlformats.org/officeDocument/2006/relationships/tags" Target="../tags/tag1431.xml"/><Relationship Id="rId88" Type="http://schemas.openxmlformats.org/officeDocument/2006/relationships/tags" Target="../tags/tag1432.xml"/><Relationship Id="rId89" Type="http://schemas.openxmlformats.org/officeDocument/2006/relationships/tags" Target="../tags/tag14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1435.xml"/><Relationship Id="rId2" Type="http://schemas.openxmlformats.org/officeDocument/2006/relationships/tags" Target="../tags/tag1436.xml"/><Relationship Id="rId3" Type="http://schemas.openxmlformats.org/officeDocument/2006/relationships/tags" Target="../tags/tag1437.xml"/><Relationship Id="rId4" Type="http://schemas.openxmlformats.org/officeDocument/2006/relationships/tags" Target="../tags/tag1438.xml"/><Relationship Id="rId5" Type="http://schemas.openxmlformats.org/officeDocument/2006/relationships/tags" Target="../tags/tag1439.xml"/><Relationship Id="rId6" Type="http://schemas.openxmlformats.org/officeDocument/2006/relationships/tags" Target="../tags/tag1440.xml"/><Relationship Id="rId7" Type="http://schemas.openxmlformats.org/officeDocument/2006/relationships/tags" Target="../tags/tag1441.xml"/><Relationship Id="rId8" Type="http://schemas.openxmlformats.org/officeDocument/2006/relationships/tags" Target="../tags/tag1442.xml"/><Relationship Id="rId9" Type="http://schemas.openxmlformats.org/officeDocument/2006/relationships/tags" Target="../tags/tag1443.xml"/><Relationship Id="rId10" Type="http://schemas.openxmlformats.org/officeDocument/2006/relationships/tags" Target="../tags/tag1444.xml"/><Relationship Id="rId11" Type="http://schemas.openxmlformats.org/officeDocument/2006/relationships/tags" Target="../tags/tag1445.xml"/><Relationship Id="rId12" Type="http://schemas.openxmlformats.org/officeDocument/2006/relationships/tags" Target="../tags/tag1446.xml"/><Relationship Id="rId13" Type="http://schemas.openxmlformats.org/officeDocument/2006/relationships/tags" Target="../tags/tag1447.xml"/><Relationship Id="rId14" Type="http://schemas.openxmlformats.org/officeDocument/2006/relationships/tags" Target="../tags/tag1448.xml"/><Relationship Id="rId15" Type="http://schemas.openxmlformats.org/officeDocument/2006/relationships/tags" Target="../tags/tag1449.xml"/><Relationship Id="rId16" Type="http://schemas.openxmlformats.org/officeDocument/2006/relationships/tags" Target="../tags/tag1450.xml"/><Relationship Id="rId17" Type="http://schemas.openxmlformats.org/officeDocument/2006/relationships/tags" Target="../tags/tag1451.xml"/><Relationship Id="rId18" Type="http://schemas.openxmlformats.org/officeDocument/2006/relationships/tags" Target="../tags/tag1452.xml"/><Relationship Id="rId19" Type="http://schemas.openxmlformats.org/officeDocument/2006/relationships/tags" Target="../tags/tag1453.xml"/><Relationship Id="rId30" Type="http://schemas.openxmlformats.org/officeDocument/2006/relationships/tags" Target="../tags/tag1464.xml"/><Relationship Id="rId31" Type="http://schemas.openxmlformats.org/officeDocument/2006/relationships/tags" Target="../tags/tag1465.xml"/><Relationship Id="rId32" Type="http://schemas.openxmlformats.org/officeDocument/2006/relationships/tags" Target="../tags/tag1466.xml"/><Relationship Id="rId33" Type="http://schemas.openxmlformats.org/officeDocument/2006/relationships/tags" Target="../tags/tag1467.xml"/><Relationship Id="rId34" Type="http://schemas.openxmlformats.org/officeDocument/2006/relationships/tags" Target="../tags/tag1468.xml"/><Relationship Id="rId35" Type="http://schemas.openxmlformats.org/officeDocument/2006/relationships/tags" Target="../tags/tag1469.xml"/><Relationship Id="rId36" Type="http://schemas.openxmlformats.org/officeDocument/2006/relationships/tags" Target="../tags/tag1470.xml"/><Relationship Id="rId37" Type="http://schemas.openxmlformats.org/officeDocument/2006/relationships/tags" Target="../tags/tag1471.xml"/><Relationship Id="rId38" Type="http://schemas.openxmlformats.org/officeDocument/2006/relationships/tags" Target="../tags/tag1472.xml"/><Relationship Id="rId39" Type="http://schemas.openxmlformats.org/officeDocument/2006/relationships/tags" Target="../tags/tag1473.xml"/><Relationship Id="rId50" Type="http://schemas.openxmlformats.org/officeDocument/2006/relationships/tags" Target="../tags/tag1484.xml"/><Relationship Id="rId51" Type="http://schemas.openxmlformats.org/officeDocument/2006/relationships/tags" Target="../tags/tag1485.xml"/><Relationship Id="rId52" Type="http://schemas.openxmlformats.org/officeDocument/2006/relationships/tags" Target="../tags/tag1486.xml"/><Relationship Id="rId53" Type="http://schemas.openxmlformats.org/officeDocument/2006/relationships/tags" Target="../tags/tag1487.xml"/><Relationship Id="rId54" Type="http://schemas.openxmlformats.org/officeDocument/2006/relationships/tags" Target="../tags/tag1488.xml"/><Relationship Id="rId55" Type="http://schemas.openxmlformats.org/officeDocument/2006/relationships/tags" Target="../tags/tag1489.xml"/><Relationship Id="rId56" Type="http://schemas.openxmlformats.org/officeDocument/2006/relationships/tags" Target="../tags/tag1490.xml"/><Relationship Id="rId57" Type="http://schemas.openxmlformats.org/officeDocument/2006/relationships/tags" Target="../tags/tag1491.xml"/><Relationship Id="rId58" Type="http://schemas.openxmlformats.org/officeDocument/2006/relationships/tags" Target="../tags/tag1492.xml"/><Relationship Id="rId59" Type="http://schemas.openxmlformats.org/officeDocument/2006/relationships/tags" Target="../tags/tag1493.xml"/><Relationship Id="rId70" Type="http://schemas.openxmlformats.org/officeDocument/2006/relationships/tags" Target="../tags/tag1504.xml"/><Relationship Id="rId71" Type="http://schemas.openxmlformats.org/officeDocument/2006/relationships/tags" Target="../tags/tag1505.xml"/><Relationship Id="rId72" Type="http://schemas.openxmlformats.org/officeDocument/2006/relationships/tags" Target="../tags/tag1506.xml"/><Relationship Id="rId73" Type="http://schemas.openxmlformats.org/officeDocument/2006/relationships/tags" Target="../tags/tag1507.xml"/><Relationship Id="rId74" Type="http://schemas.openxmlformats.org/officeDocument/2006/relationships/tags" Target="../tags/tag1508.xml"/><Relationship Id="rId75" Type="http://schemas.openxmlformats.org/officeDocument/2006/relationships/tags" Target="../tags/tag1509.xml"/><Relationship Id="rId76" Type="http://schemas.openxmlformats.org/officeDocument/2006/relationships/tags" Target="../tags/tag1510.xml"/><Relationship Id="rId77" Type="http://schemas.openxmlformats.org/officeDocument/2006/relationships/tags" Target="../tags/tag1511.xml"/><Relationship Id="rId78" Type="http://schemas.openxmlformats.org/officeDocument/2006/relationships/tags" Target="../tags/tag1512.xml"/><Relationship Id="rId79" Type="http://schemas.openxmlformats.org/officeDocument/2006/relationships/tags" Target="../tags/tag1513.xml"/><Relationship Id="rId90" Type="http://schemas.openxmlformats.org/officeDocument/2006/relationships/tags" Target="../tags/tag152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8.xml"/><Relationship Id="rId20" Type="http://schemas.openxmlformats.org/officeDocument/2006/relationships/tags" Target="../tags/tag1454.xml"/><Relationship Id="rId21" Type="http://schemas.openxmlformats.org/officeDocument/2006/relationships/tags" Target="../tags/tag1455.xml"/><Relationship Id="rId22" Type="http://schemas.openxmlformats.org/officeDocument/2006/relationships/tags" Target="../tags/tag1456.xml"/><Relationship Id="rId23" Type="http://schemas.openxmlformats.org/officeDocument/2006/relationships/tags" Target="../tags/tag1457.xml"/><Relationship Id="rId24" Type="http://schemas.openxmlformats.org/officeDocument/2006/relationships/tags" Target="../tags/tag1458.xml"/><Relationship Id="rId25" Type="http://schemas.openxmlformats.org/officeDocument/2006/relationships/tags" Target="../tags/tag1459.xml"/><Relationship Id="rId26" Type="http://schemas.openxmlformats.org/officeDocument/2006/relationships/tags" Target="../tags/tag1460.xml"/><Relationship Id="rId27" Type="http://schemas.openxmlformats.org/officeDocument/2006/relationships/tags" Target="../tags/tag1461.xml"/><Relationship Id="rId28" Type="http://schemas.openxmlformats.org/officeDocument/2006/relationships/tags" Target="../tags/tag1462.xml"/><Relationship Id="rId29" Type="http://schemas.openxmlformats.org/officeDocument/2006/relationships/tags" Target="../tags/tag1463.xml"/><Relationship Id="rId40" Type="http://schemas.openxmlformats.org/officeDocument/2006/relationships/tags" Target="../tags/tag1474.xml"/><Relationship Id="rId41" Type="http://schemas.openxmlformats.org/officeDocument/2006/relationships/tags" Target="../tags/tag1475.xml"/><Relationship Id="rId42" Type="http://schemas.openxmlformats.org/officeDocument/2006/relationships/tags" Target="../tags/tag1476.xml"/><Relationship Id="rId43" Type="http://schemas.openxmlformats.org/officeDocument/2006/relationships/tags" Target="../tags/tag1477.xml"/><Relationship Id="rId44" Type="http://schemas.openxmlformats.org/officeDocument/2006/relationships/tags" Target="../tags/tag1478.xml"/><Relationship Id="rId45" Type="http://schemas.openxmlformats.org/officeDocument/2006/relationships/tags" Target="../tags/tag1479.xml"/><Relationship Id="rId46" Type="http://schemas.openxmlformats.org/officeDocument/2006/relationships/tags" Target="../tags/tag1480.xml"/><Relationship Id="rId47" Type="http://schemas.openxmlformats.org/officeDocument/2006/relationships/tags" Target="../tags/tag1481.xml"/><Relationship Id="rId48" Type="http://schemas.openxmlformats.org/officeDocument/2006/relationships/tags" Target="../tags/tag1482.xml"/><Relationship Id="rId49" Type="http://schemas.openxmlformats.org/officeDocument/2006/relationships/tags" Target="../tags/tag1483.xml"/><Relationship Id="rId60" Type="http://schemas.openxmlformats.org/officeDocument/2006/relationships/tags" Target="../tags/tag1494.xml"/><Relationship Id="rId61" Type="http://schemas.openxmlformats.org/officeDocument/2006/relationships/tags" Target="../tags/tag1495.xml"/><Relationship Id="rId62" Type="http://schemas.openxmlformats.org/officeDocument/2006/relationships/tags" Target="../tags/tag1496.xml"/><Relationship Id="rId63" Type="http://schemas.openxmlformats.org/officeDocument/2006/relationships/tags" Target="../tags/tag1497.xml"/><Relationship Id="rId64" Type="http://schemas.openxmlformats.org/officeDocument/2006/relationships/tags" Target="../tags/tag1498.xml"/><Relationship Id="rId65" Type="http://schemas.openxmlformats.org/officeDocument/2006/relationships/tags" Target="../tags/tag1499.xml"/><Relationship Id="rId66" Type="http://schemas.openxmlformats.org/officeDocument/2006/relationships/tags" Target="../tags/tag1500.xml"/><Relationship Id="rId67" Type="http://schemas.openxmlformats.org/officeDocument/2006/relationships/tags" Target="../tags/tag1501.xml"/><Relationship Id="rId68" Type="http://schemas.openxmlformats.org/officeDocument/2006/relationships/tags" Target="../tags/tag1502.xml"/><Relationship Id="rId69" Type="http://schemas.openxmlformats.org/officeDocument/2006/relationships/tags" Target="../tags/tag1503.xml"/><Relationship Id="rId80" Type="http://schemas.openxmlformats.org/officeDocument/2006/relationships/tags" Target="../tags/tag1514.xml"/><Relationship Id="rId81" Type="http://schemas.openxmlformats.org/officeDocument/2006/relationships/tags" Target="../tags/tag1515.xml"/><Relationship Id="rId82" Type="http://schemas.openxmlformats.org/officeDocument/2006/relationships/tags" Target="../tags/tag1516.xml"/><Relationship Id="rId83" Type="http://schemas.openxmlformats.org/officeDocument/2006/relationships/tags" Target="../tags/tag1517.xml"/><Relationship Id="rId84" Type="http://schemas.openxmlformats.org/officeDocument/2006/relationships/tags" Target="../tags/tag1518.xml"/><Relationship Id="rId85" Type="http://schemas.openxmlformats.org/officeDocument/2006/relationships/tags" Target="../tags/tag1519.xml"/><Relationship Id="rId86" Type="http://schemas.openxmlformats.org/officeDocument/2006/relationships/tags" Target="../tags/tag1520.xml"/><Relationship Id="rId87" Type="http://schemas.openxmlformats.org/officeDocument/2006/relationships/tags" Target="../tags/tag1521.xml"/><Relationship Id="rId88" Type="http://schemas.openxmlformats.org/officeDocument/2006/relationships/tags" Target="../tags/tag1522.xml"/><Relationship Id="rId89" Type="http://schemas.openxmlformats.org/officeDocument/2006/relationships/tags" Target="../tags/tag15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525.xml"/><Relationship Id="rId2" Type="http://schemas.openxmlformats.org/officeDocument/2006/relationships/tags" Target="../tags/tag1526.xml"/><Relationship Id="rId3" Type="http://schemas.openxmlformats.org/officeDocument/2006/relationships/tags" Target="../tags/tag1527.xml"/><Relationship Id="rId4" Type="http://schemas.openxmlformats.org/officeDocument/2006/relationships/tags" Target="../tags/tag1528.xml"/><Relationship Id="rId5" Type="http://schemas.openxmlformats.org/officeDocument/2006/relationships/tags" Target="../tags/tag1529.xml"/><Relationship Id="rId6" Type="http://schemas.openxmlformats.org/officeDocument/2006/relationships/tags" Target="../tags/tag1530.xml"/><Relationship Id="rId7" Type="http://schemas.openxmlformats.org/officeDocument/2006/relationships/tags" Target="../tags/tag1531.xml"/><Relationship Id="rId8" Type="http://schemas.openxmlformats.org/officeDocument/2006/relationships/tags" Target="../tags/tag1532.xml"/><Relationship Id="rId9" Type="http://schemas.openxmlformats.org/officeDocument/2006/relationships/tags" Target="../tags/tag1533.xml"/><Relationship Id="rId10" Type="http://schemas.openxmlformats.org/officeDocument/2006/relationships/tags" Target="../tags/tag1534.xml"/><Relationship Id="rId11" Type="http://schemas.openxmlformats.org/officeDocument/2006/relationships/tags" Target="../tags/tag1535.xml"/><Relationship Id="rId12" Type="http://schemas.openxmlformats.org/officeDocument/2006/relationships/tags" Target="../tags/tag1536.xml"/><Relationship Id="rId13" Type="http://schemas.openxmlformats.org/officeDocument/2006/relationships/tags" Target="../tags/tag1537.xml"/><Relationship Id="rId14" Type="http://schemas.openxmlformats.org/officeDocument/2006/relationships/tags" Target="../tags/tag1538.xml"/><Relationship Id="rId15" Type="http://schemas.openxmlformats.org/officeDocument/2006/relationships/tags" Target="../tags/tag1539.xml"/><Relationship Id="rId16" Type="http://schemas.openxmlformats.org/officeDocument/2006/relationships/tags" Target="../tags/tag1540.xml"/><Relationship Id="rId17" Type="http://schemas.openxmlformats.org/officeDocument/2006/relationships/tags" Target="../tags/tag1541.xml"/><Relationship Id="rId18" Type="http://schemas.openxmlformats.org/officeDocument/2006/relationships/tags" Target="../tags/tag1542.xml"/><Relationship Id="rId19" Type="http://schemas.openxmlformats.org/officeDocument/2006/relationships/tags" Target="../tags/tag1543.xml"/><Relationship Id="rId30" Type="http://schemas.openxmlformats.org/officeDocument/2006/relationships/tags" Target="../tags/tag1554.xml"/><Relationship Id="rId31" Type="http://schemas.openxmlformats.org/officeDocument/2006/relationships/tags" Target="../tags/tag1555.xml"/><Relationship Id="rId32" Type="http://schemas.openxmlformats.org/officeDocument/2006/relationships/tags" Target="../tags/tag1556.xml"/><Relationship Id="rId33" Type="http://schemas.openxmlformats.org/officeDocument/2006/relationships/tags" Target="../tags/tag1557.xml"/><Relationship Id="rId34" Type="http://schemas.openxmlformats.org/officeDocument/2006/relationships/tags" Target="../tags/tag1558.xml"/><Relationship Id="rId35" Type="http://schemas.openxmlformats.org/officeDocument/2006/relationships/tags" Target="../tags/tag1559.xml"/><Relationship Id="rId36" Type="http://schemas.openxmlformats.org/officeDocument/2006/relationships/tags" Target="../tags/tag1560.xml"/><Relationship Id="rId37" Type="http://schemas.openxmlformats.org/officeDocument/2006/relationships/tags" Target="../tags/tag1561.xml"/><Relationship Id="rId38" Type="http://schemas.openxmlformats.org/officeDocument/2006/relationships/tags" Target="../tags/tag1562.xml"/><Relationship Id="rId39" Type="http://schemas.openxmlformats.org/officeDocument/2006/relationships/tags" Target="../tags/tag1563.xml"/><Relationship Id="rId50" Type="http://schemas.openxmlformats.org/officeDocument/2006/relationships/tags" Target="../tags/tag1574.xml"/><Relationship Id="rId51" Type="http://schemas.openxmlformats.org/officeDocument/2006/relationships/tags" Target="../tags/tag1575.xml"/><Relationship Id="rId52" Type="http://schemas.openxmlformats.org/officeDocument/2006/relationships/tags" Target="../tags/tag1576.xml"/><Relationship Id="rId53" Type="http://schemas.openxmlformats.org/officeDocument/2006/relationships/tags" Target="../tags/tag1577.xml"/><Relationship Id="rId54" Type="http://schemas.openxmlformats.org/officeDocument/2006/relationships/tags" Target="../tags/tag1578.xml"/><Relationship Id="rId55" Type="http://schemas.openxmlformats.org/officeDocument/2006/relationships/tags" Target="../tags/tag1579.xml"/><Relationship Id="rId56" Type="http://schemas.openxmlformats.org/officeDocument/2006/relationships/tags" Target="../tags/tag1580.xml"/><Relationship Id="rId57" Type="http://schemas.openxmlformats.org/officeDocument/2006/relationships/tags" Target="../tags/tag1581.xml"/><Relationship Id="rId58" Type="http://schemas.openxmlformats.org/officeDocument/2006/relationships/tags" Target="../tags/tag1582.xml"/><Relationship Id="rId59" Type="http://schemas.openxmlformats.org/officeDocument/2006/relationships/tags" Target="../tags/tag1583.xml"/><Relationship Id="rId70" Type="http://schemas.openxmlformats.org/officeDocument/2006/relationships/tags" Target="../tags/tag1594.xml"/><Relationship Id="rId71" Type="http://schemas.openxmlformats.org/officeDocument/2006/relationships/tags" Target="../tags/tag1595.xml"/><Relationship Id="rId72" Type="http://schemas.openxmlformats.org/officeDocument/2006/relationships/tags" Target="../tags/tag1596.xml"/><Relationship Id="rId73" Type="http://schemas.openxmlformats.org/officeDocument/2006/relationships/tags" Target="../tags/tag1597.xml"/><Relationship Id="rId74" Type="http://schemas.openxmlformats.org/officeDocument/2006/relationships/tags" Target="../tags/tag1598.xml"/><Relationship Id="rId75" Type="http://schemas.openxmlformats.org/officeDocument/2006/relationships/tags" Target="../tags/tag1599.xml"/><Relationship Id="rId76" Type="http://schemas.openxmlformats.org/officeDocument/2006/relationships/tags" Target="../tags/tag1600.xml"/><Relationship Id="rId77" Type="http://schemas.openxmlformats.org/officeDocument/2006/relationships/tags" Target="../tags/tag1601.xml"/><Relationship Id="rId78" Type="http://schemas.openxmlformats.org/officeDocument/2006/relationships/tags" Target="../tags/tag1602.xml"/><Relationship Id="rId79" Type="http://schemas.openxmlformats.org/officeDocument/2006/relationships/tags" Target="../tags/tag1603.xml"/><Relationship Id="rId90" Type="http://schemas.openxmlformats.org/officeDocument/2006/relationships/tags" Target="../tags/tag1614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9.xml"/><Relationship Id="rId20" Type="http://schemas.openxmlformats.org/officeDocument/2006/relationships/tags" Target="../tags/tag1544.xml"/><Relationship Id="rId21" Type="http://schemas.openxmlformats.org/officeDocument/2006/relationships/tags" Target="../tags/tag1545.xml"/><Relationship Id="rId22" Type="http://schemas.openxmlformats.org/officeDocument/2006/relationships/tags" Target="../tags/tag1546.xml"/><Relationship Id="rId23" Type="http://schemas.openxmlformats.org/officeDocument/2006/relationships/tags" Target="../tags/tag1547.xml"/><Relationship Id="rId24" Type="http://schemas.openxmlformats.org/officeDocument/2006/relationships/tags" Target="../tags/tag1548.xml"/><Relationship Id="rId25" Type="http://schemas.openxmlformats.org/officeDocument/2006/relationships/tags" Target="../tags/tag1549.xml"/><Relationship Id="rId26" Type="http://schemas.openxmlformats.org/officeDocument/2006/relationships/tags" Target="../tags/tag1550.xml"/><Relationship Id="rId27" Type="http://schemas.openxmlformats.org/officeDocument/2006/relationships/tags" Target="../tags/tag1551.xml"/><Relationship Id="rId28" Type="http://schemas.openxmlformats.org/officeDocument/2006/relationships/tags" Target="../tags/tag1552.xml"/><Relationship Id="rId29" Type="http://schemas.openxmlformats.org/officeDocument/2006/relationships/tags" Target="../tags/tag1553.xml"/><Relationship Id="rId40" Type="http://schemas.openxmlformats.org/officeDocument/2006/relationships/tags" Target="../tags/tag1564.xml"/><Relationship Id="rId41" Type="http://schemas.openxmlformats.org/officeDocument/2006/relationships/tags" Target="../tags/tag1565.xml"/><Relationship Id="rId42" Type="http://schemas.openxmlformats.org/officeDocument/2006/relationships/tags" Target="../tags/tag1566.xml"/><Relationship Id="rId43" Type="http://schemas.openxmlformats.org/officeDocument/2006/relationships/tags" Target="../tags/tag1567.xml"/><Relationship Id="rId44" Type="http://schemas.openxmlformats.org/officeDocument/2006/relationships/tags" Target="../tags/tag1568.xml"/><Relationship Id="rId45" Type="http://schemas.openxmlformats.org/officeDocument/2006/relationships/tags" Target="../tags/tag1569.xml"/><Relationship Id="rId46" Type="http://schemas.openxmlformats.org/officeDocument/2006/relationships/tags" Target="../tags/tag1570.xml"/><Relationship Id="rId47" Type="http://schemas.openxmlformats.org/officeDocument/2006/relationships/tags" Target="../tags/tag1571.xml"/><Relationship Id="rId48" Type="http://schemas.openxmlformats.org/officeDocument/2006/relationships/tags" Target="../tags/tag1572.xml"/><Relationship Id="rId49" Type="http://schemas.openxmlformats.org/officeDocument/2006/relationships/tags" Target="../tags/tag1573.xml"/><Relationship Id="rId60" Type="http://schemas.openxmlformats.org/officeDocument/2006/relationships/tags" Target="../tags/tag1584.xml"/><Relationship Id="rId61" Type="http://schemas.openxmlformats.org/officeDocument/2006/relationships/tags" Target="../tags/tag1585.xml"/><Relationship Id="rId62" Type="http://schemas.openxmlformats.org/officeDocument/2006/relationships/tags" Target="../tags/tag1586.xml"/><Relationship Id="rId63" Type="http://schemas.openxmlformats.org/officeDocument/2006/relationships/tags" Target="../tags/tag1587.xml"/><Relationship Id="rId64" Type="http://schemas.openxmlformats.org/officeDocument/2006/relationships/tags" Target="../tags/tag1588.xml"/><Relationship Id="rId65" Type="http://schemas.openxmlformats.org/officeDocument/2006/relationships/tags" Target="../tags/tag1589.xml"/><Relationship Id="rId66" Type="http://schemas.openxmlformats.org/officeDocument/2006/relationships/tags" Target="../tags/tag1590.xml"/><Relationship Id="rId67" Type="http://schemas.openxmlformats.org/officeDocument/2006/relationships/tags" Target="../tags/tag1591.xml"/><Relationship Id="rId68" Type="http://schemas.openxmlformats.org/officeDocument/2006/relationships/tags" Target="../tags/tag1592.xml"/><Relationship Id="rId69" Type="http://schemas.openxmlformats.org/officeDocument/2006/relationships/tags" Target="../tags/tag1593.xml"/><Relationship Id="rId80" Type="http://schemas.openxmlformats.org/officeDocument/2006/relationships/tags" Target="../tags/tag1604.xml"/><Relationship Id="rId81" Type="http://schemas.openxmlformats.org/officeDocument/2006/relationships/tags" Target="../tags/tag1605.xml"/><Relationship Id="rId82" Type="http://schemas.openxmlformats.org/officeDocument/2006/relationships/tags" Target="../tags/tag1606.xml"/><Relationship Id="rId83" Type="http://schemas.openxmlformats.org/officeDocument/2006/relationships/tags" Target="../tags/tag1607.xml"/><Relationship Id="rId84" Type="http://schemas.openxmlformats.org/officeDocument/2006/relationships/tags" Target="../tags/tag1608.xml"/><Relationship Id="rId85" Type="http://schemas.openxmlformats.org/officeDocument/2006/relationships/tags" Target="../tags/tag1609.xml"/><Relationship Id="rId86" Type="http://schemas.openxmlformats.org/officeDocument/2006/relationships/tags" Target="../tags/tag1610.xml"/><Relationship Id="rId87" Type="http://schemas.openxmlformats.org/officeDocument/2006/relationships/tags" Target="../tags/tag1611.xml"/><Relationship Id="rId88" Type="http://schemas.openxmlformats.org/officeDocument/2006/relationships/tags" Target="../tags/tag1612.xml"/><Relationship Id="rId89" Type="http://schemas.openxmlformats.org/officeDocument/2006/relationships/tags" Target="../tags/tag16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617.xml"/><Relationship Id="rId4" Type="http://schemas.openxmlformats.org/officeDocument/2006/relationships/tags" Target="../tags/tag1618.xml"/><Relationship Id="rId5" Type="http://schemas.openxmlformats.org/officeDocument/2006/relationships/tags" Target="../tags/tag1619.xml"/><Relationship Id="rId6" Type="http://schemas.openxmlformats.org/officeDocument/2006/relationships/tags" Target="../tags/tag1620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0.xml"/><Relationship Id="rId1" Type="http://schemas.openxmlformats.org/officeDocument/2006/relationships/tags" Target="../tags/tag1615.xml"/><Relationship Id="rId2" Type="http://schemas.openxmlformats.org/officeDocument/2006/relationships/tags" Target="../tags/tag16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623.xml"/><Relationship Id="rId4" Type="http://schemas.openxmlformats.org/officeDocument/2006/relationships/tags" Target="../tags/tag1624.xml"/><Relationship Id="rId5" Type="http://schemas.openxmlformats.org/officeDocument/2006/relationships/tags" Target="../tags/tag1625.xml"/><Relationship Id="rId6" Type="http://schemas.openxmlformats.org/officeDocument/2006/relationships/tags" Target="../tags/tag1626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1.xml"/><Relationship Id="rId1" Type="http://schemas.openxmlformats.org/officeDocument/2006/relationships/tags" Target="../tags/tag1621.xml"/><Relationship Id="rId2" Type="http://schemas.openxmlformats.org/officeDocument/2006/relationships/tags" Target="../tags/tag16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629.xml"/><Relationship Id="rId4" Type="http://schemas.openxmlformats.org/officeDocument/2006/relationships/tags" Target="../tags/tag1630.xml"/><Relationship Id="rId5" Type="http://schemas.openxmlformats.org/officeDocument/2006/relationships/tags" Target="../tags/tag1631.xml"/><Relationship Id="rId6" Type="http://schemas.openxmlformats.org/officeDocument/2006/relationships/tags" Target="../tags/tag1632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2.xml"/><Relationship Id="rId1" Type="http://schemas.openxmlformats.org/officeDocument/2006/relationships/tags" Target="../tags/tag1627.xml"/><Relationship Id="rId2" Type="http://schemas.openxmlformats.org/officeDocument/2006/relationships/tags" Target="../tags/tag16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635.xml"/><Relationship Id="rId4" Type="http://schemas.openxmlformats.org/officeDocument/2006/relationships/tags" Target="../tags/tag1636.xml"/><Relationship Id="rId5" Type="http://schemas.openxmlformats.org/officeDocument/2006/relationships/tags" Target="../tags/tag1637.xml"/><Relationship Id="rId6" Type="http://schemas.openxmlformats.org/officeDocument/2006/relationships/tags" Target="../tags/tag1638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3.xml"/><Relationship Id="rId1" Type="http://schemas.openxmlformats.org/officeDocument/2006/relationships/tags" Target="../tags/tag1633.xml"/><Relationship Id="rId2" Type="http://schemas.openxmlformats.org/officeDocument/2006/relationships/tags" Target="../tags/tag16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641.xml"/><Relationship Id="rId4" Type="http://schemas.openxmlformats.org/officeDocument/2006/relationships/tags" Target="../tags/tag1642.xml"/><Relationship Id="rId5" Type="http://schemas.openxmlformats.org/officeDocument/2006/relationships/tags" Target="../tags/tag1643.xml"/><Relationship Id="rId6" Type="http://schemas.openxmlformats.org/officeDocument/2006/relationships/tags" Target="../tags/tag1644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4.xml"/><Relationship Id="rId1" Type="http://schemas.openxmlformats.org/officeDocument/2006/relationships/tags" Target="../tags/tag1639.xml"/><Relationship Id="rId2" Type="http://schemas.openxmlformats.org/officeDocument/2006/relationships/tags" Target="../tags/tag16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647.xml"/><Relationship Id="rId4" Type="http://schemas.openxmlformats.org/officeDocument/2006/relationships/tags" Target="../tags/tag1648.xml"/><Relationship Id="rId5" Type="http://schemas.openxmlformats.org/officeDocument/2006/relationships/tags" Target="../tags/tag1649.xml"/><Relationship Id="rId6" Type="http://schemas.openxmlformats.org/officeDocument/2006/relationships/tags" Target="../tags/tag1650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5.xml"/><Relationship Id="rId1" Type="http://schemas.openxmlformats.org/officeDocument/2006/relationships/tags" Target="../tags/tag1645.xml"/><Relationship Id="rId2" Type="http://schemas.openxmlformats.org/officeDocument/2006/relationships/tags" Target="../tags/tag16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653.xml"/><Relationship Id="rId4" Type="http://schemas.openxmlformats.org/officeDocument/2006/relationships/tags" Target="../tags/tag1654.xml"/><Relationship Id="rId5" Type="http://schemas.openxmlformats.org/officeDocument/2006/relationships/tags" Target="../tags/tag1655.xml"/><Relationship Id="rId6" Type="http://schemas.openxmlformats.org/officeDocument/2006/relationships/tags" Target="../tags/tag1656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6.xml"/><Relationship Id="rId1" Type="http://schemas.openxmlformats.org/officeDocument/2006/relationships/tags" Target="../tags/tag1651.xml"/><Relationship Id="rId2" Type="http://schemas.openxmlformats.org/officeDocument/2006/relationships/tags" Target="../tags/tag16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659.xml"/><Relationship Id="rId4" Type="http://schemas.openxmlformats.org/officeDocument/2006/relationships/tags" Target="../tags/tag1660.xml"/><Relationship Id="rId5" Type="http://schemas.openxmlformats.org/officeDocument/2006/relationships/tags" Target="../tags/tag1661.xml"/><Relationship Id="rId6" Type="http://schemas.openxmlformats.org/officeDocument/2006/relationships/tags" Target="../tags/tag1662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7.xml"/><Relationship Id="rId1" Type="http://schemas.openxmlformats.org/officeDocument/2006/relationships/tags" Target="../tags/tag1657.xml"/><Relationship Id="rId2" Type="http://schemas.openxmlformats.org/officeDocument/2006/relationships/tags" Target="../tags/tag16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65.xml"/><Relationship Id="rId4" Type="http://schemas.openxmlformats.org/officeDocument/2006/relationships/tags" Target="../tags/tag1666.xml"/><Relationship Id="rId5" Type="http://schemas.openxmlformats.org/officeDocument/2006/relationships/tags" Target="../tags/tag1667.xml"/><Relationship Id="rId6" Type="http://schemas.openxmlformats.org/officeDocument/2006/relationships/tags" Target="../tags/tag1668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38.xml"/><Relationship Id="rId1" Type="http://schemas.openxmlformats.org/officeDocument/2006/relationships/tags" Target="../tags/tag1663.xml"/><Relationship Id="rId2" Type="http://schemas.openxmlformats.org/officeDocument/2006/relationships/tags" Target="../tags/tag16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671.xml"/><Relationship Id="rId4" Type="http://schemas.openxmlformats.org/officeDocument/2006/relationships/tags" Target="../tags/tag1672.xml"/><Relationship Id="rId5" Type="http://schemas.openxmlformats.org/officeDocument/2006/relationships/tags" Target="../tags/tag1673.xml"/><Relationship Id="rId6" Type="http://schemas.openxmlformats.org/officeDocument/2006/relationships/tags" Target="../tags/tag1674.xml"/><Relationship Id="rId7" Type="http://schemas.openxmlformats.org/officeDocument/2006/relationships/tags" Target="../tags/tag1675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39.xml"/><Relationship Id="rId1" Type="http://schemas.openxmlformats.org/officeDocument/2006/relationships/tags" Target="../tags/tag1669.xml"/><Relationship Id="rId2" Type="http://schemas.openxmlformats.org/officeDocument/2006/relationships/tags" Target="../tags/tag16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678.xml"/><Relationship Id="rId4" Type="http://schemas.openxmlformats.org/officeDocument/2006/relationships/tags" Target="../tags/tag1679.xml"/><Relationship Id="rId5" Type="http://schemas.openxmlformats.org/officeDocument/2006/relationships/tags" Target="../tags/tag1680.xml"/><Relationship Id="rId6" Type="http://schemas.openxmlformats.org/officeDocument/2006/relationships/tags" Target="../tags/tag1681.xml"/><Relationship Id="rId7" Type="http://schemas.openxmlformats.org/officeDocument/2006/relationships/tags" Target="../tags/tag1682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40.xml"/><Relationship Id="rId1" Type="http://schemas.openxmlformats.org/officeDocument/2006/relationships/tags" Target="../tags/tag1676.xml"/><Relationship Id="rId2" Type="http://schemas.openxmlformats.org/officeDocument/2006/relationships/tags" Target="../tags/tag167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685.xml"/><Relationship Id="rId4" Type="http://schemas.openxmlformats.org/officeDocument/2006/relationships/tags" Target="../tags/tag1686.xml"/><Relationship Id="rId5" Type="http://schemas.openxmlformats.org/officeDocument/2006/relationships/tags" Target="../tags/tag1687.xml"/><Relationship Id="rId6" Type="http://schemas.openxmlformats.org/officeDocument/2006/relationships/tags" Target="../tags/tag1688.xml"/><Relationship Id="rId7" Type="http://schemas.openxmlformats.org/officeDocument/2006/relationships/tags" Target="../tags/tag1689.xml"/><Relationship Id="rId8" Type="http://schemas.openxmlformats.org/officeDocument/2006/relationships/tags" Target="../tags/tag1690.xml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41.xml"/><Relationship Id="rId1" Type="http://schemas.openxmlformats.org/officeDocument/2006/relationships/tags" Target="../tags/tag1683.xml"/><Relationship Id="rId2" Type="http://schemas.openxmlformats.org/officeDocument/2006/relationships/tags" Target="../tags/tag168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693.xml"/><Relationship Id="rId4" Type="http://schemas.openxmlformats.org/officeDocument/2006/relationships/tags" Target="../tags/tag1694.xml"/><Relationship Id="rId5" Type="http://schemas.openxmlformats.org/officeDocument/2006/relationships/tags" Target="../tags/tag1695.xml"/><Relationship Id="rId6" Type="http://schemas.openxmlformats.org/officeDocument/2006/relationships/tags" Target="../tags/tag1696.xml"/><Relationship Id="rId7" Type="http://schemas.openxmlformats.org/officeDocument/2006/relationships/tags" Target="../tags/tag1697.xml"/><Relationship Id="rId8" Type="http://schemas.openxmlformats.org/officeDocument/2006/relationships/tags" Target="../tags/tag1698.xml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42.xml"/><Relationship Id="rId1" Type="http://schemas.openxmlformats.org/officeDocument/2006/relationships/tags" Target="../tags/tag1691.xml"/><Relationship Id="rId2" Type="http://schemas.openxmlformats.org/officeDocument/2006/relationships/tags" Target="../tags/tag169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701.xml"/><Relationship Id="rId4" Type="http://schemas.openxmlformats.org/officeDocument/2006/relationships/tags" Target="../tags/tag1702.xml"/><Relationship Id="rId5" Type="http://schemas.openxmlformats.org/officeDocument/2006/relationships/tags" Target="../tags/tag1703.xml"/><Relationship Id="rId6" Type="http://schemas.openxmlformats.org/officeDocument/2006/relationships/tags" Target="../tags/tag1704.xml"/><Relationship Id="rId7" Type="http://schemas.openxmlformats.org/officeDocument/2006/relationships/tags" Target="../tags/tag1705.xml"/><Relationship Id="rId8" Type="http://schemas.openxmlformats.org/officeDocument/2006/relationships/tags" Target="../tags/tag1706.xml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43.xml"/><Relationship Id="rId1" Type="http://schemas.openxmlformats.org/officeDocument/2006/relationships/tags" Target="../tags/tag1699.xml"/><Relationship Id="rId2" Type="http://schemas.openxmlformats.org/officeDocument/2006/relationships/tags" Target="../tags/tag17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709.xml"/><Relationship Id="rId4" Type="http://schemas.openxmlformats.org/officeDocument/2006/relationships/tags" Target="../tags/tag1710.xml"/><Relationship Id="rId5" Type="http://schemas.openxmlformats.org/officeDocument/2006/relationships/tags" Target="../tags/tag1711.xml"/><Relationship Id="rId6" Type="http://schemas.openxmlformats.org/officeDocument/2006/relationships/tags" Target="../tags/tag1712.xml"/><Relationship Id="rId7" Type="http://schemas.openxmlformats.org/officeDocument/2006/relationships/tags" Target="../tags/tag1713.xml"/><Relationship Id="rId8" Type="http://schemas.openxmlformats.org/officeDocument/2006/relationships/tags" Target="../tags/tag1714.xml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44.xml"/><Relationship Id="rId1" Type="http://schemas.openxmlformats.org/officeDocument/2006/relationships/tags" Target="../tags/tag1707.xml"/><Relationship Id="rId2" Type="http://schemas.openxmlformats.org/officeDocument/2006/relationships/tags" Target="../tags/tag170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717.xml"/><Relationship Id="rId4" Type="http://schemas.openxmlformats.org/officeDocument/2006/relationships/tags" Target="../tags/tag1718.xml"/><Relationship Id="rId5" Type="http://schemas.openxmlformats.org/officeDocument/2006/relationships/tags" Target="../tags/tag1719.xml"/><Relationship Id="rId6" Type="http://schemas.openxmlformats.org/officeDocument/2006/relationships/tags" Target="../tags/tag1720.xml"/><Relationship Id="rId7" Type="http://schemas.openxmlformats.org/officeDocument/2006/relationships/tags" Target="../tags/tag1721.xml"/><Relationship Id="rId8" Type="http://schemas.openxmlformats.org/officeDocument/2006/relationships/tags" Target="../tags/tag1722.xml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45.xml"/><Relationship Id="rId1" Type="http://schemas.openxmlformats.org/officeDocument/2006/relationships/tags" Target="../tags/tag1715.xml"/><Relationship Id="rId2" Type="http://schemas.openxmlformats.org/officeDocument/2006/relationships/tags" Target="../tags/tag17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725.xml"/><Relationship Id="rId4" Type="http://schemas.openxmlformats.org/officeDocument/2006/relationships/tags" Target="../tags/tag1726.xml"/><Relationship Id="rId5" Type="http://schemas.openxmlformats.org/officeDocument/2006/relationships/tags" Target="../tags/tag1727.xml"/><Relationship Id="rId6" Type="http://schemas.openxmlformats.org/officeDocument/2006/relationships/tags" Target="../tags/tag1728.xml"/><Relationship Id="rId7" Type="http://schemas.openxmlformats.org/officeDocument/2006/relationships/tags" Target="../tags/tag1729.xml"/><Relationship Id="rId8" Type="http://schemas.openxmlformats.org/officeDocument/2006/relationships/tags" Target="../tags/tag1730.xml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46.xml"/><Relationship Id="rId1" Type="http://schemas.openxmlformats.org/officeDocument/2006/relationships/tags" Target="../tags/tag1723.xml"/><Relationship Id="rId2" Type="http://schemas.openxmlformats.org/officeDocument/2006/relationships/tags" Target="../tags/tag17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5.xml"/><Relationship Id="rId12" Type="http://schemas.openxmlformats.org/officeDocument/2006/relationships/image" Target="../media/image4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5791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www.youtube.com</a:t>
            </a:r>
            <a:r>
              <a:rPr lang="en-US" sz="2400" dirty="0"/>
              <a:t>/</a:t>
            </a:r>
            <a:r>
              <a:rPr lang="en-US" sz="2400" dirty="0" err="1"/>
              <a:t>watch?v</a:t>
            </a:r>
            <a:r>
              <a:rPr lang="en-US" sz="2400" dirty="0"/>
              <a:t>=</a:t>
            </a:r>
            <a:r>
              <a:rPr lang="en-US" sz="2400" dirty="0" err="1" smtClean="0"/>
              <a:t>LcPWEMwGJVQ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8216900" cy="458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1524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could you figure out how humans approach playing chess?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2973388"/>
            <a:ext cx="541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5603" name="Text Box 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954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An experiment (by deGroot) was performed in which chess positions were shown to novice and expert players…</a:t>
            </a:r>
          </a:p>
        </p:txBody>
      </p:sp>
      <p:sp>
        <p:nvSpPr>
          <p:cNvPr id="25605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/>
              <a:t>How humans play games…</a:t>
            </a:r>
          </a:p>
        </p:txBody>
      </p:sp>
      <p:pic>
        <p:nvPicPr>
          <p:cNvPr id="6" name="Picture 9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13450" y="206216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2973388"/>
            <a:ext cx="541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76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672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latin typeface="Comic Sans MS" charset="0"/>
                <a:ea typeface="ＭＳ Ｐゴシック" charset="-128"/>
                <a:cs typeface="ＭＳ Ｐゴシック" charset="-128"/>
              </a:rPr>
              <a:t>Random</a:t>
            </a: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 chess positions (not legal </a:t>
            </a:r>
            <a:b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ones) were then shown to the two </a:t>
            </a:r>
            <a:b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groups</a:t>
            </a:r>
          </a:p>
        </p:txBody>
      </p:sp>
      <p:sp>
        <p:nvSpPr>
          <p:cNvPr id="2765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5629275"/>
            <a:ext cx="4191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and novices did just as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badly at reconstructing them!</a:t>
            </a:r>
          </a:p>
        </p:txBody>
      </p:sp>
      <p:sp>
        <p:nvSpPr>
          <p:cNvPr id="27653" name="Text Box 9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2954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An experiment (by deGroot) was performed in which chess positions were shown to novice and expert players…</a:t>
            </a:r>
          </a:p>
        </p:txBody>
      </p:sp>
      <p:pic>
        <p:nvPicPr>
          <p:cNvPr id="27654" name="Picture 9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13450" y="206216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7655" name="Picture 9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13450" y="4349750"/>
            <a:ext cx="2201863" cy="2201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7656" name="Rectangle 9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How humans play games…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People are still working on this problem…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52600"/>
            <a:ext cx="8305800" cy="303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791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http://people.brunel.ac.uk/~hsstffg/frg-research/chess_expertise/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905000" y="441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can we pose this as a search problem?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810000" y="6096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26670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3192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905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67" name="Group 10"/>
          <p:cNvGrpSpPr/>
          <p:nvPr/>
        </p:nvGrpSpPr>
        <p:grpSpPr>
          <a:xfrm>
            <a:off x="2819400" y="26670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95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2895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191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3505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82" name="Group 10"/>
          <p:cNvGrpSpPr/>
          <p:nvPr/>
        </p:nvGrpSpPr>
        <p:grpSpPr>
          <a:xfrm>
            <a:off x="6858000" y="26670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296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7620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3886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524000" y="15341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Eventually, we’ll get to a leaf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8200" y="6019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90"/>
                </a:solidFill>
              </a:rPr>
              <a:t>UTILITY</a:t>
            </a:r>
            <a:r>
              <a:rPr lang="en-US" sz="2400" dirty="0" smtClean="0"/>
              <a:t> of a state tells us how good the states are.</a:t>
            </a:r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10668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+1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67600" y="449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-</a:t>
            </a:r>
            <a:r>
              <a:rPr lang="en-US" sz="3600" dirty="0" smtClean="0">
                <a:solidFill>
                  <a:srgbClr val="000090"/>
                </a:solidFill>
              </a:rPr>
              <a:t>1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5200" y="457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0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35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INITIAL STATE – board position and the player whose turn it is</a:t>
            </a:r>
          </a:p>
          <a:p>
            <a:pPr marL="0" indent="0" eaLnBrk="1" hangingPunct="1">
              <a:buNone/>
            </a:pPr>
            <a:endParaRPr lang="en-US" altLang="ja-JP" sz="2400" dirty="0" smtClean="0">
              <a:latin typeface="Times New Roman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SUCCESSOR </a:t>
            </a: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FUNCTION– returns a list of </a:t>
            </a: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(</a:t>
            </a: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move, next state) pairs</a:t>
            </a:r>
          </a:p>
          <a:p>
            <a:pPr marL="0" indent="0" eaLnBrk="1" hangingPunct="1">
              <a:buNone/>
            </a:pPr>
            <a:endParaRPr lang="en-US" altLang="ja-JP" sz="2400" dirty="0" smtClean="0">
              <a:latin typeface="Times New Roman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TERMINAL </a:t>
            </a: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TEST – is game over? Are we in a terminal state?</a:t>
            </a:r>
          </a:p>
          <a:p>
            <a:pPr marL="0" indent="0" eaLnBrk="1" hangingPunct="1">
              <a:buNone/>
            </a:pPr>
            <a:endParaRPr lang="en-US" altLang="ja-JP" sz="2400" dirty="0" smtClean="0">
              <a:latin typeface="Times New Roman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UTILITY </a:t>
            </a: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FUNCTION – (objective or payoff </a:t>
            </a:r>
            <a:r>
              <a:rPr lang="en-US" altLang="ja-JP" sz="2400" dirty="0" err="1" smtClean="0">
                <a:latin typeface="Times New Roman" charset="0"/>
                <a:ea typeface="Arial" charset="0"/>
                <a:cs typeface="Arial" charset="0"/>
              </a:rPr>
              <a:t>func</a:t>
            </a: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) gives a numeric value for terminal states (</a:t>
            </a:r>
            <a:r>
              <a:rPr lang="en-US" altLang="ja-JP" sz="2400" dirty="0" err="1" smtClean="0">
                <a:latin typeface="Times New Roman" charset="0"/>
                <a:ea typeface="Arial" charset="0"/>
                <a:cs typeface="Arial" charset="0"/>
              </a:rPr>
              <a:t>ie</a:t>
            </a:r>
            <a:r>
              <a:rPr lang="en-US" altLang="ja-JP" sz="2400" dirty="0" smtClean="0">
                <a:latin typeface="Times New Roman" charset="0"/>
                <a:ea typeface="Arial" charset="0"/>
                <a:cs typeface="Arial" charset="0"/>
              </a:rPr>
              <a:t> – chess – win/lose/draw +1/-1/0, backgammon +192 to -192)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charset="0"/>
                <a:ea typeface="ＭＳ Ｐゴシック" charset="-128"/>
                <a:cs typeface="ＭＳ Ｐゴシック" charset="-128"/>
              </a:rPr>
              <a:t>Games’ Branching Factors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On </a:t>
            </a: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average, there are</a:t>
            </a: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 ~35 </a:t>
            </a: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possible moves that a chess player can make from any board configuration…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pic>
        <p:nvPicPr>
          <p:cNvPr id="31867" name="Picture 126"/>
          <p:cNvPicPr>
            <a:picLocks noChangeAspect="1" noChangeArrowheads="1"/>
          </p:cNvPicPr>
          <p:nvPr>
            <p:custDataLst>
              <p:tags r:id="rId122"/>
            </p:custDataLst>
          </p:nvPr>
        </p:nvPicPr>
        <p:blipFill>
          <a:blip r:embed="rId127"/>
          <a:srcRect/>
          <a:stretch>
            <a:fillRect/>
          </a:stretch>
        </p:blipFill>
        <p:spPr bwMode="auto">
          <a:xfrm>
            <a:off x="685800" y="2286000"/>
            <a:ext cx="3175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68" name="Text Box 127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3886200" y="4727575"/>
            <a:ext cx="1066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Hydra at home in the United Arab Emirates… </a:t>
            </a:r>
          </a:p>
        </p:txBody>
      </p:sp>
      <p:sp>
        <p:nvSpPr>
          <p:cNvPr id="31869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3751263" y="2500313"/>
            <a:ext cx="973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18 Ply!!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z="4000" dirty="0" smtClean="0"/>
              <a:t>Adversarial Search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CS311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Spring 2013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67200" y="5983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solidFill>
                  <a:srgbClr val="FF6600"/>
                </a:solidFill>
              </a:rPr>
              <a:t>Some material borrowed from </a:t>
            </a:r>
            <a:r>
              <a:rPr lang="en-US"/>
              <a:t>:</a:t>
            </a:r>
          </a:p>
          <a:p>
            <a:pPr algn="r"/>
            <a:r>
              <a:rPr lang="en-US"/>
              <a:t>Sara Owsley Sood and 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charset="0"/>
                <a:ea typeface="ＭＳ Ｐゴシック" charset="-128"/>
                <a:cs typeface="ＭＳ Ｐゴシック" charset="-128"/>
              </a:rPr>
              <a:t>Games’ Branching Factors</a:t>
            </a: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379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 On average, there are ~35 possible moves that a chess player can make from any board configuration…</a:t>
            </a:r>
            <a:endParaRPr lang="en-US" sz="24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81600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3915" name="Rectangle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3916" name="Rectangle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33917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Boundaries for </a:t>
            </a:r>
            <a:r>
              <a:rPr lang="en-US" sz="2400" i="1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qualitatively different games…</a:t>
            </a:r>
            <a:endParaRPr lang="en-US" sz="2400">
              <a:solidFill>
                <a:srgbClr val="6E041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charset="0"/>
                <a:ea typeface="ＭＳ Ｐゴシック" charset="-128"/>
                <a:cs typeface="ＭＳ Ｐゴシック" charset="-128"/>
              </a:rPr>
              <a:t>Games’ Branching Factors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 On average, there are ~35 possible moves that a chess player can make from any board configuration…</a:t>
            </a:r>
            <a:endParaRPr lang="en-US" sz="24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10175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6172200"/>
            <a:ext cx="574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human-dominated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04800" y="48006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CHINOOK (2007)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2971800" y="5031434"/>
            <a:ext cx="3352800" cy="1501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vs. search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Opponent!</a:t>
            </a:r>
          </a:p>
          <a:p>
            <a:pPr lvl="1"/>
            <a:r>
              <a:rPr lang="en-US" sz="2400" dirty="0" smtClean="0"/>
              <a:t>unpredictable/uncertainty</a:t>
            </a:r>
          </a:p>
          <a:p>
            <a:pPr lvl="1"/>
            <a:r>
              <a:rPr lang="en-US" sz="2400" dirty="0" smtClean="0"/>
              <a:t>deal with opponent strategy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Time </a:t>
            </a:r>
            <a:r>
              <a:rPr lang="en-US" sz="2800" dirty="0" smtClean="0"/>
              <a:t>limitations</a:t>
            </a:r>
          </a:p>
          <a:p>
            <a:pPr lvl="1"/>
            <a:r>
              <a:rPr lang="en-US" sz="2400" dirty="0" smtClean="0"/>
              <a:t>must make a move in a reasonable amount of time</a:t>
            </a:r>
          </a:p>
          <a:p>
            <a:pPr lvl="1"/>
            <a:r>
              <a:rPr lang="en-US" sz="2400" dirty="0" smtClean="0"/>
              <a:t>can’t always look to the end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Path </a:t>
            </a:r>
            <a:r>
              <a:rPr lang="en-US" sz="2800" dirty="0" smtClean="0"/>
              <a:t>costs</a:t>
            </a:r>
          </a:p>
          <a:p>
            <a:pPr lvl="1"/>
            <a:r>
              <a:rPr lang="en-US" sz="2400" dirty="0" smtClean="0"/>
              <a:t>not about moves, but about UTILITY of the resulting state/winning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err="1" smtClean="0"/>
              <a:t>TOe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105400" y="1295400"/>
            <a:ext cx="685800" cy="685800"/>
            <a:chOff x="3200400" y="1219200"/>
            <a:chExt cx="19050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>
            <a:off x="4191000" y="2362200"/>
            <a:ext cx="685800" cy="685800"/>
            <a:chOff x="3200400" y="1219200"/>
            <a:chExt cx="1905000" cy="18288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0"/>
          <p:cNvGrpSpPr/>
          <p:nvPr/>
        </p:nvGrpSpPr>
        <p:grpSpPr>
          <a:xfrm>
            <a:off x="5029200" y="2362200"/>
            <a:ext cx="685800" cy="685800"/>
            <a:chOff x="3200400" y="1219200"/>
            <a:chExt cx="1905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0"/>
          <p:cNvGrpSpPr/>
          <p:nvPr/>
        </p:nvGrpSpPr>
        <p:grpSpPr>
          <a:xfrm>
            <a:off x="6324600" y="2362200"/>
            <a:ext cx="685800" cy="685800"/>
            <a:chOff x="3200400" y="1219200"/>
            <a:chExt cx="19050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0"/>
          <p:cNvGrpSpPr/>
          <p:nvPr/>
        </p:nvGrpSpPr>
        <p:grpSpPr>
          <a:xfrm>
            <a:off x="3429000" y="3505200"/>
            <a:ext cx="685800" cy="685800"/>
            <a:chOff x="3200400" y="1219200"/>
            <a:chExt cx="19050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0"/>
          <p:cNvGrpSpPr/>
          <p:nvPr/>
        </p:nvGrpSpPr>
        <p:grpSpPr>
          <a:xfrm>
            <a:off x="4267200" y="3505200"/>
            <a:ext cx="685800" cy="685800"/>
            <a:chOff x="3200400" y="1219200"/>
            <a:chExt cx="1905000" cy="1828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10"/>
          <p:cNvGrpSpPr/>
          <p:nvPr/>
        </p:nvGrpSpPr>
        <p:grpSpPr>
          <a:xfrm>
            <a:off x="5562600" y="3505200"/>
            <a:ext cx="685800" cy="685800"/>
            <a:chOff x="3200400" y="1219200"/>
            <a:chExt cx="1905000" cy="1828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10"/>
          <p:cNvGrpSpPr/>
          <p:nvPr/>
        </p:nvGrpSpPr>
        <p:grpSpPr>
          <a:xfrm>
            <a:off x="3200400" y="5486400"/>
            <a:ext cx="685800" cy="685800"/>
            <a:chOff x="3200400" y="1219200"/>
            <a:chExt cx="1905000" cy="1828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10"/>
          <p:cNvGrpSpPr/>
          <p:nvPr/>
        </p:nvGrpSpPr>
        <p:grpSpPr>
          <a:xfrm>
            <a:off x="4038600" y="5486400"/>
            <a:ext cx="685800" cy="685800"/>
            <a:chOff x="3200400" y="1219200"/>
            <a:chExt cx="1905000" cy="18288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0"/>
          <p:cNvGrpSpPr/>
          <p:nvPr/>
        </p:nvGrpSpPr>
        <p:grpSpPr>
          <a:xfrm>
            <a:off x="4953000" y="5486400"/>
            <a:ext cx="685800" cy="685800"/>
            <a:chOff x="3200400" y="1219200"/>
            <a:chExt cx="1905000" cy="1828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10"/>
          <p:cNvGrpSpPr/>
          <p:nvPr/>
        </p:nvGrpSpPr>
        <p:grpSpPr>
          <a:xfrm>
            <a:off x="5791200" y="5486400"/>
            <a:ext cx="685800" cy="685800"/>
            <a:chOff x="3200400" y="1219200"/>
            <a:chExt cx="1905000" cy="18288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10"/>
          <p:cNvGrpSpPr/>
          <p:nvPr/>
        </p:nvGrpSpPr>
        <p:grpSpPr>
          <a:xfrm>
            <a:off x="7772400" y="5486400"/>
            <a:ext cx="685800" cy="685800"/>
            <a:chOff x="3200400" y="1219200"/>
            <a:chExt cx="1905000" cy="18288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Box 75"/>
          <p:cNvSpPr txBox="1"/>
          <p:nvPr/>
        </p:nvSpPr>
        <p:spPr>
          <a:xfrm>
            <a:off x="5715000" y="2387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4953000" y="3530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10200" y="4444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6781800" y="5435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4114800" y="2297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181600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786518" y="2754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447800" y="1981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47800" y="2971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24000" y="39624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57400" y="45206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88" name="Straight Connector 87"/>
          <p:cNvCxnSpPr>
            <a:stCxn id="5" idx="2"/>
            <a:endCxn id="11" idx="0"/>
          </p:cNvCxnSpPr>
          <p:nvPr/>
        </p:nvCxnSpPr>
        <p:spPr bwMode="auto">
          <a:xfrm rot="5400000">
            <a:off x="4800600" y="1714500"/>
            <a:ext cx="381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2"/>
            <a:endCxn id="17" idx="0"/>
          </p:cNvCxnSpPr>
          <p:nvPr/>
        </p:nvCxnSpPr>
        <p:spPr bwMode="auto">
          <a:xfrm rot="5400000">
            <a:off x="5219700" y="2133600"/>
            <a:ext cx="381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5" idx="2"/>
            <a:endCxn id="23" idx="0"/>
          </p:cNvCxnSpPr>
          <p:nvPr/>
        </p:nvCxnSpPr>
        <p:spPr bwMode="auto">
          <a:xfrm rot="16200000" flipH="1">
            <a:off x="5867400" y="1562100"/>
            <a:ext cx="381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2"/>
            <a:endCxn id="29" idx="0"/>
          </p:cNvCxnSpPr>
          <p:nvPr/>
        </p:nvCxnSpPr>
        <p:spPr bwMode="auto">
          <a:xfrm rot="5400000">
            <a:off x="3924300" y="2895600"/>
            <a:ext cx="457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" idx="2"/>
            <a:endCxn id="35" idx="0"/>
          </p:cNvCxnSpPr>
          <p:nvPr/>
        </p:nvCxnSpPr>
        <p:spPr bwMode="auto">
          <a:xfrm rot="16200000" flipH="1">
            <a:off x="4343400" y="3238500"/>
            <a:ext cx="4572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1" idx="2"/>
            <a:endCxn id="41" idx="0"/>
          </p:cNvCxnSpPr>
          <p:nvPr/>
        </p:nvCxnSpPr>
        <p:spPr bwMode="auto">
          <a:xfrm rot="16200000" flipH="1">
            <a:off x="4991100" y="2590800"/>
            <a:ext cx="457200" cy="137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X, what will ‘O’ do?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49" name="Straight Arrow Connector 48"/>
            <p:cNvCxnSpPr>
              <a:stCxn id="35" idx="2"/>
              <a:endCxn id="2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35" idx="2"/>
              <a:endCxn id="1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1143000" y="25394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computer doesn’t know what move O (the opponent) will make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 </a:t>
            </a:r>
            <a:r>
              <a:rPr lang="en-US" sz="2400" dirty="0" smtClean="0"/>
              <a:t>can assume, though, that it will try and make the best move possible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Even </a:t>
            </a:r>
            <a:r>
              <a:rPr lang="en-US" sz="2400" dirty="0" smtClean="0"/>
              <a:t>if O </a:t>
            </a:r>
            <a:r>
              <a:rPr lang="en-US" sz="2400" dirty="0" smtClean="0"/>
              <a:t>actually </a:t>
            </a:r>
            <a:r>
              <a:rPr lang="en-US" sz="2400" dirty="0" smtClean="0"/>
              <a:t>makes a different move, we’re no worse off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67200" y="4191000"/>
            <a:ext cx="2438400" cy="2484150"/>
            <a:chOff x="2438400" y="1066800"/>
            <a:chExt cx="4876800" cy="5051106"/>
          </a:xfrm>
        </p:grpSpPr>
        <p:grpSp>
          <p:nvGrpSpPr>
            <p:cNvPr id="5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54102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004377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886200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4196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080576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9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5146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5054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3911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444425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51054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0916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1625023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6200" y="22860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cxnSp>
          <p:nvCxnSpPr>
            <p:cNvPr id="31" name="Straight Arrow Connector 30"/>
            <p:cNvCxnSpPr>
              <a:stCxn id="33" idx="2"/>
              <a:endCxn id="1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33" idx="2"/>
              <a:endCxn id="9" idx="0"/>
            </p:cNvCxnSpPr>
            <p:nvPr/>
          </p:nvCxnSpPr>
          <p:spPr bwMode="auto">
            <a:xfrm rot="16200000" flipH="1">
              <a:off x="5098762" y="2559339"/>
              <a:ext cx="965777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Optimal Strategy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Optimal Strategy</a:t>
            </a:r>
            <a:r>
              <a:rPr lang="en-US" dirty="0"/>
              <a:t> is one that is </a:t>
            </a:r>
            <a:r>
              <a:rPr lang="en-US" dirty="0" smtClean="0"/>
              <a:t>at </a:t>
            </a:r>
            <a:r>
              <a:rPr lang="en-US" dirty="0"/>
              <a:t>least as good as any other, no matter what the opponent does</a:t>
            </a:r>
          </a:p>
          <a:p>
            <a:pPr lvl="1" eaLnBrk="1" hangingPunct="1"/>
            <a:r>
              <a:rPr lang="en-US" dirty="0"/>
              <a:t>If there's a way to force the win, it will</a:t>
            </a:r>
          </a:p>
          <a:p>
            <a:pPr lvl="1" eaLnBrk="1" hangingPunct="1"/>
            <a:r>
              <a:rPr lang="en-US" dirty="0"/>
              <a:t>Will only lose if there's no other option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can X play optimally?</a:t>
            </a:r>
            <a:endParaRPr lang="en-US" dirty="0"/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914400" y="1219200"/>
            <a:ext cx="990600" cy="403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can X play optimally?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Start from the leaves and propagate the utility up:</a:t>
            </a:r>
          </a:p>
          <a:p>
            <a:pPr lvl="1"/>
            <a:r>
              <a:rPr lang="en-US" sz="2400" dirty="0" smtClean="0"/>
              <a:t>if X’s turn, pick the move that maximizes the utility</a:t>
            </a:r>
          </a:p>
          <a:p>
            <a:pPr lvl="1"/>
            <a:r>
              <a:rPr lang="en-US" sz="2400" dirty="0" smtClean="0"/>
              <a:t>if O’s turn, pick the move that minimizes the utility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282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optimal?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686800" cy="655638"/>
          </a:xfrm>
        </p:spPr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Algorithm: An Optimal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sz="2400" dirty="0" smtClean="0"/>
              <a:t>Uses recursion to compute the “value” of each state</a:t>
            </a:r>
          </a:p>
          <a:p>
            <a:r>
              <a:rPr lang="en-US" sz="2400" dirty="0" smtClean="0"/>
              <a:t>Proceeds to the leaves, then the values are “backed up” through the tree as the recursion unwinds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type of search is this?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does this assume about how MIN will play?  What if this isn’t true?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4035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6424613"/>
            <a:ext cx="76565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Note: We can't always search all the way down to the bottom of the tree…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11430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2000" y="9906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77863" y="914400"/>
            <a:ext cx="7627937" cy="3108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minimax(state</a:t>
            </a:r>
            <a:r>
              <a:rPr lang="en-US" sz="2000" dirty="0" smtClean="0"/>
              <a:t>)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	- if state </a:t>
            </a:r>
            <a:r>
              <a:rPr lang="en-US" sz="2000" dirty="0"/>
              <a:t>is a terminal state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Utility(state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	- if </a:t>
            </a:r>
            <a:r>
              <a:rPr lang="en-US" sz="2000" dirty="0" err="1"/>
              <a:t>MAX’s</a:t>
            </a:r>
            <a:r>
              <a:rPr lang="en-US" sz="2000" dirty="0"/>
              <a:t> turn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return the </a:t>
            </a:r>
            <a:r>
              <a:rPr lang="en-US" sz="2000" i="1" dirty="0" smtClean="0"/>
              <a:t>maximum</a:t>
            </a:r>
            <a:r>
              <a:rPr lang="en-US" sz="2000" dirty="0" smtClean="0"/>
              <a:t> of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(...) </a:t>
            </a:r>
          </a:p>
          <a:p>
            <a:r>
              <a:rPr lang="en-US" sz="2000" dirty="0" smtClean="0"/>
              <a:t>		on all successors of current state</a:t>
            </a:r>
          </a:p>
          <a:p>
            <a:r>
              <a:rPr lang="en-US" sz="2000" dirty="0" smtClean="0"/>
              <a:t>	- if </a:t>
            </a:r>
            <a:r>
              <a:rPr lang="en-US" sz="2000" dirty="0" err="1"/>
              <a:t>MIN’s</a:t>
            </a:r>
            <a:r>
              <a:rPr lang="en-US" sz="2000" dirty="0"/>
              <a:t> turn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return the </a:t>
            </a:r>
            <a:r>
              <a:rPr lang="en-US" sz="2000" i="1" dirty="0" smtClean="0"/>
              <a:t>minimum </a:t>
            </a:r>
            <a:r>
              <a:rPr lang="en-US" sz="2000" dirty="0" smtClean="0"/>
              <a:t> of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(…) 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dirty="0" smtClean="0"/>
              <a:t>on all successors </a:t>
            </a:r>
            <a:r>
              <a:rPr lang="en-US" sz="2000" dirty="0"/>
              <a:t>to</a:t>
            </a:r>
            <a:r>
              <a:rPr lang="en-US" sz="2000" dirty="0" smtClean="0"/>
              <a:t> current state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Reading/book?</a:t>
            </a:r>
            <a:endParaRPr lang="en-US" dirty="0" smtClean="0"/>
          </a:p>
          <a:p>
            <a:r>
              <a:rPr lang="en-US" dirty="0" smtClean="0"/>
              <a:t>Assignment 2</a:t>
            </a:r>
          </a:p>
          <a:p>
            <a:pPr lvl="1"/>
            <a:r>
              <a:rPr lang="en-US" dirty="0" smtClean="0"/>
              <a:t>On the web page</a:t>
            </a:r>
          </a:p>
          <a:p>
            <a:pPr lvl="1"/>
            <a:r>
              <a:rPr lang="en-US" dirty="0" smtClean="0"/>
              <a:t>3 parts</a:t>
            </a:r>
          </a:p>
          <a:p>
            <a:pPr lvl="1"/>
            <a:r>
              <a:rPr lang="en-US" dirty="0" smtClean="0"/>
              <a:t>Anyone looking for a partner?</a:t>
            </a:r>
          </a:p>
          <a:p>
            <a:pPr lvl="1"/>
            <a:r>
              <a:rPr lang="en-US" dirty="0" smtClean="0"/>
              <a:t>Get started!</a:t>
            </a:r>
          </a:p>
          <a:p>
            <a:r>
              <a:rPr lang="en-US" dirty="0" smtClean="0"/>
              <a:t>Written assignments</a:t>
            </a:r>
          </a:p>
          <a:p>
            <a:pPr lvl="1"/>
            <a:r>
              <a:rPr lang="en-US" dirty="0" smtClean="0"/>
              <a:t>Make sure to look at them </a:t>
            </a:r>
            <a:r>
              <a:rPr lang="en-US" dirty="0" err="1" smtClean="0"/>
              <a:t>asap</a:t>
            </a:r>
            <a:r>
              <a:rPr lang="en-US" dirty="0" smtClean="0"/>
              <a:t>!</a:t>
            </a:r>
            <a:endParaRPr lang="en-US" dirty="0" smtClean="0"/>
          </a:p>
          <a:p>
            <a:pPr lvl="1"/>
            <a:r>
              <a:rPr lang="en-US" dirty="0" smtClean="0"/>
              <a:t>Post next written assignment soon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19200"/>
            <a:ext cx="3030039" cy="182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def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minimax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for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all</a:t>
            </a:r>
            <a:r>
              <a:rPr lang="en-US" sz="2000" dirty="0" smtClean="0"/>
              <a:t> actions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in </a:t>
            </a:r>
            <a:r>
              <a:rPr lang="en-US" sz="2000" dirty="0" err="1" smtClean="0">
                <a:solidFill>
                  <a:srgbClr val="0000FF"/>
                </a:solidFill>
              </a:rPr>
              <a:t>actions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 </a:t>
            </a:r>
          </a:p>
          <a:p>
            <a:r>
              <a:rPr lang="en-US" sz="2000" dirty="0" smtClean="0"/>
              <a:t>      return the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with the </a:t>
            </a:r>
            <a:r>
              <a:rPr lang="en-US" sz="2000" i="1" dirty="0" smtClean="0"/>
              <a:t>largest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minValue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result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))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def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maxValue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 is terminal:</a:t>
            </a:r>
          </a:p>
          <a:p>
            <a:r>
              <a:rPr lang="en-US" sz="2000" dirty="0" smtClean="0"/>
              <a:t>      return </a:t>
            </a:r>
            <a:r>
              <a:rPr lang="en-US" sz="2000" dirty="0" err="1" smtClean="0">
                <a:solidFill>
                  <a:srgbClr val="0000FF"/>
                </a:solidFill>
              </a:rPr>
              <a:t>utility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else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  # return the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with the </a:t>
            </a:r>
            <a:r>
              <a:rPr lang="en-US" sz="2000" i="1" dirty="0" smtClean="0"/>
              <a:t>largest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minValue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result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= -∞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   for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all</a:t>
            </a:r>
            <a:r>
              <a:rPr lang="en-US" sz="2000" dirty="0" smtClean="0"/>
              <a:t> actions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in </a:t>
            </a:r>
            <a:r>
              <a:rPr lang="en-US" sz="2000" dirty="0" err="1" smtClean="0">
                <a:solidFill>
                  <a:srgbClr val="0000FF"/>
                </a:solidFill>
              </a:rPr>
              <a:t>actions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max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minValue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result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660066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def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minValue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 is terminal:</a:t>
            </a:r>
          </a:p>
          <a:p>
            <a:r>
              <a:rPr lang="en-US" sz="2000" dirty="0" smtClean="0"/>
              <a:t>      return </a:t>
            </a:r>
            <a:r>
              <a:rPr lang="en-US" sz="2000" dirty="0" err="1" smtClean="0">
                <a:solidFill>
                  <a:srgbClr val="0000FF"/>
                </a:solidFill>
              </a:rPr>
              <a:t>utility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else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  # return the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with the </a:t>
            </a:r>
            <a:r>
              <a:rPr lang="en-US" sz="2000" i="1" dirty="0" smtClean="0"/>
              <a:t>smallest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maxValue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result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= +∞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   for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all</a:t>
            </a:r>
            <a:r>
              <a:rPr lang="en-US" sz="2000" dirty="0" smtClean="0"/>
              <a:t> actions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in </a:t>
            </a:r>
            <a:r>
              <a:rPr lang="en-US" sz="2000" dirty="0" err="1" smtClean="0">
                <a:solidFill>
                  <a:srgbClr val="0000FF"/>
                </a:solidFill>
              </a:rPr>
              <a:t>actions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min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maxValue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result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660066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1295400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ME: Assume the opponent will try and minimize value, maximize my move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303455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OPPONENT:</a:t>
            </a: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Assume I will try and maximize my value, minimize his/her move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move should I take?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62268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quick review of search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Rational thinking via search – determine a plan of actions by searching from starting state to goal state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Uninformed </a:t>
            </a:r>
            <a:r>
              <a:rPr lang="en-US" sz="2400" dirty="0" smtClean="0"/>
              <a:t>search vs. informed search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what’s the difference?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what are the techniques we’ve seen?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pluses and minuses?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Heuristic </a:t>
            </a:r>
            <a:r>
              <a:rPr lang="en-US" sz="2400" dirty="0" smtClean="0"/>
              <a:t>design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admissible?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dominant?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733800" y="1752600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could still win, but not optimal!!!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A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or A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Minimax</a:t>
            </a:r>
            <a:r>
              <a:rPr lang="en-US" sz="2400" dirty="0" smtClean="0"/>
              <a:t> is optimal!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Are </a:t>
            </a:r>
            <a:r>
              <a:rPr lang="en-US" sz="2400" dirty="0" smtClean="0">
                <a:solidFill>
                  <a:srgbClr val="FF0000"/>
                </a:solidFill>
              </a:rPr>
              <a:t>we done?</a:t>
            </a:r>
          </a:p>
          <a:p>
            <a:pPr lvl="1"/>
            <a:r>
              <a:rPr lang="en-US" sz="2000" dirty="0" smtClean="0"/>
              <a:t>For chess, </a:t>
            </a:r>
            <a:r>
              <a:rPr lang="en-US" sz="2000" dirty="0" err="1" smtClean="0"/>
              <a:t>b</a:t>
            </a:r>
            <a:r>
              <a:rPr lang="en-US" sz="2000" dirty="0" smtClean="0"/>
              <a:t> ≈ 35, </a:t>
            </a:r>
            <a:r>
              <a:rPr lang="en-US" sz="2000" dirty="0" err="1" smtClean="0"/>
              <a:t>d</a:t>
            </a:r>
            <a:r>
              <a:rPr lang="en-US" sz="2000" dirty="0" smtClean="0"/>
              <a:t> ≈100 for reasonable games </a:t>
            </a:r>
            <a:r>
              <a:rPr lang="en-US" sz="2000" dirty="0" err="1" smtClean="0">
                <a:sym typeface="Wingdings" charset="2"/>
              </a:rPr>
              <a:t></a:t>
            </a:r>
            <a:r>
              <a:rPr lang="en-US" sz="2000" dirty="0" smtClean="0"/>
              <a:t> exact solution completely infeasible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feasible for </a:t>
            </a:r>
            <a:r>
              <a:rPr lang="en-US" sz="2000" dirty="0" err="1" smtClean="0"/>
              <a:t>Mancala</a:t>
            </a:r>
            <a:r>
              <a:rPr lang="en-US" sz="2000" dirty="0" smtClean="0"/>
              <a:t> or Tic </a:t>
            </a:r>
            <a:r>
              <a:rPr lang="en-US" sz="2000" dirty="0" err="1" smtClean="0"/>
              <a:t>Tac</a:t>
            </a:r>
            <a:r>
              <a:rPr lang="en-US" sz="2000" dirty="0" smtClean="0"/>
              <a:t> Toe?</a:t>
            </a:r>
          </a:p>
          <a:p>
            <a:pPr lvl="2"/>
            <a:r>
              <a:rPr lang="en-US" sz="1800" dirty="0" err="1" smtClean="0"/>
              <a:t>Mancala</a:t>
            </a:r>
            <a:r>
              <a:rPr lang="en-US" sz="1800" dirty="0" smtClean="0"/>
              <a:t>: 6 possible moves. average depth of 40, so 6</a:t>
            </a:r>
            <a:r>
              <a:rPr lang="en-US" sz="1800" baseline="30000" dirty="0" smtClean="0"/>
              <a:t>40</a:t>
            </a:r>
            <a:r>
              <a:rPr lang="en-US" sz="1800" dirty="0" smtClean="0"/>
              <a:t> which is on the edge</a:t>
            </a:r>
          </a:p>
          <a:p>
            <a:pPr lvl="2"/>
            <a:r>
              <a:rPr lang="en-US" sz="1800" dirty="0" smtClean="0"/>
              <a:t>Tic </a:t>
            </a:r>
            <a:r>
              <a:rPr lang="en-US" sz="1800" dirty="0" err="1" smtClean="0"/>
              <a:t>Tac</a:t>
            </a:r>
            <a:r>
              <a:rPr lang="en-US" sz="1800" dirty="0" smtClean="0"/>
              <a:t> Toe: branching factor of 4 (on average) and depth of 9… yes!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Ideas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pruning!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improved state utility/evaluation functions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87375" y="3379789"/>
            <a:ext cx="1825625" cy="1930400"/>
            <a:chOff x="146" y="2955"/>
            <a:chExt cx="1150" cy="121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749675" y="3379789"/>
            <a:ext cx="1946275" cy="1930400"/>
            <a:chOff x="146" y="2955"/>
            <a:chExt cx="1226" cy="1216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708775" y="3379789"/>
            <a:ext cx="1825625" cy="1930400"/>
            <a:chOff x="146" y="2955"/>
            <a:chExt cx="1150" cy="1216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530350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699000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699000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4899025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0039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3021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8416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546600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655638"/>
          </a:xfrm>
        </p:spPr>
        <p:txBody>
          <a:bodyPr/>
          <a:lstStyle/>
          <a:p>
            <a:r>
              <a:rPr lang="en-US" sz="2800" dirty="0" smtClean="0"/>
              <a:t>Pruning: do we have to traverse the whole tree?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660400" y="4708527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384300" y="4708527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108200" y="4708527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384300" y="3489327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815975" y="3794127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536700" y="379412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536700" y="3794127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620713" y="4940302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330325" y="4940302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092325" y="4940302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587375" y="4311652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120775" y="4311652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692275" y="4311652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1754188" y="3379789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749675" y="3379789"/>
            <a:ext cx="1946275" cy="1930400"/>
            <a:chOff x="146" y="2955"/>
            <a:chExt cx="1226" cy="1216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708775" y="3379789"/>
            <a:ext cx="1825625" cy="1930400"/>
            <a:chOff x="146" y="2955"/>
            <a:chExt cx="1150" cy="1216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530350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699000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699000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4899025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0039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3021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8416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546600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655638"/>
          </a:xfrm>
        </p:spPr>
        <p:txBody>
          <a:bodyPr/>
          <a:lstStyle/>
          <a:p>
            <a:r>
              <a:rPr lang="en-US" sz="2800" dirty="0" smtClean="0"/>
              <a:t>Pruning: do we have to traverse the whole tree?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6680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study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Clear success criteria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Important </a:t>
            </a:r>
            <a:r>
              <a:rPr lang="en-US" sz="2400" dirty="0" smtClean="0"/>
              <a:t>historically for AI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Fun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Good </a:t>
            </a:r>
            <a:r>
              <a:rPr lang="en-US" sz="2400" dirty="0" smtClean="0">
                <a:sym typeface="Wingdings"/>
              </a:rPr>
              <a:t>application of search</a:t>
            </a:r>
          </a:p>
          <a:p>
            <a:pPr lvl="1"/>
            <a:r>
              <a:rPr lang="en-US" sz="2000" dirty="0" smtClean="0">
                <a:sym typeface="Wingdings"/>
              </a:rPr>
              <a:t>hard problems (</a:t>
            </a:r>
            <a:r>
              <a:rPr lang="en-US" sz="2000" dirty="0" smtClean="0"/>
              <a:t>chess 35</a:t>
            </a:r>
            <a:r>
              <a:rPr lang="en-US" sz="2000" baseline="30000" dirty="0" smtClean="0"/>
              <a:t>100</a:t>
            </a:r>
            <a:r>
              <a:rPr lang="en-US" sz="2000" dirty="0" smtClean="0"/>
              <a:t> nodes in search tree, 10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 legal states)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Some </a:t>
            </a:r>
            <a:r>
              <a:rPr lang="en-US" sz="2400" dirty="0" smtClean="0"/>
              <a:t>real-world problems fit this model</a:t>
            </a:r>
          </a:p>
          <a:p>
            <a:pPr lvl="1"/>
            <a:r>
              <a:rPr lang="en-US" sz="2000" dirty="0" smtClean="0"/>
              <a:t>game theory (economics)</a:t>
            </a:r>
          </a:p>
          <a:p>
            <a:pPr lvl="1"/>
            <a:r>
              <a:rPr lang="en-US" sz="2000" dirty="0" smtClean="0"/>
              <a:t>multi-agent problems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6604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3843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1082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8159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5367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5367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6207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330325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0923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5873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120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6922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17541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38227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5466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2705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5466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39782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6990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6990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3783013" y="4940300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5688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254625" y="4940300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37496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2830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4854575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49164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67818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5057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2296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5057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69373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6581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6581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67421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5279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82137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708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2421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78136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78755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530350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699000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699000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4899025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0039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3021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546600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6680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28416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57" name="AutoShape 31"/>
          <p:cNvSpPr>
            <a:spLocks noChangeArrowheads="1"/>
          </p:cNvSpPr>
          <p:nvPr/>
        </p:nvSpPr>
        <p:spPr bwMode="auto">
          <a:xfrm flipV="1">
            <a:off x="1371600" y="35052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038600" y="34684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3?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530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6604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3843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1082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8159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5367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5367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6207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330325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0923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5873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120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6922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17541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38227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5466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5466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39782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6990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3783013" y="4940300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5688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37496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2830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49164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67818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5057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2296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5057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69373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6581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6581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67421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5279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82137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708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2421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78136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78755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530350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699000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699000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4899025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0039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3021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546600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6680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28416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57" name="AutoShape 31"/>
          <p:cNvSpPr>
            <a:spLocks noChangeArrowheads="1"/>
          </p:cNvSpPr>
          <p:nvPr/>
        </p:nvSpPr>
        <p:spPr bwMode="auto">
          <a:xfrm flipV="1">
            <a:off x="1371600" y="35052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038600" y="34684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3?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76800" y="3733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prune!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2200" y="58775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others if we continue?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6604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3843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1082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8159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5367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5367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6207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330325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0923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5873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120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6922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17541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38227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5466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5466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39782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6990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3783013" y="4940300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5688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37496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2830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49164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67818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5057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2296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5057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69373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6581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6581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67421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5279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82137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708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2421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78136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78755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530350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699000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699000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4899025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0039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3021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546600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6680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28416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57" name="AutoShape 31"/>
          <p:cNvSpPr>
            <a:spLocks noChangeArrowheads="1"/>
          </p:cNvSpPr>
          <p:nvPr/>
        </p:nvSpPr>
        <p:spPr bwMode="auto">
          <a:xfrm flipV="1">
            <a:off x="1371600" y="35052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038600" y="34684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3?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104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6604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3843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1082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8159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5367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536700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6207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330325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0923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5873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120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6922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17541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38227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5466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5466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39782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699000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3783013" y="4940300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568825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37496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2830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49164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6781800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505700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6937375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6742113" y="4940300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708775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7875588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530350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699000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699000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4899025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0039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3021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546600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6680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2841625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57" name="AutoShape 31"/>
          <p:cNvSpPr>
            <a:spLocks noChangeArrowheads="1"/>
          </p:cNvSpPr>
          <p:nvPr/>
        </p:nvSpPr>
        <p:spPr bwMode="auto">
          <a:xfrm flipV="1">
            <a:off x="1371600" y="35052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038600" y="34684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3?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104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67600" y="4114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prune!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 optimal pruning strategy</a:t>
            </a:r>
          </a:p>
          <a:p>
            <a:pPr lvl="1"/>
            <a:r>
              <a:rPr lang="en-US" sz="2400" dirty="0" smtClean="0"/>
              <a:t>only prunes paths that are suboptimal (i.e. wouldn’t be chosen by an optimal playing player)</a:t>
            </a:r>
          </a:p>
          <a:p>
            <a:pPr lvl="1"/>
            <a:r>
              <a:rPr lang="en-US" sz="2400" dirty="0" smtClean="0"/>
              <a:t>returns the </a:t>
            </a:r>
            <a:r>
              <a:rPr lang="en-US" sz="2400" i="1" dirty="0" smtClean="0"/>
              <a:t>same</a:t>
            </a:r>
            <a:r>
              <a:rPr lang="en-US" sz="2400" dirty="0" smtClean="0"/>
              <a:t> result as </a:t>
            </a:r>
            <a:r>
              <a:rPr lang="en-US" sz="2400" dirty="0" err="1" smtClean="0"/>
              <a:t>minimax</a:t>
            </a:r>
            <a:r>
              <a:rPr lang="en-US" sz="2400" dirty="0" smtClean="0"/>
              <a:t>, but faster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As </a:t>
            </a:r>
            <a:r>
              <a:rPr lang="en-US" sz="2800" dirty="0" smtClean="0"/>
              <a:t>we go, keep track of the best and </a:t>
            </a:r>
            <a:r>
              <a:rPr lang="en-US" sz="2800" dirty="0" smtClean="0"/>
              <a:t>worst </a:t>
            </a:r>
            <a:r>
              <a:rPr lang="en-US" sz="2800" dirty="0" smtClean="0"/>
              <a:t>along a path</a:t>
            </a:r>
          </a:p>
          <a:p>
            <a:pPr lvl="1"/>
            <a:r>
              <a:rPr lang="en-US" sz="2400" dirty="0" smtClean="0"/>
              <a:t>alpha = best choice we’ve found so far for MAX</a:t>
            </a:r>
          </a:p>
          <a:p>
            <a:pPr lvl="1"/>
            <a:r>
              <a:rPr lang="en-US" sz="2400" dirty="0" smtClean="0"/>
              <a:t>beta = best choice we’ve found so far for 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alpha = best choice we’ve found so far for MAX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Using </a:t>
            </a:r>
            <a:r>
              <a:rPr lang="en-US" sz="2400" dirty="0" smtClean="0"/>
              <a:t>alpha and beta to prune:</a:t>
            </a:r>
            <a:endParaRPr lang="en-US" sz="2000" dirty="0" smtClean="0"/>
          </a:p>
          <a:p>
            <a:pPr lvl="1"/>
            <a:r>
              <a:rPr lang="en-US" sz="2000" dirty="0" smtClean="0"/>
              <a:t>We’re examining MIN’s options for a </a:t>
            </a:r>
            <a:r>
              <a:rPr lang="en-US" sz="2000" dirty="0" smtClean="0"/>
              <a:t>ply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r>
              <a:rPr lang="en-US" sz="2000" dirty="0" smtClean="0"/>
              <a:t>To do this, we’re examining all possible moves for MAX.  If we find a value for one of MAX’s moves that is </a:t>
            </a:r>
            <a:r>
              <a:rPr lang="en-US" sz="2000" b="1" dirty="0" smtClean="0"/>
              <a:t>less than alpha</a:t>
            </a:r>
            <a:r>
              <a:rPr lang="en-US" sz="2000" dirty="0" smtClean="0"/>
              <a:t>, return. 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</a:rPr>
              <a:t>MIN could do better down this path)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784600" y="5519737"/>
            <a:ext cx="304800" cy="3048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08500" y="5519737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232400" y="5519737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3940175" y="4605337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660900" y="460533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660900" y="4605337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878388" y="419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 flipV="1">
            <a:off x="4495800" y="4316412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" y="424021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545941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545941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return if any &lt; alpha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955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beta = best choice we’ve found so far for MIN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Using </a:t>
            </a:r>
            <a:r>
              <a:rPr lang="en-US" sz="2400" dirty="0" smtClean="0"/>
              <a:t>alpha and beta to prune:</a:t>
            </a:r>
            <a:endParaRPr lang="en-US" sz="2000" dirty="0" smtClean="0"/>
          </a:p>
          <a:p>
            <a:pPr lvl="1"/>
            <a:r>
              <a:rPr lang="en-US" sz="2000" dirty="0" smtClean="0"/>
              <a:t>We’re examining MAX’s options for a </a:t>
            </a:r>
            <a:r>
              <a:rPr lang="en-US" sz="2000" dirty="0" smtClean="0"/>
              <a:t>ply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 smtClean="0"/>
              <a:t>do this, we’re examining all possible moves for MIN.  If we find a value for one of </a:t>
            </a:r>
            <a:r>
              <a:rPr lang="en-US" sz="2000" dirty="0" err="1" smtClean="0"/>
              <a:t>MIN’s</a:t>
            </a:r>
            <a:r>
              <a:rPr lang="en-US" sz="2000" dirty="0" smtClean="0"/>
              <a:t> possible moves that is </a:t>
            </a:r>
            <a:r>
              <a:rPr lang="en-US" sz="2000" b="1" dirty="0" smtClean="0"/>
              <a:t>greater than beta</a:t>
            </a:r>
            <a:r>
              <a:rPr lang="en-US" sz="2000" dirty="0" smtClean="0"/>
              <a:t>, return. </a:t>
            </a:r>
            <a:r>
              <a:rPr lang="en-US" sz="2000" b="1" dirty="0" smtClean="0">
                <a:solidFill>
                  <a:srgbClr val="008000"/>
                </a:solidFill>
              </a:rPr>
              <a:t>(MIN won’t end up </a:t>
            </a:r>
            <a:r>
              <a:rPr lang="en-US" sz="2000" b="1" dirty="0" smtClean="0">
                <a:solidFill>
                  <a:srgbClr val="008000"/>
                </a:solidFill>
              </a:rPr>
              <a:t>down </a:t>
            </a:r>
            <a:r>
              <a:rPr lang="en-US" sz="2000" b="1" dirty="0" smtClean="0">
                <a:solidFill>
                  <a:srgbClr val="008000"/>
                </a:solidFill>
              </a:rPr>
              <a:t>here)</a:t>
            </a:r>
            <a:r>
              <a:rPr lang="en-US" sz="2000" dirty="0" smtClean="0"/>
              <a:t> 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784600" y="5394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08500" y="5394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232400" y="5394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3940175" y="44799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660900" y="4479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660900" y="44799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878388" y="40655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 flipV="1">
            <a:off x="4495800" y="41910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1200" y="5334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114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334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return if any &gt; beta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3946525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</a:t>
            </a:r>
            <a:r>
              <a:rPr lang="en-US" sz="2400" dirty="0" smtClean="0">
                <a:latin typeface="Times New Roman" charset="0"/>
              </a:rPr>
              <a:t>∞, +</a:t>
            </a:r>
            <a:r>
              <a:rPr lang="en-US" sz="2400" dirty="0">
                <a:latin typeface="Times New Roman" charset="0"/>
              </a:rPr>
              <a:t>∞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1600200" y="990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Do DFS until we reach a leaf: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823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3946525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</a:t>
            </a:r>
            <a:r>
              <a:rPr lang="en-US" sz="2400" dirty="0" smtClean="0">
                <a:latin typeface="Times New Roman" charset="0"/>
              </a:rPr>
              <a:t>∞, +</a:t>
            </a:r>
            <a:r>
              <a:rPr lang="en-US" sz="2400" dirty="0">
                <a:latin typeface="Times New Roman" charset="0"/>
              </a:rPr>
              <a:t>∞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238117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3946525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</a:t>
            </a:r>
            <a:r>
              <a:rPr lang="en-US" sz="2400" dirty="0" smtClean="0">
                <a:latin typeface="Times New Roman" charset="0"/>
              </a:rPr>
              <a:t>∞, +</a:t>
            </a:r>
            <a:r>
              <a:rPr lang="en-US" sz="2400" dirty="0">
                <a:latin typeface="Times New Roman" charset="0"/>
              </a:rPr>
              <a:t>∞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171218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are some of the games you’ve played?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</a:t>
            </a:r>
            <a:r>
              <a:rPr lang="en-US" sz="2400" dirty="0" smtClean="0">
                <a:latin typeface="Times New Roman" charset="0"/>
              </a:rPr>
              <a:t>∞,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2537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≤ 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5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</a:t>
            </a:r>
            <a:r>
              <a:rPr lang="en-US" sz="2400" dirty="0" smtClean="0">
                <a:latin typeface="Times New Roman" charset="0"/>
              </a:rPr>
              <a:t>∞,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3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74469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</a:t>
            </a:r>
            <a:r>
              <a:rPr lang="en-US" sz="2400" dirty="0" smtClean="0">
                <a:latin typeface="Times New Roman" charset="0"/>
              </a:rPr>
              <a:t>∞,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3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19495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>
                <a:latin typeface="Times New Roman" charset="0"/>
              </a:rPr>
              <a:t>-</a:t>
            </a:r>
            <a:r>
              <a:rPr lang="en-US" sz="2400" dirty="0" smtClean="0">
                <a:latin typeface="Times New Roman" charset="0"/>
              </a:rPr>
              <a:t>∞,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3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239038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</a:t>
            </a:r>
            <a:r>
              <a:rPr lang="en-US" sz="2400" dirty="0" smtClean="0">
                <a:latin typeface="Times New Roman" charset="0"/>
              </a:rPr>
              <a:t>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0904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384184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0904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latin typeface="Times New Roman" charset="0"/>
              </a:rPr>
              <a:t>+∞]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42332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0904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+∞</a:t>
            </a:r>
            <a:r>
              <a:rPr lang="en-US" sz="2400" dirty="0">
                <a:latin typeface="Times New Roman" charset="0"/>
              </a:rPr>
              <a:t>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6863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56007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" idx="0"/>
            <a:endCxn id="31" idx="0"/>
          </p:cNvCxnSpPr>
          <p:nvPr/>
        </p:nvCxnSpPr>
        <p:spPr bwMode="auto">
          <a:xfrm flipH="1">
            <a:off x="49530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9" idx="0"/>
            <a:endCxn id="32" idx="0"/>
          </p:cNvCxnSpPr>
          <p:nvPr/>
        </p:nvCxnSpPr>
        <p:spPr bwMode="auto">
          <a:xfrm>
            <a:off x="51054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3278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3535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≤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800600" y="5029200"/>
            <a:ext cx="10668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30342" y="5638426"/>
            <a:ext cx="124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Prune!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01346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</a:t>
            </a:r>
            <a:r>
              <a:rPr lang="en-US" sz="2400" dirty="0">
                <a:latin typeface="Times New Roman" charset="0"/>
              </a:rPr>
              <a:t>+∞]</a:t>
            </a: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latin typeface="Times New Roman" charset="0"/>
              </a:rPr>
              <a:t>2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6863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56007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" idx="0"/>
            <a:endCxn id="31" idx="0"/>
          </p:cNvCxnSpPr>
          <p:nvPr/>
        </p:nvCxnSpPr>
        <p:spPr bwMode="auto">
          <a:xfrm flipH="1">
            <a:off x="49530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9" idx="0"/>
            <a:endCxn id="32" idx="0"/>
          </p:cNvCxnSpPr>
          <p:nvPr/>
        </p:nvCxnSpPr>
        <p:spPr bwMode="auto">
          <a:xfrm>
            <a:off x="51054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3278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3535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40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3874790"/>
            <a:ext cx="12584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</a:t>
            </a:r>
            <a:r>
              <a:rPr lang="en-US" sz="2400" dirty="0">
                <a:latin typeface="Times New Roman" charset="0"/>
              </a:rPr>
              <a:t>, +∞]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658100" y="38144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91300" y="5490865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5" name="Straight Connector 44"/>
          <p:cNvCxnSpPr>
            <a:stCxn id="41" idx="0"/>
            <a:endCxn id="42" idx="0"/>
          </p:cNvCxnSpPr>
          <p:nvPr/>
        </p:nvCxnSpPr>
        <p:spPr bwMode="auto">
          <a:xfrm flipH="1">
            <a:off x="6858000" y="4271665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553200" y="5948065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14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" idx="3"/>
            <a:endCxn id="41" idx="3"/>
          </p:cNvCxnSpPr>
          <p:nvPr/>
        </p:nvCxnSpPr>
        <p:spPr bwMode="auto">
          <a:xfrm>
            <a:off x="4991100" y="2590800"/>
            <a:ext cx="2933700" cy="12236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  <p:extLst>
      <p:ext uri="{BB962C8B-B14F-4D97-AF65-F5344CB8AC3E}">
        <p14:creationId xmlns:p14="http://schemas.microsoft.com/office/powerpoint/2010/main" val="386585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00520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 smtClean="0">
                <a:latin typeface="Times New Roman" charset="0"/>
              </a:rPr>
              <a:t>3,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14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latin typeface="Times New Roman" charset="0"/>
              </a:rPr>
              <a:t>2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6863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56007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" idx="0"/>
            <a:endCxn id="31" idx="0"/>
          </p:cNvCxnSpPr>
          <p:nvPr/>
        </p:nvCxnSpPr>
        <p:spPr bwMode="auto">
          <a:xfrm flipH="1">
            <a:off x="49530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9" idx="0"/>
            <a:endCxn id="32" idx="0"/>
          </p:cNvCxnSpPr>
          <p:nvPr/>
        </p:nvCxnSpPr>
        <p:spPr bwMode="auto">
          <a:xfrm>
            <a:off x="51054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3278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3535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40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3874790"/>
            <a:ext cx="117321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[-∞,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14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658100" y="38144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913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5" name="Straight Connector 44"/>
          <p:cNvCxnSpPr>
            <a:stCxn id="41" idx="0"/>
            <a:endCxn id="42" idx="0"/>
          </p:cNvCxnSpPr>
          <p:nvPr/>
        </p:nvCxnSpPr>
        <p:spPr bwMode="auto">
          <a:xfrm flipH="1">
            <a:off x="6858000" y="4271665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553200" y="5948065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" idx="3"/>
            <a:endCxn id="41" idx="3"/>
          </p:cNvCxnSpPr>
          <p:nvPr/>
        </p:nvCxnSpPr>
        <p:spPr bwMode="auto">
          <a:xfrm>
            <a:off x="4991100" y="2590800"/>
            <a:ext cx="2933700" cy="12236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29600" y="3810000"/>
            <a:ext cx="78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≤ 14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3337" y="2129135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≥ </a:t>
            </a:r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67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00520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 smtClean="0"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14]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latin typeface="Times New Roman" charset="0"/>
              </a:rPr>
              <a:t>2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6863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56007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" idx="0"/>
            <a:endCxn id="31" idx="0"/>
          </p:cNvCxnSpPr>
          <p:nvPr/>
        </p:nvCxnSpPr>
        <p:spPr bwMode="auto">
          <a:xfrm flipH="1">
            <a:off x="49530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9" idx="0"/>
            <a:endCxn id="32" idx="0"/>
          </p:cNvCxnSpPr>
          <p:nvPr/>
        </p:nvCxnSpPr>
        <p:spPr bwMode="auto">
          <a:xfrm>
            <a:off x="51054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3278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3535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40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3874790"/>
            <a:ext cx="117321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[-∞, 14]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658100" y="38144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913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7505700" y="5490865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5" name="Straight Connector 44"/>
          <p:cNvCxnSpPr>
            <a:stCxn id="41" idx="0"/>
            <a:endCxn id="42" idx="0"/>
          </p:cNvCxnSpPr>
          <p:nvPr/>
        </p:nvCxnSpPr>
        <p:spPr bwMode="auto">
          <a:xfrm flipH="1">
            <a:off x="6858000" y="4271665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1" idx="0"/>
            <a:endCxn id="43" idx="0"/>
          </p:cNvCxnSpPr>
          <p:nvPr/>
        </p:nvCxnSpPr>
        <p:spPr bwMode="auto">
          <a:xfrm flipH="1">
            <a:off x="7772400" y="4271665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553200" y="5948065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7540435" y="594806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" idx="3"/>
            <a:endCxn id="41" idx="3"/>
          </p:cNvCxnSpPr>
          <p:nvPr/>
        </p:nvCxnSpPr>
        <p:spPr bwMode="auto">
          <a:xfrm>
            <a:off x="4991100" y="2590800"/>
            <a:ext cx="2933700" cy="12236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29600" y="3810000"/>
            <a:ext cx="78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14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3337" y="2129135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≥ </a:t>
            </a:r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517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games: game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single-player vs. 2-player vs. multiplayer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Fully </a:t>
            </a:r>
            <a:r>
              <a:rPr lang="en-US" sz="2800" dirty="0" smtClean="0"/>
              <a:t>observable (perfect information) vs. partially observable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Discrete </a:t>
            </a:r>
            <a:r>
              <a:rPr lang="en-US" sz="2800" dirty="0" smtClean="0"/>
              <a:t>vs. continuous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real</a:t>
            </a:r>
            <a:r>
              <a:rPr lang="en-US" sz="2800" dirty="0" smtClean="0"/>
              <a:t>-time vs. turn-based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deterministic </a:t>
            </a:r>
            <a:r>
              <a:rPr lang="en-US" sz="2800" dirty="0" smtClean="0"/>
              <a:t>vs. non-deterministic (chance)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 smtClean="0"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5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latin typeface="Times New Roman" charset="0"/>
              </a:rPr>
              <a:t>2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6863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56007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" idx="0"/>
            <a:endCxn id="31" idx="0"/>
          </p:cNvCxnSpPr>
          <p:nvPr/>
        </p:nvCxnSpPr>
        <p:spPr bwMode="auto">
          <a:xfrm flipH="1">
            <a:off x="49530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9" idx="0"/>
            <a:endCxn id="32" idx="0"/>
          </p:cNvCxnSpPr>
          <p:nvPr/>
        </p:nvCxnSpPr>
        <p:spPr bwMode="auto">
          <a:xfrm>
            <a:off x="51054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3278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3535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40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3874790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[-∞,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5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658100" y="38144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913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75057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5" name="Straight Connector 44"/>
          <p:cNvCxnSpPr>
            <a:stCxn id="41" idx="0"/>
            <a:endCxn id="42" idx="0"/>
          </p:cNvCxnSpPr>
          <p:nvPr/>
        </p:nvCxnSpPr>
        <p:spPr bwMode="auto">
          <a:xfrm flipH="1">
            <a:off x="6858000" y="4271665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1" idx="0"/>
            <a:endCxn id="43" idx="0"/>
          </p:cNvCxnSpPr>
          <p:nvPr/>
        </p:nvCxnSpPr>
        <p:spPr bwMode="auto">
          <a:xfrm flipH="1">
            <a:off x="7772400" y="4271665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553200" y="5948065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7540435" y="594806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" idx="3"/>
            <a:endCxn id="41" idx="3"/>
          </p:cNvCxnSpPr>
          <p:nvPr/>
        </p:nvCxnSpPr>
        <p:spPr bwMode="auto">
          <a:xfrm>
            <a:off x="4991100" y="2590800"/>
            <a:ext cx="2933700" cy="12236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296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≤ 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33337" y="2129135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≥ </a:t>
            </a:r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122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2057400"/>
            <a:ext cx="100520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 smtClean="0"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14]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latin typeface="Times New Roman" charset="0"/>
              </a:rPr>
              <a:t>2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6863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56007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" idx="0"/>
            <a:endCxn id="31" idx="0"/>
          </p:cNvCxnSpPr>
          <p:nvPr/>
        </p:nvCxnSpPr>
        <p:spPr bwMode="auto">
          <a:xfrm flipH="1">
            <a:off x="49530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9" idx="0"/>
            <a:endCxn id="32" idx="0"/>
          </p:cNvCxnSpPr>
          <p:nvPr/>
        </p:nvCxnSpPr>
        <p:spPr bwMode="auto">
          <a:xfrm>
            <a:off x="51054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3278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3535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40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3874790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[-∞, 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5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658100" y="38144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913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75057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5" name="Straight Connector 44"/>
          <p:cNvCxnSpPr>
            <a:stCxn id="41" idx="0"/>
            <a:endCxn id="42" idx="0"/>
          </p:cNvCxnSpPr>
          <p:nvPr/>
        </p:nvCxnSpPr>
        <p:spPr bwMode="auto">
          <a:xfrm flipH="1">
            <a:off x="6858000" y="4271665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1" idx="0"/>
            <a:endCxn id="43" idx="0"/>
          </p:cNvCxnSpPr>
          <p:nvPr/>
        </p:nvCxnSpPr>
        <p:spPr bwMode="auto">
          <a:xfrm flipH="1">
            <a:off x="7772400" y="4271665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553200" y="5948065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7540435" y="594806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" idx="3"/>
            <a:endCxn id="41" idx="3"/>
          </p:cNvCxnSpPr>
          <p:nvPr/>
        </p:nvCxnSpPr>
        <p:spPr bwMode="auto">
          <a:xfrm>
            <a:off x="4991100" y="2590800"/>
            <a:ext cx="2933700" cy="12236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296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5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  <p:sp>
        <p:nvSpPr>
          <p:cNvPr id="54" name="Isosceles Triangle 53"/>
          <p:cNvSpPr/>
          <p:nvPr/>
        </p:nvSpPr>
        <p:spPr bwMode="auto">
          <a:xfrm>
            <a:off x="8420100" y="5490865"/>
            <a:ext cx="533400" cy="457200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 bwMode="auto">
          <a:xfrm>
            <a:off x="7924800" y="4271665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8492935" y="594806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205740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33337" y="2129135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≥ </a:t>
            </a:r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728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Alpha-Beta</a:t>
            </a:r>
            <a:r>
              <a:rPr lang="en-US" sz="3200" dirty="0" smtClean="0"/>
              <a:t> pruning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946525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[3, 3]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20685" y="2057400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dirty="0" smtClean="0"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981200"/>
            <a:ext cx="533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2438400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Text Box 10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2133600"/>
            <a:ext cx="3117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urier" charset="0"/>
              </a:rPr>
              <a:t>Range of possible values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4724400" y="2133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2098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1430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0574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9718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" name="Straight Connector 3"/>
          <p:cNvCxnSpPr>
            <a:stCxn id="13" idx="0"/>
            <a:endCxn id="14" idx="0"/>
          </p:cNvCxnSpPr>
          <p:nvPr/>
        </p:nvCxnSpPr>
        <p:spPr bwMode="auto">
          <a:xfrm flipH="1">
            <a:off x="14097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0"/>
            <a:endCxn id="15" idx="0"/>
          </p:cNvCxnSpPr>
          <p:nvPr/>
        </p:nvCxnSpPr>
        <p:spPr bwMode="auto">
          <a:xfrm flipH="1">
            <a:off x="23241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3" idx="0"/>
            <a:endCxn id="16" idx="0"/>
          </p:cNvCxnSpPr>
          <p:nvPr/>
        </p:nvCxnSpPr>
        <p:spPr bwMode="auto">
          <a:xfrm>
            <a:off x="24765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58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601980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46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8871" y="3946525"/>
            <a:ext cx="10193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[-∞, </a:t>
            </a:r>
            <a:r>
              <a:rPr lang="en-US" sz="2400" dirty="0">
                <a:latin typeface="Times New Roman" charset="0"/>
              </a:rPr>
              <a:t>2</a:t>
            </a:r>
            <a:r>
              <a:rPr lang="en-US" sz="2400" dirty="0" smtClean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4838700" y="38862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37719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6863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5600700" y="5562600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33" name="Straight Connector 32"/>
          <p:cNvCxnSpPr>
            <a:stCxn id="29" idx="0"/>
            <a:endCxn id="30" idx="0"/>
          </p:cNvCxnSpPr>
          <p:nvPr/>
        </p:nvCxnSpPr>
        <p:spPr bwMode="auto">
          <a:xfrm flipH="1">
            <a:off x="4038600" y="4343400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" idx="0"/>
            <a:endCxn id="31" idx="0"/>
          </p:cNvCxnSpPr>
          <p:nvPr/>
        </p:nvCxnSpPr>
        <p:spPr bwMode="auto">
          <a:xfrm flipH="1">
            <a:off x="4953000" y="4343400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9" idx="0"/>
            <a:endCxn id="32" idx="0"/>
          </p:cNvCxnSpPr>
          <p:nvPr/>
        </p:nvCxnSpPr>
        <p:spPr bwMode="auto">
          <a:xfrm>
            <a:off x="5105400" y="4343400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44735" y="60198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3278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3535" y="6019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40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40085" y="3874790"/>
            <a:ext cx="8513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, 2]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658100" y="38144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913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75057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8420100" y="5490865"/>
            <a:ext cx="533400" cy="457200"/>
          </a:xfrm>
          <a:prstGeom prst="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45" name="Straight Connector 44"/>
          <p:cNvCxnSpPr>
            <a:stCxn id="41" idx="0"/>
            <a:endCxn id="42" idx="0"/>
          </p:cNvCxnSpPr>
          <p:nvPr/>
        </p:nvCxnSpPr>
        <p:spPr bwMode="auto">
          <a:xfrm flipH="1">
            <a:off x="6858000" y="4271665"/>
            <a:ext cx="10668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1" idx="0"/>
            <a:endCxn id="43" idx="0"/>
          </p:cNvCxnSpPr>
          <p:nvPr/>
        </p:nvCxnSpPr>
        <p:spPr bwMode="auto">
          <a:xfrm flipH="1">
            <a:off x="7772400" y="4271665"/>
            <a:ext cx="152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1" idx="0"/>
            <a:endCxn id="44" idx="0"/>
          </p:cNvCxnSpPr>
          <p:nvPr/>
        </p:nvCxnSpPr>
        <p:spPr bwMode="auto">
          <a:xfrm>
            <a:off x="7924800" y="4271665"/>
            <a:ext cx="762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553200" y="5948065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7540435" y="594806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8492935" y="594806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US" sz="2800" dirty="0"/>
          </a:p>
        </p:txBody>
      </p:sp>
      <p:cxnSp>
        <p:nvCxnSpPr>
          <p:cNvPr id="12" name="Straight Connector 11"/>
          <p:cNvCxnSpPr>
            <a:stCxn id="2" idx="3"/>
            <a:endCxn id="13" idx="3"/>
          </p:cNvCxnSpPr>
          <p:nvPr/>
        </p:nvCxnSpPr>
        <p:spPr bwMode="auto">
          <a:xfrm flipH="1">
            <a:off x="2476500" y="2590800"/>
            <a:ext cx="25146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" idx="3"/>
            <a:endCxn id="29" idx="3"/>
          </p:cNvCxnSpPr>
          <p:nvPr/>
        </p:nvCxnSpPr>
        <p:spPr bwMode="auto">
          <a:xfrm>
            <a:off x="4991100" y="2590800"/>
            <a:ext cx="1143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" idx="3"/>
            <a:endCxn id="41" idx="3"/>
          </p:cNvCxnSpPr>
          <p:nvPr/>
        </p:nvCxnSpPr>
        <p:spPr bwMode="auto">
          <a:xfrm>
            <a:off x="4991100" y="2590800"/>
            <a:ext cx="2933700" cy="12236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2537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0" y="3810000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≤ 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29600" y="3810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99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3337" y="2129135"/>
            <a:ext cx="44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3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def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maxValue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>
                <a:solidFill>
                  <a:srgbClr val="008000"/>
                </a:solidFill>
              </a:rPr>
              <a:t>, alpha, beta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 is terminal:</a:t>
            </a:r>
          </a:p>
          <a:p>
            <a:r>
              <a:rPr lang="en-US" sz="2000" dirty="0" smtClean="0"/>
              <a:t>      return </a:t>
            </a:r>
            <a:r>
              <a:rPr lang="en-US" sz="2000" dirty="0" err="1" smtClean="0">
                <a:solidFill>
                  <a:srgbClr val="0000FF"/>
                </a:solidFill>
              </a:rPr>
              <a:t>utility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else</a:t>
            </a:r>
            <a:r>
              <a:rPr lang="en-US" sz="2000" dirty="0" smtClean="0"/>
              <a:t>: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      value</a:t>
            </a:r>
            <a:r>
              <a:rPr lang="en-US" sz="2000" dirty="0" smtClean="0"/>
              <a:t> = -∞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   for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all</a:t>
            </a:r>
            <a:r>
              <a:rPr lang="en-US" sz="2000" dirty="0" smtClean="0"/>
              <a:t> actions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in </a:t>
            </a:r>
            <a:r>
              <a:rPr lang="en-US" sz="2000" dirty="0" err="1" smtClean="0">
                <a:solidFill>
                  <a:srgbClr val="0000FF"/>
                </a:solidFill>
              </a:rPr>
              <a:t>actions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max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minValue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result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), alpha, beta)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660066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&gt;= </a:t>
            </a:r>
            <a:r>
              <a:rPr lang="en-US" sz="2000" dirty="0" smtClean="0">
                <a:solidFill>
                  <a:srgbClr val="008000"/>
                </a:solidFill>
              </a:rPr>
              <a:t>beta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        </a:t>
            </a:r>
            <a:r>
              <a:rPr lang="en-US" sz="2000" dirty="0" smtClean="0">
                <a:solidFill>
                  <a:srgbClr val="660066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# prune!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8000"/>
                </a:solidFill>
              </a:rPr>
              <a:t>alpha</a:t>
            </a:r>
            <a:r>
              <a:rPr lang="en-US" sz="2000" dirty="0" smtClean="0"/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max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alpha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) # update alpha 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660066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            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3124200"/>
            <a:ext cx="7239000" cy="914400"/>
          </a:xfrm>
          <a:prstGeom prst="rect">
            <a:avLst/>
          </a:prstGeom>
          <a:solidFill>
            <a:srgbClr val="FF0000">
              <a:alpha val="1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7244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We’re making a decision for MAX.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When </a:t>
            </a:r>
            <a:r>
              <a:rPr lang="en-US" sz="2000" dirty="0" smtClean="0"/>
              <a:t>considering </a:t>
            </a:r>
            <a:r>
              <a:rPr lang="en-US" sz="2000" dirty="0" smtClean="0"/>
              <a:t>MIN’s choices, if we find a value that is greater than beta, stop, because MIN won’t make this choice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if we find a better path than alpha, update alpha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0" y="394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def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minValue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>
                <a:solidFill>
                  <a:srgbClr val="008000"/>
                </a:solidFill>
              </a:rPr>
              <a:t>, alpha, beta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 is terminal:</a:t>
            </a:r>
          </a:p>
          <a:p>
            <a:r>
              <a:rPr lang="en-US" sz="2000" dirty="0" smtClean="0"/>
              <a:t>      return </a:t>
            </a:r>
            <a:r>
              <a:rPr lang="en-US" sz="2000" dirty="0" err="1" smtClean="0">
                <a:solidFill>
                  <a:srgbClr val="0000FF"/>
                </a:solidFill>
              </a:rPr>
              <a:t>utility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660066"/>
                </a:solidFill>
              </a:rPr>
              <a:t>else</a:t>
            </a:r>
            <a:r>
              <a:rPr lang="en-US" sz="2000" dirty="0" smtClean="0"/>
              <a:t>: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      value</a:t>
            </a:r>
            <a:r>
              <a:rPr lang="en-US" sz="2000" dirty="0" smtClean="0"/>
              <a:t> = +∞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   for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all</a:t>
            </a:r>
            <a:r>
              <a:rPr lang="en-US" sz="2000" dirty="0" smtClean="0"/>
              <a:t> actions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 in </a:t>
            </a:r>
            <a:r>
              <a:rPr lang="en-US" sz="2000" dirty="0" err="1" smtClean="0">
                <a:solidFill>
                  <a:srgbClr val="0000FF"/>
                </a:solidFill>
              </a:rPr>
              <a:t>actions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min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maxValue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result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state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008000"/>
                </a:solidFill>
              </a:rPr>
              <a:t>a</a:t>
            </a:r>
            <a:r>
              <a:rPr lang="en-US" sz="2000" dirty="0" smtClean="0"/>
              <a:t>), alpha, beta)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660066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&lt;= </a:t>
            </a:r>
            <a:r>
              <a:rPr lang="en-US" sz="2000" dirty="0" smtClean="0">
                <a:solidFill>
                  <a:srgbClr val="008000"/>
                </a:solidFill>
              </a:rPr>
              <a:t>alpha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        </a:t>
            </a:r>
            <a:r>
              <a:rPr lang="en-US" sz="2000" dirty="0" smtClean="0">
                <a:solidFill>
                  <a:srgbClr val="660066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# prune!</a:t>
            </a:r>
          </a:p>
          <a:p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8000"/>
                </a:solidFill>
              </a:rPr>
              <a:t>beta</a:t>
            </a:r>
            <a:r>
              <a:rPr lang="en-US" sz="2000" dirty="0" smtClean="0"/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min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beta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) # update alpha 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660066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value</a:t>
            </a:r>
            <a:r>
              <a:rPr lang="en-US" sz="2000" dirty="0" smtClean="0"/>
              <a:t>             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3124200"/>
            <a:ext cx="7239000" cy="914400"/>
          </a:xfrm>
          <a:prstGeom prst="rect">
            <a:avLst/>
          </a:prstGeom>
          <a:solidFill>
            <a:srgbClr val="FF0000">
              <a:alpha val="1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6482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We’re making a decision for MIN.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When considering </a:t>
            </a:r>
            <a:r>
              <a:rPr lang="en-US" sz="2000" dirty="0" smtClean="0"/>
              <a:t>MAX’s </a:t>
            </a:r>
            <a:r>
              <a:rPr lang="en-US" sz="2000" dirty="0" smtClean="0"/>
              <a:t>choices, if we find a value that is less than alpha, stop, because MAX won’t make this choice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if we find a better path than beta for MIN, update beta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0" y="394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alpha = best choice we’ve found so far for MAX</a:t>
            </a:r>
          </a:p>
          <a:p>
            <a:r>
              <a:rPr lang="en-US" dirty="0" smtClean="0"/>
              <a:t>beta = best choice we’ve found so far for 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NIM2: take 1, 2 or 3 sticks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62400" y="1219200"/>
            <a:ext cx="609600" cy="609600"/>
            <a:chOff x="3886200" y="1143000"/>
            <a:chExt cx="609600" cy="609600"/>
          </a:xfrm>
        </p:grpSpPr>
        <p:sp>
          <p:nvSpPr>
            <p:cNvPr id="5" name="Oval 4"/>
            <p:cNvSpPr/>
            <p:nvPr/>
          </p:nvSpPr>
          <p:spPr bwMode="auto">
            <a:xfrm>
              <a:off x="3886200" y="1143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38600" y="1219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pruning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Notice that as we gain more information about the state of things, we’re more likely to prune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affects the performance of pruning?</a:t>
            </a:r>
          </a:p>
          <a:p>
            <a:pPr lvl="1"/>
            <a:r>
              <a:rPr lang="en-US" dirty="0" smtClean="0"/>
              <a:t>key: which order we visit the states</a:t>
            </a:r>
          </a:p>
          <a:p>
            <a:pPr lvl="1"/>
            <a:r>
              <a:rPr lang="en-US" dirty="0" smtClean="0"/>
              <a:t>can try and order them so as to improve pruning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perfect state ordering:</a:t>
            </a:r>
          </a:p>
          <a:p>
            <a:pPr lvl="1"/>
            <a:r>
              <a:rPr lang="en-US" sz="2400" dirty="0" err="1" smtClean="0"/>
              <a:t>O(b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) becomes O(b</a:t>
            </a:r>
            <a:r>
              <a:rPr lang="en-US" sz="2400" baseline="30000" dirty="0" smtClean="0"/>
              <a:t>m/2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We can solve a tree twice as deep!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Random </a:t>
            </a:r>
            <a:r>
              <a:rPr lang="en-US" sz="2800" dirty="0" smtClean="0"/>
              <a:t>order:</a:t>
            </a:r>
          </a:p>
          <a:p>
            <a:pPr lvl="1"/>
            <a:r>
              <a:rPr lang="en-US" sz="2400" dirty="0" err="1" smtClean="0"/>
              <a:t>O(b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) becomes O(b</a:t>
            </a:r>
            <a:r>
              <a:rPr lang="en-US" sz="2400" baseline="30000" dirty="0" smtClean="0"/>
              <a:t>3m/4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still pretty good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dirty="0" smtClean="0"/>
              <a:t>chess using a basic ordering</a:t>
            </a:r>
          </a:p>
          <a:p>
            <a:pPr lvl="1"/>
            <a:r>
              <a:rPr lang="en-US" sz="2400" dirty="0" smtClean="0"/>
              <a:t>Within a factor of 2 of O(</a:t>
            </a:r>
            <a:r>
              <a:rPr lang="en-US" sz="2400" dirty="0" err="1" smtClean="0"/>
              <a:t>b</a:t>
            </a:r>
            <a:r>
              <a:rPr lang="en-US" sz="2400" baseline="30000" dirty="0" err="1" smtClean="0"/>
              <a:t>m</a:t>
            </a:r>
            <a:r>
              <a:rPr lang="en-US" sz="2400" baseline="30000" dirty="0" smtClean="0"/>
              <a:t>/2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7400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For reasons previously stated, two</a:t>
            </a: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-player games have been </a:t>
            </a: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focus of </a:t>
            </a: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AI since its inception…</a:t>
            </a:r>
            <a:endParaRPr lang="en-US" sz="28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76600"/>
            <a:ext cx="1371600" cy="1765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3657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Begs the question: </a:t>
            </a:r>
            <a:r>
              <a:rPr lang="en-US" sz="3200" dirty="0" smtClean="0">
                <a:solidFill>
                  <a:srgbClr val="FF0000"/>
                </a:solidFill>
              </a:rPr>
              <a:t>Is strategic thinking the same as intelligence?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sp>
        <p:nvSpPr>
          <p:cNvPr id="23561" name="Text Box 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567237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looking ahead in the game to find winning combinations of moves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11556</TotalTime>
  <Words>4577</Words>
  <Application>Microsoft Macintosh PowerPoint</Application>
  <PresentationFormat>On-screen Show (4:3)</PresentationFormat>
  <Paragraphs>1806</Paragraphs>
  <Slides>77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Default Design</vt:lpstr>
      <vt:lpstr>PowerPoint Presentation</vt:lpstr>
      <vt:lpstr>Adversarial Search</vt:lpstr>
      <vt:lpstr>Admin</vt:lpstr>
      <vt:lpstr>A quick review of search</vt:lpstr>
      <vt:lpstr>Why should we study games?</vt:lpstr>
      <vt:lpstr>Types of games</vt:lpstr>
      <vt:lpstr>Types of games: game properties</vt:lpstr>
      <vt:lpstr>Strategic thinking = intelligence</vt:lpstr>
      <vt:lpstr>Strategic thinking = intelligence</vt:lpstr>
      <vt:lpstr>Strategic thinking = intelligence</vt:lpstr>
      <vt:lpstr>PowerPoint Presentation</vt:lpstr>
      <vt:lpstr>How humans play games…</vt:lpstr>
      <vt:lpstr>People are still working on this problem…</vt:lpstr>
      <vt:lpstr>Tic Tac Toe as search</vt:lpstr>
      <vt:lpstr>Tic Tac Toe as search</vt:lpstr>
      <vt:lpstr>Tic Tac Toe as search</vt:lpstr>
      <vt:lpstr>Tic Tac Toe as search</vt:lpstr>
      <vt:lpstr>Defining the problem</vt:lpstr>
      <vt:lpstr>PowerPoint Presentation</vt:lpstr>
      <vt:lpstr>PowerPoint Presentation</vt:lpstr>
      <vt:lpstr>PowerPoint Presentation</vt:lpstr>
      <vt:lpstr>Games vs. search problems?</vt:lpstr>
      <vt:lpstr>Back to Tic Tac TOe</vt:lpstr>
      <vt:lpstr>I’m X, what will ‘O’ do?</vt:lpstr>
      <vt:lpstr>Minimizing risk</vt:lpstr>
      <vt:lpstr>Optimal Strategy</vt:lpstr>
      <vt:lpstr>How can X play optimally?</vt:lpstr>
      <vt:lpstr>How can X play optimally?</vt:lpstr>
      <vt:lpstr>Minimax Algorithm: An Optimal Strategy</vt:lpstr>
      <vt:lpstr>PowerPoint Presentation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Minimax example 2</vt:lpstr>
      <vt:lpstr>Minimax example 2</vt:lpstr>
      <vt:lpstr>Properties of minimax</vt:lpstr>
      <vt:lpstr>Pruning: do we have to traverse the whole tree?</vt:lpstr>
      <vt:lpstr>Pruning: do we have to traverse the whole tree?</vt:lpstr>
      <vt:lpstr>Minimax example 2</vt:lpstr>
      <vt:lpstr>Minimax example 2</vt:lpstr>
      <vt:lpstr>Minimax example 2</vt:lpstr>
      <vt:lpstr>Minimax example 2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PowerPoint Presentation</vt:lpstr>
      <vt:lpstr>PowerPoint Presentation</vt:lpstr>
      <vt:lpstr>Baby NIM2: take 1, 2 or 3 sticks</vt:lpstr>
      <vt:lpstr>Effectiveness of pruning</vt:lpstr>
      <vt:lpstr>Effectiveness of pruning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471</cp:revision>
  <cp:lastPrinted>2013-02-21T21:46:10Z</cp:lastPrinted>
  <dcterms:created xsi:type="dcterms:W3CDTF">2010-09-13T20:18:01Z</dcterms:created>
  <dcterms:modified xsi:type="dcterms:W3CDTF">2013-02-21T21:46:18Z</dcterms:modified>
</cp:coreProperties>
</file>