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D0065BE-0657-4A47-90AD-C21C55E16B19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C7EAB0C-2220-4D0E-A0DD-DB7FA0F742F4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3416D63-31BF-4B94-B6C5-E20B2C63F515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47D2193-4505-4A75-99BB-880C6989A757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10,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br>
              <a:rPr lang="en-US" dirty="0" smtClean="0"/>
            </a:br>
            <a:r>
              <a:rPr lang="en-US" dirty="0" smtClean="0"/>
              <a:t>CS302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2012</a:t>
            </a:r>
          </a:p>
          <a:p>
            <a:r>
              <a:rPr lang="en-US" dirty="0" smtClean="0"/>
              <a:t>David Kauchak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64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types</a:t>
            </a:r>
          </a:p>
          <a:p>
            <a:pPr lvl="1"/>
            <a:r>
              <a:rPr lang="en-US" dirty="0" smtClean="0"/>
              <a:t>directed/undirected</a:t>
            </a:r>
          </a:p>
          <a:p>
            <a:pPr lvl="1"/>
            <a:r>
              <a:rPr lang="en-US" dirty="0" smtClean="0"/>
              <a:t>weighted/</a:t>
            </a:r>
            <a:r>
              <a:rPr lang="en-US" dirty="0" err="1" smtClean="0"/>
              <a:t>unweighted</a:t>
            </a:r>
            <a:endParaRPr lang="en-US" dirty="0" smtClean="0"/>
          </a:p>
          <a:p>
            <a:pPr lvl="1"/>
            <a:r>
              <a:rPr lang="en-US" dirty="0" smtClean="0"/>
              <a:t>trees, DAGs</a:t>
            </a:r>
          </a:p>
          <a:p>
            <a:pPr lvl="1"/>
            <a:r>
              <a:rPr lang="en-US" dirty="0" smtClean="0"/>
              <a:t>cyclic</a:t>
            </a:r>
          </a:p>
          <a:p>
            <a:pPr lvl="1"/>
            <a:r>
              <a:rPr lang="en-US" dirty="0" smtClean="0"/>
              <a:t>connected</a:t>
            </a:r>
          </a:p>
          <a:p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connectedness</a:t>
            </a:r>
          </a:p>
          <a:p>
            <a:pPr lvl="1"/>
            <a:r>
              <a:rPr lang="en-US" dirty="0" smtClean="0"/>
              <a:t>contains a cycle</a:t>
            </a:r>
          </a:p>
          <a:p>
            <a:pPr lvl="1"/>
            <a:r>
              <a:rPr lang="en-US" dirty="0" smtClean="0"/>
              <a:t>traversal</a:t>
            </a:r>
          </a:p>
          <a:p>
            <a:pPr lvl="2"/>
            <a:r>
              <a:rPr lang="en-US" dirty="0" err="1" smtClean="0"/>
              <a:t>dfs</a:t>
            </a:r>
            <a:endParaRPr lang="en-US" dirty="0" smtClean="0"/>
          </a:p>
          <a:p>
            <a:pPr lvl="2"/>
            <a:r>
              <a:rPr lang="en-US" dirty="0" err="1" smtClean="0"/>
              <a:t>bfs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5749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Algorithms cont.</a:t>
            </a:r>
          </a:p>
          <a:p>
            <a:pPr lvl="1"/>
            <a:r>
              <a:rPr lang="en-US" dirty="0" smtClean="0"/>
              <a:t>minimum spanning trees</a:t>
            </a:r>
          </a:p>
          <a:p>
            <a:pPr lvl="1"/>
            <a:r>
              <a:rPr lang="en-US" dirty="0" smtClean="0"/>
              <a:t>shortest paths</a:t>
            </a:r>
          </a:p>
          <a:p>
            <a:pPr lvl="2"/>
            <a:r>
              <a:rPr lang="en-US" dirty="0" smtClean="0"/>
              <a:t>single source</a:t>
            </a:r>
          </a:p>
          <a:p>
            <a:pPr lvl="2"/>
            <a:r>
              <a:rPr lang="en-US" dirty="0" smtClean="0"/>
              <a:t>all pairs</a:t>
            </a:r>
          </a:p>
          <a:p>
            <a:pPr lvl="1"/>
            <a:r>
              <a:rPr lang="en-US" dirty="0" smtClean="0"/>
              <a:t>topological sort</a:t>
            </a:r>
          </a:p>
          <a:p>
            <a:pPr lvl="1"/>
            <a:r>
              <a:rPr lang="en-US" dirty="0" smtClean="0"/>
              <a:t>flow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5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algorithms</a:t>
            </a:r>
          </a:p>
          <a:p>
            <a:pPr lvl="1"/>
            <a:r>
              <a:rPr lang="en-US" dirty="0" smtClean="0"/>
              <a:t>edit distance</a:t>
            </a:r>
          </a:p>
          <a:p>
            <a:pPr lvl="1"/>
            <a:r>
              <a:rPr lang="en-US" dirty="0" smtClean="0"/>
              <a:t>string matching</a:t>
            </a:r>
          </a:p>
          <a:p>
            <a:r>
              <a:rPr lang="en-US" dirty="0" smtClean="0"/>
              <a:t>NP-completeness</a:t>
            </a:r>
          </a:p>
          <a:p>
            <a:pPr lvl="1"/>
            <a:r>
              <a:rPr lang="en-US" dirty="0" smtClean="0"/>
              <a:t>proving NP-completeness</a:t>
            </a:r>
          </a:p>
          <a:p>
            <a:pPr lvl="1"/>
            <a:r>
              <a:rPr lang="en-US" dirty="0" smtClean="0"/>
              <a:t>reductions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3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</a:t>
            </a:r>
          </a:p>
          <a:p>
            <a:pPr lvl="1"/>
            <a:r>
              <a:rPr lang="en-US" dirty="0" smtClean="0"/>
              <a:t>posted on the course web page on Monday</a:t>
            </a:r>
          </a:p>
          <a:p>
            <a:pPr lvl="1"/>
            <a:r>
              <a:rPr lang="en-US" dirty="0" smtClean="0"/>
              <a:t>due Friday at 6pm</a:t>
            </a:r>
          </a:p>
          <a:p>
            <a:pPr lvl="1"/>
            <a:r>
              <a:rPr lang="en-US" dirty="0" smtClean="0"/>
              <a:t>time-boxed (3-4 hours)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may use: </a:t>
            </a:r>
            <a:endParaRPr lang="en-US" dirty="0" smtClean="0"/>
          </a:p>
          <a:p>
            <a:pPr lvl="2"/>
            <a:r>
              <a:rPr lang="en-US" dirty="0" smtClean="0"/>
              <a:t>your </a:t>
            </a:r>
            <a:r>
              <a:rPr lang="en-US" dirty="0"/>
              <a:t>book </a:t>
            </a:r>
            <a:endParaRPr lang="en-US" dirty="0" smtClean="0"/>
          </a:p>
          <a:p>
            <a:pPr lvl="2"/>
            <a:r>
              <a:rPr lang="en-US" dirty="0" smtClean="0"/>
              <a:t>your </a:t>
            </a:r>
            <a:r>
              <a:rPr lang="en-US" dirty="0"/>
              <a:t>notes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class notes </a:t>
            </a:r>
            <a:endParaRPr lang="en-US" dirty="0" smtClean="0"/>
          </a:p>
          <a:p>
            <a:pPr lvl="2"/>
            <a:r>
              <a:rPr lang="en-US" dirty="0" smtClean="0"/>
              <a:t>ONLY </a:t>
            </a:r>
            <a:r>
              <a:rPr lang="en-US" dirty="0"/>
              <a:t>these </a:t>
            </a:r>
            <a:r>
              <a:rPr lang="en-US" dirty="0" smtClean="0"/>
              <a:t>things</a:t>
            </a:r>
          </a:p>
          <a:p>
            <a:pPr lvl="1"/>
            <a:r>
              <a:rPr lang="en-US" dirty="0"/>
              <a:t>Do NOT discuss it with anyone until after Friday at 6pm</a:t>
            </a:r>
          </a:p>
        </p:txBody>
      </p:sp>
    </p:spTree>
    <p:extLst>
      <p:ext uri="{BB962C8B-B14F-4D97-AF65-F5344CB8AC3E}">
        <p14:creationId xmlns:p14="http://schemas.microsoft.com/office/powerpoint/2010/main" val="94019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taking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44706"/>
            <a:ext cx="7556313" cy="47814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the questions carefully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Don’t spend too much time on any problem</a:t>
            </a:r>
          </a:p>
          <a:p>
            <a:pPr lvl="1"/>
            <a:r>
              <a:rPr lang="en-US" dirty="0" smtClean="0"/>
              <a:t>if you get stuck, move on and come back</a:t>
            </a:r>
          </a:p>
          <a:p>
            <a:r>
              <a:rPr lang="en-US" dirty="0" smtClean="0"/>
              <a:t>When you finish answering a question, reread the question and make sure that you answered everything the question asked</a:t>
            </a:r>
          </a:p>
          <a:p>
            <a:r>
              <a:rPr lang="en-US" dirty="0"/>
              <a:t>Think about how you might be able to reuse an existing algorithm/</a:t>
            </a:r>
            <a:r>
              <a:rPr lang="en-US" dirty="0" smtClean="0"/>
              <a:t>approach</a:t>
            </a:r>
          </a:p>
          <a:p>
            <a:r>
              <a:rPr lang="en-US" dirty="0" smtClean="0"/>
              <a:t>Show your work (can’t give you partial credit if I can’ t figure out what went wrong)</a:t>
            </a:r>
          </a:p>
          <a:p>
            <a:r>
              <a:rPr lang="en-US" dirty="0" smtClean="0"/>
              <a:t>Don’t rely on the book/notes for conceptual things</a:t>
            </a:r>
          </a:p>
          <a:p>
            <a:pPr lvl="1"/>
            <a:r>
              <a:rPr lang="en-US" dirty="0" smtClean="0"/>
              <a:t>Do rely on the book for a run-time you may not remember, etc.</a:t>
            </a:r>
          </a:p>
        </p:txBody>
      </p:sp>
    </p:spTree>
    <p:extLst>
      <p:ext uri="{BB962C8B-B14F-4D97-AF65-F5344CB8AC3E}">
        <p14:creationId xmlns:p14="http://schemas.microsoft.com/office/powerpoint/2010/main" val="2046171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we’ve been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 assignments</a:t>
            </a:r>
          </a:p>
          <a:p>
            <a:pPr lvl="1"/>
            <a:r>
              <a:rPr lang="en-US" dirty="0" smtClean="0"/>
              <a:t>71 problems!</a:t>
            </a:r>
          </a:p>
          <a:p>
            <a:r>
              <a:rPr lang="en-US" dirty="0" smtClean="0"/>
              <a:t>23 classes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Number of slides?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1639!!!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Hung out for: 27 hours</a:t>
            </a:r>
          </a:p>
        </p:txBody>
      </p:sp>
    </p:spTree>
    <p:extLst>
      <p:ext uri="{BB962C8B-B14F-4D97-AF65-F5344CB8AC3E}">
        <p14:creationId xmlns:p14="http://schemas.microsoft.com/office/powerpoint/2010/main" val="214940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far have we come…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Describe the algorithm for a depth first search traversal</a:t>
            </a:r>
          </a:p>
          <a:p>
            <a:pPr>
              <a:lnSpc>
                <a:spcPct val="90000"/>
              </a:lnSpc>
            </a:pPr>
            <a:r>
              <a:rPr lang="en-US" sz="2100"/>
              <a:t>Write a function f(a, b) which takes two character string arguments and returns a string containing only the characters found in both strings in the order of a. Write a version which is order N-squared and one which is order N.</a:t>
            </a:r>
          </a:p>
          <a:p>
            <a:pPr>
              <a:lnSpc>
                <a:spcPct val="90000"/>
              </a:lnSpc>
            </a:pPr>
            <a:r>
              <a:rPr lang="en-US" sz="2100"/>
              <a:t> You're given an array containing both positive and negative integers and required to find the sub-array with the largest sum in O(n) time. Write a routine in C for the above.</a:t>
            </a:r>
          </a:p>
          <a:p>
            <a:pPr>
              <a:lnSpc>
                <a:spcPct val="90000"/>
              </a:lnSpc>
            </a:pPr>
            <a:r>
              <a:rPr lang="en-US" sz="2100"/>
              <a:t>Reverse a linked list</a:t>
            </a:r>
          </a:p>
          <a:p>
            <a:pPr>
              <a:lnSpc>
                <a:spcPct val="90000"/>
              </a:lnSpc>
            </a:pPr>
            <a:r>
              <a:rPr lang="en-US" sz="2100"/>
              <a:t>Insert in a sorted linked list</a:t>
            </a:r>
          </a:p>
          <a:p>
            <a:pPr>
              <a:lnSpc>
                <a:spcPct val="90000"/>
              </a:lnSpc>
            </a:pPr>
            <a:r>
              <a:rPr lang="en-US" sz="2100"/>
              <a:t>Write a function to find the depth of a binary tree</a:t>
            </a:r>
          </a:p>
        </p:txBody>
      </p:sp>
    </p:spTree>
    <p:extLst>
      <p:ext uri="{BB962C8B-B14F-4D97-AF65-F5344CB8AC3E}">
        <p14:creationId xmlns:p14="http://schemas.microsoft.com/office/powerpoint/2010/main" val="9297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83741"/>
          </a:xfrm>
        </p:spPr>
        <p:txBody>
          <a:bodyPr>
            <a:normAutofit/>
          </a:bodyPr>
          <a:lstStyle/>
          <a:p>
            <a:r>
              <a:rPr lang="en-US" dirty="0" smtClean="0"/>
              <a:t>Algorithm tools</a:t>
            </a:r>
          </a:p>
          <a:p>
            <a:pPr lvl="1"/>
            <a:r>
              <a:rPr lang="en-US" dirty="0" smtClean="0"/>
              <a:t>Divide and conquer</a:t>
            </a:r>
          </a:p>
          <a:p>
            <a:pPr lvl="2"/>
            <a:r>
              <a:rPr lang="en-US" dirty="0" smtClean="0"/>
              <a:t>assume that we have a solver, but that can only solve sub-problems</a:t>
            </a:r>
          </a:p>
          <a:p>
            <a:pPr lvl="2"/>
            <a:r>
              <a:rPr lang="en-US" dirty="0" smtClean="0"/>
              <a:t>define the current problem with respect to smaller problems</a:t>
            </a:r>
          </a:p>
          <a:p>
            <a:pPr lvl="2"/>
            <a:r>
              <a:rPr lang="en-US" dirty="0" smtClean="0"/>
              <a:t>Key: sub-problems should be non-overlapping</a:t>
            </a:r>
          </a:p>
          <a:p>
            <a:pPr lvl="1"/>
            <a:r>
              <a:rPr lang="en-US" dirty="0" smtClean="0"/>
              <a:t>Dynamic programming</a:t>
            </a:r>
          </a:p>
          <a:p>
            <a:pPr lvl="2"/>
            <a:r>
              <a:rPr lang="en-US" dirty="0" smtClean="0"/>
              <a:t>Same as above</a:t>
            </a:r>
          </a:p>
          <a:p>
            <a:pPr lvl="2"/>
            <a:r>
              <a:rPr lang="en-US" dirty="0" smtClean="0"/>
              <a:t>Key difference: sub-problems are </a:t>
            </a:r>
            <a:r>
              <a:rPr lang="en-US" dirty="0" smtClean="0">
                <a:solidFill>
                  <a:srgbClr val="0000FF"/>
                </a:solidFill>
              </a:rPr>
              <a:t>overlapping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Once you have this recursive relationship: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figure out the data structure to store sub-problem solutions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work from bottom up (or </a:t>
            </a:r>
            <a:r>
              <a:rPr lang="en-US" dirty="0" err="1" smtClean="0">
                <a:solidFill>
                  <a:schemeClr val="tx1"/>
                </a:solidFill>
              </a:rPr>
              <a:t>memoize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1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837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Algorithm tools cont.</a:t>
            </a:r>
          </a:p>
          <a:p>
            <a:pPr lvl="1"/>
            <a:r>
              <a:rPr lang="en-US" dirty="0" smtClean="0"/>
              <a:t>Greedy</a:t>
            </a:r>
          </a:p>
          <a:p>
            <a:pPr lvl="2"/>
            <a:r>
              <a:rPr lang="en-US" dirty="0" smtClean="0"/>
              <a:t>Same idea: most greedy problems can be solve using dynamic programming (but generally slower)</a:t>
            </a:r>
          </a:p>
          <a:p>
            <a:pPr lvl="2"/>
            <a:r>
              <a:rPr lang="en-US" dirty="0" smtClean="0"/>
              <a:t>Key difference: Can decide between overlapping sub-problems without having to calculate them (i.e. we can make a local decision)</a:t>
            </a:r>
          </a:p>
          <a:p>
            <a:pPr lvl="1"/>
            <a:r>
              <a:rPr lang="en-US" dirty="0" smtClean="0"/>
              <a:t>Flow</a:t>
            </a:r>
          </a:p>
          <a:p>
            <a:pPr lvl="2"/>
            <a:r>
              <a:rPr lang="en-US" dirty="0" smtClean="0"/>
              <a:t>Matching problems</a:t>
            </a:r>
          </a:p>
          <a:p>
            <a:pPr lvl="2"/>
            <a:r>
              <a:rPr lang="en-US" dirty="0" smtClean="0"/>
              <a:t>Numerical maximization/minimization problems</a:t>
            </a:r>
            <a:endParaRPr lang="en-US" dirty="0"/>
          </a:p>
          <a:p>
            <a:pPr lvl="1"/>
            <a:r>
              <a:rPr lang="en-US" dirty="0" smtClean="0"/>
              <a:t>Linear programming</a:t>
            </a:r>
          </a:p>
          <a:p>
            <a:pPr lvl="2"/>
            <a:r>
              <a:rPr lang="en-US" dirty="0" smtClean="0"/>
              <a:t>Maximize/minimize some objective subject to constraints</a:t>
            </a:r>
            <a:endParaRPr lang="en-US" dirty="0"/>
          </a:p>
          <a:p>
            <a:pPr lvl="2"/>
            <a:r>
              <a:rPr lang="en-US" dirty="0" smtClean="0"/>
              <a:t>More general than flow</a:t>
            </a:r>
          </a:p>
          <a:p>
            <a:pPr lvl="1"/>
            <a:r>
              <a:rPr lang="en-US" dirty="0" smtClean="0"/>
              <a:t>NP-complete?</a:t>
            </a:r>
          </a:p>
        </p:txBody>
      </p:sp>
    </p:spTree>
    <p:extLst>
      <p:ext uri="{BB962C8B-B14F-4D97-AF65-F5344CB8AC3E}">
        <p14:creationId xmlns:p14="http://schemas.microsoft.com/office/powerpoint/2010/main" val="80069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03271"/>
          </a:xfrm>
        </p:spPr>
        <p:txBody>
          <a:bodyPr>
            <a:normAutofit/>
          </a:bodyPr>
          <a:lstStyle/>
          <a:p>
            <a:r>
              <a:rPr lang="en-US" dirty="0" smtClean="0"/>
              <a:t>A data structure</a:t>
            </a:r>
          </a:p>
          <a:p>
            <a:pPr lvl="1"/>
            <a:r>
              <a:rPr lang="en-US" dirty="0" smtClean="0"/>
              <a:t>Stores data</a:t>
            </a:r>
          </a:p>
          <a:p>
            <a:pPr lvl="1"/>
            <a:r>
              <a:rPr lang="en-US" dirty="0" smtClean="0"/>
              <a:t>Supports access to/questions about data efficiently</a:t>
            </a:r>
          </a:p>
          <a:p>
            <a:pPr lvl="2"/>
            <a:r>
              <a:rPr lang="en-US" dirty="0" smtClean="0"/>
              <a:t>the different bias towards different actions</a:t>
            </a:r>
          </a:p>
          <a:p>
            <a:pPr lvl="1"/>
            <a:r>
              <a:rPr lang="en-US" dirty="0" smtClean="0"/>
              <a:t>No single best data structure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Fast access/lookup?</a:t>
            </a:r>
          </a:p>
          <a:p>
            <a:pPr lvl="1"/>
            <a:r>
              <a:rPr lang="en-US" dirty="0" smtClean="0"/>
              <a:t>If keys are sequential: array</a:t>
            </a:r>
          </a:p>
          <a:p>
            <a:pPr lvl="1"/>
            <a:r>
              <a:rPr lang="en-US" dirty="0" smtClean="0"/>
              <a:t>If keys are non-sequential or non-numerical: </a:t>
            </a:r>
            <a:r>
              <a:rPr lang="en-US" dirty="0" err="1" smtClean="0"/>
              <a:t>hashtable</a:t>
            </a:r>
            <a:endParaRPr lang="en-US" dirty="0" smtClean="0"/>
          </a:p>
          <a:p>
            <a:pPr lvl="1"/>
            <a:r>
              <a:rPr lang="en-US" dirty="0" smtClean="0"/>
              <a:t>Guaranteed run-time: balanced binary search tree</a:t>
            </a:r>
          </a:p>
          <a:p>
            <a:pPr lvl="1"/>
            <a:r>
              <a:rPr lang="en-US" dirty="0" smtClean="0"/>
              <a:t>Lots and lots of data: B-tree</a:t>
            </a:r>
          </a:p>
        </p:txBody>
      </p:sp>
    </p:spTree>
    <p:extLst>
      <p:ext uri="{BB962C8B-B14F-4D97-AF65-F5344CB8AC3E}">
        <p14:creationId xmlns:p14="http://schemas.microsoft.com/office/powerpoint/2010/main" val="288889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Min/max?</a:t>
            </a:r>
          </a:p>
          <a:p>
            <a:pPr lvl="1"/>
            <a:r>
              <a:rPr lang="en-US" dirty="0"/>
              <a:t>heap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Fast insert/delete at positions?</a:t>
            </a:r>
          </a:p>
          <a:p>
            <a:pPr lvl="1"/>
            <a:r>
              <a:rPr lang="en-US" dirty="0" smtClean="0"/>
              <a:t>linked list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stacks/queues</a:t>
            </a:r>
          </a:p>
          <a:p>
            <a:pPr lvl="1"/>
            <a:r>
              <a:rPr lang="en-US" dirty="0" smtClean="0"/>
              <a:t>extensible data structures</a:t>
            </a:r>
          </a:p>
          <a:p>
            <a:pPr lvl="1"/>
            <a:r>
              <a:rPr lang="en-US" dirty="0" smtClean="0"/>
              <a:t>disjoint sets</a:t>
            </a:r>
          </a:p>
        </p:txBody>
      </p:sp>
    </p:spTree>
    <p:extLst>
      <p:ext uri="{BB962C8B-B14F-4D97-AF65-F5344CB8AC3E}">
        <p14:creationId xmlns:p14="http://schemas.microsoft.com/office/powerpoint/2010/main" val="1051793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242</TotalTime>
  <Words>614</Words>
  <Application>Microsoft Macintosh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Review CS302</vt:lpstr>
      <vt:lpstr>Admin</vt:lpstr>
      <vt:lpstr>Test taking advice</vt:lpstr>
      <vt:lpstr>Where we’ve been</vt:lpstr>
      <vt:lpstr>How far have we come…</vt:lpstr>
      <vt:lpstr>High-level approaches</vt:lpstr>
      <vt:lpstr>High-level approaches</vt:lpstr>
      <vt:lpstr>Data structures</vt:lpstr>
      <vt:lpstr>Data structures</vt:lpstr>
      <vt:lpstr>Graphs</vt:lpstr>
      <vt:lpstr>Graphs</vt:lpstr>
      <vt:lpstr>Other topics…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CS302</dc:title>
  <dc:creator>David Kauchak</dc:creator>
  <cp:lastModifiedBy>David Kauchak</cp:lastModifiedBy>
  <cp:revision>28</cp:revision>
  <dcterms:created xsi:type="dcterms:W3CDTF">2012-05-10T13:52:50Z</dcterms:created>
  <dcterms:modified xsi:type="dcterms:W3CDTF">2012-05-10T17:54:54Z</dcterms:modified>
</cp:coreProperties>
</file>