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9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331E5-DE28-CE47-BD52-3A7D215F6B42}" type="datetimeFigureOut">
              <a:rPr lang="en-US" smtClean="0"/>
              <a:t>12/8/11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21D-3B7D-4944-B889-8EAA583F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5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331E5-DE28-CE47-BD52-3A7D215F6B42}" type="datetimeFigureOut">
              <a:rPr lang="en-US" smtClean="0"/>
              <a:t>12/8/11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21D-3B7D-4944-B889-8EAA583F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2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331E5-DE28-CE47-BD52-3A7D215F6B42}" type="datetimeFigureOut">
              <a:rPr lang="en-US" smtClean="0"/>
              <a:t>12/8/11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21D-3B7D-4944-B889-8EAA583F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1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331E5-DE28-CE47-BD52-3A7D215F6B42}" type="datetimeFigureOut">
              <a:rPr lang="en-US" smtClean="0"/>
              <a:t>12/8/11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21D-3B7D-4944-B889-8EAA583F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331E5-DE28-CE47-BD52-3A7D215F6B42}" type="datetimeFigureOut">
              <a:rPr lang="en-US" smtClean="0"/>
              <a:t>12/8/11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21D-3B7D-4944-B889-8EAA583F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2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331E5-DE28-CE47-BD52-3A7D215F6B42}" type="datetimeFigureOut">
              <a:rPr lang="en-US" smtClean="0"/>
              <a:t>12/8/11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21D-3B7D-4944-B889-8EAA583F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3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331E5-DE28-CE47-BD52-3A7D215F6B42}" type="datetimeFigureOut">
              <a:rPr lang="en-US" smtClean="0"/>
              <a:t>12/8/11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21D-3B7D-4944-B889-8EAA583F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4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331E5-DE28-CE47-BD52-3A7D215F6B42}" type="datetimeFigureOut">
              <a:rPr lang="en-US" smtClean="0"/>
              <a:t>12/8/11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21D-3B7D-4944-B889-8EAA583F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8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331E5-DE28-CE47-BD52-3A7D215F6B42}" type="datetimeFigureOut">
              <a:rPr lang="en-US" smtClean="0"/>
              <a:t>12/8/11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21D-3B7D-4944-B889-8EAA583F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5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331E5-DE28-CE47-BD52-3A7D215F6B42}" type="datetimeFigureOut">
              <a:rPr lang="en-US" smtClean="0"/>
              <a:t>12/8/11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21D-3B7D-4944-B889-8EAA583F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3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331E5-DE28-CE47-BD52-3A7D215F6B42}" type="datetimeFigureOut">
              <a:rPr lang="en-US" smtClean="0"/>
              <a:t>12/8/11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21D-3B7D-4944-B889-8EAA583F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6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331E5-DE28-CE47-BD52-3A7D215F6B42}" type="datetimeFigureOut">
              <a:rPr lang="en-US" smtClean="0"/>
              <a:t>12/8/11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0221D-3B7D-4944-B889-8EAA583F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8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Paper presentation guidelines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lvl="1"/>
            <a:r>
              <a:rPr lang="en-US" sz="2000">
                <a:latin typeface="Calibri" charset="0"/>
                <a:ea typeface="ＭＳ Ｐゴシック" charset="0"/>
              </a:rPr>
              <a:t>what is the problem</a:t>
            </a:r>
          </a:p>
          <a:p>
            <a:pPr lvl="1"/>
            <a:r>
              <a:rPr lang="en-US" sz="2000">
                <a:latin typeface="Calibri" charset="0"/>
                <a:ea typeface="ＭＳ Ｐゴシック" charset="0"/>
              </a:rPr>
              <a:t>why do we care about it?  why is it important?</a:t>
            </a:r>
          </a:p>
          <a:p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Background information	</a:t>
            </a:r>
          </a:p>
          <a:p>
            <a:pPr lvl="1"/>
            <a:r>
              <a:rPr lang="en-US" sz="2000">
                <a:latin typeface="Calibri" charset="0"/>
                <a:ea typeface="ＭＳ Ｐゴシック" charset="0"/>
              </a:rPr>
              <a:t>information not necessarily in the paper, but helps to understand the concepts</a:t>
            </a:r>
          </a:p>
          <a:p>
            <a:pPr lvl="1"/>
            <a:r>
              <a:rPr lang="en-US" sz="2000">
                <a:latin typeface="Calibri" charset="0"/>
                <a:ea typeface="ＭＳ Ｐゴシック" charset="0"/>
              </a:rPr>
              <a:t>maybe some prior work (though for the length of these, you often don</a:t>
            </a:r>
            <a:r>
              <a:rPr lang="ja-JP" altLang="en-US" sz="2000">
                <a:latin typeface="Calibri" charset="0"/>
                <a:ea typeface="ＭＳ Ｐゴシック" charset="0"/>
              </a:rPr>
              <a:t>’</a:t>
            </a:r>
            <a:r>
              <a:rPr lang="en-US" sz="2000">
                <a:latin typeface="Calibri" charset="0"/>
                <a:ea typeface="ＭＳ Ｐゴシック" charset="0"/>
              </a:rPr>
              <a:t>t need to present this)</a:t>
            </a:r>
          </a:p>
          <a:p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Algorithm/approach</a:t>
            </a:r>
          </a:p>
          <a:p>
            <a:pPr lvl="1"/>
            <a:r>
              <a:rPr lang="en-US" sz="2000">
                <a:latin typeface="Calibri" charset="0"/>
                <a:ea typeface="ＭＳ Ｐゴシック" charset="0"/>
              </a:rPr>
              <a:t>clearly spell out the approach</a:t>
            </a:r>
          </a:p>
          <a:p>
            <a:pPr lvl="1"/>
            <a:r>
              <a:rPr lang="en-US" sz="2000">
                <a:latin typeface="Calibri" charset="0"/>
                <a:ea typeface="ＭＳ Ｐゴシック" charset="0"/>
              </a:rPr>
              <a:t>often useful to give a small example and walk through it</a:t>
            </a:r>
          </a:p>
        </p:txBody>
      </p:sp>
    </p:spTree>
    <p:extLst>
      <p:ext uri="{BB962C8B-B14F-4D97-AF65-F5344CB8AC3E}">
        <p14:creationId xmlns:p14="http://schemas.microsoft.com/office/powerpoint/2010/main" val="3497558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Paper presentation guidelines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Experiments</a:t>
            </a:r>
          </a:p>
          <a:p>
            <a:pPr lvl="1"/>
            <a:r>
              <a:rPr lang="en-US" sz="1800">
                <a:latin typeface="Calibri" charset="0"/>
                <a:ea typeface="ＭＳ Ｐゴシック" charset="0"/>
              </a:rPr>
              <a:t>setup: </a:t>
            </a:r>
          </a:p>
          <a:p>
            <a:pPr lvl="2"/>
            <a:r>
              <a:rPr lang="en-US" sz="1400">
                <a:latin typeface="Calibri" charset="0"/>
                <a:ea typeface="ＭＳ Ｐゴシック" charset="0"/>
              </a:rPr>
              <a:t>what is the specific problem? </a:t>
            </a:r>
          </a:p>
          <a:p>
            <a:pPr lvl="2"/>
            <a:r>
              <a:rPr lang="en-US" sz="1400">
                <a:latin typeface="Calibri" charset="0"/>
                <a:ea typeface="ＭＳ Ｐゴシック" charset="0"/>
              </a:rPr>
              <a:t>what data are they using?</a:t>
            </a:r>
          </a:p>
          <a:p>
            <a:pPr lvl="2"/>
            <a:r>
              <a:rPr lang="en-US" sz="1400">
                <a:latin typeface="Calibri" charset="0"/>
                <a:ea typeface="ＭＳ Ｐゴシック" charset="0"/>
              </a:rPr>
              <a:t>evaluation metrics?</a:t>
            </a:r>
            <a:endParaRPr lang="en-US" sz="1800">
              <a:latin typeface="Calibri" charset="0"/>
              <a:ea typeface="ＭＳ Ｐゴシック" charset="0"/>
            </a:endParaRPr>
          </a:p>
          <a:p>
            <a:pPr lvl="1"/>
            <a:r>
              <a:rPr lang="en-US" sz="1800">
                <a:latin typeface="Calibri" charset="0"/>
                <a:ea typeface="ＭＳ Ｐゴシック" charset="0"/>
              </a:rPr>
              <a:t>results</a:t>
            </a:r>
          </a:p>
          <a:p>
            <a:pPr lvl="2"/>
            <a:r>
              <a:rPr lang="en-US" sz="1600">
                <a:latin typeface="Calibri" charset="0"/>
                <a:ea typeface="ＭＳ Ｐゴシック" charset="0"/>
              </a:rPr>
              <a:t>graphs/tables</a:t>
            </a:r>
          </a:p>
          <a:p>
            <a:pPr lvl="2"/>
            <a:r>
              <a:rPr lang="en-US" sz="1600">
                <a:latin typeface="Calibri" charset="0"/>
                <a:ea typeface="ＭＳ Ｐゴシック" charset="0"/>
              </a:rPr>
              <a:t>analysis!</a:t>
            </a:r>
          </a:p>
          <a:p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Conclusions/future work</a:t>
            </a:r>
          </a:p>
          <a:p>
            <a:pPr lvl="1"/>
            <a:r>
              <a:rPr lang="en-US" sz="1800">
                <a:latin typeface="Calibri" charset="0"/>
                <a:ea typeface="ＭＳ Ｐゴシック" charset="0"/>
              </a:rPr>
              <a:t>what have we shown/accomplished?</a:t>
            </a:r>
          </a:p>
          <a:p>
            <a:pPr lvl="1"/>
            <a:r>
              <a:rPr lang="en-US" sz="1800">
                <a:latin typeface="Calibri" charset="0"/>
                <a:ea typeface="ＭＳ Ｐゴシック" charset="0"/>
              </a:rPr>
              <a:t>where to now?</a:t>
            </a:r>
          </a:p>
          <a:p>
            <a:r>
              <a:rPr lang="en-US" sz="2000">
                <a:latin typeface="Calibri" charset="0"/>
                <a:ea typeface="ＭＳ Ｐゴシック" charset="0"/>
                <a:cs typeface="ＭＳ Ｐゴシック" charset="0"/>
              </a:rPr>
              <a:t>Discussion</a:t>
            </a:r>
          </a:p>
          <a:p>
            <a:pPr lvl="1"/>
            <a:r>
              <a:rPr lang="en-US" sz="1800">
                <a:latin typeface="Calibri" charset="0"/>
                <a:ea typeface="ＭＳ Ｐゴシック" charset="0"/>
              </a:rPr>
              <a:t>any issues with the paper?</a:t>
            </a:r>
          </a:p>
          <a:p>
            <a:pPr lvl="1"/>
            <a:r>
              <a:rPr lang="en-US" sz="1800">
                <a:latin typeface="Calibri" charset="0"/>
                <a:ea typeface="ＭＳ Ｐゴシック" charset="0"/>
              </a:rPr>
              <a:t>any interesting future work?</a:t>
            </a:r>
          </a:p>
          <a:p>
            <a:pPr lvl="1"/>
            <a:r>
              <a:rPr lang="en-US" sz="1800">
                <a:latin typeface="Calibri" charset="0"/>
                <a:ea typeface="ＭＳ Ｐゴシック" charset="0"/>
              </a:rPr>
              <a:t>interesting implications?</a:t>
            </a:r>
          </a:p>
        </p:txBody>
      </p:sp>
    </p:spTree>
    <p:extLst>
      <p:ext uri="{BB962C8B-B14F-4D97-AF65-F5344CB8AC3E}">
        <p14:creationId xmlns:p14="http://schemas.microsoft.com/office/powerpoint/2010/main" val="1760623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Paper presentation guidelines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Misc</a:t>
            </a:r>
          </a:p>
          <a:p>
            <a:pPr lvl="1"/>
            <a:r>
              <a:rPr lang="en-US" sz="2000">
                <a:latin typeface="Calibri" charset="0"/>
                <a:ea typeface="ＭＳ Ｐゴシック" charset="0"/>
              </a:rPr>
              <a:t>Presenting the material</a:t>
            </a:r>
          </a:p>
          <a:p>
            <a:pPr lvl="2"/>
            <a:r>
              <a:rPr lang="en-US" sz="1800">
                <a:latin typeface="Calibri" charset="0"/>
                <a:ea typeface="ＭＳ Ｐゴシック" charset="0"/>
              </a:rPr>
              <a:t>be energetic/enthusiastic</a:t>
            </a:r>
          </a:p>
          <a:p>
            <a:pPr lvl="2"/>
            <a:r>
              <a:rPr lang="en-US" sz="1800">
                <a:latin typeface="Calibri" charset="0"/>
                <a:ea typeface="ＭＳ Ｐゴシック" charset="0"/>
              </a:rPr>
              <a:t>make sure you know the material!</a:t>
            </a:r>
          </a:p>
          <a:p>
            <a:pPr lvl="2"/>
            <a:r>
              <a:rPr lang="en-US" sz="1800">
                <a:latin typeface="Calibri" charset="0"/>
                <a:ea typeface="ＭＳ Ｐゴシック" charset="0"/>
              </a:rPr>
              <a:t>don</a:t>
            </a:r>
            <a:r>
              <a:rPr lang="ja-JP" altLang="en-US" sz="1800">
                <a:latin typeface="Calibri" charset="0"/>
                <a:ea typeface="ＭＳ Ｐゴシック" charset="0"/>
              </a:rPr>
              <a:t>’</a:t>
            </a:r>
            <a:r>
              <a:rPr lang="en-US" sz="1800">
                <a:latin typeface="Calibri" charset="0"/>
                <a:ea typeface="ＭＳ Ｐゴシック" charset="0"/>
              </a:rPr>
              <a:t>t read directly from your slides (or note cards if you bring them)</a:t>
            </a:r>
          </a:p>
          <a:p>
            <a:pPr lvl="2"/>
            <a:r>
              <a:rPr lang="en-US" sz="1800">
                <a:latin typeface="Calibri" charset="0"/>
                <a:ea typeface="ＭＳ Ｐゴシック" charset="0"/>
              </a:rPr>
              <a:t>use some visual presentation software (e.g. powerpoint)</a:t>
            </a:r>
          </a:p>
          <a:p>
            <a:pPr lvl="2"/>
            <a:r>
              <a:rPr lang="en-US" sz="1800">
                <a:latin typeface="Calibri" charset="0"/>
                <a:ea typeface="ＭＳ Ｐゴシック" charset="0"/>
              </a:rPr>
              <a:t>audience interaction is good (though not necessary for this type of presentation)</a:t>
            </a:r>
          </a:p>
          <a:p>
            <a:pPr lvl="1"/>
            <a:r>
              <a:rPr lang="en-US" sz="2000">
                <a:latin typeface="Calibri" charset="0"/>
                <a:ea typeface="ＭＳ Ｐゴシック" charset="0"/>
              </a:rPr>
              <a:t>Avoid lots of text (i.e. this is a bad slide </a:t>
            </a:r>
            <a:r>
              <a:rPr lang="en-US" sz="2000">
                <a:latin typeface="Calibri" charset="0"/>
                <a:ea typeface="ＭＳ Ｐゴシック" charset="0"/>
                <a:sym typeface="Wingdings" charset="0"/>
              </a:rPr>
              <a:t> )</a:t>
            </a:r>
          </a:p>
          <a:p>
            <a:pPr lvl="2"/>
            <a:r>
              <a:rPr lang="en-US" sz="1800">
                <a:latin typeface="Calibri" charset="0"/>
                <a:ea typeface="ＭＳ Ｐゴシック" charset="0"/>
                <a:sym typeface="Wingdings" charset="0"/>
              </a:rPr>
              <a:t>powerpoint has a notes feature that you can use to remind yourself what you want to say, but not show to the audience (you can also print it out and use this instead)</a:t>
            </a:r>
          </a:p>
          <a:p>
            <a:pPr lvl="1"/>
            <a:r>
              <a:rPr lang="en-US" sz="2000">
                <a:latin typeface="Calibri" charset="0"/>
                <a:ea typeface="ＭＳ Ｐゴシック" charset="0"/>
              </a:rPr>
              <a:t>use lots of images/figures/diagrams</a:t>
            </a:r>
          </a:p>
          <a:p>
            <a:pPr lvl="1"/>
            <a:r>
              <a:rPr lang="en-US" sz="2000">
                <a:latin typeface="Calibri" charset="0"/>
                <a:ea typeface="ＭＳ Ｐゴシック" charset="0"/>
              </a:rPr>
              <a:t>show examples to illustrate algorithms/points</a:t>
            </a:r>
          </a:p>
          <a:p>
            <a:pPr lvl="1"/>
            <a:r>
              <a:rPr lang="en-US" sz="2000">
                <a:latin typeface="Calibri" charset="0"/>
                <a:ea typeface="ＭＳ Ｐゴシック" charset="0"/>
              </a:rPr>
              <a:t>go beyond the paper – papers and presentations have difference goals</a:t>
            </a:r>
          </a:p>
        </p:txBody>
      </p:sp>
    </p:spTree>
    <p:extLst>
      <p:ext uri="{BB962C8B-B14F-4D97-AF65-F5344CB8AC3E}">
        <p14:creationId xmlns:p14="http://schemas.microsoft.com/office/powerpoint/2010/main" val="1523508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Paper presentation guidelines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more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misc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equations</a:t>
            </a:r>
            <a:r>
              <a:rPr lang="en-US" dirty="0">
                <a:latin typeface="Calibri" charset="0"/>
                <a:ea typeface="ＭＳ Ｐゴシック" charset="0"/>
              </a:rPr>
              <a:t>: make it clear what each part of the equation is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graphs: if you show a graph: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</a:rPr>
              <a:t>explain what the axes are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</a:rPr>
              <a:t>explain what we</a:t>
            </a:r>
            <a:r>
              <a:rPr lang="ja-JP" altLang="en-US" dirty="0">
                <a:latin typeface="Calibri" charset="0"/>
                <a:ea typeface="ＭＳ Ｐゴシック" charset="0"/>
              </a:rPr>
              <a:t>’</a:t>
            </a:r>
            <a:r>
              <a:rPr lang="en-US" dirty="0">
                <a:latin typeface="Calibri" charset="0"/>
                <a:ea typeface="ＭＳ Ｐゴシック" charset="0"/>
              </a:rPr>
              <a:t>re looking at</a:t>
            </a:r>
          </a:p>
          <a:p>
            <a:pPr lvl="2"/>
            <a:r>
              <a:rPr lang="en-US" dirty="0">
                <a:latin typeface="Calibri" charset="0"/>
                <a:ea typeface="ＭＳ Ｐゴシック" charset="0"/>
              </a:rPr>
              <a:t>explain why we care about this/what the result is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~1 slide per minute (give or take with introductory material, animations, </a:t>
            </a:r>
            <a:r>
              <a:rPr lang="en-US" dirty="0" err="1">
                <a:latin typeface="Calibri" charset="0"/>
                <a:ea typeface="ＭＳ Ｐゴシック" charset="0"/>
              </a:rPr>
              <a:t>etc</a:t>
            </a:r>
            <a:r>
              <a:rPr lang="en-US" dirty="0">
                <a:latin typeface="Calibri" charset="0"/>
                <a:ea typeface="ＭＳ Ｐゴシック" charset="0"/>
              </a:rPr>
              <a:t>)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consider an outline during presentation to help the audience know where you</a:t>
            </a:r>
            <a:r>
              <a:rPr lang="ja-JP" altLang="en-US" dirty="0">
                <a:latin typeface="Calibri" charset="0"/>
                <a:ea typeface="ＭＳ Ｐゴシック" charset="0"/>
              </a:rPr>
              <a:t>’</a:t>
            </a:r>
            <a:r>
              <a:rPr lang="en-US" dirty="0">
                <a:latin typeface="Calibri" charset="0"/>
                <a:ea typeface="ＭＳ Ｐゴシック" charset="0"/>
              </a:rPr>
              <a:t>re at</a:t>
            </a:r>
          </a:p>
        </p:txBody>
      </p:sp>
    </p:spTree>
    <p:extLst>
      <p:ext uri="{BB962C8B-B14F-4D97-AF65-F5344CB8AC3E}">
        <p14:creationId xmlns:p14="http://schemas.microsoft.com/office/powerpoint/2010/main" val="1895048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Macintosh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Paper presentation guidelines</vt:lpstr>
      <vt:lpstr>Paper presentation guidelines</vt:lpstr>
      <vt:lpstr>Paper presentation guidelines</vt:lpstr>
      <vt:lpstr>Paper presentation guidelines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presentation guidelines</dc:title>
  <dc:creator>David Kauchak</dc:creator>
  <cp:lastModifiedBy>David Kauchak</cp:lastModifiedBy>
  <cp:revision>1</cp:revision>
  <dcterms:created xsi:type="dcterms:W3CDTF">2011-12-08T18:18:47Z</dcterms:created>
  <dcterms:modified xsi:type="dcterms:W3CDTF">2011-12-08T18:19:25Z</dcterms:modified>
</cp:coreProperties>
</file>