
<file path=[Content_Types].xml><?xml version="1.0" encoding="utf-8"?>
<Types xmlns="http://schemas.openxmlformats.org/package/2006/content-types">
  <Override PartName="/ppt/tags/tag853.xml" ContentType="application/vnd.openxmlformats-officedocument.presentationml.tags+xml"/>
  <Override PartName="/ppt/tags/tag261.xml" ContentType="application/vnd.openxmlformats-officedocument.presentationml.tags+xml"/>
  <Override PartName="/ppt/tags/tag574.xml" ContentType="application/vnd.openxmlformats-officedocument.presentationml.tags+xml"/>
  <Override PartName="/ppt/tags/tag888.xml" ContentType="application/vnd.openxmlformats-officedocument.presentationml.tags+xml"/>
  <Override PartName="/ppt/tags/tag147.xml" ContentType="application/vnd.openxmlformats-officedocument.presentationml.tags+xml"/>
  <Override PartName="/ppt/tags/tag595.xml" ContentType="application/vnd.openxmlformats-officedocument.presentationml.tags+xml"/>
  <Override PartName="/ppt/tags/tag844.xml" ContentType="application/vnd.openxmlformats-officedocument.presentationml.tags+xml"/>
  <Override PartName="/ppt/tags/tag450.xml" ContentType="application/vnd.openxmlformats-officedocument.presentationml.tags+xml"/>
  <Override PartName="/ppt/tags/tag1310.xml" ContentType="application/vnd.openxmlformats-officedocument.presentationml.tags+xml"/>
  <Override PartName="/ppt/notesSlides/notesSlide32.xml" ContentType="application/vnd.openxmlformats-officedocument.presentationml.notesSlide+xml"/>
  <Override PartName="/ppt/tags/tag380.xml" ContentType="application/vnd.openxmlformats-officedocument.presentationml.tags+xml"/>
  <Override PartName="/ppt/tags/tag1444.xml" ContentType="application/vnd.openxmlformats-officedocument.presentationml.tags+xml"/>
  <Override PartName="/ppt/tags/tag766.xml" ContentType="application/vnd.openxmlformats-officedocument.presentationml.tags+xml"/>
  <Override PartName="/ppt/slideLayouts/slideLayout3.xml" ContentType="application/vnd.openxmlformats-officedocument.presentationml.slideLayout+xml"/>
  <Override PartName="/ppt/tags/tag816.xml" ContentType="application/vnd.openxmlformats-officedocument.presentationml.tags+xml"/>
  <Override PartName="/ppt/tags/tag314.xml" ContentType="application/vnd.openxmlformats-officedocument.presentationml.tags+xml"/>
  <Override PartName="/ppt/tags/tag1008.xml" ContentType="application/vnd.openxmlformats-officedocument.presentationml.tags+xml"/>
  <Override PartName="/ppt/tags/tag138.xml" ContentType="application/vnd.openxmlformats-officedocument.presentationml.tags+xml"/>
  <Override PartName="/ppt/tags/tag1181.xml" ContentType="application/vnd.openxmlformats-officedocument.presentationml.tags+xml"/>
  <Override PartName="/ppt/tags/tag93.xml" ContentType="application/vnd.openxmlformats-officedocument.presentationml.tags+xml"/>
  <Override PartName="/ppt/tags/tag1506.xml" ContentType="application/vnd.openxmlformats-officedocument.presentationml.tags+xml"/>
  <Override PartName="/ppt/tags/tag632.xml" ContentType="application/vnd.openxmlformats-officedocument.presentationml.tags+xml"/>
  <Override PartName="/ppt/tags/tag977.xml" ContentType="application/vnd.openxmlformats-officedocument.presentationml.tags+xml"/>
  <Override PartName="/ppt/tags/tag1404.xml" ContentType="application/vnd.openxmlformats-officedocument.presentationml.tags+xml"/>
  <Override PartName="/ppt/tags/tag1478.xml" ContentType="application/vnd.openxmlformats-officedocument.presentationml.tags+xml"/>
  <Override PartName="/ppt/tags/tag984.xml" ContentType="application/vnd.openxmlformats-officedocument.presentationml.tags+xml"/>
  <Override PartName="/ppt/tags/tag772.xml" ContentType="application/vnd.openxmlformats-officedocument.presentationml.tags+xml"/>
  <Override PartName="/ppt/tags/tag244.xml" ContentType="application/vnd.openxmlformats-officedocument.presentationml.tags+xml"/>
  <Override PartName="/ppt/tags/tag471.xml" ContentType="application/vnd.openxmlformats-officedocument.presentationml.tags+xml"/>
  <Override PartName="/ppt/notesSlides/notesSlide42.xml" ContentType="application/vnd.openxmlformats-officedocument.presentationml.notesSlide+xml"/>
  <Override PartName="/ppt/tags/tag126.xml" ContentType="application/vnd.openxmlformats-officedocument.presentationml.tags+xml"/>
  <Override PartName="/ppt/tags/tag176.xml" ContentType="application/vnd.openxmlformats-officedocument.presentationml.tags+xml"/>
  <Override PartName="/ppt/tags/tag963.xml" ContentType="application/vnd.openxmlformats-officedocument.presentationml.tags+xml"/>
  <Override PartName="/ppt/tags/tag974.xml" ContentType="application/vnd.openxmlformats-officedocument.presentationml.tags+xml"/>
  <Override PartName="/ppt/tags/tag331.xml" ContentType="application/vnd.openxmlformats-officedocument.presentationml.tags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716.xml" ContentType="application/vnd.openxmlformats-officedocument.presentationml.tags+xml"/>
  <Override PartName="/ppt/tags/tag255.xml" ContentType="application/vnd.openxmlformats-officedocument.presentationml.tags+xml"/>
  <Override PartName="/ppt/tags/tag47.xml" ContentType="application/vnd.openxmlformats-officedocument.presentationml.tags+xml"/>
  <Override PartName="/ppt/tags/tag1282.xml" ContentType="application/vnd.openxmlformats-officedocument.presentationml.tags+xml"/>
  <Override PartName="/ppt/tags/tag749.xml" ContentType="application/vnd.openxmlformats-officedocument.presentationml.tags+xml"/>
  <Override PartName="/ppt/tags/tag1327.xml" ContentType="application/vnd.openxmlformats-officedocument.presentationml.tags+xml"/>
  <Override PartName="/ppt/tags/tag418.xml" ContentType="application/vnd.openxmlformats-officedocument.presentationml.tags+xml"/>
  <Override PartName="/ppt/tags/tag79.xml" ContentType="application/vnd.openxmlformats-officedocument.presentationml.tags+xml"/>
  <Override PartName="/ppt/slides/slide37.xml" ContentType="application/vnd.openxmlformats-officedocument.presentationml.slide+xml"/>
  <Override PartName="/ppt/notesSlides/notesSlide48.xml" ContentType="application/vnd.openxmlformats-officedocument.presentationml.notesSlide+xml"/>
  <Override PartName="/ppt/tags/tag847.xml" ContentType="application/vnd.openxmlformats-officedocument.presentationml.tags+xml"/>
  <Override PartName="/ppt/tags/tag1010.xml" ContentType="application/vnd.openxmlformats-officedocument.presentationml.tags+xml"/>
  <Override PartName="/ppt/tags/tag1495.xml" ContentType="application/vnd.openxmlformats-officedocument.presentationml.tags+xml"/>
  <Override PartName="/ppt/tags/tag1036.xml" ContentType="application/vnd.openxmlformats-officedocument.presentationml.tags+xml"/>
  <Override PartName="/ppt/tags/tag1430.xml" ContentType="application/vnd.openxmlformats-officedocument.presentationml.tags+xml"/>
  <Override PartName="/ppt/tags/tag387.xml" ContentType="application/vnd.openxmlformats-officedocument.presentationml.tags+xml"/>
  <Override PartName="/ppt/slides/slide56.xml" ContentType="application/vnd.openxmlformats-officedocument.presentationml.slide+xml"/>
  <Override PartName="/ppt/tags/tag1115.xml" ContentType="application/vnd.openxmlformats-officedocument.presentationml.tags+xml"/>
  <Override PartName="/ppt/tags/tag1250.xml" ContentType="application/vnd.openxmlformats-officedocument.presentationml.tags+xml"/>
  <Override PartName="/ppt/tags/tag216.xml" ContentType="application/vnd.openxmlformats-officedocument.presentationml.tags+xml"/>
  <Override PartName="/ppt/tags/tag517.xml" ContentType="application/vnd.openxmlformats-officedocument.presentationml.tags+xml"/>
  <Override PartName="/ppt/tags/tag231.xml" ContentType="application/vnd.openxmlformats-officedocument.presentationml.tags+xml"/>
  <Override PartName="/ppt/tags/tag334.xml" ContentType="application/vnd.openxmlformats-officedocument.presentationml.tags+xml"/>
  <Override PartName="/ppt/tags/tag1206.xml" ContentType="application/vnd.openxmlformats-officedocument.presentationml.tags+xml"/>
  <Override PartName="/ppt/tags/tag622.xml" ContentType="application/vnd.openxmlformats-officedocument.presentationml.tags+xml"/>
  <Override PartName="/ppt/tags/tag626.xml" ContentType="application/vnd.openxmlformats-officedocument.presentationml.tags+xml"/>
  <Override PartName="/ppt/tags/tag1325.xml" ContentType="application/vnd.openxmlformats-officedocument.presentationml.tags+xml"/>
  <Override PartName="/ppt/tags/tag1545.xml" ContentType="application/vnd.openxmlformats-officedocument.presentationml.tags+xml"/>
  <Override PartName="/ppt/tags/tag988.xml" ContentType="application/vnd.openxmlformats-officedocument.presentationml.tags+xml"/>
  <Override PartName="/ppt/tags/tag1493.xml" ContentType="application/vnd.openxmlformats-officedocument.presentationml.tags+xml"/>
  <Override PartName="/ppt/tags/tag1419.xml" ContentType="application/vnd.openxmlformats-officedocument.presentationml.tags+xml"/>
  <Override PartName="/ppt/tags/tag20.xml" ContentType="application/vnd.openxmlformats-officedocument.presentationml.tags+xml"/>
  <Override PartName="/ppt/tags/tag814.xml" ContentType="application/vnd.openxmlformats-officedocument.presentationml.tags+xml"/>
  <Override PartName="/ppt/tags/tag271.xml" ContentType="application/vnd.openxmlformats-officedocument.presentationml.tags+xml"/>
  <Override PartName="/ppt/tags/tag44.xml" ContentType="application/vnd.openxmlformats-officedocument.presentationml.tags+xml"/>
  <Override PartName="/ppt/tags/tag660.xml" ContentType="application/vnd.openxmlformats-officedocument.presentationml.tags+xml"/>
  <Override PartName="/ppt/tags/tag114.xml" ContentType="application/vnd.openxmlformats-officedocument.presentationml.tags+xml"/>
  <Override PartName="/ppt/tags/tag862.xml" ContentType="application/vnd.openxmlformats-officedocument.presentationml.tags+xml"/>
  <Override PartName="/ppt/tags/tag73.xml" ContentType="application/vnd.openxmlformats-officedocument.presentationml.tags+xml"/>
  <Override PartName="/ppt/tags/tag991.xml" ContentType="application/vnd.openxmlformats-officedocument.presentationml.tags+xml"/>
  <Override PartName="/ppt/tags/tag1441.xml" ContentType="application/vnd.openxmlformats-officedocument.presentationml.tags+xml"/>
  <Override PartName="/ppt/notesSlides/notesSlide38.xml" ContentType="application/vnd.openxmlformats-officedocument.presentationml.notesSlide+xml"/>
  <Override PartName="/ppt/tags/tag1026.xml" ContentType="application/vnd.openxmlformats-officedocument.presentationml.tags+xml"/>
  <Override PartName="/ppt/tags/tag1149.xml" ContentType="application/vnd.openxmlformats-officedocument.presentationml.tags+xml"/>
  <Override PartName="/ppt/tags/tag12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73.xml" ContentType="application/vnd.openxmlformats-officedocument.presentationml.tags+xml"/>
  <Override PartName="/ppt/notesSlides/notesSlide36.xml" ContentType="application/vnd.openxmlformats-officedocument.presentationml.notesSlide+xml"/>
  <Override PartName="/ppt/tags/tag1005.xml" ContentType="application/vnd.openxmlformats-officedocument.presentationml.tags+xml"/>
  <Override PartName="/ppt/tags/tag1436.xml" ContentType="application/vnd.openxmlformats-officedocument.presentationml.tags+xml"/>
  <Override PartName="/ppt/tags/tag896.xml" ContentType="application/vnd.openxmlformats-officedocument.presentationml.tags+xml"/>
  <Override PartName="/ppt/tags/tag1138.xml" ContentType="application/vnd.openxmlformats-officedocument.presentationml.tags+xml"/>
  <Override PartName="/ppt/tags/tag395.xml" ContentType="application/vnd.openxmlformats-officedocument.presentationml.tags+xml"/>
  <Override PartName="/ppt/tags/tag1442.xml" ContentType="application/vnd.openxmlformats-officedocument.presentationml.tags+xml"/>
  <Override PartName="/ppt/tags/tag945.xml" ContentType="application/vnd.openxmlformats-officedocument.presentationml.tags+xml"/>
  <Override PartName="/ppt/tags/tag18.xml" ContentType="application/vnd.openxmlformats-officedocument.presentationml.tags+xml"/>
  <Override PartName="/ppt/tags/tag230.xml" ContentType="application/vnd.openxmlformats-officedocument.presentationml.tags+xml"/>
  <Override PartName="/ppt/tags/tag161.xml" ContentType="application/vnd.openxmlformats-officedocument.presentationml.tags+xml"/>
  <Override PartName="/ppt/tags/tag578.xml" ContentType="application/vnd.openxmlformats-officedocument.presentationml.tags+xml"/>
  <Override PartName="/ppt/tags/tag1038.xml" ContentType="application/vnd.openxmlformats-officedocument.presentationml.tags+xml"/>
  <Override PartName="/ppt/tags/tag887.xml" ContentType="application/vnd.openxmlformats-officedocument.presentationml.tags+xml"/>
  <Override PartName="/ppt/tags/tag1109.xml" ContentType="application/vnd.openxmlformats-officedocument.presentationml.tags+xml"/>
  <Override PartName="/ppt/tags/tag610.xml" ContentType="application/vnd.openxmlformats-officedocument.presentationml.tags+xml"/>
  <Override PartName="/ppt/tags/tag1529.xml" ContentType="application/vnd.openxmlformats-officedocument.presentationml.tags+xml"/>
  <Override PartName="/ppt/tags/tag1384.xml" ContentType="application/vnd.openxmlformats-officedocument.presentationml.tags+xml"/>
  <Override PartName="/ppt/tags/tag873.xml" ContentType="application/vnd.openxmlformats-officedocument.presentationml.tags+xml"/>
  <Override PartName="/ppt/tags/tag1466.xml" ContentType="application/vnd.openxmlformats-officedocument.presentationml.tags+xml"/>
  <Override PartName="/ppt/tags/tag27.xml" ContentType="application/vnd.openxmlformats-officedocument.presentationml.tags+xml"/>
  <Override PartName="/ppt/tags/tag1119.xml" ContentType="application/vnd.openxmlformats-officedocument.presentationml.tags+xml"/>
  <Override PartName="/ppt/tags/tag351.xml" ContentType="application/vnd.openxmlformats-officedocument.presentationml.tags+xml"/>
  <Override PartName="/ppt/tags/tag326.xml" ContentType="application/vnd.openxmlformats-officedocument.presentationml.tags+xml"/>
  <Override PartName="/ppt/tags/tag1015.xml" ContentType="application/vnd.openxmlformats-officedocument.presentationml.tags+xml"/>
  <Override PartName="/ppt/tags/tag1166.xml" ContentType="application/vnd.openxmlformats-officedocument.presentationml.tags+xml"/>
  <Override PartName="/ppt/tags/tag1281.xml" ContentType="application/vnd.openxmlformats-officedocument.presentationml.tags+xml"/>
  <Override PartName="/ppt/tags/tag1570.xml" ContentType="application/vnd.openxmlformats-officedocument.presentationml.tags+xml"/>
  <Override PartName="/ppt/tags/tag598.xml" ContentType="application/vnd.openxmlformats-officedocument.presentationml.tags+xml"/>
  <Default Extension="jpeg" ContentType="image/jpeg"/>
  <Override PartName="/ppt/tags/tag861.xml" ContentType="application/vnd.openxmlformats-officedocument.presentationml.tags+xml"/>
  <Override PartName="/ppt/tags/tag592.xml" ContentType="application/vnd.openxmlformats-officedocument.presentationml.tags+xml"/>
  <Override PartName="/ppt/tags/tag25.xml" ContentType="application/vnd.openxmlformats-officedocument.presentationml.tags+xml"/>
  <Override PartName="/ppt/tags/tag217.xml" ContentType="application/vnd.openxmlformats-officedocument.presentationml.tags+xml"/>
  <Override PartName="/ppt/tags/tag127.xml" ContentType="application/vnd.openxmlformats-officedocument.presentationml.tags+xml"/>
  <Override PartName="/ppt/tags/tag1222.xml" ContentType="application/vnd.openxmlformats-officedocument.presentationml.tags+xml"/>
  <Override PartName="/ppt/tags/tag1328.xml" ContentType="application/vnd.openxmlformats-officedocument.presentationml.tags+xml"/>
  <Override PartName="/ppt/slides/slide9.xml" ContentType="application/vnd.openxmlformats-officedocument.presentationml.slide+xml"/>
  <Override PartName="/ppt/tags/tag696.xml" ContentType="application/vnd.openxmlformats-officedocument.presentationml.tags+xml"/>
  <Override PartName="/ppt/tags/tag650.xml" ContentType="application/vnd.openxmlformats-officedocument.presentationml.tags+xml"/>
  <Override PartName="/ppt/tags/tag1201.xml" ContentType="application/vnd.openxmlformats-officedocument.presentationml.tags+xml"/>
  <Override PartName="/ppt/tags/tag1335.xml" ContentType="application/vnd.openxmlformats-officedocument.presentationml.tags+xml"/>
  <Override PartName="/ppt/tags/tag707.xml" ContentType="application/vnd.openxmlformats-officedocument.presentationml.tags+xml"/>
  <Override PartName="/ppt/tags/tag671.xml" ContentType="application/vnd.openxmlformats-officedocument.presentationml.tags+xml"/>
  <Override PartName="/ppt/tags/tag962.xml" ContentType="application/vnd.openxmlformats-officedocument.presentationml.tags+xml"/>
  <Override PartName="/ppt/tags/tag1024.xml" ContentType="application/vnd.openxmlformats-officedocument.presentationml.tags+xml"/>
  <Override PartName="/ppt/tags/tag1196.xml" ContentType="application/vnd.openxmlformats-officedocument.presentationml.tags+xml"/>
  <Override PartName="/ppt/tags/tag1510.xml" ContentType="application/vnd.openxmlformats-officedocument.presentationml.tags+xml"/>
  <Override PartName="/ppt/tags/tag136.xml" ContentType="application/vnd.openxmlformats-officedocument.presentationml.tags+xml"/>
  <Override PartName="/ppt/tags/tag855.xml" ContentType="application/vnd.openxmlformats-officedocument.presentationml.tags+xml"/>
  <Override PartName="/ppt/tags/tag730.xml" ContentType="application/vnd.openxmlformats-officedocument.presentationml.tags+xml"/>
  <Override PartName="/ppt/notesSlides/notesSlide11.xml" ContentType="application/vnd.openxmlformats-officedocument.presentationml.notesSlide+xml"/>
  <Override PartName="/ppt/tags/tag1538.xml" ContentType="application/vnd.openxmlformats-officedocument.presentationml.tags+xml"/>
  <Override PartName="/ppt/tags/tag350.xml" ContentType="application/vnd.openxmlformats-officedocument.presentationml.tags+xml"/>
  <Override PartName="/ppt/tags/tag839.xml" ContentType="application/vnd.openxmlformats-officedocument.presentationml.tags+xml"/>
  <Override PartName="/ppt/tags/tag631.xml" ContentType="application/vnd.openxmlformats-officedocument.presentationml.tags+xml"/>
  <Override PartName="/ppt/tags/tag663.xml" ContentType="application/vnd.openxmlformats-officedocument.presentationml.tags+xml"/>
  <Override PartName="/ppt/notesSlides/notesSlide16.xml" ContentType="application/vnd.openxmlformats-officedocument.presentationml.notesSlide+xml"/>
  <Override PartName="/ppt/tags/tag1029.xml" ContentType="application/vnd.openxmlformats-officedocument.presentationml.tags+xml"/>
  <Override PartName="/ppt/tags/tag1393.xml" ContentType="application/vnd.openxmlformats-officedocument.presentationml.tags+xml"/>
  <Override PartName="/ppt/tags/tag408.xml" ContentType="application/vnd.openxmlformats-officedocument.presentationml.tags+xml"/>
  <Override PartName="/ppt/tags/tag1278.xml" ContentType="application/vnd.openxmlformats-officedocument.presentationml.tags+xml"/>
  <Override PartName="/ppt/tags/tag343.xml" ContentType="application/vnd.openxmlformats-officedocument.presentationml.tags+xml"/>
  <Override PartName="/ppt/slides/slide62.xml" ContentType="application/vnd.openxmlformats-officedocument.presentationml.slide+xml"/>
  <Override PartName="/ppt/tags/tag226.xml" ContentType="application/vnd.openxmlformats-officedocument.presentationml.tags+xml"/>
  <Override PartName="/ppt/tags/tag1160.xml" ContentType="application/vnd.openxmlformats-officedocument.presentationml.tags+xml"/>
  <Override PartName="/ppt/tags/tag1406.xml" ContentType="application/vnd.openxmlformats-officedocument.presentationml.tags+xml"/>
  <Override PartName="/ppt/tags/tag1347.xml" ContentType="application/vnd.openxmlformats-officedocument.presentationml.tags+xml"/>
  <Override PartName="/ppt/tags/tag923.xml" ContentType="application/vnd.openxmlformats-officedocument.presentationml.tags+xml"/>
  <Override PartName="/ppt/tags/tag218.xml" ContentType="application/vnd.openxmlformats-officedocument.presentationml.tags+xml"/>
  <Override PartName="/ppt/tags/tag761.xml" ContentType="application/vnd.openxmlformats-officedocument.presentationml.tags+xml"/>
  <Override PartName="/ppt/tags/tag77.xml" ContentType="application/vnd.openxmlformats-officedocument.presentationml.tags+xml"/>
  <Override PartName="/ppt/tags/tag792.xml" ContentType="application/vnd.openxmlformats-officedocument.presentationml.tags+xml"/>
  <Override PartName="/ppt/tags/tag276.xml" ContentType="application/vnd.openxmlformats-officedocument.presentationml.tags+xml"/>
  <Override PartName="/ppt/tags/tag1524.xml" ContentType="application/vnd.openxmlformats-officedocument.presentationml.tags+xml"/>
  <Override PartName="/ppt/tags/tag674.xml" ContentType="application/vnd.openxmlformats-officedocument.presentationml.tags+xml"/>
  <Override PartName="/ppt/tags/tag1291.xml" ContentType="application/vnd.openxmlformats-officedocument.presentationml.tags+xml"/>
  <Override PartName="/ppt/tags/tag646.xml" ContentType="application/vnd.openxmlformats-officedocument.presentationml.tags+xml"/>
  <Override PartName="/ppt/tags/tag209.xml" ContentType="application/vnd.openxmlformats-officedocument.presentationml.tags+xml"/>
  <Override PartName="/ppt/tags/tag457.xml" ContentType="application/vnd.openxmlformats-officedocument.presentationml.tags+xml"/>
  <Override PartName="/ppt/tags/tag24.xml" ContentType="application/vnd.openxmlformats-officedocument.presentationml.tags+xml"/>
  <Override PartName="/ppt/tags/tag454.xml" ContentType="application/vnd.openxmlformats-officedocument.presentationml.tags+xml"/>
  <Override PartName="/ppt/tags/tag684.xml" ContentType="application/vnd.openxmlformats-officedocument.presentationml.tags+xml"/>
  <Override PartName="/ppt/tags/tag824.xml" ContentType="application/vnd.openxmlformats-officedocument.presentationml.tags+xml"/>
  <Override PartName="/ppt/tags/tag908.xml" ContentType="application/vnd.openxmlformats-officedocument.presentationml.tags+xml"/>
  <Override PartName="/ppt/tags/tag787.xml" ContentType="application/vnd.openxmlformats-officedocument.presentationml.tags+xml"/>
  <Override PartName="/ppt/tags/tag1070.xml" ContentType="application/vnd.openxmlformats-officedocument.presentationml.tags+xml"/>
  <Override PartName="/ppt/tags/tag456.xml" ContentType="application/vnd.openxmlformats-officedocument.presentationml.tags+xml"/>
  <Override PartName="/ppt/tags/tag1381.xml" ContentType="application/vnd.openxmlformats-officedocument.presentationml.tags+xml"/>
  <Override PartName="/ppt/tags/tag300.xml" ContentType="application/vnd.openxmlformats-officedocument.presentationml.tags+xml"/>
  <Override PartName="/ppt/tags/tag575.xml" ContentType="application/vnd.openxmlformats-officedocument.presentationml.tags+xml"/>
  <Override PartName="/ppt/tags/tag1586.xml" ContentType="application/vnd.openxmlformats-officedocument.presentationml.tags+xml"/>
  <Override PartName="/ppt/tags/tag911.xml" ContentType="application/vnd.openxmlformats-officedocument.presentationml.tags+xml"/>
  <Override PartName="/ppt/tags/tag269.xml" ContentType="application/vnd.openxmlformats-officedocument.presentationml.tags+xml"/>
  <Override PartName="/ppt/tags/tag583.xml" ContentType="application/vnd.openxmlformats-officedocument.presentationml.tags+xml"/>
  <Override PartName="/ppt/tags/tag869.xml" ContentType="application/vnd.openxmlformats-officedocument.presentationml.tags+xml"/>
  <Override PartName="/ppt/tags/tag307.xml" ContentType="application/vnd.openxmlformats-officedocument.presentationml.tags+xml"/>
  <Override PartName="/ppt/tags/tag732.xml" ContentType="application/vnd.openxmlformats-officedocument.presentationml.tags+xml"/>
  <Override PartName="/ppt/tags/tag1434.xml" ContentType="application/vnd.openxmlformats-officedocument.presentationml.tags+xml"/>
  <Override PartName="/ppt/tags/tag1257.xml" ContentType="application/vnd.openxmlformats-officedocument.presentationml.tags+xml"/>
  <Override PartName="/ppt/tags/tag1063.xml" ContentType="application/vnd.openxmlformats-officedocument.presentationml.tags+xml"/>
  <Override PartName="/ppt/tags/tag619.xml" ContentType="application/vnd.openxmlformats-officedocument.presentationml.tags+xml"/>
  <Override PartName="/ppt/tags/tag1320.xml" ContentType="application/vnd.openxmlformats-officedocument.presentationml.tags+xml"/>
  <Override PartName="/ppt/tags/tag822.xml" ContentType="application/vnd.openxmlformats-officedocument.presentationml.tags+xml"/>
  <Override PartName="/ppt/tags/tag530.xml" ContentType="application/vnd.openxmlformats-officedocument.presentationml.tags+xml"/>
  <Override PartName="/ppt/tags/tag1542.xml" ContentType="application/vnd.openxmlformats-officedocument.presentationml.tags+xml"/>
  <Override PartName="/ppt/tags/tag742.xml" ContentType="application/vnd.openxmlformats-officedocument.presentationml.tags+xml"/>
  <Override PartName="/ppt/tags/tag897.xml" ContentType="application/vnd.openxmlformats-officedocument.presentationml.tags+xml"/>
  <Override PartName="/ppt/tags/tag1245.xml" ContentType="application/vnd.openxmlformats-officedocument.presentationml.tags+xml"/>
  <Override PartName="/ppt/tags/tag673.xml" ContentType="application/vnd.openxmlformats-officedocument.presentationml.tags+xml"/>
  <Override PartName="/ppt/tags/tag1170.xml" ContentType="application/vnd.openxmlformats-officedocument.presentationml.tags+xml"/>
  <Override PartName="/ppt/tags/tag67.xml" ContentType="application/vnd.openxmlformats-officedocument.presentationml.tags+xml"/>
  <Override PartName="/ppt/tags/tag2.xml" ContentType="application/vnd.openxmlformats-officedocument.presentationml.tags+xml"/>
  <Override PartName="/ppt/tags/tag532.xml" ContentType="application/vnd.openxmlformats-officedocument.presentationml.tags+xml"/>
  <Override PartName="/ppt/tags/tag634.xml" ContentType="application/vnd.openxmlformats-officedocument.presentationml.tags+xml"/>
  <Override PartName="/ppt/tags/tag817.xml" ContentType="application/vnd.openxmlformats-officedocument.presentationml.tags+xml"/>
  <Override PartName="/ppt/tags/tag392.xml" ContentType="application/vnd.openxmlformats-officedocument.presentationml.tags+xml"/>
  <Override PartName="/ppt/tags/tag485.xml" ContentType="application/vnd.openxmlformats-officedocument.presentationml.tags+xml"/>
  <Override PartName="/ppt/notesSlides/notesSlide27.xml" ContentType="application/vnd.openxmlformats-officedocument.presentationml.notesSlide+xml"/>
  <Override PartName="/ppt/slides/slide84.xml" ContentType="application/vnd.openxmlformats-officedocument.presentationml.slide+xml"/>
  <Override PartName="/ppt/tags/tag1277.xml" ContentType="application/vnd.openxmlformats-officedocument.presentationml.tags+xml"/>
  <Override PartName="/ppt/tags/tag604.xml" ContentType="application/vnd.openxmlformats-officedocument.presentationml.tags+xml"/>
  <Override PartName="/ppt/slides/slide42.xml" ContentType="application/vnd.openxmlformats-officedocument.presentationml.slide+xml"/>
  <Override PartName="/ppt/tags/tag333.xml" ContentType="application/vnd.openxmlformats-officedocument.presentationml.tags+xml"/>
  <Override PartName="/ppt/tags/tag1296.xml" ContentType="application/vnd.openxmlformats-officedocument.presentationml.tags+xml"/>
  <Override PartName="/ppt/tags/tag1013.xml" ContentType="application/vnd.openxmlformats-officedocument.presentationml.tags+xml"/>
  <Override PartName="/ppt/tags/tag1095.xml" ContentType="application/vnd.openxmlformats-officedocument.presentationml.tags+xml"/>
  <Override PartName="/ppt/tags/tag250.xml" ContentType="application/vnd.openxmlformats-officedocument.presentationml.tags+xml"/>
  <Override PartName="/ppt/tags/tag551.xml" ContentType="application/vnd.openxmlformats-officedocument.presentationml.tags+xml"/>
  <Override PartName="/ppt/tags/tag993.xml" ContentType="application/vnd.openxmlformats-officedocument.presentationml.tags+xml"/>
  <Override PartName="/ppt/tags/tag431.xml" ContentType="application/vnd.openxmlformats-officedocument.presentationml.tags+xml"/>
  <Override PartName="/ppt/tags/tag1265.xml" ContentType="application/vnd.openxmlformats-officedocument.presentationml.tags+xml"/>
  <Override PartName="/ppt/tags/tag1332.xml" ContentType="application/vnd.openxmlformats-officedocument.presentationml.tags+xml"/>
  <Override PartName="/ppt/tags/tag1369.xml" ContentType="application/vnd.openxmlformats-officedocument.presentationml.tags+xml"/>
  <Override PartName="/ppt/tags/tag948.xml" ContentType="application/vnd.openxmlformats-officedocument.presentationml.tags+xml"/>
  <Override PartName="/ppt/tags/tag1313.xml" ContentType="application/vnd.openxmlformats-officedocument.presentationml.tags+xml"/>
  <Override PartName="/ppt/tags/tag323.xml" ContentType="application/vnd.openxmlformats-officedocument.presentationml.tags+xml"/>
  <Override PartName="/ppt/tags/tag603.xml" ContentType="application/vnd.openxmlformats-officedocument.presentationml.tags+xml"/>
  <Override PartName="/ppt/tags/tag571.xml" ContentType="application/vnd.openxmlformats-officedocument.presentationml.tags+xml"/>
  <Override PartName="/ppt/tags/tag1129.xml" ContentType="application/vnd.openxmlformats-officedocument.presentationml.tags+xml"/>
  <Override PartName="/ppt/tags/tag451.xml" ContentType="application/vnd.openxmlformats-officedocument.presentationml.tags+xml"/>
  <Override PartName="/ppt/tags/tag1462.xml" ContentType="application/vnd.openxmlformats-officedocument.presentationml.tags+xml"/>
  <Override PartName="/ppt/slides/slide34.xml" ContentType="application/vnd.openxmlformats-officedocument.presentationml.slide+xml"/>
  <Override PartName="/ppt/tags/tag121.xml" ContentType="application/vnd.openxmlformats-officedocument.presentationml.tags+xml"/>
  <Override PartName="/ppt/tags/tag194.xml" ContentType="application/vnd.openxmlformats-officedocument.presentationml.tags+xml"/>
  <Override PartName="/ppt/tags/tag407.xml" ContentType="application/vnd.openxmlformats-officedocument.presentationml.tags+xml"/>
  <Override PartName="/ppt/tags/tag1226.xml" ContentType="application/vnd.openxmlformats-officedocument.presentationml.tags+xml"/>
  <Override PartName="/ppt/tags/tag1568.xml" ContentType="application/vnd.openxmlformats-officedocument.presentationml.tags+xml"/>
  <Override PartName="/ppt/tags/tag989.xml" ContentType="application/vnd.openxmlformats-officedocument.presentationml.tags+xml"/>
  <Override PartName="/ppt/tags/tag1593.xml" ContentType="application/vnd.openxmlformats-officedocument.presentationml.tags+xml"/>
  <Override PartName="/ppt/tags/tag649.xml" ContentType="application/vnd.openxmlformats-officedocument.presentationml.tags+xml"/>
  <Override PartName="/ppt/tags/tag1018.xml" ContentType="application/vnd.openxmlformats-officedocument.presentationml.tags+xml"/>
  <Override PartName="/ppt/tags/tag1486.xml" ContentType="application/vnd.openxmlformats-officedocument.presentationml.tags+xml"/>
  <Override PartName="/ppt/tags/tag1501.xml" ContentType="application/vnd.openxmlformats-officedocument.presentationml.tags+xml"/>
  <Override PartName="/ppt/slideLayouts/slideLayout7.xml" ContentType="application/vnd.openxmlformats-officedocument.presentationml.slideLayout+xml"/>
  <Override PartName="/ppt/tags/tag881.xml" ContentType="application/vnd.openxmlformats-officedocument.presentationml.tags+xml"/>
  <Override PartName="/ppt/tags/tag759.xml" ContentType="application/vnd.openxmlformats-officedocument.presentationml.tags+xml"/>
  <Override PartName="/ppt/tags/tag198.xml" ContentType="application/vnd.openxmlformats-officedocument.presentationml.tags+xml"/>
  <Override PartName="/ppt/tags/tag1040.xml" ContentType="application/vnd.openxmlformats-officedocument.presentationml.tags+xml"/>
  <Override PartName="/ppt/tags/tag543.xml" ContentType="application/vnd.openxmlformats-officedocument.presentationml.tags+xml"/>
  <Override PartName="/ppt/tags/tag189.xml" ContentType="application/vnd.openxmlformats-officedocument.presentationml.tags+xml"/>
  <Override PartName="/ppt/slides/slide72.xml" ContentType="application/vnd.openxmlformats-officedocument.presentationml.slide+xml"/>
  <Override PartName="/ppt/tags/tag257.xml" ContentType="application/vnd.openxmlformats-officedocument.presentationml.tags+xml"/>
  <Override PartName="/ppt/tags/tag994.xml" ContentType="application/vnd.openxmlformats-officedocument.presentationml.tags+xml"/>
  <Override PartName="/ppt/tags/tag1202.xml" ContentType="application/vnd.openxmlformats-officedocument.presentationml.tags+xml"/>
  <Override PartName="/ppt/notesSlides/notesSlide30.xml" ContentType="application/vnd.openxmlformats-officedocument.presentationml.notesSlide+xml"/>
  <Override PartName="/ppt/slides/slide71.xml" ContentType="application/vnd.openxmlformats-officedocument.presentationml.slide+xml"/>
  <Override PartName="/ppt/tags/tag756.xml" ContentType="application/vnd.openxmlformats-officedocument.presentationml.tags+xml"/>
  <Override PartName="/ppt/tags/tag193.xml" ContentType="application/vnd.openxmlformats-officedocument.presentationml.tags+xml"/>
  <Override PartName="/ppt/tags/tag241.xml" ContentType="application/vnd.openxmlformats-officedocument.presentationml.tags+xml"/>
  <Override PartName="/ppt/tags/tag13.xml" ContentType="application/vnd.openxmlformats-officedocument.presentationml.tags+xml"/>
  <Override PartName="/ppt/tags/tag1418.xml" ContentType="application/vnd.openxmlformats-officedocument.presentationml.tags+xml"/>
  <Override PartName="/ppt/tags/tag719.xml" ContentType="application/vnd.openxmlformats-officedocument.presentationml.tags+xml"/>
  <Override PartName="/ppt/tags/tag1292.xml" ContentType="application/vnd.openxmlformats-officedocument.presentationml.tags+xml"/>
  <Override PartName="/ppt/tags/tag996.xml" ContentType="application/vnd.openxmlformats-officedocument.presentationml.tags+xml"/>
  <Override PartName="/ppt/tags/tag1230.xml" ContentType="application/vnd.openxmlformats-officedocument.presentationml.tags+xml"/>
  <Override PartName="/ppt/tags/tag758.xml" ContentType="application/vnd.openxmlformats-officedocument.presentationml.tags+xml"/>
  <Override PartName="/ppt/tags/tag901.xml" ContentType="application/vnd.openxmlformats-officedocument.presentationml.tags+xml"/>
  <Override PartName="/ppt/tags/tag1309.xml" ContentType="application/vnd.openxmlformats-officedocument.presentationml.tags+xml"/>
  <Override PartName="/ppt/tags/tag1348.xml" ContentType="application/vnd.openxmlformats-officedocument.presentationml.tags+xml"/>
  <Override PartName="/ppt/slides/slide47.xml" ContentType="application/vnd.openxmlformats-officedocument.presentationml.slide+xml"/>
  <Override PartName="/ppt/tags/tag111.xml" ContentType="application/vnd.openxmlformats-officedocument.presentationml.tags+xml"/>
  <Override PartName="/ppt/tags/tag1440.xml" ContentType="application/vnd.openxmlformats-officedocument.presentationml.tags+xml"/>
  <Override PartName="/ppt/tags/tag643.xml" ContentType="application/vnd.openxmlformats-officedocument.presentationml.tags+xml"/>
  <Override PartName="/ppt/tags/tag534.xml" ContentType="application/vnd.openxmlformats-officedocument.presentationml.tags+xml"/>
  <Override PartName="/ppt/tags/tag694.xml" ContentType="application/vnd.openxmlformats-officedocument.presentationml.tags+xml"/>
  <Override PartName="/ppt/tags/tag605.xml" ContentType="application/vnd.openxmlformats-officedocument.presentationml.tags+xml"/>
  <Override PartName="/ppt/tags/tag1375.xml" ContentType="application/vnd.openxmlformats-officedocument.presentationml.tags+xml"/>
  <Override PartName="/ppt/tags/tag1078.xml" ContentType="application/vnd.openxmlformats-officedocument.presentationml.tags+xml"/>
  <Override PartName="/ppt/tags/tag1471.xml" ContentType="application/vnd.openxmlformats-officedocument.presentationml.tags+xml"/>
  <Override PartName="/ppt/tags/tag285.xml" ContentType="application/vnd.openxmlformats-officedocument.presentationml.tags+xml"/>
  <Override PartName="/ppt/tags/tag1211.xml" ContentType="application/vnd.openxmlformats-officedocument.presentationml.tags+xml"/>
  <Override PartName="/ppt/tags/tag552.xml" ContentType="application/vnd.openxmlformats-officedocument.presentationml.tags+xml"/>
  <Override PartName="/ppt/tags/tag1264.xml" ContentType="application/vnd.openxmlformats-officedocument.presentationml.tags+xml"/>
  <Override PartName="/ppt/tags/tag1378.xml" ContentType="application/vnd.openxmlformats-officedocument.presentationml.tags+xml"/>
  <Override PartName="/ppt/tags/tag185.xml" ContentType="application/vnd.openxmlformats-officedocument.presentationml.tags+xml"/>
  <Override PartName="/ppt/tags/tag880.xml" ContentType="application/vnd.openxmlformats-officedocument.presentationml.tags+xml"/>
  <Override PartName="/ppt/tags/tag145.xml" ContentType="application/vnd.openxmlformats-officedocument.presentationml.tags+xml"/>
  <Override PartName="/ppt/tags/tag533.xml" ContentType="application/vnd.openxmlformats-officedocument.presentationml.tags+xml"/>
  <Override PartName="/ppt/tags/tag154.xml" ContentType="application/vnd.openxmlformats-officedocument.presentationml.tags+xml"/>
  <Override PartName="/ppt/tags/tag1089.xml" ContentType="application/vnd.openxmlformats-officedocument.presentationml.tags+xml"/>
  <Override PartName="/ppt/slides/slide78.xml" ContentType="application/vnd.openxmlformats-officedocument.presentationml.slide+xml"/>
  <Override PartName="/ppt/tags/tag1491.xml" ContentType="application/vnd.openxmlformats-officedocument.presentationml.tags+xml"/>
  <Override PartName="/ppt/tags/tag1032.xml" ContentType="application/vnd.openxmlformats-officedocument.presentationml.tags+xml"/>
  <Override PartName="/ppt/tags/tag767.xml" ContentType="application/vnd.openxmlformats-officedocument.presentationml.tags+xml"/>
  <Override PartName="/ppt/tags/tag1580.xml" ContentType="application/vnd.openxmlformats-officedocument.presentationml.tags+xml"/>
  <Override PartName="/ppt/tags/tag40.xml" ContentType="application/vnd.openxmlformats-officedocument.presentationml.tags+xml"/>
  <Override PartName="/ppt/tags/tag724.xml" ContentType="application/vnd.openxmlformats-officedocument.presentationml.tags+xml"/>
  <Override PartName="/ppt/tags/tag647.xml" ContentType="application/vnd.openxmlformats-officedocument.presentationml.tags+xml"/>
  <Override PartName="/ppt/tags/tag1020.xml" ContentType="application/vnd.openxmlformats-officedocument.presentationml.tags+xml"/>
  <Override PartName="/ppt/tags/tag1048.xml" ContentType="application/vnd.openxmlformats-officedocument.presentationml.tags+xml"/>
  <Override PartName="/ppt/tags/tag1270.xml" ContentType="application/vnd.openxmlformats-officedocument.presentationml.tags+xml"/>
  <Override PartName="/ppt/tags/tag878.xml" ContentType="application/vnd.openxmlformats-officedocument.presentationml.tags+xml"/>
  <Override PartName="/ppt/tags/tag1084.xml" ContentType="application/vnd.openxmlformats-officedocument.presentationml.tags+xml"/>
  <Override PartName="/ppt/tags/tag19.xml" ContentType="application/vnd.openxmlformats-officedocument.presentationml.tags+xml"/>
  <Override PartName="/ppt/slides/slide31.xml" ContentType="application/vnd.openxmlformats-officedocument.presentationml.slide+xml"/>
  <Override PartName="/ppt/tags/tag1093.xml" ContentType="application/vnd.openxmlformats-officedocument.presentationml.tags+xml"/>
  <Override PartName="/ppt/tags/tag713.xml" ContentType="application/vnd.openxmlformats-officedocument.presentationml.tags+xml"/>
  <Override PartName="/ppt/tags/tag1397.xml" ContentType="application/vnd.openxmlformats-officedocument.presentationml.tags+xml"/>
  <Override PartName="/ppt/tags/tag570.xml" ContentType="application/vnd.openxmlformats-officedocument.presentationml.tags+xml"/>
  <Override PartName="/ppt/tags/tag338.xml" ContentType="application/vnd.openxmlformats-officedocument.presentationml.tags+xml"/>
  <Override PartName="/ppt/tags/tag942.xml" ContentType="application/vnd.openxmlformats-officedocument.presentationml.tags+xml"/>
  <Override PartName="/ppt/tags/tag774.xml" ContentType="application/vnd.openxmlformats-officedocument.presentationml.tags+xml"/>
  <Override PartName="/ppt/tags/tag907.xml" ContentType="application/vnd.openxmlformats-officedocument.presentationml.tags+xml"/>
  <Override PartName="/ppt/tags/tag1184.xml" ContentType="application/vnd.openxmlformats-officedocument.presentationml.tags+xml"/>
  <Override PartName="/ppt/tags/tag850.xml" ContentType="application/vnd.openxmlformats-officedocument.presentationml.tags+xml"/>
  <Override PartName="/ppt/tags/tag1266.xml" ContentType="application/vnd.openxmlformats-officedocument.presentationml.tags+xml"/>
  <Override PartName="/ppt/tags/tag1386.xml" ContentType="application/vnd.openxmlformats-officedocument.presentationml.tags+xml"/>
  <Override PartName="/ppt/tags/tag1582.xml" ContentType="application/vnd.openxmlformats-officedocument.presentationml.tags+xml"/>
  <Override PartName="/ppt/tags/tag621.xml" ContentType="application/vnd.openxmlformats-officedocument.presentationml.tags+xml"/>
  <Override PartName="/ppt/tags/tag1014.xml" ContentType="application/vnd.openxmlformats-officedocument.presentationml.tags+xml"/>
  <Override PartName="/ppt/tags/tag954.xml" ContentType="application/vnd.openxmlformats-officedocument.presentationml.tags+xml"/>
  <Override PartName="/ppt/tags/tag1229.xml" ContentType="application/vnd.openxmlformats-officedocument.presentationml.tags+xml"/>
  <Override PartName="/ppt/tags/tag1352.xml" ContentType="application/vnd.openxmlformats-officedocument.presentationml.tags+xml"/>
  <Override PartName="/ppt/tags/tag572.xml" ContentType="application/vnd.openxmlformats-officedocument.presentationml.tags+xml"/>
  <Override PartName="/ppt/tags/tag106.xml" ContentType="application/vnd.openxmlformats-officedocument.presentationml.tags+xml"/>
  <Override PartName="/ppt/tags/tag1169.xml" ContentType="application/vnd.openxmlformats-officedocument.presentationml.tags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tags/tag916.xml" ContentType="application/vnd.openxmlformats-officedocument.presentationml.tags+xml"/>
  <Override PartName="/ppt/tags/tag928.xml" ContentType="application/vnd.openxmlformats-officedocument.presentationml.tags+xml"/>
  <Override PartName="/ppt/tags/tag1161.xml" ContentType="application/vnd.openxmlformats-officedocument.presentationml.tags+xml"/>
  <Override PartName="/ppt/tags/tag184.xml" ContentType="application/vnd.openxmlformats-officedocument.presentationml.tags+xml"/>
  <Override PartName="/ppt/tags/tag1212.xml" ContentType="application/vnd.openxmlformats-officedocument.presentationml.tags+xml"/>
  <Override PartName="/ppt/tags/tag1189.xml" ContentType="application/vnd.openxmlformats-officedocument.presentationml.tags+xml"/>
  <Override PartName="/ppt/tags/tag1527.xml" ContentType="application/vnd.openxmlformats-officedocument.presentationml.tags+xml"/>
  <Override PartName="/ppt/tags/tag1259.xml" ContentType="application/vnd.openxmlformats-officedocument.presentationml.tags+xml"/>
  <Override PartName="/ppt/slides/slide49.xml" ContentType="application/vnd.openxmlformats-officedocument.presentationml.slide+xml"/>
  <Override PartName="/ppt/tags/tag656.xml" ContentType="application/vnd.openxmlformats-officedocument.presentationml.tags+xml"/>
  <Override PartName="/ppt/tags/tag1121.xml" ContentType="application/vnd.openxmlformats-officedocument.presentationml.tags+xml"/>
  <Override PartName="/ppt/tags/tag1483.xml" ContentType="application/vnd.openxmlformats-officedocument.presentationml.tags+xml"/>
  <Override PartName="/ppt/tags/tag51.xml" ContentType="application/vnd.openxmlformats-officedocument.presentationml.tags+xml"/>
  <Override PartName="/ppt/tags/tag83.xml" ContentType="application/vnd.openxmlformats-officedocument.presentationml.tags+xml"/>
  <Override PartName="/ppt/tags/tag348.xml" ContentType="application/vnd.openxmlformats-officedocument.presentationml.tags+xml"/>
  <Override PartName="/ppt/tags/tag39.xml" ContentType="application/vnd.openxmlformats-officedocument.presentationml.tags+xml"/>
  <Override PartName="/ppt/tags/tag953.xml" ContentType="application/vnd.openxmlformats-officedocument.presentationml.tags+xml"/>
  <Override PartName="/ppt/tags/tag1427.xml" ContentType="application/vnd.openxmlformats-officedocument.presentationml.tags+xml"/>
  <Override PartName="/ppt/tags/tag1311.xml" ContentType="application/vnd.openxmlformats-officedocument.presentationml.tags+xml"/>
  <Override PartName="/ppt/tags/tag1051.xml" ContentType="application/vnd.openxmlformats-officedocument.presentationml.tags+xml"/>
  <Override PartName="/ppt/tags/tag900.xml" ContentType="application/vnd.openxmlformats-officedocument.presentationml.tags+xml"/>
  <Override PartName="/ppt/tags/tag1069.xml" ContentType="application/vnd.openxmlformats-officedocument.presentationml.tags+xml"/>
  <Override PartName="/ppt/notesSlides/notesSlide8.xml" ContentType="application/vnd.openxmlformats-officedocument.presentationml.notesSlide+xml"/>
  <Override PartName="/ppt/tags/tag163.xml" ContentType="application/vnd.openxmlformats-officedocument.presentationml.tags+xml"/>
  <Override PartName="/ppt/tags/tag740.xml" ContentType="application/vnd.openxmlformats-officedocument.presentationml.tags+xml"/>
  <Override PartName="/ppt/tags/tag582.xml" ContentType="application/vnd.openxmlformats-officedocument.presentationml.tags+xml"/>
  <Override PartName="/ppt/tags/tag301.xml" ContentType="application/vnd.openxmlformats-officedocument.presentationml.tags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tags/tag527.xml" ContentType="application/vnd.openxmlformats-officedocument.presentationml.tags+xml"/>
  <Override PartName="/ppt/tags/tag1062.xml" ContentType="application/vnd.openxmlformats-officedocument.presentationml.tags+xml"/>
  <Override PartName="/ppt/tags/tag321.xml" ContentType="application/vnd.openxmlformats-officedocument.presentationml.tags+xml"/>
  <Override PartName="/ppt/tags/tag863.xml" ContentType="application/vnd.openxmlformats-officedocument.presentationml.tags+xml"/>
  <Override PartName="/ppt/tags/tag378.xml" ContentType="application/vnd.openxmlformats-officedocument.presentationml.tags+xml"/>
  <Override PartName="/ppt/tags/tag340.xml" ContentType="application/vnd.openxmlformats-officedocument.presentationml.tags+xml"/>
  <Override PartName="/ppt/tags/tag1072.xml" ContentType="application/vnd.openxmlformats-officedocument.presentationml.tags+xml"/>
  <Override PartName="/ppt/slides/slide22.xml" ContentType="application/vnd.openxmlformats-officedocument.presentationml.slide+xml"/>
  <Override PartName="/ppt/tags/tag1218.xml" ContentType="application/vnd.openxmlformats-officedocument.presentationml.tags+xml"/>
  <Override PartName="/ppt/tags/tag493.xml" ContentType="application/vnd.openxmlformats-officedocument.presentationml.tags+xml"/>
  <Override PartName="/ppt/slides/slide30.xml" ContentType="application/vnd.openxmlformats-officedocument.presentationml.slide+xml"/>
  <Override PartName="/ppt/tags/tag288.xml" ContentType="application/vnd.openxmlformats-officedocument.presentationml.tags+xml"/>
  <Override PartName="/ppt/tags/tag999.xml" ContentType="application/vnd.openxmlformats-officedocument.presentationml.tags+xml"/>
  <Override PartName="/ppt/tags/tag60.xml" ContentType="application/vnd.openxmlformats-officedocument.presentationml.tags+xml"/>
  <Override PartName="/ppt/tags/tag1175.xml" ContentType="application/vnd.openxmlformats-officedocument.presentationml.tags+xml"/>
  <Override PartName="/ppt/tags/tag667.xml" ContentType="application/vnd.openxmlformats-officedocument.presentationml.tags+xml"/>
  <Override PartName="/ppt/notesSlides/notesSlide56.xml" ContentType="application/vnd.openxmlformats-officedocument.presentationml.notesSlide+xml"/>
  <Override PartName="/ppt/tags/tag865.xml" ContentType="application/vnd.openxmlformats-officedocument.presentationml.tags+xml"/>
  <Override PartName="/ppt/tags/tag68.xml" ContentType="application/vnd.openxmlformats-officedocument.presentationml.tags+xml"/>
  <Override PartName="/ppt/tags/tag1449.xml" ContentType="application/vnd.openxmlformats-officedocument.presentationml.tags+xml"/>
  <Override PartName="/ppt/tags/tag474.xml" ContentType="application/vnd.openxmlformats-officedocument.presentationml.tags+xml"/>
  <Override PartName="/ppt/tags/tag940.xml" ContentType="application/vnd.openxmlformats-officedocument.presentationml.tags+xml"/>
  <Override PartName="/ppt/tags/tag995.xml" ContentType="application/vnd.openxmlformats-officedocument.presentationml.tags+xml"/>
  <Override PartName="/ppt/tags/tag480.xml" ContentType="application/vnd.openxmlformats-officedocument.presentationml.tags+xml"/>
  <Override PartName="/ppt/tags/tag815.xml" ContentType="application/vnd.openxmlformats-officedocument.presentationml.tags+xml"/>
  <Override PartName="/ppt/tags/tag249.xml" ContentType="application/vnd.openxmlformats-officedocument.presentationml.tags+xml"/>
  <Override PartName="/ppt/tags/tag1536.xml" ContentType="application/vnd.openxmlformats-officedocument.presentationml.tags+xml"/>
  <Override PartName="/ppt/tags/tag243.xml" ContentType="application/vnd.openxmlformats-officedocument.presentationml.tags+xml"/>
  <Override PartName="/ppt/tags/tag399.xml" ContentType="application/vnd.openxmlformats-officedocument.presentationml.tags+xml"/>
  <Override PartName="/ppt/notesSlides/notesSlide41.xml" ContentType="application/vnd.openxmlformats-officedocument.presentationml.notesSlide+xml"/>
  <Override PartName="/ppt/tags/tag369.xml" ContentType="application/vnd.openxmlformats-officedocument.presentationml.tags+xml"/>
  <Override PartName="/ppt/tags/tag1350.xml" ContentType="application/vnd.openxmlformats-officedocument.presentationml.tags+xml"/>
  <Override PartName="/ppt/tags/tag1590.xml" ContentType="application/vnd.openxmlformats-officedocument.presentationml.tags+xml"/>
  <Override PartName="/ppt/tags/tag998.xml" ContentType="application/vnd.openxmlformats-officedocument.presentationml.tags+xml"/>
  <Override PartName="/ppt/notesSlides/notesSlide17.xml" ContentType="application/vnd.openxmlformats-officedocument.presentationml.notesSlide+xml"/>
  <Override PartName="/ppt/tags/tag100.xml" ContentType="application/vnd.openxmlformats-officedocument.presentationml.tags+xml"/>
  <Override PartName="/ppt/tags/tag827.xml" ContentType="application/vnd.openxmlformats-officedocument.presentationml.tags+xml"/>
  <Override PartName="/ppt/tags/tag670.xml" ContentType="application/vnd.openxmlformats-officedocument.presentationml.tags+xml"/>
  <Override PartName="/ppt/slides/slide87.xml" ContentType="application/vnd.openxmlformats-officedocument.presentationml.slide+xml"/>
  <Override PartName="/ppt/tags/tag669.xml" ContentType="application/vnd.openxmlformats-officedocument.presentationml.tags+xml"/>
  <Override PartName="/ppt/tags/tag1537.xml" ContentType="application/vnd.openxmlformats-officedocument.presentationml.tags+xml"/>
  <Override PartName="/ppt/tags/tag910.xml" ContentType="application/vnd.openxmlformats-officedocument.presentationml.tags+xml"/>
  <Override PartName="/ppt/slides/slide89.xml" ContentType="application/vnd.openxmlformats-officedocument.presentationml.slide+xml"/>
  <Override PartName="/ppt/tags/tag929.xml" ContentType="application/vnd.openxmlformats-officedocument.presentationml.tags+xml"/>
  <Override PartName="/ppt/tags/tag1409.xml" ContentType="application/vnd.openxmlformats-officedocument.presentationml.tags+xml"/>
  <Override PartName="/ppt/tags/tag1540.xml" ContentType="application/vnd.openxmlformats-officedocument.presentationml.tags+xml"/>
  <Override PartName="/ppt/tags/tag754.xml" ContentType="application/vnd.openxmlformats-officedocument.presentationml.tags+xml"/>
  <Override PartName="/ppt/tags/tag522.xml" ContentType="application/vnd.openxmlformats-officedocument.presentationml.tags+xml"/>
  <Override PartName="/ppt/tags/tag1186.xml" ContentType="application/vnd.openxmlformats-officedocument.presentationml.tags+xml"/>
  <Override PartName="/ppt/tags/tag750.xml" ContentType="application/vnd.openxmlformats-officedocument.presentationml.tags+xml"/>
  <Override PartName="/ppt/tags/tag1087.xml" ContentType="application/vnd.openxmlformats-officedocument.presentationml.tags+xml"/>
  <Override PartName="/ppt/tags/tag1304.xml" ContentType="application/vnd.openxmlformats-officedocument.presentationml.tags+xml"/>
  <Override PartName="/ppt/tags/tag564.xml" ContentType="application/vnd.openxmlformats-officedocument.presentationml.tags+xml"/>
  <Override PartName="/ppt/slides/slide27.xml" ContentType="application/vnd.openxmlformats-officedocument.presentationml.slide+xml"/>
  <Override PartName="/ppt/tags/tag150.xml" ContentType="application/vnd.openxmlformats-officedocument.presentationml.tags+xml"/>
  <Override PartName="/ppt/tags/tag899.xml" ContentType="application/vnd.openxmlformats-officedocument.presentationml.tags+xml"/>
  <Override PartName="/ppt/tags/tag677.xml" ContentType="application/vnd.openxmlformats-officedocument.presentationml.tags+xml"/>
  <Override PartName="/ppt/tags/tag132.xml" ContentType="application/vnd.openxmlformats-officedocument.presentationml.tags+xml"/>
  <Override PartName="/ppt/tags/tag611.xml" ContentType="application/vnd.openxmlformats-officedocument.presentationml.tags+xml"/>
  <Override PartName="/ppt/tags/tag430.xml" ContentType="application/vnd.openxmlformats-officedocument.presentationml.tags+xml"/>
  <Override PartName="/ppt/tags/tag714.xml" ContentType="application/vnd.openxmlformats-officedocument.presentationml.tags+xml"/>
  <Override PartName="/ppt/tags/tag1584.xml" ContentType="application/vnd.openxmlformats-officedocument.presentationml.tags+xml"/>
  <Override PartName="/ppt/tags/tag1182.xml" ContentType="application/vnd.openxmlformats-officedocument.presentationml.tags+xml"/>
  <Override PartName="/ppt/tags/tag199.xml" ContentType="application/vnd.openxmlformats-officedocument.presentationml.tags+xml"/>
  <Override PartName="/ppt/tags/tag11.xml" ContentType="application/vnd.openxmlformats-officedocument.presentationml.tags+xml"/>
  <Override PartName="/ppt/tags/tag958.xml" ContentType="application/vnd.openxmlformats-officedocument.presentationml.tags+xml"/>
  <Override PartName="/ppt/tags/tag833.xml" ContentType="application/vnd.openxmlformats-officedocument.presentationml.tags+xml"/>
  <Override PartName="/ppt/tags/tag1322.xml" ContentType="application/vnd.openxmlformats-officedocument.presentationml.tags+xml"/>
  <Override PartName="/ppt/tags/tag304.xml" ContentType="application/vnd.openxmlformats-officedocument.presentationml.tags+xml"/>
  <Override PartName="/ppt/tags/tag856.xml" ContentType="application/vnd.openxmlformats-officedocument.presentationml.tags+xml"/>
  <Override PartName="/ppt/tags/tag1336.xml" ContentType="application/vnd.openxmlformats-officedocument.presentationml.tags+xml"/>
  <Override PartName="/ppt/notesSlides/notesSlide58.xml" ContentType="application/vnd.openxmlformats-officedocument.presentationml.notesSlide+xml"/>
  <Override PartName="/ppt/tags/tag1251.xml" ContentType="application/vnd.openxmlformats-officedocument.presentationml.tags+xml"/>
  <Override PartName="/ppt/tags/tag1438.xml" ContentType="application/vnd.openxmlformats-officedocument.presentationml.tags+xml"/>
  <Override PartName="/ppt/tags/tag1392.xml" ContentType="application/vnd.openxmlformats-officedocument.presentationml.tags+xml"/>
  <Override PartName="/ppt/tags/tag355.xml" ContentType="application/vnd.openxmlformats-officedocument.presentationml.tags+xml"/>
  <Override PartName="/ppt/tags/tag264.xml" ContentType="application/vnd.openxmlformats-officedocument.presentationml.tags+xml"/>
  <Override PartName="/ppt/tags/tag1134.xml" ContentType="application/vnd.openxmlformats-officedocument.presentationml.tags+xml"/>
  <Override PartName="/ppt/tags/tag225.xml" ContentType="application/vnd.openxmlformats-officedocument.presentationml.tags+xml"/>
  <Override PartName="/ppt/tags/tag1376.xml" ContentType="application/vnd.openxmlformats-officedocument.presentationml.tags+xml"/>
  <Override PartName="/ppt/tags/tag836.xml" ContentType="application/vnd.openxmlformats-officedocument.presentationml.tags+xml"/>
  <Override PartName="/ppt/tags/tag789.xml" ContentType="application/vnd.openxmlformats-officedocument.presentationml.tags+xml"/>
  <Override PartName="/ppt/tags/tag347.xml" ContentType="application/vnd.openxmlformats-officedocument.presentationml.tags+xml"/>
  <Override PartName="/ppt/notesSlides/notesSlide34.xml" ContentType="application/vnd.openxmlformats-officedocument.presentationml.notesSlide+xml"/>
  <Override PartName="/ppt/tags/tag1460.xml" ContentType="application/vnd.openxmlformats-officedocument.presentationml.tags+xml"/>
  <Override PartName="/ppt/tags/tag262.xml" ContentType="application/vnd.openxmlformats-officedocument.presentationml.tags+xml"/>
  <Override PartName="/ppt/tags/tag905.xml" ContentType="application/vnd.openxmlformats-officedocument.presentationml.tags+xml"/>
  <Override PartName="/ppt/tags/tag727.xml" ContentType="application/vnd.openxmlformats-officedocument.presentationml.tags+xml"/>
  <Override PartName="/ppt/tags/tag98.xml" ContentType="application/vnd.openxmlformats-officedocument.presentationml.tags+xml"/>
  <Override PartName="/ppt/tags/tag1546.xml" ContentType="application/vnd.openxmlformats-officedocument.presentationml.tags+xml"/>
  <Override PartName="/ppt/tags/tag1484.xml" ContentType="application/vnd.openxmlformats-officedocument.presentationml.tags+xml"/>
  <Override PartName="/ppt/tags/tag1197.xml" ContentType="application/vnd.openxmlformats-officedocument.presentationml.tags+xml"/>
  <Override PartName="/ppt/tags/tag1451.xml" ContentType="application/vnd.openxmlformats-officedocument.presentationml.tags+xml"/>
  <Override PartName="/ppt/tags/tag503.xml" ContentType="application/vnd.openxmlformats-officedocument.presentationml.tags+xml"/>
  <Override PartName="/ppt/tags/tag424.xml" ContentType="application/vnd.openxmlformats-officedocument.presentationml.tags+xml"/>
  <Override PartName="/ppt/tags/tag562.xml" ContentType="application/vnd.openxmlformats-officedocument.presentationml.tags+xml"/>
  <Override PartName="/ppt/tags/tag71.xml" ContentType="application/vnd.openxmlformats-officedocument.presentationml.tags+xml"/>
  <Override PartName="/ppt/tags/tag400.xml" ContentType="application/vnd.openxmlformats-officedocument.presentationml.tags+xml"/>
  <Override PartName="/ppt/tags/tag363.xml" ContentType="application/vnd.openxmlformats-officedocument.presentationml.tags+xml"/>
  <Override PartName="/ppt/tags/tag382.xml" ContentType="application/vnd.openxmlformats-officedocument.presentationml.tags+xml"/>
  <Override PartName="/ppt/tags/tag179.xml" ContentType="application/vnd.openxmlformats-officedocument.presentationml.tags+xml"/>
  <Override PartName="/ppt/tags/tag294.xml" ContentType="application/vnd.openxmlformats-officedocument.presentationml.tags+xml"/>
  <Override PartName="/ppt/tags/tag391.xml" ContentType="application/vnd.openxmlformats-officedocument.presentationml.tags+xml"/>
  <Override PartName="/ppt/tags/tag913.xml" ContentType="application/vnd.openxmlformats-officedocument.presentationml.tags+xml"/>
  <Override PartName="/ppt/tags/tag1132.xml" ContentType="application/vnd.openxmlformats-officedocument.presentationml.tags+xml"/>
  <Override PartName="/ppt/tags/tag381.xml" ContentType="application/vnd.openxmlformats-officedocument.presentationml.tags+xml"/>
  <Override PartName="/ppt/tags/tag1114.xml" ContentType="application/vnd.openxmlformats-officedocument.presentationml.tags+xml"/>
  <Override PartName="/ppt/tags/tag379.xml" ContentType="application/vnd.openxmlformats-officedocument.presentationml.tags+xml"/>
  <Override PartName="/ppt/tags/tag934.xml" ContentType="application/vnd.openxmlformats-officedocument.presentationml.tags+xml"/>
  <Override PartName="/ppt/tags/tag695.xml" ContentType="application/vnd.openxmlformats-officedocument.presentationml.tags+xml"/>
  <Override PartName="/ppt/tags/tag832.xml" ContentType="application/vnd.openxmlformats-officedocument.presentationml.tags+xml"/>
  <Override PartName="/ppt/tags/tag1368.xml" ContentType="application/vnd.openxmlformats-officedocument.presentationml.tags+xml"/>
  <Override PartName="/ppt/tags/tag1209.xml" ContentType="application/vnd.openxmlformats-officedocument.presentationml.tags+xml"/>
  <Override PartName="/ppt/tags/tag336.xml" ContentType="application/vnd.openxmlformats-officedocument.presentationml.tags+xml"/>
  <Override PartName="/ppt/tags/tag103.xml" ContentType="application/vnd.openxmlformats-officedocument.presentationml.tags+xml"/>
  <Override PartName="/ppt/notesSlides/notesSlide46.xml" ContentType="application/vnd.openxmlformats-officedocument.presentationml.notesSlide+xml"/>
  <Override PartName="/ppt/tags/tag601.xml" ContentType="application/vnd.openxmlformats-officedocument.presentationml.tags+xml"/>
  <Override PartName="/ppt/tags/tag1055.xml" ContentType="application/vnd.openxmlformats-officedocument.presentationml.tags+xml"/>
  <Override PartName="/ppt/tags/tag1300.xml" ContentType="application/vnd.openxmlformats-officedocument.presentationml.tags+xml"/>
  <Override PartName="/ppt/tags/tag1287.xml" ContentType="application/vnd.openxmlformats-officedocument.presentationml.tags+xml"/>
  <Override PartName="/ppt/tags/tag296.xml" ContentType="application/vnd.openxmlformats-officedocument.presentationml.tags+xml"/>
  <Override PartName="/ppt/tags/tag462.xml" ContentType="application/vnd.openxmlformats-officedocument.presentationml.tags+xml"/>
  <Override PartName="/ppt/tags/tag1530.xml" ContentType="application/vnd.openxmlformats-officedocument.presentationml.tags+xml"/>
  <Override PartName="/ppt/tags/tag524.xml" ContentType="application/vnd.openxmlformats-officedocument.presentationml.tags+xml"/>
  <Override PartName="/ppt/tags/tag89.xml" ContentType="application/vnd.openxmlformats-officedocument.presentationml.tags+xml"/>
  <Override PartName="/ppt/tags/tag432.xml" ContentType="application/vnd.openxmlformats-officedocument.presentationml.tags+xml"/>
  <Override PartName="/ppt/tags/tag904.xml" ContentType="application/vnd.openxmlformats-officedocument.presentationml.tags+xml"/>
  <Override PartName="/ppt/tags/tag563.xml" ContentType="application/vnd.openxmlformats-officedocument.presentationml.tags+xml"/>
  <Override PartName="/ppt/tags/tag593.xml" ContentType="application/vnd.openxmlformats-officedocument.presentationml.tags+xml"/>
  <Override PartName="/ppt/notesSlides/notesSlide31.xml" ContentType="application/vnd.openxmlformats-officedocument.presentationml.notesSlide+xml"/>
  <Override PartName="/ppt/tags/tag884.xml" ContentType="application/vnd.openxmlformats-officedocument.presentationml.tags+xml"/>
  <Override PartName="/ppt/tags/tag389.xml" ContentType="application/vnd.openxmlformats-officedocument.presentationml.tags+xml"/>
  <Override PartName="/ppt/tags/tag15.xml" ContentType="application/vnd.openxmlformats-officedocument.presentationml.tags+xml"/>
  <Override PartName="/ppt/tags/tag1207.xml" ContentType="application/vnd.openxmlformats-officedocument.presentationml.tags+xml"/>
  <Override PartName="/ppt/slides/slide11.xml" ContentType="application/vnd.openxmlformats-officedocument.presentationml.slide+xml"/>
  <Override PartName="/ppt/tags/tag722.xml" ContentType="application/vnd.openxmlformats-officedocument.presentationml.tags+xml"/>
  <Override PartName="/ppt/tags/tag208.xml" ContentType="application/vnd.openxmlformats-officedocument.presentationml.tags+xml"/>
  <Override PartName="/ppt/tags/tag423.xml" ContentType="application/vnd.openxmlformats-officedocument.presentationml.tags+xml"/>
  <Override PartName="/ppt/tags/tag1000.xml" ContentType="application/vnd.openxmlformats-officedocument.presentationml.tags+xml"/>
  <Override PartName="/ppt/tags/tag1394.xml" ContentType="application/vnd.openxmlformats-officedocument.presentationml.tags+xml"/>
  <Override PartName="/ppt/tags/tag1474.xml" ContentType="application/vnd.openxmlformats-officedocument.presentationml.tags+xml"/>
  <Override PartName="/ppt/tags/tag81.xml" ContentType="application/vnd.openxmlformats-officedocument.presentationml.tags+xml"/>
  <Override PartName="/ppt/tableStyles.xml" ContentType="application/vnd.openxmlformats-officedocument.presentationml.tableStyles+xml"/>
  <Override PartName="/ppt/tags/tag1551.xml" ContentType="application/vnd.openxmlformats-officedocument.presentationml.tags+xml"/>
  <Override PartName="/ppt/tags/tag143.xml" ContentType="application/vnd.openxmlformats-officedocument.presentationml.tags+xml"/>
  <Override PartName="/ppt/tags/tag273.xml" ContentType="application/vnd.openxmlformats-officedocument.presentationml.tags+xml"/>
  <Override PartName="/ppt/tags/tag436.xml" ContentType="application/vnd.openxmlformats-officedocument.presentationml.tags+xml"/>
  <Override PartName="/ppt/tags/tag980.xml" ContentType="application/vnd.openxmlformats-officedocument.presentationml.tags+xml"/>
  <Override PartName="/ppt/tags/tag1307.xml" ContentType="application/vnd.openxmlformats-officedocument.presentationml.tags+xml"/>
  <Override PartName="/ppt/tags/tag1387.xml" ContentType="application/vnd.openxmlformats-officedocument.presentationml.tags+xml"/>
  <Override PartName="/ppt/tags/tag1395.xml" ContentType="application/vnd.openxmlformats-officedocument.presentationml.tags+xml"/>
  <Override PartName="/ppt/tags/tag891.xml" ContentType="application/vnd.openxmlformats-officedocument.presentationml.tags+xml"/>
  <Override PartName="/ppt/tags/tag581.xml" ContentType="application/vnd.openxmlformats-officedocument.presentationml.tags+xml"/>
  <Override PartName="/ppt/tags/tag401.xml" ContentType="application/vnd.openxmlformats-officedocument.presentationml.tags+xml"/>
  <Override PartName="/ppt/tags/tag1043.xml" ContentType="application/vnd.openxmlformats-officedocument.presentationml.tags+xml"/>
  <Override PartName="/ppt/tags/tag1001.xml" ContentType="application/vnd.openxmlformats-officedocument.presentationml.tags+xml"/>
  <Override PartName="/ppt/tags/tag443.xml" ContentType="application/vnd.openxmlformats-officedocument.presentationml.tags+xml"/>
  <Override PartName="/ppt/tags/tag1079.xml" ContentType="application/vnd.openxmlformats-officedocument.presentationml.tags+xml"/>
  <Override PartName="/ppt/tags/tag1554.xml" ContentType="application/vnd.openxmlformats-officedocument.presentationml.tags+xml"/>
  <Override PartName="/ppt/tags/tag1548.xml" ContentType="application/vnd.openxmlformats-officedocument.presentationml.tags+xml"/>
  <Override PartName="/ppt/tags/tag188.xml" ContentType="application/vnd.openxmlformats-officedocument.presentationml.tags+xml"/>
  <Override PartName="/ppt/tags/tag526.xml" ContentType="application/vnd.openxmlformats-officedocument.presentationml.tags+xml"/>
  <Override PartName="/ppt/notesSlides/notesSlide45.xml" ContentType="application/vnd.openxmlformats-officedocument.presentationml.notesSlide+xml"/>
  <Override PartName="/ppt/tags/tag1233.xml" ContentType="application/vnd.openxmlformats-officedocument.presentationml.tags+xml"/>
  <Override PartName="/ppt/tags/tag682.xml" ContentType="application/vnd.openxmlformats-officedocument.presentationml.tags+xml"/>
  <Override PartName="/ppt/tags/tag102.xml" ContentType="application/vnd.openxmlformats-officedocument.presentationml.tags+xml"/>
  <Override PartName="/ppt/tags/tag1139.xml" ContentType="application/vnd.openxmlformats-officedocument.presentationml.tags+xml"/>
  <Override PartName="/ppt/tags/tag492.xml" ContentType="application/vnd.openxmlformats-officedocument.presentationml.tags+xml"/>
  <Override PartName="/ppt/tags/tag813.xml" ContentType="application/vnd.openxmlformats-officedocument.presentationml.tags+xml"/>
  <Override PartName="/ppt/tags/tag1415.xml" ContentType="application/vnd.openxmlformats-officedocument.presentationml.tags+xml"/>
  <Override PartName="/ppt/tags/tag1124.xml" ContentType="application/vnd.openxmlformats-officedocument.presentationml.tags+xml"/>
  <Override PartName="/ppt/tags/tag371.xml" ContentType="application/vnd.openxmlformats-officedocument.presentationml.tags+xml"/>
  <Override PartName="/ppt/tags/tag1012.xml" ContentType="application/vnd.openxmlformats-officedocument.presentationml.tags+xml"/>
  <Override PartName="/ppt/tags/tag332.xml" ContentType="application/vnd.openxmlformats-officedocument.presentationml.tags+xml"/>
  <Override PartName="/ppt/tags/tag1242.xml" ContentType="application/vnd.openxmlformats-officedocument.presentationml.tags+xml"/>
  <Override PartName="/ppt/tags/tag1082.xml" ContentType="application/vnd.openxmlformats-officedocument.presentationml.tags+xml"/>
  <Override PartName="/ppt/tags/tag413.xml" ContentType="application/vnd.openxmlformats-officedocument.presentationml.tags+xml"/>
  <Override PartName="/ppt/tags/tag322.xml" ContentType="application/vnd.openxmlformats-officedocument.presentationml.tags+xml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tags/tag263.xml" ContentType="application/vnd.openxmlformats-officedocument.presentationml.tags+xml"/>
  <Override PartName="/ppt/tags/tag514.xml" ContentType="application/vnd.openxmlformats-officedocument.presentationml.tags+xml"/>
  <Override PartName="/ppt/tags/tag542.xml" ContentType="application/vnd.openxmlformats-officedocument.presentationml.tags+xml"/>
  <Override PartName="/ppt/slides/slide55.xml" ContentType="application/vnd.openxmlformats-officedocument.presentationml.slide+xml"/>
  <Override PartName="/ppt/tags/tag463.xml" ContentType="application/vnd.openxmlformats-officedocument.presentationml.tags+xml"/>
  <Override PartName="/ppt/tags/tag782.xml" ContentType="application/vnd.openxmlformats-officedocument.presentationml.tags+xml"/>
  <Override PartName="/ppt/tags/tag784.xml" ContentType="application/vnd.openxmlformats-officedocument.presentationml.tags+xml"/>
  <Override PartName="/ppt/tags/tag821.xml" ContentType="application/vnd.openxmlformats-officedocument.presentationml.tags+xml"/>
  <Override PartName="/ppt/tags/tag1199.xml" ContentType="application/vnd.openxmlformats-officedocument.presentationml.tags+xml"/>
  <Override PartName="/ppt/tags/tag1496.xml" ContentType="application/vnd.openxmlformats-officedocument.presentationml.tags+xml"/>
  <Override PartName="/ppt/tags/tag737.xml" ContentType="application/vnd.openxmlformats-officedocument.presentationml.tags+xml"/>
  <Override PartName="/ppt/notesSlides/notesSlide2.xml" ContentType="application/vnd.openxmlformats-officedocument.presentationml.notesSlide+xml"/>
  <Override PartName="/ppt/tags/tag1133.xml" ContentType="application/vnd.openxmlformats-officedocument.presentationml.tags+xml"/>
  <Override PartName="/ppt/tags/tag1193.xml" ContentType="application/vnd.openxmlformats-officedocument.presentationml.tags+xml"/>
  <Override PartName="/ppt/tags/tag843.xml" ContentType="application/vnd.openxmlformats-officedocument.presentationml.tags+xml"/>
  <Override PartName="/ppt/tags/tag809.xml" ContentType="application/vnd.openxmlformats-officedocument.presentationml.tags+xml"/>
  <Override PartName="/ppt/slides/slide45.xml" ContentType="application/vnd.openxmlformats-officedocument.presentationml.slide+xml"/>
  <Override PartName="/ppt/tags/tag374.xml" ContentType="application/vnd.openxmlformats-officedocument.presentationml.tags+xml"/>
  <Override PartName="/ppt/tags/tag52.xml" ContentType="application/vnd.openxmlformats-officedocument.presentationml.tags+xml"/>
  <Override PartName="/ppt/tags/tag3.xml" ContentType="application/vnd.openxmlformats-officedocument.presentationml.tags+xml"/>
  <Override PartName="/ppt/slides/slide54.xml" ContentType="application/vnd.openxmlformats-officedocument.presentationml.slide+xml"/>
  <Override PartName="/ppt/tags/tag180.xml" ContentType="application/vnd.openxmlformats-officedocument.presentationml.tags+xml"/>
  <Override PartName="/ppt/tags/tag349.xml" ContentType="application/vnd.openxmlformats-officedocument.presentationml.tags+xml"/>
  <Override PartName="/ppt/tags/tag130.xml" ContentType="application/vnd.openxmlformats-officedocument.presentationml.tags+xml"/>
  <Override PartName="/ppt/tags/tag1113.xml" ContentType="application/vnd.openxmlformats-officedocument.presentationml.tags+xml"/>
  <Override PartName="/ppt/tags/tag1306.xml" ContentType="application/vnd.openxmlformats-officedocument.presentationml.tags+xml"/>
  <Override PartName="/ppt/tags/tag943.xml" ContentType="application/vnd.openxmlformats-officedocument.presentationml.tags+xml"/>
  <Override PartName="/ppt/tags/tag576.xml" ContentType="application/vnd.openxmlformats-officedocument.presentationml.tags+xml"/>
  <Override PartName="/ppt/tags/tag1456.xml" ContentType="application/vnd.openxmlformats-officedocument.presentationml.tags+xml"/>
  <Override PartName="/ppt/tags/tag220.xml" ContentType="application/vnd.openxmlformats-officedocument.presentationml.tags+xml"/>
  <Override PartName="/ppt/tags/tag586.xml" ContentType="application/vnd.openxmlformats-officedocument.presentationml.tags+xml"/>
  <Override PartName="/ppt/tags/tag889.xml" ContentType="application/vnd.openxmlformats-officedocument.presentationml.tags+xml"/>
  <Override PartName="/ppt/tags/tag291.xml" ContentType="application/vnd.openxmlformats-officedocument.presentationml.tags+xml"/>
  <Override PartName="/ppt/tags/tag556.xml" ContentType="application/vnd.openxmlformats-officedocument.presentationml.tags+xml"/>
  <Override PartName="/ppt/tags/tag810.xml" ContentType="application/vnd.openxmlformats-officedocument.presentationml.tags+xml"/>
  <Override PartName="/ppt/tags/tag1215.xml" ContentType="application/vnd.openxmlformats-officedocument.presentationml.tags+xml"/>
  <Override PartName="/ppt/tags/tag330.xml" ContentType="application/vnd.openxmlformats-officedocument.presentationml.tags+xml"/>
  <Override PartName="/ppt/tags/tag1561.xml" ContentType="application/vnd.openxmlformats-officedocument.presentationml.tags+xml"/>
  <Override PartName="/ppt/tags/tag444.xml" ContentType="application/vnd.openxmlformats-officedocument.presentationml.tags+xml"/>
  <Override PartName="/ppt/tags/tag53.xml" ContentType="application/vnd.openxmlformats-officedocument.presentationml.tags+xml"/>
  <Override PartName="/ppt/tags/tag683.xml" ContentType="application/vnd.openxmlformats-officedocument.presentationml.tags+xml"/>
  <Override PartName="/ppt/slideLayouts/slideLayout13.xml" ContentType="application/vnd.openxmlformats-officedocument.presentationml.slideLayout+xml"/>
  <Override PartName="/ppt/tags/tag1448.xml" ContentType="application/vnd.openxmlformats-officedocument.presentationml.tags+xml"/>
  <Override PartName="/ppt/tags/tag1272.xml" ContentType="application/vnd.openxmlformats-officedocument.presentationml.tags+xml"/>
  <Override PartName="/ppt/tags/tag50.xml" ContentType="application/vnd.openxmlformats-officedocument.presentationml.tags+xml"/>
  <Override PartName="/ppt/tags/tag875.xml" ContentType="application/vnd.openxmlformats-officedocument.presentationml.tags+xml"/>
  <Override PartName="/ppt/tags/tag1045.xml" ContentType="application/vnd.openxmlformats-officedocument.presentationml.tags+xml"/>
  <Override PartName="/ppt/tags/tag1589.xml" ContentType="application/vnd.openxmlformats-officedocument.presentationml.tags+xml"/>
  <Override PartName="/ppt/slides/slide39.xml" ContentType="application/vnd.openxmlformats-officedocument.presentationml.slide+xml"/>
  <Override PartName="/ppt/tags/tag712.xml" ContentType="application/vnd.openxmlformats-officedocument.presentationml.tags+xml"/>
  <Override PartName="/ppt/tags/tag1164.xml" ContentType="application/vnd.openxmlformats-officedocument.presentationml.tags+xml"/>
  <Override PartName="/ppt/tags/tag1065.xml" ContentType="application/vnd.openxmlformats-officedocument.presentationml.tags+xml"/>
  <Override PartName="/ppt/tags/tag175.xml" ContentType="application/vnd.openxmlformats-officedocument.presentationml.tags+xml"/>
  <Override PartName="/ppt/tags/tag874.xml" ContentType="application/vnd.openxmlformats-officedocument.presentationml.tags+xml"/>
  <Override PartName="/ppt/tags/tag1220.xml" ContentType="application/vnd.openxmlformats-officedocument.presentationml.tags+xml"/>
  <Override PartName="/ppt/tags/tag544.xml" ContentType="application/vnd.openxmlformats-officedocument.presentationml.tags+xml"/>
  <Override PartName="/ppt/tags/tag1131.xml" ContentType="application/vnd.openxmlformats-officedocument.presentationml.tags+xml"/>
  <Override PartName="/ppt/tags/tag764.xml" ContentType="application/vnd.openxmlformats-officedocument.presentationml.tags+xml"/>
  <Override PartName="/ppt/tags/tag17.xml" ContentType="application/vnd.openxmlformats-officedocument.presentationml.tags+xml"/>
  <Override PartName="/ppt/tags/tag110.xml" ContentType="application/vnd.openxmlformats-officedocument.presentationml.tags+xml"/>
  <Override PartName="/ppt/tags/tag376.xml" ContentType="application/vnd.openxmlformats-officedocument.presentationml.tags+xml"/>
  <Override PartName="/ppt/tags/tag1111.xml" ContentType="application/vnd.openxmlformats-officedocument.presentationml.tags+xml"/>
  <Override PartName="/ppt/tags/tag1514.xml" ContentType="application/vnd.openxmlformats-officedocument.presentationml.tags+xml"/>
  <Override PartName="/ppt/tags/tag820.xml" ContentType="application/vnd.openxmlformats-officedocument.presentationml.tags+xml"/>
  <Override PartName="/ppt/tags/tag1380.xml" ContentType="application/vnd.openxmlformats-officedocument.presentationml.tags+xml"/>
  <Override PartName="/ppt/tags/tag316.xml" ContentType="application/vnd.openxmlformats-officedocument.presentationml.tags+xml"/>
  <Override PartName="/ppt/tags/tag59.xml" ContentType="application/vnd.openxmlformats-officedocument.presentationml.tags+xml"/>
  <Override PartName="/ppt/tags/tag675.xml" ContentType="application/vnd.openxmlformats-officedocument.presentationml.tags+xml"/>
  <Override PartName="/ppt/tags/tag1511.xml" ContentType="application/vnd.openxmlformats-officedocument.presentationml.tags+xml"/>
  <Override PartName="/ppt/tags/tag55.xml" ContentType="application/vnd.openxmlformats-officedocument.presentationml.tags+xml"/>
  <Override PartName="/ppt/tags/tag826.xml" ContentType="application/vnd.openxmlformats-officedocument.presentationml.tags+xml"/>
  <Override PartName="/ppt/tags/tag1344.xml" ContentType="application/vnd.openxmlformats-officedocument.presentationml.tags+xml"/>
  <Override PartName="/ppt/slides/slide13.xml" ContentType="application/vnd.openxmlformats-officedocument.presentationml.slide+xml"/>
  <Override PartName="/ppt/tags/tag728.xml" ContentType="application/vnd.openxmlformats-officedocument.presentationml.tags+xml"/>
  <Override PartName="/ppt/tags/tag851.xml" ContentType="application/vnd.openxmlformats-officedocument.presentationml.tags+xml"/>
  <Override PartName="/ppt/tags/tag871.xml" ContentType="application/vnd.openxmlformats-officedocument.presentationml.tags+xml"/>
  <Override PartName="/ppt/notesSlides/notesSlide6.xml" ContentType="application/vnd.openxmlformats-officedocument.presentationml.notesSlide+xml"/>
  <Override PartName="/ppt/tags/tag268.xml" ContentType="application/vnd.openxmlformats-officedocument.presentationml.tags+xml"/>
  <Override PartName="/ppt/tags/tag12.xml" ContentType="application/vnd.openxmlformats-officedocument.presentationml.tags+xml"/>
  <Override PartName="/ppt/tags/tag885.xml" ContentType="application/vnd.openxmlformats-officedocument.presentationml.tags+xml"/>
  <Override PartName="/ppt/tags/tag1137.xml" ContentType="application/vnd.openxmlformats-officedocument.presentationml.tags+xml"/>
  <Override PartName="/ppt/slideLayouts/slideLayout2.xml" ContentType="application/vnd.openxmlformats-officedocument.presentationml.slideLayout+xml"/>
  <Override PartName="/ppt/tags/tag798.xml" ContentType="application/vnd.openxmlformats-officedocument.presentationml.tags+xml"/>
  <Override PartName="/ppt/tags/tag591.xml" ContentType="application/vnd.openxmlformats-officedocument.presentationml.tags+xml"/>
  <Override PartName="/ppt/tags/tag167.xml" ContentType="application/vnd.openxmlformats-officedocument.presentationml.tags+xml"/>
  <Override PartName="/ppt/tags/tag760.xml" ContentType="application/vnd.openxmlformats-officedocument.presentationml.tags+xml"/>
  <Override PartName="/ppt/tags/tag773.xml" ContentType="application/vnd.openxmlformats-officedocument.presentationml.tags+xml"/>
  <Override PartName="/ppt/tags/tag1135.xml" ContentType="application/vnd.openxmlformats-officedocument.presentationml.tags+xml"/>
  <Override PartName="/ppt/tags/tag1461.xml" ContentType="application/vnd.openxmlformats-officedocument.presentationml.tags+xml"/>
  <Override PartName="/ppt/tags/tag33.xml" ContentType="application/vnd.openxmlformats-officedocument.presentationml.tags+xml"/>
  <Override PartName="/ppt/tags/tag1308.xml" ContentType="application/vnd.openxmlformats-officedocument.presentationml.tags+xml"/>
  <Override PartName="/ppt/tags/tag566.xml" ContentType="application/vnd.openxmlformats-officedocument.presentationml.tags+xml"/>
  <Override PartName="/ppt/tags/tag802.xml" ContentType="application/vnd.openxmlformats-officedocument.presentationml.tags+xml"/>
  <Override PartName="/ppt/tags/tag587.xml" ContentType="application/vnd.openxmlformats-officedocument.presentationml.tags+xml"/>
  <Override PartName="/ppt/tags/tag99.xml" ContentType="application/vnd.openxmlformats-officedocument.presentationml.tags+xml"/>
  <Override PartName="/ppt/tags/tag353.xml" ContentType="application/vnd.openxmlformats-officedocument.presentationml.tags+xml"/>
  <Override PartName="/ppt/tags/tag644.xml" ContentType="application/vnd.openxmlformats-officedocument.presentationml.tags+xml"/>
  <Override PartName="/ppt/tags/tag1136.xml" ContentType="application/vnd.openxmlformats-officedocument.presentationml.tags+xml"/>
  <Override PartName="/ppt/tags/tag706.xml" ContentType="application/vnd.openxmlformats-officedocument.presentationml.tags+xml"/>
  <Override PartName="/ppt/tags/tag609.xml" ContentType="application/vnd.openxmlformats-officedocument.presentationml.tags+xml"/>
  <Override PartName="/ppt/tags/tag125.xml" ContentType="application/vnd.openxmlformats-officedocument.presentationml.tags+xml"/>
  <Override PartName="/ppt/tags/tag1294.xml" ContentType="application/vnd.openxmlformats-officedocument.presentationml.tags+xml"/>
  <Override PartName="/ppt/tags/tag651.xml" ContentType="application/vnd.openxmlformats-officedocument.presentationml.tags+xml"/>
  <Override PartName="/ppt/tags/tag1002.xml" ContentType="application/vnd.openxmlformats-officedocument.presentationml.tags+xml"/>
  <Override PartName="/ppt/tags/tag1588.xml" ContentType="application/vnd.openxmlformats-officedocument.presentationml.tags+xml"/>
  <Override PartName="/ppt/tags/tag768.xml" ContentType="application/vnd.openxmlformats-officedocument.presentationml.tags+xml"/>
  <Override PartName="/ppt/tags/tag1302.xml" ContentType="application/vnd.openxmlformats-officedocument.presentationml.tags+xml"/>
  <Override PartName="/ppt/tags/tag1452.xml" ContentType="application/vnd.openxmlformats-officedocument.presentationml.tags+xml"/>
  <Override PartName="/ppt/tags/tag1353.xml" ContentType="application/vnd.openxmlformats-officedocument.presentationml.tags+xml"/>
  <Override PartName="/ppt/tags/tag1146.xml" ContentType="application/vnd.openxmlformats-officedocument.presentationml.tags+xml"/>
  <Override PartName="/ppt/tags/tag1420.xml" ContentType="application/vnd.openxmlformats-officedocument.presentationml.tags+xml"/>
  <Override PartName="/ppt/tags/tag1178.xml" ContentType="application/vnd.openxmlformats-officedocument.presentationml.tags+xml"/>
  <Override PartName="/ppt/tags/tag507.xml" ContentType="application/vnd.openxmlformats-officedocument.presentationml.tags+xml"/>
  <Override PartName="/ppt/slides/slide69.xml" ContentType="application/vnd.openxmlformats-officedocument.presentationml.slide+xml"/>
  <Override PartName="/ppt/tags/tag306.xml" ContentType="application/vnd.openxmlformats-officedocument.presentationml.tags+xml"/>
  <Override PartName="/ppt/tags/tag1049.xml" ContentType="application/vnd.openxmlformats-officedocument.presentationml.tags+xml"/>
  <Override PartName="/ppt/tags/tag409.xml" ContentType="application/vnd.openxmlformats-officedocument.presentationml.tags+xml"/>
  <Override PartName="/ppt/tags/tag1168.xml" ContentType="application/vnd.openxmlformats-officedocument.presentationml.tags+xml"/>
  <Override PartName="/ppt/tags/tag414.xml" ContentType="application/vnd.openxmlformats-officedocument.presentationml.tags+xml"/>
  <Override PartName="/ppt/tags/tag270.xml" ContentType="application/vnd.openxmlformats-officedocument.presentationml.tags+xml"/>
  <Override PartName="/ppt/slides/slide50.xml" ContentType="application/vnd.openxmlformats-officedocument.presentationml.slide+xml"/>
  <Override PartName="/ppt/tags/tag549.xml" ContentType="application/vnd.openxmlformats-officedocument.presentationml.tags+xml"/>
  <Override PartName="/ppt/tags/tag1094.xml" ContentType="application/vnd.openxmlformats-officedocument.presentationml.tags+xml"/>
  <Override PartName="/ppt/tags/tag484.xml" ContentType="application/vnd.openxmlformats-officedocument.presentationml.tags+xml"/>
  <Override PartName="/ppt/notesSlides/notesSlide7.xml" ContentType="application/vnd.openxmlformats-officedocument.presentationml.notesSlide+xml"/>
  <Override PartName="/ppt/tags/tag1191.xml" ContentType="application/vnd.openxmlformats-officedocument.presentationml.tags+xml"/>
  <Override PartName="/ppt/tags/tag1405.xml" ContentType="application/vnd.openxmlformats-officedocument.presentationml.tags+xml"/>
  <Override PartName="/ppt/tags/tag1262.xml" ContentType="application/vnd.openxmlformats-officedocument.presentationml.tags+xml"/>
  <Override PartName="/ppt/tags/tag460.xml" ContentType="application/vnd.openxmlformats-officedocument.presentationml.tags+xml"/>
  <Override PartName="/ppt/tags/tag1513.xml" ContentType="application/vnd.openxmlformats-officedocument.presentationml.tags+xml"/>
  <Override PartName="/ppt/slides/slide82.xml" ContentType="application/vnd.openxmlformats-officedocument.presentationml.slide+xml"/>
  <Override PartName="/ppt/tags/tag21.xml" ContentType="application/vnd.openxmlformats-officedocument.presentationml.tags+xml"/>
  <Override PartName="/ppt/tags/tag1224.xml" ContentType="application/vnd.openxmlformats-officedocument.presentationml.tags+xml"/>
  <Override PartName="/ppt/notesSlides/notesSlide5.xml" ContentType="application/vnd.openxmlformats-officedocument.presentationml.notesSlide+xml"/>
  <Override PartName="/ppt/tags/tag489.xml" ContentType="application/vnd.openxmlformats-officedocument.presentationml.tags+xml"/>
  <Override PartName="/ppt/slides/slide88.xml" ContentType="application/vnd.openxmlformats-officedocument.presentationml.slide+xml"/>
  <Override PartName="/ppt/tags/tag1102.xml" ContentType="application/vnd.openxmlformats-officedocument.presentationml.tags+xml"/>
  <Override PartName="/ppt/tags/tag868.xml" ContentType="application/vnd.openxmlformats-officedocument.presentationml.tags+xml"/>
  <Override PartName="/ppt/tags/tag652.xml" ContentType="application/vnd.openxmlformats-officedocument.presentationml.tags+xml"/>
  <Override PartName="/ppt/tags/tag232.xml" ContentType="application/vnd.openxmlformats-officedocument.presentationml.tags+xml"/>
  <Override PartName="/ppt/tags/tag569.xml" ContentType="application/vnd.openxmlformats-officedocument.presentationml.tags+xml"/>
  <Override PartName="/ppt/tags/tag1203.xml" ContentType="application/vnd.openxmlformats-officedocument.presentationml.tags+xml"/>
  <Override PartName="/ppt/tags/tag692.xml" ContentType="application/vnd.openxmlformats-officedocument.presentationml.tags+xml"/>
  <Override PartName="/ppt/tags/tag1453.xml" ContentType="application/vnd.openxmlformats-officedocument.presentationml.tags+xml"/>
  <Override PartName="/ppt/tags/tag1356.xml" ContentType="application/vnd.openxmlformats-officedocument.presentationml.tags+xml"/>
  <Override PartName="/ppt/tags/tag1346.xml" ContentType="application/vnd.openxmlformats-officedocument.presentationml.tags+xml"/>
  <Override PartName="/ppt/tags/tag799.xml" ContentType="application/vnd.openxmlformats-officedocument.presentationml.tags+xml"/>
  <Override PartName="/ppt/tags/tag135.xml" ContentType="application/vnd.openxmlformats-officedocument.presentationml.tags+xml"/>
  <Override PartName="/ppt/tags/tag1509.xml" ContentType="application/vnd.openxmlformats-officedocument.presentationml.tags+xml"/>
  <Override PartName="/ppt/tags/tag329.xml" ContentType="application/vnd.openxmlformats-officedocument.presentationml.tags+xml"/>
  <Override PartName="/ppt/tags/tag1334.xml" ContentType="application/vnd.openxmlformats-officedocument.presentationml.tags+xml"/>
  <Override PartName="/ppt/tags/tag1210.xml" ContentType="application/vnd.openxmlformats-officedocument.presentationml.tags+xml"/>
  <Override PartName="/ppt/tags/tag528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21.xml" ContentType="application/vnd.openxmlformats-officedocument.presentationml.tags+xml"/>
  <Override PartName="/ppt/tags/tag825.xml" ContentType="application/vnd.openxmlformats-officedocument.presentationml.tags+xml"/>
  <Override PartName="/ppt/tags/tag1261.xml" ContentType="application/vnd.openxmlformats-officedocument.presentationml.tags+xml"/>
  <Override PartName="/ppt/tags/tag1071.xml" ContentType="application/vnd.openxmlformats-officedocument.presentationml.tags+xml"/>
  <Override PartName="/ppt/tags/tag935.xml" ContentType="application/vnd.openxmlformats-officedocument.presentationml.tags+xml"/>
  <Override PartName="/ppt/tags/tag1098.xml" ContentType="application/vnd.openxmlformats-officedocument.presentationml.tags+xml"/>
  <Override PartName="/ppt/tags/tag1592.xml" ContentType="application/vnd.openxmlformats-officedocument.presentationml.tags+xml"/>
  <Override PartName="/ppt/tags/tag310.xml" ContentType="application/vnd.openxmlformats-officedocument.presentationml.tags+xml"/>
  <Override PartName="/ppt/tags/tag625.xml" ContentType="application/vnd.openxmlformats-officedocument.presentationml.tags+xml"/>
  <Override PartName="/ppt/tags/tag34.xml" ContentType="application/vnd.openxmlformats-officedocument.presentationml.tags+xml"/>
  <Override PartName="/ppt/tags/tag1059.xml" ContentType="application/vnd.openxmlformats-officedocument.presentationml.tags+xml"/>
  <Override PartName="/ppt/tags/tag1290.xml" ContentType="application/vnd.openxmlformats-officedocument.presentationml.tags+xml"/>
  <Override PartName="/ppt/tags/tag892.xml" ContentType="application/vnd.openxmlformats-officedocument.presentationml.tags+xml"/>
  <Override PartName="/ppt/tags/tag465.xml" ContentType="application/vnd.openxmlformats-officedocument.presentationml.tags+xml"/>
  <Override PartName="/ppt/tags/tag1194.xml" ContentType="application/vnd.openxmlformats-officedocument.presentationml.tags+xml"/>
  <Override PartName="/ppt/tags/tag177.xml" ContentType="application/vnd.openxmlformats-officedocument.presentationml.tags+xml"/>
  <Override PartName="/ppt/tags/tag1502.xml" ContentType="application/vnd.openxmlformats-officedocument.presentationml.tags+xml"/>
  <Override PartName="/ppt/tags/tag790.xml" ContentType="application/vnd.openxmlformats-officedocument.presentationml.tags+xml"/>
  <Override PartName="/ppt/tags/tag1275.xml" ContentType="application/vnd.openxmlformats-officedocument.presentationml.tags+xml"/>
  <Override PartName="/ppt/tags/tag1481.xml" ContentType="application/vnd.openxmlformats-officedocument.presentationml.tags+xml"/>
  <Override PartName="/ppt/tags/tag207.xml" ContentType="application/vnd.openxmlformats-officedocument.presentationml.tags+xml"/>
  <Override PartName="/ppt/tags/tag280.xml" ContentType="application/vnd.openxmlformats-officedocument.presentationml.tags+xml"/>
  <Override PartName="/ppt/tags/tag1577.xml" ContentType="application/vnd.openxmlformats-officedocument.presentationml.tags+xml"/>
  <Override PartName="/ppt/tags/tag182.xml" ContentType="application/vnd.openxmlformats-officedocument.presentationml.tags+xml"/>
  <Override PartName="/ppt/tags/tag293.xml" ContentType="application/vnd.openxmlformats-officedocument.presentationml.tags+xml"/>
  <Override PartName="/ppt/tags/tag926.xml" ContentType="application/vnd.openxmlformats-officedocument.presentationml.tags+xml"/>
  <Override PartName="/ppt/tags/tag156.xml" ContentType="application/vnd.openxmlformats-officedocument.presentationml.tags+xml"/>
  <Override PartName="/ppt/tags/tag1499.xml" ContentType="application/vnd.openxmlformats-officedocument.presentationml.tags+xml"/>
  <Override PartName="/ppt/tags/tag1377.xml" ContentType="application/vnd.openxmlformats-officedocument.presentationml.tags+xml"/>
  <Override PartName="/ppt/tags/tag1512.xml" ContentType="application/vnd.openxmlformats-officedocument.presentationml.tags+xml"/>
  <Override PartName="/ppt/tags/tag1521.xml" ContentType="application/vnd.openxmlformats-officedocument.presentationml.tags+xml"/>
  <Override PartName="/ppt/tags/tag1541.xml" ContentType="application/vnd.openxmlformats-officedocument.presentationml.tags+xml"/>
  <Override PartName="/ppt/slides/slide43.xml" ContentType="application/vnd.openxmlformats-officedocument.presentationml.slide+xml"/>
  <Override PartName="/ppt/tags/tag416.xml" ContentType="application/vnd.openxmlformats-officedocument.presentationml.tags+xml"/>
  <Override PartName="/ppt/tags/tag512.xml" ContentType="application/vnd.openxmlformats-officedocument.presentationml.tags+xml"/>
  <Override PartName="/ppt/tags/tag203.xml" ContentType="application/vnd.openxmlformats-officedocument.presentationml.tags+xml"/>
  <Override PartName="/ppt/tags/tag680.xml" ContentType="application/vnd.openxmlformats-officedocument.presentationml.tags+xml"/>
  <Override PartName="/ppt/tags/tag699.xml" ContentType="application/vnd.openxmlformats-officedocument.presentationml.tags+xml"/>
  <Override PartName="/ppt/tags/tag777.xml" ContentType="application/vnd.openxmlformats-officedocument.presentationml.tags+xml"/>
  <Override PartName="/ppt/tags/tag1358.xml" ContentType="application/vnd.openxmlformats-officedocument.presentationml.tags+xml"/>
  <Override PartName="/ppt/tags/tag1447.xml" ContentType="application/vnd.openxmlformats-officedocument.presentationml.tags+xml"/>
  <Override PartName="/ppt/tags/tag1547.xml" ContentType="application/vnd.openxmlformats-officedocument.presentationml.tags+xml"/>
  <Override PartName="/ppt/slides/slide83.xml" ContentType="application/vnd.openxmlformats-officedocument.presentationml.slide+xml"/>
  <Override PartName="/ppt/tags/tag65.xml" ContentType="application/vnd.openxmlformats-officedocument.presentationml.tags+xml"/>
  <Override PartName="/ppt/tags/tag585.xml" ContentType="application/vnd.openxmlformats-officedocument.presentationml.tags+xml"/>
  <Override PartName="/ppt/tags/tag882.xml" ContentType="application/vnd.openxmlformats-officedocument.presentationml.tags+xml"/>
  <Override PartName="/ppt/tags/tag698.xml" ContentType="application/vnd.openxmlformats-officedocument.presentationml.tags+xml"/>
  <Override PartName="/ppt/tags/tag1108.xml" ContentType="application/vnd.openxmlformats-officedocument.presentationml.tags+xml"/>
  <Override PartName="/docProps/core.xml" ContentType="application/vnd.openxmlformats-package.core-properties+xml"/>
  <Override PartName="/ppt/tags/tag396.xml" ContentType="application/vnd.openxmlformats-officedocument.presentationml.tags+xml"/>
  <Override PartName="/ppt/tags/tag700.xml" ContentType="application/vnd.openxmlformats-officedocument.presentationml.tags+xml"/>
  <Default Extension="bin" ContentType="application/vnd.openxmlformats-officedocument.presentationml.printerSettings"/>
  <Override PartName="/ppt/tags/tag1416.xml" ContentType="application/vnd.openxmlformats-officedocument.presentationml.tags+xml"/>
  <Override PartName="/ppt/tags/tag523.xml" ContentType="application/vnd.openxmlformats-officedocument.presentationml.tags+xml"/>
  <Override PartName="/ppt/tags/tag1382.xml" ContentType="application/vnd.openxmlformats-officedocument.presentationml.tags+xml"/>
  <Override PartName="/ppt/notesSlides/notesSlide24.xml" ContentType="application/vnd.openxmlformats-officedocument.presentationml.notesSlide+xml"/>
  <Override PartName="/ppt/tags/tag1096.xml" ContentType="application/vnd.openxmlformats-officedocument.presentationml.tags+xml"/>
  <Override PartName="/ppt/tags/tag703.xml" ContentType="application/vnd.openxmlformats-officedocument.presentationml.tags+xml"/>
  <Override PartName="/ppt/tags/tag1107.xml" ContentType="application/vnd.openxmlformats-officedocument.presentationml.tags+xml"/>
  <Override PartName="/ppt/tags/tag1112.xml" ContentType="application/vnd.openxmlformats-officedocument.presentationml.tags+xml"/>
  <Override PartName="/ppt/tags/tag1260.xml" ContentType="application/vnd.openxmlformats-officedocument.presentationml.tags+xml"/>
  <Override PartName="/ppt/slides/slide41.xml" ContentType="application/vnd.openxmlformats-officedocument.presentationml.slide+xml"/>
  <Override PartName="/ppt/tags/tag251.xml" ContentType="application/vnd.openxmlformats-officedocument.presentationml.tags+xml"/>
  <Override PartName="/ppt/tags/tag92.xml" ContentType="application/vnd.openxmlformats-officedocument.presentationml.tags+xml"/>
  <Override PartName="/ppt/tags/tag325.xml" ContentType="application/vnd.openxmlformats-officedocument.presentationml.tags+xml"/>
  <Override PartName="/ppt/tags/tag328.xml" ContentType="application/vnd.openxmlformats-officedocument.presentationml.tags+xml"/>
  <Override PartName="/ppt/tags/tag461.xml" ContentType="application/vnd.openxmlformats-officedocument.presentationml.tags+xml"/>
  <Override PartName="/ppt/tags/tag811.xml" ContentType="application/vnd.openxmlformats-officedocument.presentationml.tags+xml"/>
  <Override PartName="/ppt/tags/tag536.xml" ContentType="application/vnd.openxmlformats-officedocument.presentationml.tags+xml"/>
  <Override PartName="/ppt/tags/tag710.xml" ContentType="application/vnd.openxmlformats-officedocument.presentationml.tags+xml"/>
  <Override PartName="/ppt/theme/theme2.xml" ContentType="application/vnd.openxmlformats-officedocument.theme+xml"/>
  <Override PartName="/ppt/tags/tag1086.xml" ContentType="application/vnd.openxmlformats-officedocument.presentationml.tags+xml"/>
  <Override PartName="/ppt/slides/slide2.xml" ContentType="application/vnd.openxmlformats-officedocument.presentationml.slide+xml"/>
  <Override PartName="/ppt/tags/tag841.xml" ContentType="application/vnd.openxmlformats-officedocument.presentationml.tags+xml"/>
  <Override PartName="/ppt/tags/tag731.xml" ContentType="application/vnd.openxmlformats-officedocument.presentationml.tags+xml"/>
  <Override PartName="/ppt/tags/tag589.xml" ContentType="application/vnd.openxmlformats-officedocument.presentationml.tags+xml"/>
  <Override PartName="/ppt/notesSlides/notesSlide21.xml" ContentType="application/vnd.openxmlformats-officedocument.presentationml.notesSlide+xml"/>
  <Override PartName="/ppt/tags/tag519.xml" ContentType="application/vnd.openxmlformats-officedocument.presentationml.tags+xml"/>
  <Override PartName="/ppt/tags/tag1343.xml" ContentType="application/vnd.openxmlformats-officedocument.presentationml.tags+xml"/>
  <Override PartName="/ppt/tags/tag661.xml" ContentType="application/vnd.openxmlformats-officedocument.presentationml.tags+xml"/>
  <Override PartName="/ppt/tags/tag187.xml" ContentType="application/vnd.openxmlformats-officedocument.presentationml.tags+xml"/>
  <Override PartName="/ppt/tags/tag830.xml" ContentType="application/vnd.openxmlformats-officedocument.presentationml.tags+xml"/>
  <Default Extension="xml" ContentType="application/xml"/>
  <Override PartName="/ppt/slides/slide86.xml" ContentType="application/vnd.openxmlformats-officedocument.presentationml.slide+xml"/>
  <Override PartName="/ppt/tags/tag1154.xml" ContentType="application/vnd.openxmlformats-officedocument.presentationml.tags+xml"/>
  <Override PartName="/ppt/tags/tag1172.xml" ContentType="application/vnd.openxmlformats-officedocument.presentationml.tags+xml"/>
  <Override PartName="/ppt/tags/tag90.xml" ContentType="application/vnd.openxmlformats-officedocument.presentationml.tags+xml"/>
  <Override PartName="/ppt/tags/tag1163.xml" ContentType="application/vnd.openxmlformats-officedocument.presentationml.tags+xml"/>
  <Override PartName="/ppt/tags/tag366.xml" ContentType="application/vnd.openxmlformats-officedocument.presentationml.tags+xml"/>
  <Override PartName="/ppt/slides/slide44.xml" ContentType="application/vnd.openxmlformats-officedocument.presentationml.slide+xml"/>
  <Override PartName="/ppt/tags/tag513.xml" ContentType="application/vnd.openxmlformats-officedocument.presentationml.tags+xml"/>
  <Override PartName="/ppt/tags/tag804.xml" ContentType="application/vnd.openxmlformats-officedocument.presentationml.tags+xml"/>
  <Override PartName="/ppt/tags/tag170.xml" ContentType="application/vnd.openxmlformats-officedocument.presentationml.tags+xml"/>
  <Override PartName="/ppt/tags/tag975.xml" ContentType="application/vnd.openxmlformats-officedocument.presentationml.tags+xml"/>
  <Override PartName="/ppt/tags/tag828.xml" ContentType="application/vnd.openxmlformats-officedocument.presentationml.tags+xml"/>
  <Override PartName="/ppt/tags/tag1231.xml" ContentType="application/vnd.openxmlformats-officedocument.presentationml.tags+xml"/>
  <Override PartName="/ppt/tags/tag1228.xml" ContentType="application/vnd.openxmlformats-officedocument.presentationml.tags+xml"/>
  <Override PartName="/ppt/tags/tag1431.xml" ContentType="application/vnd.openxmlformats-officedocument.presentationml.tags+xml"/>
  <Override PartName="/ppt/tags/tag1475.xml" ContentType="application/vnd.openxmlformats-officedocument.presentationml.tags+xml"/>
  <Override PartName="/ppt/tags/tag550.xml" ContentType="application/vnd.openxmlformats-officedocument.presentationml.tags+xml"/>
  <Override PartName="/ppt/tags/tag1488.xml" ContentType="application/vnd.openxmlformats-officedocument.presentationml.tags+xml"/>
  <Override PartName="/ppt/tags/tag620.xml" ContentType="application/vnd.openxmlformats-officedocument.presentationml.tags+xml"/>
  <Override PartName="/ppt/tags/tag201.xml" ContentType="application/vnd.openxmlformats-officedocument.presentationml.tags+xml"/>
  <Override PartName="/ppt/presentation.xml" ContentType="application/vnd.openxmlformats-officedocument.presentationml.presentation.main+xml"/>
  <Override PartName="/ppt/tags/tag540.xml" ContentType="application/vnd.openxmlformats-officedocument.presentationml.tags+xml"/>
  <Override PartName="/ppt/tags/tag763.xml" ContentType="application/vnd.openxmlformats-officedocument.presentationml.tags+xml"/>
  <Override PartName="/ppt/tags/tag1241.xml" ContentType="application/vnd.openxmlformats-officedocument.presentationml.tags+xml"/>
  <Override PartName="/ppt/tags/tag422.xml" ContentType="application/vnd.openxmlformats-officedocument.presentationml.tags+xml"/>
  <Override PartName="/ppt/tags/tag1505.xml" ContentType="application/vnd.openxmlformats-officedocument.presentationml.tags+xml"/>
  <Override PartName="/ppt/tags/tag373.xml" ContentType="application/vnd.openxmlformats-officedocument.presentationml.tags+xml"/>
  <Override PartName="/ppt/tags/tag1361.xml" ContentType="application/vnd.openxmlformats-officedocument.presentationml.tags+xml"/>
  <Override PartName="/ppt/tags/tag1239.xml" ContentType="application/vnd.openxmlformats-officedocument.presentationml.tags+xml"/>
  <Override PartName="/ppt/tags/tag142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031.xml" ContentType="application/vnd.openxmlformats-officedocument.presentationml.tags+xml"/>
  <Override PartName="/ppt/tags/tag886.xml" ContentType="application/vnd.openxmlformats-officedocument.presentationml.tags+xml"/>
  <Override PartName="/ppt/tags/tag1345.xml" ContentType="application/vnd.openxmlformats-officedocument.presentationml.tags+xml"/>
  <Override PartName="/ppt/slides/slide74.xml" ContentType="application/vnd.openxmlformats-officedocument.presentationml.slide+xml"/>
  <Override PartName="/ppt/tags/tag672.xml" ContentType="application/vnd.openxmlformats-officedocument.presentationml.tags+xml"/>
  <Override PartName="/ppt/tags/tag1042.xml" ContentType="application/vnd.openxmlformats-officedocument.presentationml.tags+xml"/>
  <Override PartName="/ppt/tags/tag499.xml" ContentType="application/vnd.openxmlformats-officedocument.presentationml.tags+xml"/>
  <Override PartName="/ppt/tags/tag246.xml" ContentType="application/vnd.openxmlformats-officedocument.presentationml.tags+xml"/>
  <Override PartName="/ppt/tags/tag1066.xml" ContentType="application/vnd.openxmlformats-officedocument.presentationml.tags+xml"/>
  <Override PartName="/ppt/tags/tag983.xml" ContentType="application/vnd.openxmlformats-officedocument.presentationml.tags+xml"/>
  <Override PartName="/ppt/tags/tag947.xml" ContentType="application/vnd.openxmlformats-officedocument.presentationml.tags+xml"/>
  <Override PartName="/ppt/tags/tag509.xml" ContentType="application/vnd.openxmlformats-officedocument.presentationml.tags+xml"/>
  <Override PartName="/ppt/tags/tag879.xml" ContentType="application/vnd.openxmlformats-officedocument.presentationml.tags+xml"/>
  <Override PartName="/ppt/tags/tag922.xml" ContentType="application/vnd.openxmlformats-officedocument.presentationml.tags+xml"/>
  <Override PartName="/ppt/tags/tag1525.xml" ContentType="application/vnd.openxmlformats-officedocument.presentationml.tags+xml"/>
  <Override PartName="/ppt/tags/tag1301.xml" ContentType="application/vnd.openxmlformats-officedocument.presentationml.tags+xml"/>
  <Override PartName="/ppt/tags/tag498.xml" ContentType="application/vnd.openxmlformats-officedocument.presentationml.tags+xml"/>
  <Override PartName="/ppt/tags/tag107.xml" ContentType="application/vnd.openxmlformats-officedocument.presentationml.tags+xml"/>
  <Override PartName="/ppt/tags/tag192.xml" ContentType="application/vnd.openxmlformats-officedocument.presentationml.tags+xml"/>
  <Override PartName="/ppt/tags/tag41.xml" ContentType="application/vnd.openxmlformats-officedocument.presentationml.tags+xml"/>
  <Override PartName="/ppt/tags/tag1331.xml" ContentType="application/vnd.openxmlformats-officedocument.presentationml.tags+xml"/>
  <Override PartName="/ppt/tags/tag939.xml" ContentType="application/vnd.openxmlformats-officedocument.presentationml.tags+xml"/>
  <Override PartName="/ppt/tags/tag508.xml" ContentType="application/vnd.openxmlformats-officedocument.presentationml.tags+xml"/>
  <Override PartName="/ppt/theme/theme3.xml" ContentType="application/vnd.openxmlformats-officedocument.theme+xml"/>
  <Override PartName="/ppt/tags/tag729.xml" ContentType="application/vnd.openxmlformats-officedocument.presentationml.tags+xml"/>
  <Override PartName="/ppt/tags/tag1562.xml" ContentType="application/vnd.openxmlformats-officedocument.presentationml.tags+xml"/>
  <Override PartName="/ppt/tags/tag548.xml" ContentType="application/vnd.openxmlformats-officedocument.presentationml.tags+xml"/>
  <Override PartName="/ppt/slides/slide23.xml" ContentType="application/vnd.openxmlformats-officedocument.presentationml.slide+xml"/>
  <Override PartName="/ppt/tags/tag739.xml" ContentType="application/vnd.openxmlformats-officedocument.presentationml.tags+xml"/>
  <Override PartName="/ppt/tags/tag918.xml" ContentType="application/vnd.openxmlformats-officedocument.presentationml.tags+xml"/>
  <Override PartName="/ppt/tags/tag986.xml" ContentType="application/vnd.openxmlformats-officedocument.presentationml.tags+xml"/>
  <Override PartName="/ppt/tags/tag659.xml" ContentType="application/vnd.openxmlformats-officedocument.presentationml.tags+xml"/>
  <Override PartName="/ppt/tags/tag278.xml" ContentType="application/vnd.openxmlformats-officedocument.presentationml.tags+xml"/>
  <Override PartName="/ppt/tags/tag1011.xml" ContentType="application/vnd.openxmlformats-officedocument.presentationml.tags+xml"/>
  <Override PartName="/ppt/tags/tag518.xml" ContentType="application/vnd.openxmlformats-officedocument.presentationml.tags+xml"/>
  <Override PartName="/ppt/tags/tag368.xml" ContentType="application/vnd.openxmlformats-officedocument.presentationml.tags+xml"/>
  <Override PartName="/ppt/tags/tag477.xml" ContentType="application/vnd.openxmlformats-officedocument.presentationml.tags+xml"/>
  <Override PartName="/ppt/tags/tag397.xml" ContentType="application/vnd.openxmlformats-officedocument.presentationml.tags+xml"/>
  <Override PartName="/ppt/tags/tag1528.xml" ContentType="application/vnd.openxmlformats-officedocument.presentationml.tags+xml"/>
  <Override PartName="/ppt/tags/tag324.xml" ContentType="application/vnd.openxmlformats-officedocument.presentationml.tags+xml"/>
  <Override PartName="/ppt/slideLayouts/slideLayout4.xml" ContentType="application/vnd.openxmlformats-officedocument.presentationml.slideLayout+xml"/>
  <Override PartName="/ppt/tags/tag521.xml" ContentType="application/vnd.openxmlformats-officedocument.presentationml.tags+xml"/>
  <Override PartName="/ppt/tags/tag655.xml" ContentType="application/vnd.openxmlformats-officedocument.presentationml.tags+xml"/>
  <Override PartName="/ppt/tags/tag866.xml" ContentType="application/vnd.openxmlformats-officedocument.presentationml.tags+xml"/>
  <Override PartName="/ppt/tags/tag859.xml" ContentType="application/vnd.openxmlformats-officedocument.presentationml.tags+xml"/>
  <Override PartName="/ppt/tags/tag29.xml" ContentType="application/vnd.openxmlformats-officedocument.presentationml.tags+xml"/>
  <Override PartName="/ppt/tags/tag823.xml" ContentType="application/vnd.openxmlformats-officedocument.presentationml.tags+xml"/>
  <Override PartName="/ppt/tags/tag751.xml" ContentType="application/vnd.openxmlformats-officedocument.presentationml.tags+xml"/>
  <Override PartName="/ppt/tags/tag1508.xml" ContentType="application/vnd.openxmlformats-officedocument.presentationml.tags+xml"/>
  <Override PartName="/ppt/tags/tag1080.xml" ContentType="application/vnd.openxmlformats-officedocument.presentationml.tags+xml"/>
  <Override PartName="/ppt/tags/tag365.xml" ContentType="application/vnd.openxmlformats-officedocument.presentationml.tags+xml"/>
  <Override PartName="/ppt/tags/tag898.xml" ContentType="application/vnd.openxmlformats-officedocument.presentationml.tags+xml"/>
  <Override PartName="/ppt/tags/tag779.xml" ContentType="application/vnd.openxmlformats-officedocument.presentationml.tags+xml"/>
  <Override PartName="/ppt/tags/tag924.xml" ContentType="application/vnd.openxmlformats-officedocument.presentationml.tags+xml"/>
  <Override PartName="/ppt/tags/tag720.xml" ContentType="application/vnd.openxmlformats-officedocument.presentationml.tags+xml"/>
  <Override PartName="/ppt/tags/tag840.xml" ContentType="application/vnd.openxmlformats-officedocument.presentationml.tags+xml"/>
  <Override PartName="/ppt/tags/tag1162.xml" ContentType="application/vnd.openxmlformats-officedocument.presentationml.tags+xml"/>
  <Override PartName="/ppt/tags/tag1092.xml" ContentType="application/vnd.openxmlformats-officedocument.presentationml.tags+xml"/>
  <Override PartName="/ppt/tags/tag796.xml" ContentType="application/vnd.openxmlformats-officedocument.presentationml.tags+xml"/>
  <Override PartName="/ppt/tags/tag1157.xml" ContentType="application/vnd.openxmlformats-officedocument.presentationml.tags+xml"/>
  <Override PartName="/ppt/tags/tag1426.xml" ContentType="application/vnd.openxmlformats-officedocument.presentationml.tags+xml"/>
  <Override PartName="/ppt/tags/tag1056.xml" ContentType="application/vnd.openxmlformats-officedocument.presentationml.tags+xml"/>
  <Override PartName="/ppt/tags/tag1303.xml" ContentType="application/vnd.openxmlformats-officedocument.presentationml.tags+xml"/>
  <Override PartName="/ppt/tags/tag1412.xml" ContentType="application/vnd.openxmlformats-officedocument.presentationml.tags+xml"/>
  <Override PartName="/ppt/tags/tag1254.xml" ContentType="application/vnd.openxmlformats-officedocument.presentationml.tags+xml"/>
  <Override PartName="/ppt/tags/tag482.xml" ContentType="application/vnd.openxmlformats-officedocument.presentationml.tags+xml"/>
  <Override PartName="/ppt/tags/tag388.xml" ContentType="application/vnd.openxmlformats-officedocument.presentationml.tags+xml"/>
  <Override PartName="/ppt/tags/tag1192.xml" ContentType="application/vnd.openxmlformats-officedocument.presentationml.tags+xml"/>
  <Override PartName="/ppt/tags/tag1293.xml" ContentType="application/vnd.openxmlformats-officedocument.presentationml.tags+xml"/>
  <Override PartName="/ppt/tags/tag441.xml" ContentType="application/vnd.openxmlformats-officedocument.presentationml.tags+xml"/>
  <Override PartName="/ppt/tags/tag459.xml" ContentType="application/vnd.openxmlformats-officedocument.presentationml.tags+xml"/>
  <Override PartName="/ppt/tags/tag1371.xml" ContentType="application/vnd.openxmlformats-officedocument.presentationml.tags+xml"/>
  <Override PartName="/ppt/tags/tag447.xml" ContentType="application/vnd.openxmlformats-officedocument.presentationml.tags+xml"/>
  <Override PartName="/ppt/tags/tag1516.xml" ContentType="application/vnd.openxmlformats-officedocument.presentationml.tags+xml"/>
  <Override PartName="/ppt/tags/tag920.xml" ContentType="application/vnd.openxmlformats-officedocument.presentationml.tags+xml"/>
  <Override PartName="/ppt/tags/tag560.xml" ContentType="application/vnd.openxmlformats-officedocument.presentationml.tags+xml"/>
  <Override PartName="/ppt/tags/tag857.xml" ContentType="application/vnd.openxmlformats-officedocument.presentationml.tags+xml"/>
  <Override PartName="/ppt/tags/tag70.xml" ContentType="application/vnd.openxmlformats-officedocument.presentationml.tags+xml"/>
  <Override PartName="/ppt/tags/tag309.xml" ContentType="application/vnd.openxmlformats-officedocument.presentationml.tags+xml"/>
  <Override PartName="/ppt/tags/tag930.xml" ContentType="application/vnd.openxmlformats-officedocument.presentationml.tags+xml"/>
  <Override PartName="/ppt/tags/tag1006.xml" ContentType="application/vnd.openxmlformats-officedocument.presentationml.tags+xml"/>
  <Override PartName="/ppt/tags/tag689.xml" ContentType="application/vnd.openxmlformats-officedocument.presentationml.tags+xml"/>
  <Override PartName="/ppt/tags/tag178.xml" ContentType="application/vnd.openxmlformats-officedocument.presentationml.tags+xml"/>
  <Override PartName="/ppt/tags/tag539.xml" ContentType="application/vnd.openxmlformats-officedocument.presentationml.tags+xml"/>
  <Override PartName="/ppt/tags/tag1565.xml" ContentType="application/vnd.openxmlformats-officedocument.presentationml.tags+xml"/>
  <Override PartName="/ppt/notesSlides/notesSlide12.xml" ContentType="application/vnd.openxmlformats-officedocument.presentationml.notesSlide+xml"/>
  <Override PartName="/ppt/tags/tag149.xml" ContentType="application/vnd.openxmlformats-officedocument.presentationml.tags+xml"/>
  <Override PartName="/ppt/tags/tag1188.xml" ContentType="application/vnd.openxmlformats-officedocument.presentationml.tags+xml"/>
  <Override PartName="/ppt/theme/theme1.xml" ContentType="application/vnd.openxmlformats-officedocument.theme+xml"/>
  <Override PartName="/ppt/tags/tag494.xml" ContentType="application/vnd.openxmlformats-officedocument.presentationml.tags+xml"/>
  <Override PartName="/ppt/tags/tag654.xml" ContentType="application/vnd.openxmlformats-officedocument.presentationml.tags+xml"/>
  <Override PartName="/ppt/tags/tag483.xml" ContentType="application/vnd.openxmlformats-officedocument.presentationml.tags+xml"/>
  <Override PartName="/ppt/tags/tag950.xml" ContentType="application/vnd.openxmlformats-officedocument.presentationml.tags+xml"/>
  <Override PartName="/ppt/tags/tag535.xml" ContentType="application/vnd.openxmlformats-officedocument.presentationml.tags+xml"/>
  <Override PartName="/ppt/tags/tag299.xml" ContentType="application/vnd.openxmlformats-officedocument.presentationml.tags+xml"/>
  <Override PartName="/ppt/tags/tag931.xml" ContentType="application/vnd.openxmlformats-officedocument.presentationml.tags+xml"/>
  <Override PartName="/ppt/slides/slide60.xml" ContentType="application/vnd.openxmlformats-officedocument.presentationml.slide+xml"/>
  <Override PartName="/ppt/tags/tag725.xml" ContentType="application/vnd.openxmlformats-officedocument.presentationml.tags+xml"/>
  <Override PartName="/ppt/tags/tag308.xml" ContentType="application/vnd.openxmlformats-officedocument.presentationml.tags+xml"/>
  <Override PartName="/ppt/slides/slide68.xml" ContentType="application/vnd.openxmlformats-officedocument.presentationml.slide+xml"/>
  <Override PartName="/ppt/tags/tag846.xml" ContentType="application/vnd.openxmlformats-officedocument.presentationml.tags+xml"/>
  <Override PartName="/ppt/tags/tag1025.xml" ContentType="application/vnd.openxmlformats-officedocument.presentationml.tags+xml"/>
  <Override PartName="/ppt/tags/tag618.xml" ContentType="application/vnd.openxmlformats-officedocument.presentationml.tags+xml"/>
  <Override PartName="/ppt/tags/tag303.xml" ContentType="application/vnd.openxmlformats-officedocument.presentationml.tags+xml"/>
  <Override PartName="/ppt/tags/tag819.xml" ContentType="application/vnd.openxmlformats-officedocument.presentationml.tags+xml"/>
  <Override PartName="/ppt/tags/tag174.xml" ContentType="application/vnd.openxmlformats-officedocument.presentationml.tags+xml"/>
  <Override PartName="/ppt/tags/tag1037.xml" ContentType="application/vnd.openxmlformats-officedocument.presentationml.tags+xml"/>
  <Override PartName="/ppt/tags/tag870.xml" ContentType="application/vnd.openxmlformats-officedocument.presentationml.tags+xml"/>
  <Override PartName="/ppt/tags/tag1249.xml" ContentType="application/vnd.openxmlformats-officedocument.presentationml.tags+xml"/>
  <Override PartName="/ppt/tags/tag359.xml" ContentType="application/vnd.openxmlformats-officedocument.presentationml.tags+xml"/>
  <Override PartName="/ppt/tags/tag762.xml" ContentType="application/vnd.openxmlformats-officedocument.presentationml.tags+xml"/>
  <Override PartName="/ppt/tags/tag909.xml" ContentType="application/vnd.openxmlformats-officedocument.presentationml.tags+xml"/>
  <Override PartName="/ppt/tags/tag1317.xml" ContentType="application/vnd.openxmlformats-officedocument.presentationml.tags+xml"/>
  <Override PartName="/ppt/tags/tag1126.xml" ContentType="application/vnd.openxmlformats-officedocument.presentationml.tags+xml"/>
  <Override PartName="/ppt/tags/tag117.xml" ContentType="application/vnd.openxmlformats-officedocument.presentationml.tags+xml"/>
  <Override PartName="/ppt/tags/tag370.xml" ContentType="application/vnd.openxmlformats-officedocument.presentationml.tags+xml"/>
  <Override PartName="/ppt/tags/tag1390.xml" ContentType="application/vnd.openxmlformats-officedocument.presentationml.tags+xml"/>
  <Override PartName="/ppt/tags/tag1159.xml" ContentType="application/vnd.openxmlformats-officedocument.presentationml.tags+xml"/>
  <Override PartName="/ppt/tags/tag32.xml" ContentType="application/vnd.openxmlformats-officedocument.presentationml.tags+xml"/>
  <Override PartName="/ppt/tags/tag1151.xml" ContentType="application/vnd.openxmlformats-officedocument.presentationml.tags+xml"/>
  <Override PartName="/ppt/tags/tag9.xml" ContentType="application/vnd.openxmlformats-officedocument.presentationml.tags+xml"/>
  <Override PartName="/ppt/tags/tag473.xml" ContentType="application/vnd.openxmlformats-officedocument.presentationml.tags+xml"/>
  <Override PartName="/ppt/tags/tag981.xml" ContentType="application/vnd.openxmlformats-officedocument.presentationml.tags+xml"/>
  <Override PartName="/ppt/tags/tag1205.xml" ContentType="application/vnd.openxmlformats-officedocument.presentationml.tags+xml"/>
  <Override PartName="/ppt/notesSlides/notesSlide35.xml" ContentType="application/vnd.openxmlformats-officedocument.presentationml.notesSlide+xml"/>
  <Override PartName="/ppt/tags/tag82.xml" ContentType="application/vnd.openxmlformats-officedocument.presentationml.tags+xml"/>
  <Override PartName="/ppt/tags/tag252.xml" ContentType="application/vnd.openxmlformats-officedocument.presentationml.tags+xml"/>
  <Override PartName="/ppt/tags/tag786.xml" ContentType="application/vnd.openxmlformats-officedocument.presentationml.tags+xml"/>
  <Override PartName="/ppt/tags/tag1429.xml" ContentType="application/vnd.openxmlformats-officedocument.presentationml.tags+xml"/>
  <Override PartName="/ppt/tags/tag1574.xml" ContentType="application/vnd.openxmlformats-officedocument.presentationml.tags+xml"/>
  <Override PartName="/ppt/tags/tag807.xml" ContentType="application/vnd.openxmlformats-officedocument.presentationml.tags+xml"/>
  <Override PartName="/ppt/tags/tag120.xml" ContentType="application/vnd.openxmlformats-officedocument.presentationml.tags+xml"/>
  <Override PartName="/ppt/tags/tag467.xml" ContentType="application/vnd.openxmlformats-officedocument.presentationml.tags+xml"/>
  <Override PartName="/ppt/tags/tag475.xml" ContentType="application/vnd.openxmlformats-officedocument.presentationml.tags+xml"/>
  <Override PartName="/ppt/tags/tag709.xml" ContentType="application/vnd.openxmlformats-officedocument.presentationml.tags+xml"/>
  <Override PartName="/ppt/tags/tag785.xml" ContentType="application/vnd.openxmlformats-officedocument.presentationml.tags+xml"/>
  <Override PartName="/ppt/tags/tag757.xml" ContentType="application/vnd.openxmlformats-officedocument.presentationml.tags+xml"/>
  <Override PartName="/ppt/slides/slide33.xml" ContentType="application/vnd.openxmlformats-officedocument.presentationml.slide+xml"/>
  <Override PartName="/ppt/tags/tag491.xml" ContentType="application/vnd.openxmlformats-officedocument.presentationml.tags+xml"/>
  <Override PartName="/ppt/tags/tag520.xml" ContentType="application/vnd.openxmlformats-officedocument.presentationml.tags+xml"/>
  <Override PartName="/ppt/tags/tag236.xml" ContentType="application/vnd.openxmlformats-officedocument.presentationml.tags+xml"/>
  <Override PartName="/ppt/tags/tag7.xml" ContentType="application/vnd.openxmlformats-officedocument.presentationml.tags+xml"/>
  <Override PartName="/ppt/tags/tag113.xml" ContentType="application/vnd.openxmlformats-officedocument.presentationml.tags+xml"/>
  <Override PartName="/ppt/tags/tag917.xml" ContentType="application/vnd.openxmlformats-officedocument.presentationml.tags+xml"/>
  <Override PartName="/ppt/tags/tag281.xml" ContentType="application/vnd.openxmlformats-officedocument.presentationml.tags+xml"/>
  <Override PartName="/ppt/tags/tag602.xml" ContentType="application/vnd.openxmlformats-officedocument.presentationml.tags+xml"/>
  <Override PartName="/ppt/tags/tag679.xml" ContentType="application/vnd.openxmlformats-officedocument.presentationml.tags+xml"/>
  <Override PartName="/ppt/tags/tag8.xml" ContentType="application/vnd.openxmlformats-officedocument.presentationml.tags+xml"/>
  <Override PartName="/ppt/tags/tag290.xml" ContentType="application/vnd.openxmlformats-officedocument.presentationml.tags+xml"/>
  <Override PartName="/ppt/tags/tag1053.xml" ContentType="application/vnd.openxmlformats-officedocument.presentationml.tags+xml"/>
  <Override PartName="/ppt/tags/tag287.xml" ContentType="application/vnd.openxmlformats-officedocument.presentationml.tags+xml"/>
  <Override PartName="/ppt/tags/tag43.xml" ContentType="application/vnd.openxmlformats-officedocument.presentationml.tags+xml"/>
  <Override PartName="/ppt/notesSlides/notesSlide47.xml" ContentType="application/vnd.openxmlformats-officedocument.presentationml.notesSlide+xml"/>
  <Override PartName="/ppt/tags/tag1591.xml" ContentType="application/vnd.openxmlformats-officedocument.presentationml.tags+xml"/>
  <Override PartName="/ppt/tags/tag1585.xml" ContentType="application/vnd.openxmlformats-officedocument.presentationml.tags+xml"/>
  <Override PartName="/ppt/slides/slide19.xml" ContentType="application/vnd.openxmlformats-officedocument.presentationml.slide+xml"/>
  <Override PartName="/ppt/tags/tag1298.xml" ContentType="application/vnd.openxmlformats-officedocument.presentationml.tags+xml"/>
  <Override PartName="/ppt/notesSlides/notesSlide53.xml" ContentType="application/vnd.openxmlformats-officedocument.presentationml.notesSlide+xml"/>
  <Override PartName="/ppt/tags/tag166.xml" ContentType="application/vnd.openxmlformats-officedocument.presentationml.tags+xml"/>
  <Override PartName="/ppt/tags/tag529.xml" ContentType="application/vnd.openxmlformats-officedocument.presentationml.tags+xml"/>
  <Override PartName="/ppt/tags/tag688.xml" ContentType="application/vnd.openxmlformats-officedocument.presentationml.tags+xml"/>
  <Override PartName="/ppt/tags/tag1088.xml" ContentType="application/vnd.openxmlformats-officedocument.presentationml.tags+xml"/>
  <Override PartName="/ppt/tags/tag385.xml" ContentType="application/vnd.openxmlformats-officedocument.presentationml.tags+xml"/>
  <Override PartName="/ppt/tags/tag1385.xml" ContentType="application/vnd.openxmlformats-officedocument.presentationml.tags+xml"/>
  <Override PartName="/ppt/tags/tag173.xml" ContentType="application/vnd.openxmlformats-officedocument.presentationml.tags+xml"/>
  <Override PartName="/ppt/tags/tag1314.xml" ContentType="application/vnd.openxmlformats-officedocument.presentationml.tags+xml"/>
  <Override PartName="/ppt/slides/slide80.xml" ContentType="application/vnd.openxmlformats-officedocument.presentationml.slide+xml"/>
  <Override PartName="/ppt/tags/tag487.xml" ContentType="application/vnd.openxmlformats-officedocument.presentationml.tags+xml"/>
  <Override PartName="/ppt/notesSlides/notesSlide25.xml" ContentType="application/vnd.openxmlformats-officedocument.presentationml.notesSlide+xml"/>
  <Override PartName="/ppt/tags/tag1342.xml" ContentType="application/vnd.openxmlformats-officedocument.presentationml.tags+xml"/>
  <Override PartName="/ppt/tags/tag1028.xml" ContentType="application/vnd.openxmlformats-officedocument.presentationml.tags+xml"/>
  <Override PartName="/ppt/tags/tag137.xml" ContentType="application/vnd.openxmlformats-officedocument.presentationml.tags+xml"/>
  <Override PartName="/ppt/tags/tag69.xml" ContentType="application/vnd.openxmlformats-officedocument.presentationml.tags+xml"/>
  <Override PartName="/ppt/tags/tag128.xml" ContentType="application/vnd.openxmlformats-officedocument.presentationml.tags+xml"/>
  <Override PartName="/ppt/tags/tag648.xml" ContentType="application/vnd.openxmlformats-officedocument.presentationml.tags+xml"/>
  <Override PartName="/ppt/tags/tag320.xml" ContentType="application/vnd.openxmlformats-officedocument.presentationml.tags+xml"/>
  <Override PartName="/ppt/tags/tag58.xml" ContentType="application/vnd.openxmlformats-officedocument.presentationml.tags+xml"/>
  <Override PartName="/ppt/tags/tag1555.xml" ContentType="application/vnd.openxmlformats-officedocument.presentationml.tags+xml"/>
  <Override PartName="/ppt/tags/tag925.xml" ContentType="application/vnd.openxmlformats-officedocument.presentationml.tags+xml"/>
  <Override PartName="/ppt/tags/tag1454.xml" ContentType="application/vnd.openxmlformats-officedocument.presentationml.tags+xml"/>
  <Override PartName="/ppt/tags/tag1106.xml" ContentType="application/vnd.openxmlformats-officedocument.presentationml.tags+xml"/>
  <Override PartName="/ppt/slideMasters/slideMaster1.xml" ContentType="application/vnd.openxmlformats-officedocument.presentationml.slideMaster+xml"/>
  <Override PartName="/ppt/tags/tag119.xml" ContentType="application/vnd.openxmlformats-officedocument.presentationml.tags+xml"/>
  <Override PartName="/ppt/tags/tag377.xml" ContentType="application/vnd.openxmlformats-officedocument.presentationml.tags+xml"/>
  <Override PartName="/ppt/tags/tag668.xml" ContentType="application/vnd.openxmlformats-officedocument.presentationml.tags+xml"/>
  <Override PartName="/ppt/tags/tag1185.xml" ContentType="application/vnd.openxmlformats-officedocument.presentationml.tags+xml"/>
  <Override PartName="/ppt/tags/tag1021.xml" ContentType="application/vnd.openxmlformats-officedocument.presentationml.tags+xml"/>
  <Override PartName="/ppt/tags/tag1457.xml" ContentType="application/vnd.openxmlformats-officedocument.presentationml.tags+xml"/>
  <Override PartName="/ppt/tags/tag1195.xml" ContentType="application/vnd.openxmlformats-officedocument.presentationml.tags+xml"/>
  <Override PartName="/ppt/slides/slide40.xml" ContentType="application/vnd.openxmlformats-officedocument.presentationml.slide+xml"/>
  <Override PartName="/ppt/tags/tag204.xml" ContentType="application/vnd.openxmlformats-officedocument.presentationml.tags+xml"/>
  <Override PartName="/ppt/tags/tag211.xml" ContentType="application/vnd.openxmlformats-officedocument.presentationml.tags+xml"/>
  <Override PartName="/ppt/tags/tag1039.xml" ContentType="application/vnd.openxmlformats-officedocument.presentationml.tags+xml"/>
  <Override PartName="/ppt/tags/tag1357.xml" ContentType="application/vnd.openxmlformats-officedocument.presentationml.tags+xml"/>
  <Override PartName="/ppt/tags/tag240.xml" ContentType="application/vnd.openxmlformats-officedocument.presentationml.tags+xml"/>
  <Override PartName="/ppt/tags/tag903.xml" ContentType="application/vnd.openxmlformats-officedocument.presentationml.tags+xml"/>
  <Override PartName="/ppt/tags/tag1367.xml" ContentType="application/vnd.openxmlformats-officedocument.presentationml.tags+xml"/>
  <Override PartName="/ppt/tags/tag1216.xml" ContentType="application/vnd.openxmlformats-officedocument.presentationml.tags+xml"/>
  <Override PartName="/ppt/tags/tag131.xml" ContentType="application/vnd.openxmlformats-officedocument.presentationml.tags+xml"/>
  <Override PartName="/ppt/tags/tag845.xml" ContentType="application/vnd.openxmlformats-officedocument.presentationml.tags+xml"/>
  <Override PartName="/ppt/tags/tag1247.xml" ContentType="application/vnd.openxmlformats-officedocument.presentationml.tags+xml"/>
  <Override PartName="/ppt/tags/tag1571.xml" ContentType="application/vnd.openxmlformats-officedocument.presentationml.tags+xml"/>
  <Override PartName="/ppt/tags/tag1472.xml" ContentType="application/vnd.openxmlformats-officedocument.presentationml.tags+xml"/>
  <Override PartName="/ppt/tags/tag10.xml" ContentType="application/vnd.openxmlformats-officedocument.presentationml.tags+xml"/>
  <Override PartName="/ppt/tags/tag95.xml" ContentType="application/vnd.openxmlformats-officedocument.presentationml.tags+xml"/>
  <Override PartName="/ppt/tags/tag272.xml" ContentType="application/vnd.openxmlformats-officedocument.presentationml.tags+xml"/>
  <Override PartName="/ppt/tags/tag628.xml" ContentType="application/vnd.openxmlformats-officedocument.presentationml.tags+xml"/>
  <Override PartName="/ppt/tags/tag155.xml" ContentType="application/vnd.openxmlformats-officedocument.presentationml.tags+xml"/>
  <Override PartName="/ppt/tags/tag1221.xml" ContentType="application/vnd.openxmlformats-officedocument.presentationml.tags+xml"/>
  <Override PartName="/ppt/tags/tag629.xml" ContentType="application/vnd.openxmlformats-officedocument.presentationml.tags+xml"/>
  <Override PartName="/ppt/tags/tag1532.xml" ContentType="application/vnd.openxmlformats-officedocument.presentationml.tags+xml"/>
  <Override PartName="/ppt/slides/slide3.xml" ContentType="application/vnd.openxmlformats-officedocument.presentationml.slide+xml"/>
  <Override PartName="/ppt/tags/tag142.xml" ContentType="application/vnd.openxmlformats-officedocument.presentationml.tags+xml"/>
  <Override PartName="/ppt/tags/tag1064.xml" ContentType="application/vnd.openxmlformats-officedocument.presentationml.tags+xml"/>
  <Override PartName="/ppt/tags/tag1074.xml" ContentType="application/vnd.openxmlformats-officedocument.presentationml.tags+xml"/>
  <Override PartName="/ppt/tags/tag1435.xml" ContentType="application/vnd.openxmlformats-officedocument.presentationml.tags+xml"/>
  <Override PartName="/ppt/tags/tag80.xml" ContentType="application/vnd.openxmlformats-officedocument.presentationml.tags+xml"/>
  <Override PartName="/ppt/tags/tag36.xml" ContentType="application/vnd.openxmlformats-officedocument.presentationml.tags+xml"/>
  <Override PartName="/ppt/tags/tag297.xml" ContentType="application/vnd.openxmlformats-officedocument.presentationml.tags+xml"/>
  <Override PartName="/ppt/tags/tag109.xml" ContentType="application/vnd.openxmlformats-officedocument.presentationml.tags+xml"/>
  <Override PartName="/ppt/tags/tag1156.xml" ContentType="application/vnd.openxmlformats-officedocument.presentationml.tags+xml"/>
  <Override PartName="/ppt/tags/tag341.xml" ContentType="application/vnd.openxmlformats-officedocument.presentationml.tags+xml"/>
  <Override PartName="/ppt/tags/tag468.xml" ContentType="application/vnd.openxmlformats-officedocument.presentationml.tags+xml"/>
  <Override PartName="/ppt/tags/tag1141.xml" ContentType="application/vnd.openxmlformats-officedocument.presentationml.tags+xml"/>
  <Override PartName="/ppt/tags/tag362.xml" ContentType="application/vnd.openxmlformats-officedocument.presentationml.tags+xml"/>
  <Override PartName="/ppt/tags/tag955.xml" ContentType="application/vnd.openxmlformats-officedocument.presentationml.tags+xml"/>
  <Override PartName="/ppt/tags/tag1329.xml" ContentType="application/vnd.openxmlformats-officedocument.presentationml.tags+xml"/>
  <Override PartName="/ppt/tags/tag1553.xml" ContentType="application/vnd.openxmlformats-officedocument.presentationml.tags+xml"/>
  <Override PartName="/ppt/tags/tag151.xml" ContentType="application/vnd.openxmlformats-officedocument.presentationml.tags+xml"/>
  <Override PartName="/ppt/tags/tag1268.xml" ContentType="application/vnd.openxmlformats-officedocument.presentationml.tags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ags/tag488.xml" ContentType="application/vnd.openxmlformats-officedocument.presentationml.tags+xml"/>
  <Override PartName="/ppt/tags/tag1337.xml" ContentType="application/vnd.openxmlformats-officedocument.presentationml.tags+xml"/>
  <Override PartName="/ppt/tags/tag1485.xml" ContentType="application/vnd.openxmlformats-officedocument.presentationml.tags+xml"/>
  <Override PartName="/ppt/tags/tag292.xml" ContentType="application/vnd.openxmlformats-officedocument.presentationml.tags+xml"/>
  <Override PartName="/ppt/tags/tag831.xml" ContentType="application/vnd.openxmlformats-officedocument.presentationml.tags+xml"/>
  <Override PartName="/ppt/tags/tag1100.xml" ContentType="application/vnd.openxmlformats-officedocument.presentationml.tags+xml"/>
  <Override PartName="/ppt/tags/tag932.xml" ContentType="application/vnd.openxmlformats-officedocument.presentationml.tags+xml"/>
  <Override PartName="/ppt/tags/tag976.xml" ContentType="application/vnd.openxmlformats-officedocument.presentationml.tags+xml"/>
  <Override PartName="/ppt/tags/tag88.xml" ContentType="application/vnd.openxmlformats-officedocument.presentationml.tags+xml"/>
  <Override PartName="/ppt/tags/tag1152.xml" ContentType="application/vnd.openxmlformats-officedocument.presentationml.tags+xml"/>
  <Override PartName="/ppt/tags/tag927.xml" ContentType="application/vnd.openxmlformats-officedocument.presentationml.tags+xml"/>
  <Override PartName="/ppt/notesMasters/notesMaster1.xml" ContentType="application/vnd.openxmlformats-officedocument.presentationml.notesMaster+xml"/>
  <Override PartName="/ppt/tags/tag1246.xml" ContentType="application/vnd.openxmlformats-officedocument.presentationml.tags+xml"/>
  <Override PartName="/ppt/tags/tag118.xml" ContentType="application/vnd.openxmlformats-officedocument.presentationml.tags+xml"/>
  <Override PartName="/ppt/tags/tag665.xml" ContentType="application/vnd.openxmlformats-officedocument.presentationml.tags+xml"/>
  <Override PartName="/ppt/tags/tag205.xml" ContentType="application/vnd.openxmlformats-officedocument.presentationml.tags+xml"/>
  <Override PartName="/ppt/tags/tag141.xml" ContentType="application/vnd.openxmlformats-officedocument.presentationml.tags+xml"/>
  <Override PartName="/ppt/tags/tag446.xml" ContentType="application/vnd.openxmlformats-officedocument.presentationml.tags+xml"/>
  <Override PartName="/ppt/tags/tag1225.xml" ContentType="application/vnd.openxmlformats-officedocument.presentationml.tags+xml"/>
  <Override PartName="/ppt/tags/tag437.xml" ContentType="application/vnd.openxmlformats-officedocument.presentationml.tags+xml"/>
  <Override PartName="/ppt/tags/tag35.xml" ContentType="application/vnd.openxmlformats-officedocument.presentationml.tags+xml"/>
  <Override PartName="/ppt/tags/tag921.xml" ContentType="application/vnd.openxmlformats-officedocument.presentationml.tags+xml"/>
  <Override PartName="/ppt/tags/tag1142.xml" ContentType="application/vnd.openxmlformats-officedocument.presentationml.tags+xml"/>
  <Override PartName="/ppt/tags/tag260.xml" ContentType="application/vnd.openxmlformats-officedocument.presentationml.tags+xml"/>
  <Override PartName="/ppt/tags/tag1236.xml" ContentType="application/vnd.openxmlformats-officedocument.presentationml.tags+xml"/>
  <Override PartName="/ppt/tags/tag1400.xml" ContentType="application/vnd.openxmlformats-officedocument.presentationml.tags+xml"/>
  <Override PartName="/ppt/tags/tag500.xml" ContentType="application/vnd.openxmlformats-officedocument.presentationml.tags+xml"/>
  <Override PartName="/ppt/tags/tag426.xml" ContentType="application/vnd.openxmlformats-officedocument.presentationml.tags+xml"/>
  <Override PartName="/ppt/tags/tag1446.xml" ContentType="application/vnd.openxmlformats-officedocument.presentationml.tags+xml"/>
  <Override PartName="/ppt/tags/tag554.xml" ContentType="application/vnd.openxmlformats-officedocument.presentationml.tags+xml"/>
  <Override PartName="/ppt/tags/tag639.xml" ContentType="application/vnd.openxmlformats-officedocument.presentationml.tags+xml"/>
  <Override PartName="/ppt/tags/tag1437.xml" ContentType="application/vnd.openxmlformats-officedocument.presentationml.tags+xml"/>
  <Override PartName="/ppt/tags/tag615.xml" ContentType="application/vnd.openxmlformats-officedocument.presentationml.tags+xml"/>
  <Override PartName="/ppt/tags/tag635.xml" ContentType="application/vnd.openxmlformats-officedocument.presentationml.tags+xml"/>
  <Override PartName="/ppt/tags/tag101.xml" ContentType="application/vnd.openxmlformats-officedocument.presentationml.tags+xml"/>
  <Override PartName="/ppt/tags/tag191.xml" ContentType="application/vnd.openxmlformats-officedocument.presentationml.tags+xml"/>
  <Override PartName="/ppt/tags/tag546.xml" ContentType="application/vnd.openxmlformats-officedocument.presentationml.tags+xml"/>
  <Override PartName="/ppt/tags/tag678.xml" ContentType="application/vnd.openxmlformats-officedocument.presentationml.tags+xml"/>
  <Override PartName="/ppt/tags/tag352.xml" ContentType="application/vnd.openxmlformats-officedocument.presentationml.tags+xml"/>
  <Override PartName="/ppt/tags/tag317.xml" ContentType="application/vnd.openxmlformats-officedocument.presentationml.tags+xml"/>
  <Override PartName="/ppt/tags/tag606.xml" ContentType="application/vnd.openxmlformats-officedocument.presentationml.tags+xml"/>
  <Override PartName="/ppt/tags/tag453.xml" ContentType="application/vnd.openxmlformats-officedocument.presentationml.tags+xml"/>
  <Override PartName="/ppt/tags/tag1340.xml" ContentType="application/vnd.openxmlformats-officedocument.presentationml.tags+xml"/>
  <Override PartName="/ppt/tags/tag421.xml" ContentType="application/vnd.openxmlformats-officedocument.presentationml.tags+xml"/>
  <Override PartName="/ppt/tags/tag1518.xml" ContentType="application/vnd.openxmlformats-officedocument.presentationml.tags+xml"/>
  <Override PartName="/ppt/notesSlides/notesSlide39.xml" ContentType="application/vnd.openxmlformats-officedocument.presentationml.notesSlide+xml"/>
  <Override PartName="/ppt/tags/tag608.xml" ContentType="application/vnd.openxmlformats-officedocument.presentationml.tags+xml"/>
  <Override PartName="/ppt/tags/tag964.xml" ContentType="application/vnd.openxmlformats-officedocument.presentationml.tags+xml"/>
  <Override PartName="/ppt/tags/tag1396.xml" ContentType="application/vnd.openxmlformats-officedocument.presentationml.tags+xml"/>
  <Override PartName="/ppt/tags/tag1465.xml" ContentType="application/vnd.openxmlformats-officedocument.presentationml.tags+xml"/>
  <Override PartName="/ppt/tags/tag612.xml" ContentType="application/vnd.openxmlformats-officedocument.presentationml.tags+xml"/>
  <Override PartName="/ppt/tags/tag676.xml" ContentType="application/vnd.openxmlformats-officedocument.presentationml.tags+xml"/>
  <Override PartName="/ppt/tags/tag973.xml" ContentType="application/vnd.openxmlformats-officedocument.presentationml.tags+xml"/>
  <Override PartName="/ppt/tags/tag1105.xml" ContentType="application/vnd.openxmlformats-officedocument.presentationml.tags+xml"/>
  <Override PartName="/ppt/tags/tag691.xml" ContentType="application/vnd.openxmlformats-officedocument.presentationml.tags+xml"/>
  <Override PartName="/ppt/notesSlides/notesSlide28.xml" ContentType="application/vnd.openxmlformats-officedocument.presentationml.notesSlide+xml"/>
  <Override PartName="/ppt/tags/tag765.xml" ContentType="application/vnd.openxmlformats-officedocument.presentationml.tags+xml"/>
  <Override PartName="/ppt/tags/tag1450.xml" ContentType="application/vnd.openxmlformats-officedocument.presentationml.tags+xml"/>
  <Override PartName="/ppt/tags/tag64.xml" ContentType="application/vnd.openxmlformats-officedocument.presentationml.tags+xml"/>
  <Override PartName="/ppt/tags/tag1305.xml" ContentType="application/vnd.openxmlformats-officedocument.presentationml.tags+xml"/>
  <Override PartName="/ppt/tags/tag22.xml" ContentType="application/vnd.openxmlformats-officedocument.presentationml.tags+xml"/>
  <Override PartName="/ppt/tags/tag545.xml" ContentType="application/vnd.openxmlformats-officedocument.presentationml.tags+xml"/>
  <Override PartName="/ppt/tags/tag122.xml" ContentType="application/vnd.openxmlformats-officedocument.presentationml.tags+xml"/>
  <Override PartName="/ppt/tags/tag253.xml" ContentType="application/vnd.openxmlformats-officedocument.presentationml.tags+xml"/>
  <Override PartName="/ppt/tags/tag781.xml" ContentType="application/vnd.openxmlformats-officedocument.presentationml.tags+xml"/>
  <Override PartName="/ppt/tags/tag1104.xml" ContentType="application/vnd.openxmlformats-officedocument.presentationml.tags+xml"/>
  <Override PartName="/ppt/tags/tag97.xml" ContentType="application/vnd.openxmlformats-officedocument.presentationml.tags+xml"/>
  <Override PartName="/ppt/tags/tag567.xml" ContentType="application/vnd.openxmlformats-officedocument.presentationml.tags+xml"/>
  <Override PartName="/ppt/slides/slide57.xml" ContentType="application/vnd.openxmlformats-officedocument.presentationml.slide+xml"/>
  <Override PartName="/ppt/tags/tag30.xml" ContentType="application/vnd.openxmlformats-officedocument.presentationml.tags+xml"/>
  <Override PartName="/ppt/tags/tag645.xml" ContentType="application/vnd.openxmlformats-officedocument.presentationml.tags+xml"/>
  <Override PartName="/ppt/notesSlides/notesSlide29.xml" ContentType="application/vnd.openxmlformats-officedocument.presentationml.notesSlide+xml"/>
  <Override PartName="/ppt/tags/tag640.xml" ContentType="application/vnd.openxmlformats-officedocument.presentationml.tags+xml"/>
  <Override PartName="/ppt/tags/tag803.xml" ContentType="application/vnd.openxmlformats-officedocument.presentationml.tags+xml"/>
  <Override PartName="/ppt/tags/tag914.xml" ContentType="application/vnd.openxmlformats-officedocument.presentationml.tags+xml"/>
  <Override PartName="/ppt/tags/tag213.xml" ContentType="application/vnd.openxmlformats-officedocument.presentationml.tags+xml"/>
  <Override PartName="/ppt/tags/tag472.xml" ContentType="application/vnd.openxmlformats-officedocument.presentationml.tags+xml"/>
  <Override PartName="/ppt/tags/tag1439.xml" ContentType="application/vnd.openxmlformats-officedocument.presentationml.tags+xml"/>
  <Override PartName="/ppt/tags/tag74.xml" ContentType="application/vnd.openxmlformats-officedocument.presentationml.tags+xml"/>
  <Override PartName="/ppt/slides/slide63.xml" ContentType="application/vnd.openxmlformats-officedocument.presentationml.slide+xml"/>
  <Override PartName="/ppt/tags/tag1403.xml" ContentType="application/vnd.openxmlformats-officedocument.presentationml.tags+xml"/>
  <Override PartName="/ppt/tags/tag1324.xml" ContentType="application/vnd.openxmlformats-officedocument.presentationml.tags+xml"/>
  <Override PartName="/ppt/tags/tag1295.xml" ContentType="application/vnd.openxmlformats-officedocument.presentationml.tags+xml"/>
  <Override PartName="/ppt/tags/tag1581.xml" ContentType="application/vnd.openxmlformats-officedocument.presentationml.tags+xml"/>
  <Override PartName="/ppt/tags/tag160.xml" ContentType="application/vnd.openxmlformats-officedocument.presentationml.tags+xml"/>
  <Override PartName="/ppt/tags/tag171.xml" ContentType="application/vnd.openxmlformats-officedocument.presentationml.tags+xml"/>
  <Override PartName="/ppt/tags/tag469.xml" ContentType="application/vnd.openxmlformats-officedocument.presentationml.tags+xml"/>
  <Override PartName="/ppt/tags/tag1125.xml" ContentType="application/vnd.openxmlformats-officedocument.presentationml.tags+xml"/>
  <Override PartName="/ppt/tags/tag1575.xml" ContentType="application/vnd.openxmlformats-officedocument.presentationml.tags+xml"/>
  <Override PartName="/ppt/tags/tag616.xml" ContentType="application/vnd.openxmlformats-officedocument.presentationml.tags+xml"/>
  <Override PartName="/ppt/tags/tag1150.xml" ContentType="application/vnd.openxmlformats-officedocument.presentationml.tags+xml"/>
  <Override PartName="/ppt/tags/tag183.xml" ContentType="application/vnd.openxmlformats-officedocument.presentationml.tags+xml"/>
  <Override PartName="/ppt/tags/tag1464.xml" ContentType="application/vnd.openxmlformats-officedocument.presentationml.tags+xml"/>
  <Override PartName="/ppt/slides/slide64.xml" ContentType="application/vnd.openxmlformats-officedocument.presentationml.slide+xml"/>
  <Override PartName="/ppt/notesSlides/notesSlide33.xml" ContentType="application/vnd.openxmlformats-officedocument.presentationml.notesSlide+xml"/>
  <Override PartName="/ppt/tags/tag1165.xml" ContentType="application/vnd.openxmlformats-officedocument.presentationml.tags+xml"/>
  <Override PartName="/ppt/tags/tag1122.xml" ContentType="application/vnd.openxmlformats-officedocument.presentationml.tags+xml"/>
  <Override PartName="/ppt/tags/tag1391.xml" ContentType="application/vnd.openxmlformats-officedocument.presentationml.tags+xml"/>
  <Override PartName="/ppt/tags/tag1003.xml" ContentType="application/vnd.openxmlformats-officedocument.presentationml.tags+xml"/>
  <Override PartName="/ppt/tags/tag997.xml" ContentType="application/vnd.openxmlformats-officedocument.presentationml.tags+xml"/>
  <Override PartName="/ppt/tags/tag26.xml" ContentType="application/vnd.openxmlformats-officedocument.presentationml.tags+xml"/>
  <Override PartName="/ppt/tags/tag144.xml" ContentType="application/vnd.openxmlformats-officedocument.presentationml.tags+xml"/>
  <Override PartName="/ppt/tags/tag1041.xml" ContentType="application/vnd.openxmlformats-officedocument.presentationml.tags+xml"/>
  <Override PartName="/ppt/tags/tag1399.xml" ContentType="application/vnd.openxmlformats-officedocument.presentationml.tags+xml"/>
  <Override PartName="/ppt/tags/tag1091.xml" ContentType="application/vnd.openxmlformats-officedocument.presentationml.tags+xml"/>
  <Override PartName="/ppt/tags/tag1128.xml" ContentType="application/vnd.openxmlformats-officedocument.presentationml.tags+xml"/>
  <Override PartName="/ppt/tags/tag312.xml" ContentType="application/vnd.openxmlformats-officedocument.presentationml.tags+xml"/>
  <Override PartName="/ppt/notesSlides/notesSlide20.xml" ContentType="application/vnd.openxmlformats-officedocument.presentationml.notesSlide+xml"/>
  <Override PartName="/ppt/tags/tag1232.xml" ContentType="application/vnd.openxmlformats-officedocument.presentationml.tags+xml"/>
  <Override PartName="/ppt/tags/tag169.xml" ContentType="application/vnd.openxmlformats-officedocument.presentationml.tags+xml"/>
  <Override PartName="/ppt/tags/tag1118.xml" ContentType="application/vnd.openxmlformats-officedocument.presentationml.tags+xml"/>
  <Override PartName="/ppt/slides/slide28.xml" ContentType="application/vnd.openxmlformats-officedocument.presentationml.slide+xml"/>
  <Override PartName="/ppt/tags/tag607.xml" ContentType="application/vnd.openxmlformats-officedocument.presentationml.tags+xml"/>
  <Override PartName="/ppt/tags/tag1280.xml" ContentType="application/vnd.openxmlformats-officedocument.presentationml.tags+xml"/>
  <Override PartName="/docProps/app.xml" ContentType="application/vnd.openxmlformats-officedocument.extended-properties+xml"/>
  <Override PartName="/ppt/tags/tag157.xml" ContentType="application/vnd.openxmlformats-officedocument.presentationml.tags+xml"/>
  <Override PartName="/ppt/tags/tag134.xml" ContentType="application/vnd.openxmlformats-officedocument.presentationml.tags+xml"/>
  <Override PartName="/ppt/tags/tag681.xml" ContentType="application/vnd.openxmlformats-officedocument.presentationml.tags+xml"/>
  <Override PartName="/ppt/tags/tag1494.xml" ContentType="application/vnd.openxmlformats-officedocument.presentationml.tags+xml"/>
  <Override PartName="/ppt/tags/tag1035.xml" ContentType="application/vnd.openxmlformats-officedocument.presentationml.tags+xml"/>
  <Override PartName="/ppt/tags/tag466.xml" ContentType="application/vnd.openxmlformats-officedocument.presentationml.tags+xml"/>
  <Override PartName="/ppt/tags/tag105.xml" ContentType="application/vnd.openxmlformats-officedocument.presentationml.tags+xml"/>
  <Override PartName="/ppt/tags/tag1359.xml" ContentType="application/vnd.openxmlformats-officedocument.presentationml.tags+xml"/>
  <Override PartName="/ppt/tags/tag1389.xml" ContentType="application/vnd.openxmlformats-officedocument.presentationml.tags+xml"/>
  <Override PartName="/ppt/tags/tag305.xml" ContentType="application/vnd.openxmlformats-officedocument.presentationml.tags+xml"/>
  <Override PartName="/ppt/tags/tag1285.xml" ContentType="application/vnd.openxmlformats-officedocument.presentationml.tags+xml"/>
  <Override PartName="/ppt/tags/tag510.xml" ContentType="application/vnd.openxmlformats-officedocument.presentationml.tags+xml"/>
  <Override PartName="/ppt/tags/tag318.xml" ContentType="application/vnd.openxmlformats-officedocument.presentationml.tags+xml"/>
  <Override PartName="/ppt/tags/tag664.xml" ContentType="application/vnd.openxmlformats-officedocument.presentationml.tags+xml"/>
  <Override PartName="/ppt/handoutMasters/handoutMaster1.xml" ContentType="application/vnd.openxmlformats-officedocument.presentationml.handoutMaster+xml"/>
  <Override PartName="/ppt/notesSlides/notesSlide23.xml" ContentType="application/vnd.openxmlformats-officedocument.presentationml.notesSlide+xml"/>
  <Override PartName="/ppt/tags/tag502.xml" ContentType="application/vnd.openxmlformats-officedocument.presentationml.tags+xml"/>
  <Override PartName="/ppt/tags/tag835.xml" ContentType="application/vnd.openxmlformats-officedocument.presentationml.tags+xml"/>
  <Override PartName="/ppt/tags/tag1009.xml" ContentType="application/vnd.openxmlformats-officedocument.presentationml.tags+xml"/>
  <Override PartName="/ppt/tags/tag1052.xml" ContentType="application/vnd.openxmlformats-officedocument.presentationml.tags+xml"/>
  <Override PartName="/ppt/tags/tag275.xml" ContentType="application/vnd.openxmlformats-officedocument.presentationml.tags+xml"/>
  <Override PartName="/ppt/tags/tag1187.xml" ContentType="application/vnd.openxmlformats-officedocument.presentationml.tags+xml"/>
  <Override PartName="/ppt/tags/tag1073.xml" ContentType="application/vnd.openxmlformats-officedocument.presentationml.tags+xml"/>
  <Override PartName="/ppt/notesSlides/notesSlide13.xml" ContentType="application/vnd.openxmlformats-officedocument.presentationml.notesSlide+xml"/>
  <Override PartName="/ppt/tags/tag1227.xml" ContentType="application/vnd.openxmlformats-officedocument.presentationml.tags+xml"/>
  <Override PartName="/ppt/tags/tag1173.xml" ContentType="application/vnd.openxmlformats-officedocument.presentationml.tags+xml"/>
  <Override PartName="/ppt/tags/tag72.xml" ContentType="application/vnd.openxmlformats-officedocument.presentationml.tags+xml"/>
  <Override PartName="/ppt/tags/tag315.xml" ContentType="application/vnd.openxmlformats-officedocument.presentationml.tags+xml"/>
  <Override PartName="/ppt/tags/tag1273.xml" ContentType="application/vnd.openxmlformats-officedocument.presentationml.tags+xml"/>
  <Override PartName="/ppt/tags/tag372.xml" ContentType="application/vnd.openxmlformats-officedocument.presentationml.tags+xml"/>
  <Override PartName="/ppt/tags/tag1544.xml" ContentType="application/vnd.openxmlformats-officedocument.presentationml.tags+xml"/>
  <Override PartName="/ppt/tags/tag1549.xml" ContentType="application/vnd.openxmlformats-officedocument.presentationml.tags+xml"/>
  <Default Extension="png" ContentType="image/png"/>
  <Override PartName="/ppt/tags/tag971.xml" ContentType="application/vnd.openxmlformats-officedocument.presentationml.tags+xml"/>
  <Override PartName="/ppt/tags/tag37.xml" ContentType="application/vnd.openxmlformats-officedocument.presentationml.tags+xml"/>
  <Override PartName="/ppt/tags/tag794.xml" ContentType="application/vnd.openxmlformats-officedocument.presentationml.tags+xml"/>
  <Override PartName="/ppt/tags/tag42.xml" ContentType="application/vnd.openxmlformats-officedocument.presentationml.tags+xml"/>
  <Override PartName="/ppt/tags/tag941.xml" ContentType="application/vnd.openxmlformats-officedocument.presentationml.tags+xml"/>
  <Override PartName="/ppt/tags/tag342.xml" ContentType="application/vnd.openxmlformats-officedocument.presentationml.tags+xml"/>
  <Override PartName="/ppt/tags/tag1372.xml" ContentType="application/vnd.openxmlformats-officedocument.presentationml.tags+xml"/>
  <Override PartName="/ppt/tags/tag116.xml" ContentType="application/vnd.openxmlformats-officedocument.presentationml.tags+xml"/>
  <Override PartName="/ppt/tags/tag957.xml" ContentType="application/vnd.openxmlformats-officedocument.presentationml.tags+xml"/>
  <Override PartName="/ppt/tags/tag46.xml" ContentType="application/vnd.openxmlformats-officedocument.presentationml.tags+xml"/>
  <Override PartName="/ppt/tags/tag555.xml" ContentType="application/vnd.openxmlformats-officedocument.presentationml.tags+xml"/>
  <Override PartName="/ppt/tags/tag433.xml" ContentType="application/vnd.openxmlformats-officedocument.presentationml.tags+xml"/>
  <Override PartName="/ppt/tags/tag181.xml" ContentType="application/vnd.openxmlformats-officedocument.presentationml.tags+xml"/>
  <Override PartName="/ppt/tags/tag313.xml" ContentType="application/vnd.openxmlformats-officedocument.presentationml.tags+xml"/>
  <Override PartName="/ppt/tags/tag771.xml" ContentType="application/vnd.openxmlformats-officedocument.presentationml.tags+xml"/>
  <Override PartName="/ppt/tags/tag858.xml" ContentType="application/vnd.openxmlformats-officedocument.presentationml.tags+xml"/>
  <Override PartName="/ppt/tags/tag1550.xml" ContentType="application/vnd.openxmlformats-officedocument.presentationml.tags+xml"/>
  <Override PartName="/ppt/tags/tag1469.xml" ContentType="application/vnd.openxmlformats-officedocument.presentationml.tags+xml"/>
  <Override PartName="/ppt/tags/tag427.xml" ContentType="application/vnd.openxmlformats-officedocument.presentationml.tags+xml"/>
  <Override PartName="/ppt/slides/slide58.xml" ContentType="application/vnd.openxmlformats-officedocument.presentationml.slide+xml"/>
  <Override PartName="/ppt/tags/tag1572.xml" ContentType="application/vnd.openxmlformats-officedocument.presentationml.tags+xml"/>
  <Override PartName="/ppt/slides/slide14.xml" ContentType="application/vnd.openxmlformats-officedocument.presentationml.slide+xml"/>
  <Override PartName="/ppt/tags/tag1034.xml" ContentType="application/vnd.openxmlformats-officedocument.presentationml.tags+xml"/>
  <Override PartName="/ppt/notesSlides/notesSlide50.xml" ContentType="application/vnd.openxmlformats-officedocument.presentationml.notesSlide+xml"/>
  <Override PartName="/ppt/tags/tag1289.xml" ContentType="application/vnd.openxmlformats-officedocument.presentationml.tags+xml"/>
  <Override PartName="/ppt/tags/tag559.xml" ContentType="application/vnd.openxmlformats-officedocument.presentationml.tags+xml"/>
  <Override PartName="/ppt/tags/tag1256.xml" ContentType="application/vnd.openxmlformats-officedocument.presentationml.tags+xml"/>
  <Override PartName="/ppt/slides/slide70.xml" ContentType="application/vnd.openxmlformats-officedocument.presentationml.slide+xml"/>
  <Override PartName="/ppt/tags/tag733.xml" ContentType="application/vnd.openxmlformats-officedocument.presentationml.tags+xml"/>
  <Override PartName="/ppt/tags/tag584.xml" ContentType="application/vnd.openxmlformats-officedocument.presentationml.tags+xml"/>
  <Override PartName="/ppt/tags/tag968.xml" ContentType="application/vnd.openxmlformats-officedocument.presentationml.tags+xml"/>
  <Override PartName="/ppt/tags/tag1007.xml" ContentType="application/vnd.openxmlformats-officedocument.presentationml.tags+xml"/>
  <Override PartName="/ppt/tags/tag1183.xml" ContentType="application/vnd.openxmlformats-officedocument.presentationml.tags+xml"/>
  <Override PartName="/ppt/tags/tag642.xml" ContentType="application/vnd.openxmlformats-officedocument.presentationml.tags+xml"/>
  <Override PartName="/ppt/tags/tag1050.xml" ContentType="application/vnd.openxmlformats-officedocument.presentationml.tags+xml"/>
  <Override PartName="/ppt/slides/slide79.xml" ContentType="application/vnd.openxmlformats-officedocument.presentationml.slide+xml"/>
  <Override PartName="/ppt/tags/tag23.xml" ContentType="application/vnd.openxmlformats-officedocument.presentationml.tags+xml"/>
  <Override PartName="/ppt/tags/tag440.xml" ContentType="application/vnd.openxmlformats-officedocument.presentationml.tags+xml"/>
  <Override PartName="/ppt/tags/tag736.xml" ContentType="application/vnd.openxmlformats-officedocument.presentationml.tags+xml"/>
  <Override PartName="/ppt/tags/tag895.xml" ContentType="application/vnd.openxmlformats-officedocument.presentationml.tags+xml"/>
  <Override PartName="/ppt/tags/tag1443.xml" ContentType="application/vnd.openxmlformats-officedocument.presentationml.tags+xml"/>
  <Override PartName="/ppt/tags/tag16.xml" ContentType="application/vnd.openxmlformats-officedocument.presentationml.tags+xml"/>
  <Override PartName="/ppt/tags/tag902.xml" ContentType="application/vnd.openxmlformats-officedocument.presentationml.tags+xml"/>
  <Override PartName="/ppt/tags/tag906.xml" ContentType="application/vnd.openxmlformats-officedocument.presentationml.tags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Override PartName="/ppt/tags/tag1497.xml" ContentType="application/vnd.openxmlformats-officedocument.presentationml.tags+xml"/>
  <Override PartName="/ppt/tags/tag1373.xml" ContentType="application/vnd.openxmlformats-officedocument.presentationml.tags+xml"/>
  <Override PartName="/ppt/tags/tag428.xml" ContentType="application/vnd.openxmlformats-officedocument.presentationml.tags+xml"/>
  <Override PartName="/ppt/tags/tag515.xml" ContentType="application/vnd.openxmlformats-officedocument.presentationml.tags+xml"/>
  <Override PartName="/ppt/slides/slide38.xml" ContentType="application/vnd.openxmlformats-officedocument.presentationml.slide+xml"/>
  <Override PartName="/ppt/tags/tag235.xml" ContentType="application/vnd.openxmlformats-officedocument.presentationml.tags+xml"/>
  <Override PartName="/ppt/tags/tag1263.xml" ContentType="application/vnd.openxmlformats-officedocument.presentationml.tags+xml"/>
  <Override PartName="/ppt/tags/tag478.xml" ContentType="application/vnd.openxmlformats-officedocument.presentationml.tags+xml"/>
  <Override PartName="/ppt/tags/tag197.xml" ContentType="application/vnd.openxmlformats-officedocument.presentationml.tags+xml"/>
  <Override PartName="/ppt/tags/tag933.xml" ContentType="application/vnd.openxmlformats-officedocument.presentationml.tags+xml"/>
  <Override PartName="/ppt/notesSlides/notesSlide22.xml" ContentType="application/vnd.openxmlformats-officedocument.presentationml.notesSlide+xml"/>
  <Override PartName="/ppt/tags/tag1459.xml" ContentType="application/vnd.openxmlformats-officedocument.presentationml.tags+xml"/>
  <Override PartName="/ppt/tags/tag164.xml" ContentType="application/vnd.openxmlformats-officedocument.presentationml.tags+xml"/>
  <Override PartName="/ppt/tags/tag1539.xml" ContentType="application/vnd.openxmlformats-officedocument.presentationml.tags+xml"/>
  <Override PartName="/ppt/tags/tag867.xml" ContentType="application/vnd.openxmlformats-officedocument.presentationml.tags+xml"/>
  <Override PartName="/ppt/tags/tag837.xml" ContentType="application/vnd.openxmlformats-officedocument.presentationml.tags+xml"/>
  <Override PartName="/ppt/tags/tag1321.xml" ContentType="application/vnd.openxmlformats-officedocument.presentationml.tags+xml"/>
  <Override PartName="/ppt/tags/tag245.xml" ContentType="application/vnd.openxmlformats-officedocument.presentationml.tags+xml"/>
  <Override PartName="/ppt/tags/tag805.xml" ContentType="application/vnd.openxmlformats-officedocument.presentationml.tags+xml"/>
  <Override PartName="/ppt/tags/tag386.xml" ContentType="application/vnd.openxmlformats-officedocument.presentationml.tags+xml"/>
  <Override PartName="/ppt/tags/tag588.xml" ContentType="application/vnd.openxmlformats-officedocument.presentationml.tags+xml"/>
  <Override PartName="/ppt/tags/tag970.xml" ContentType="application/vnd.openxmlformats-officedocument.presentationml.tags+xml"/>
  <Override PartName="/ppt/slideLayouts/slideLayout9.xml" ContentType="application/vnd.openxmlformats-officedocument.presentationml.slideLayout+xml"/>
  <Override PartName="/ppt/tags/tag210.xml" ContentType="application/vnd.openxmlformats-officedocument.presentationml.tags+xml"/>
  <Override PartName="/ppt/tags/tag1004.xml" ContentType="application/vnd.openxmlformats-officedocument.presentationml.tags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tags/tag1365.xml" ContentType="application/vnd.openxmlformats-officedocument.presentationml.tags+xml"/>
  <Override PartName="/ppt/tags/tag162.xml" ContentType="application/vnd.openxmlformats-officedocument.presentationml.tags+xml"/>
  <Override PartName="/ppt/tags/tag708.xml" ContentType="application/vnd.openxmlformats-officedocument.presentationml.tags+xml"/>
  <Override PartName="/ppt/tags/tag1543.xml" ContentType="application/vnd.openxmlformats-officedocument.presentationml.tags+xml"/>
  <Override PartName="/ppt/tags/tag1569.xml" ContentType="application/vnd.openxmlformats-officedocument.presentationml.tags+xml"/>
  <Override PartName="/ppt/tags/tag893.xml" ContentType="application/vnd.openxmlformats-officedocument.presentationml.tags+xml"/>
  <Override PartName="/ppt/tags/tag452.xml" ContentType="application/vnd.openxmlformats-officedocument.presentationml.tags+xml"/>
  <Override PartName="/ppt/tags/tag979.xml" ContentType="application/vnd.openxmlformats-officedocument.presentationml.tags+xml"/>
  <Override PartName="/ppt/tags/tag531.xml" ContentType="application/vnd.openxmlformats-officedocument.presentationml.tags+xml"/>
  <Override PartName="/ppt/tags/tag1479.xml" ContentType="application/vnd.openxmlformats-officedocument.presentationml.tags+xml"/>
  <Override PartName="/ppt/tags/tag1476.xml" ContentType="application/vnd.openxmlformats-officedocument.presentationml.tags+xml"/>
  <Override PartName="/ppt/tags/tag990.xml" ContentType="application/vnd.openxmlformats-officedocument.presentationml.tags+xml"/>
  <Override PartName="/ppt/tags/tag1140.xml" ContentType="application/vnd.openxmlformats-officedocument.presentationml.tags+xml"/>
  <Override PartName="/ppt/tags/tag1583.xml" ContentType="application/vnd.openxmlformats-officedocument.presentationml.tags+xml"/>
  <Override PartName="/ppt/tags/tag367.xml" ContentType="application/vnd.openxmlformats-officedocument.presentationml.tags+xml"/>
  <Override PartName="/ppt/notesSlides/notesSlide57.xml" ContentType="application/vnd.openxmlformats-officedocument.presentationml.notesSlide+xml"/>
  <Override PartName="/ppt/tags/tag1190.xml" ContentType="application/vnd.openxmlformats-officedocument.presentationml.tags+xml"/>
  <Override PartName="/ppt/tags/tag258.xml" ContentType="application/vnd.openxmlformats-officedocument.presentationml.tags+xml"/>
  <Override PartName="/ppt/tags/tag254.xml" ContentType="application/vnd.openxmlformats-officedocument.presentationml.tags+xml"/>
  <Override PartName="/ppt/notesSlides/notesSlide43.xml" ContentType="application/vnd.openxmlformats-officedocument.presentationml.notesSlide+xml"/>
  <Override PartName="/ppt/tags/tag449.xml" ContentType="application/vnd.openxmlformats-officedocument.presentationml.tags+xml"/>
  <Override PartName="/ppt/tags/tag723.xml" ContentType="application/vnd.openxmlformats-officedocument.presentationml.tags+xml"/>
  <Override PartName="/ppt/tags/tag1323.xml" ContentType="application/vnd.openxmlformats-officedocument.presentationml.tags+xml"/>
  <Override PartName="/ppt/tags/tag1179.xml" ContentType="application/vnd.openxmlformats-officedocument.presentationml.tags+xml"/>
  <Override PartName="/ppt/tags/tag912.xml" ContentType="application/vnd.openxmlformats-officedocument.presentationml.tags+xml"/>
  <Override PartName="/ppt/tags/tag1312.xml" ContentType="application/vnd.openxmlformats-officedocument.presentationml.tags+xml"/>
  <Override PartName="/ppt/tags/tag124.xml" ContentType="application/vnd.openxmlformats-officedocument.presentationml.tags+xml"/>
  <Override PartName="/ppt/tags/tag1155.xml" ContentType="application/vnd.openxmlformats-officedocument.presentationml.tags+xml"/>
  <Override PartName="/ppt/tags/tag791.xml" ContentType="application/vnd.openxmlformats-officedocument.presentationml.tags+xml"/>
  <Override PartName="/ppt/tags/tag842.xml" ContentType="application/vnd.openxmlformats-officedocument.presentationml.tags+xml"/>
  <Override PartName="/ppt/tags/tag915.xml" ContentType="application/vnd.openxmlformats-officedocument.presentationml.tags+xml"/>
  <Override PartName="/ppt/tags/tag417.xml" ContentType="application/vnd.openxmlformats-officedocument.presentationml.tags+xml"/>
  <Override PartName="/ppt/tags/tag1248.xml" ContentType="application/vnd.openxmlformats-officedocument.presentationml.tags+xml"/>
  <Override PartName="/ppt/tags/tag1271.xml" ContentType="application/vnd.openxmlformats-officedocument.presentationml.tags+xml"/>
  <Override PartName="/ppt/tags/tag1500.xml" ContentType="application/vnd.openxmlformats-officedocument.presentationml.tags+xml"/>
  <Override PartName="/ppt/tags/tag1117.xml" ContentType="application/vnd.openxmlformats-officedocument.presentationml.tags+xml"/>
  <Override PartName="/ppt/notesSlides/notesSlide55.xml" ContentType="application/vnd.openxmlformats-officedocument.presentationml.notesSlide+xml"/>
  <Override PartName="/ppt/tags/tag752.xml" ContentType="application/vnd.openxmlformats-officedocument.presentationml.tags+xml"/>
  <Override PartName="/ppt/tags/tag637.xml" ContentType="application/vnd.openxmlformats-officedocument.presentationml.tags+xml"/>
  <Override PartName="/ppt/tags/tag63.xml" ContentType="application/vnd.openxmlformats-officedocument.presentationml.tags+xml"/>
  <Override PartName="/ppt/tags/tag1213.xml" ContentType="application/vnd.openxmlformats-officedocument.presentationml.tags+xml"/>
  <Override PartName="/ppt/tags/tag967.xml" ContentType="application/vnd.openxmlformats-officedocument.presentationml.tags+xml"/>
  <Override PartName="/ppt/tags/tag405.xml" ContentType="application/vnd.openxmlformats-officedocument.presentationml.tags+xml"/>
  <Override PartName="/ppt/tags/tag1370.xml" ContentType="application/vnd.openxmlformats-officedocument.presentationml.tags+xml"/>
  <Override PartName="/ppt/tags/tag84.xml" ContentType="application/vnd.openxmlformats-officedocument.presentationml.tags+xml"/>
  <Override PartName="/ppt/tags/tag104.xml" ContentType="application/vnd.openxmlformats-officedocument.presentationml.tags+xml"/>
  <Override PartName="/ppt/tags/tag1299.xml" ContentType="application/vnd.openxmlformats-officedocument.presentationml.tags+xml"/>
  <Override PartName="/ppt/tags/tag617.xml" ContentType="application/vnd.openxmlformats-officedocument.presentationml.tags+xml"/>
  <Override PartName="/ppt/tags/tag222.xml" ContentType="application/vnd.openxmlformats-officedocument.presentationml.tags+xml"/>
  <Override PartName="/ppt/slideLayouts/slideLayout5.xml" ContentType="application/vnd.openxmlformats-officedocument.presentationml.slideLayout+xml"/>
  <Override PartName="/ppt/tags/tag168.xml" ContentType="application/vnd.openxmlformats-officedocument.presentationml.tags+xml"/>
  <Override PartName="/ppt/tags/tag139.xml" ContentType="application/vnd.openxmlformats-officedocument.presentationml.tags+xml"/>
  <Override PartName="/ppt/tags/tag1123.xml" ContentType="application/vnd.openxmlformats-officedocument.presentationml.tags+xml"/>
  <Override PartName="/ppt/tags/tag1068.xml" ContentType="application/vnd.openxmlformats-officedocument.presentationml.tags+xml"/>
  <Override PartName="/ppt/tags/tag1047.xml" ContentType="application/vnd.openxmlformats-officedocument.presentationml.tags+xml"/>
  <Override PartName="/ppt/tags/tag701.xml" ContentType="application/vnd.openxmlformats-officedocument.presentationml.tags+xml"/>
  <Override PartName="/ppt/tags/tag75.xml" ContentType="application/vnd.openxmlformats-officedocument.presentationml.tags+xml"/>
  <Override PartName="/ppt/tags/tag577.xml" ContentType="application/vnd.openxmlformats-officedocument.presentationml.tags+xml"/>
  <Override PartName="/ppt/tags/tag1330.xml" ContentType="application/vnd.openxmlformats-officedocument.presentationml.tags+xml"/>
  <Override PartName="/ppt/tags/tag425.xml" ContentType="application/vnd.openxmlformats-officedocument.presentationml.tags+xml"/>
  <Override PartName="/ppt/tags/tag1030.xml" ContentType="application/vnd.openxmlformats-officedocument.presentationml.tags+xml"/>
  <Override PartName="/ppt/tags/tag404.xml" ContentType="application/vnd.openxmlformats-officedocument.presentationml.tags+xml"/>
  <Override PartName="/ppt/slideLayouts/slideLayout1.xml" ContentType="application/vnd.openxmlformats-officedocument.presentationml.slideLayout+xml"/>
  <Override PartName="/ppt/tags/tag553.xml" ContentType="application/vnd.openxmlformats-officedocument.presentationml.tags+xml"/>
  <Override PartName="/ppt/tags/tag445.xml" ContentType="application/vnd.openxmlformats-officedocument.presentationml.tags+xml"/>
  <Override PartName="/ppt/tags/tag960.xml" ContentType="application/vnd.openxmlformats-officedocument.presentationml.tags+xml"/>
  <Override PartName="/ppt/tags/tag206.xml" ContentType="application/vnd.openxmlformats-officedocument.presentationml.tags+xml"/>
  <Override PartName="/ppt/tags/tag1414.xml" ContentType="application/vnd.openxmlformats-officedocument.presentationml.tags+xml"/>
  <Override PartName="/ppt/tags/tag641.xml" ContentType="application/vnd.openxmlformats-officedocument.presentationml.tags+xml"/>
  <Override PartName="/ppt/tags/tag1560.xml" ContentType="application/vnd.openxmlformats-officedocument.presentationml.tags+xml"/>
  <Override PartName="/ppt/slides/slide4.xml" ContentType="application/vnd.openxmlformats-officedocument.presentationml.slide+xml"/>
  <Override PartName="/ppt/tags/tag1556.xml" ContentType="application/vnd.openxmlformats-officedocument.presentationml.tags+xml"/>
  <Override PartName="/ppt/tags/tag596.xml" ContentType="application/vnd.openxmlformats-officedocument.presentationml.tags+xml"/>
  <Override PartName="/ppt/tags/tag849.xml" ContentType="application/vnd.openxmlformats-officedocument.presentationml.tags+xml"/>
  <Override PartName="/ppt/tags/tag624.xml" ContentType="application/vnd.openxmlformats-officedocument.presentationml.tags+xml"/>
  <Override PartName="/ppt/tags/tag1326.xml" ContentType="application/vnd.openxmlformats-officedocument.presentationml.tags+xml"/>
  <Override PartName="/ppt/slides/slide6.xml" ContentType="application/vnd.openxmlformats-officedocument.presentationml.slide+xml"/>
  <Override PartName="/ppt/tags/tag403.xml" ContentType="application/vnd.openxmlformats-officedocument.presentationml.tags+xml"/>
  <Override PartName="/ppt/tags/tag938.xml" ContentType="application/vnd.openxmlformats-officedocument.presentationml.tags+xml"/>
  <Override PartName="/ppt/tags/tag1061.xml" ContentType="application/vnd.openxmlformats-officedocument.presentationml.tags+xml"/>
  <Override PartName="/ppt/tags/tag1099.xml" ContentType="application/vnd.openxmlformats-officedocument.presentationml.tags+xml"/>
  <Override PartName="/ppt/tags/tag439.xml" ContentType="application/vnd.openxmlformats-officedocument.presentationml.tags+xml"/>
  <Override PartName="/ppt/tags/tag745.xml" ContentType="application/vnd.openxmlformats-officedocument.presentationml.tags+xml"/>
  <Override PartName="/ppt/slideLayouts/slideLayout8.xml" ContentType="application/vnd.openxmlformats-officedocument.presentationml.slideLayout+xml"/>
  <Override PartName="/ppt/tags/tag541.xml" ContentType="application/vnd.openxmlformats-officedocument.presentationml.tags+xml"/>
  <Override PartName="/ppt/tags/tag481.xml" ContentType="application/vnd.openxmlformats-officedocument.presentationml.tags+xml"/>
  <Override PartName="/ppt/tags/tag806.xml" ContentType="application/vnd.openxmlformats-officedocument.presentationml.tags+xml"/>
  <Override PartName="/ppt/tags/tag1153.xml" ContentType="application/vnd.openxmlformats-officedocument.presentationml.tags+xml"/>
  <Override PartName="/ppt/tags/tag956.xml" ContentType="application/vnd.openxmlformats-officedocument.presentationml.tags+xml"/>
  <Override PartName="/ppt/tags/tag153.xml" ContentType="application/vnd.openxmlformats-officedocument.presentationml.tags+xml"/>
  <Override PartName="/ppt/tags/tag1176.xml" ContentType="application/vnd.openxmlformats-officedocument.presentationml.tags+xml"/>
  <Override PartName="/ppt/slides/slide66.xml" ContentType="application/vnd.openxmlformats-officedocument.presentationml.slide+xml"/>
  <Override PartName="/ppt/tags/tag561.xml" ContentType="application/vnd.openxmlformats-officedocument.presentationml.tags+xml"/>
  <Override PartName="/ppt/notesSlides/notesSlide9.xml" ContentType="application/vnd.openxmlformats-officedocument.presentationml.notesSlide+xml"/>
  <Override PartName="/ppt/tags/tag1587.xml" ContentType="application/vnd.openxmlformats-officedocument.presentationml.tags+xml"/>
  <Override PartName="/ppt/tags/tag969.xml" ContentType="application/vnd.openxmlformats-officedocument.presentationml.tags+xml"/>
  <Override PartName="/ppt/tags/tag115.xml" ContentType="application/vnd.openxmlformats-officedocument.presentationml.tags+xml"/>
  <Override PartName="/ppt/tags/tag1081.xml" ContentType="application/vnd.openxmlformats-officedocument.presentationml.tags+xml"/>
  <Override PartName="/ppt/tags/tag384.xml" ContentType="application/vnd.openxmlformats-officedocument.presentationml.tags+xml"/>
  <Override PartName="/ppt/tags/tag1116.xml" ContentType="application/vnd.openxmlformats-officedocument.presentationml.tags+xml"/>
  <Override PartName="/ppt/tags/tag267.xml" ContentType="application/vnd.openxmlformats-officedocument.presentationml.tags+xml"/>
  <Override PartName="/ppt/tags/tag755.xml" ContentType="application/vnd.openxmlformats-officedocument.presentationml.tags+xml"/>
  <Override PartName="/ppt/tags/tag746.xml" ContentType="application/vnd.openxmlformats-officedocument.presentationml.tags+xml"/>
  <Override PartName="/ppt/tags/tag66.xml" ContentType="application/vnd.openxmlformats-officedocument.presentationml.tags+xml"/>
  <Override PartName="/ppt/tags/tag85.xml" ContentType="application/vnd.openxmlformats-officedocument.presentationml.tags+xml"/>
  <Override PartName="/ppt/tags/tag1594.xml" ContentType="application/vnd.openxmlformats-officedocument.presentationml.tags+xml"/>
  <Override PartName="/ppt/slides/slide1.xml" ContentType="application/vnd.openxmlformats-officedocument.presentationml.slide+xml"/>
  <Override PartName="/ppt/tags/tag1171.xml" ContentType="application/vnd.openxmlformats-officedocument.presentationml.tags+xml"/>
  <Override PartName="/ppt/tags/tag1498.xml" ContentType="application/vnd.openxmlformats-officedocument.presentationml.tags+xml"/>
  <Override PartName="/ppt/tags/tag1046.xml" ContentType="application/vnd.openxmlformats-officedocument.presentationml.tags+xml"/>
  <Override PartName="/ppt/tags/tag1016.xml" ContentType="application/vnd.openxmlformats-officedocument.presentationml.tags+xml"/>
  <Override PartName="/ppt/tags/tag1410.xml" ContentType="application/vnd.openxmlformats-officedocument.presentationml.tags+xml"/>
  <Override PartName="/ppt/tags/tag1253.xml" ContentType="application/vnd.openxmlformats-officedocument.presentationml.tags+xml"/>
  <Override PartName="/ppt/tags/tag753.xml" ContentType="application/vnd.openxmlformats-officedocument.presentationml.tags+xml"/>
  <Override PartName="/ppt/tags/tag1490.xml" ContentType="application/vnd.openxmlformats-officedocument.presentationml.tags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tags/tag361.xml" ContentType="application/vnd.openxmlformats-officedocument.presentationml.tags+xml"/>
  <Override PartName="/ppt/tags/tag152.xml" ContentType="application/vnd.openxmlformats-officedocument.presentationml.tags+xml"/>
  <Override PartName="/ppt/tags/tag1283.xml" ContentType="application/vnd.openxmlformats-officedocument.presentationml.tags+xml"/>
  <Override PartName="/ppt/tags/tag345.xml" ContentType="application/vnd.openxmlformats-officedocument.presentationml.tags+xml"/>
  <Override PartName="/ppt/slides/slide10.xml" ContentType="application/vnd.openxmlformats-officedocument.presentationml.slide+xml"/>
  <Override PartName="/ppt/tags/tag429.xml" ContentType="application/vnd.openxmlformats-officedocument.presentationml.tags+xml"/>
  <Override PartName="/ppt/tags/tag1477.xml" ContentType="application/vnd.openxmlformats-officedocument.presentationml.tags+xml"/>
  <Override PartName="/ppt/tags/tag1408.xml" ContentType="application/vnd.openxmlformats-officedocument.presentationml.tags+xml"/>
  <Override PartName="/ppt/tags/tag1120.xml" ContentType="application/vnd.openxmlformats-officedocument.presentationml.tags+xml"/>
  <Override PartName="/ppt/tags/tag94.xml" ContentType="application/vnd.openxmlformats-officedocument.presentationml.tags+xml"/>
  <Override PartName="/ppt/tags/tag936.xml" ContentType="application/vnd.openxmlformats-officedocument.presentationml.tags+xml"/>
  <Override PartName="/ppt/tags/tag412.xml" ContentType="application/vnd.openxmlformats-officedocument.presentationml.tags+xml"/>
  <Override PartName="/ppt/tags/tag721.xml" ContentType="application/vnd.openxmlformats-officedocument.presentationml.tags+xml"/>
  <Override PartName="/ppt/tags/tag951.xml" ContentType="application/vnd.openxmlformats-officedocument.presentationml.tags+xml"/>
  <Override PartName="/ppt/tags/tag344.xml" ContentType="application/vnd.openxmlformats-officedocument.presentationml.tags+xml"/>
  <Override PartName="/ppt/tags/tag961.xml" ContentType="application/vnd.openxmlformats-officedocument.presentationml.tags+xml"/>
  <Override PartName="/ppt/tags/tag788.xml" ContentType="application/vnd.openxmlformats-officedocument.presentationml.tags+xml"/>
  <Override PartName="/ppt/tags/tag1267.xml" ContentType="application/vnd.openxmlformats-officedocument.presentationml.tags+xml"/>
  <Override PartName="/ppt/tags/tag1363.xml" ContentType="application/vnd.openxmlformats-officedocument.presentationml.tags+xml"/>
  <Override PartName="/ppt/tags/tag1338.xml" ContentType="application/vnd.openxmlformats-officedocument.presentationml.tags+xml"/>
  <Override PartName="/ppt/tags/tag202.xml" ContentType="application/vnd.openxmlformats-officedocument.presentationml.tags+xml"/>
  <Override PartName="/ppt/tags/tag415.xml" ContentType="application/vnd.openxmlformats-officedocument.presentationml.tags+xml"/>
  <Override PartName="/ppt/tags/tag894.xml" ContentType="application/vnd.openxmlformats-officedocument.presentationml.tags+xml"/>
  <Override PartName="/ppt/tags/tag1559.xml" ContentType="application/vnd.openxmlformats-officedocument.presentationml.tags+xml"/>
  <Override PartName="/ppt/tags/tag224.xml" ContentType="application/vnd.openxmlformats-officedocument.presentationml.tags+xml"/>
  <Override PartName="/ppt/tags/tag614.xml" ContentType="application/vnd.openxmlformats-officedocument.presentationml.tags+xml"/>
  <Override PartName="/ppt/tags/tag45.xml" ContentType="application/vnd.openxmlformats-officedocument.presentationml.tags+xml"/>
  <Override PartName="/ppt/tags/tag972.xml" ContentType="application/vnd.openxmlformats-officedocument.presentationml.tags+xml"/>
  <Override PartName="/ppt/tags/tag1533.xml" ContentType="application/vnd.openxmlformats-officedocument.presentationml.tags+xml"/>
  <Override PartName="/ppt/tags/tag1522.xml" ContentType="application/vnd.openxmlformats-officedocument.presentationml.tags+xml"/>
  <Override PartName="/ppt/tags/tag937.xml" ContentType="application/vnd.openxmlformats-officedocument.presentationml.tags+xml"/>
  <Override PartName="/ppt/tags/tag1492.xml" ContentType="application/vnd.openxmlformats-officedocument.presentationml.tags+xml"/>
  <Override PartName="/ppt/tags/tag1284.xml" ContentType="application/vnd.openxmlformats-officedocument.presentationml.tags+xml"/>
  <Override PartName="/ppt/tags/tag1075.xml" ContentType="application/vnd.openxmlformats-officedocument.presentationml.tags+xml"/>
  <Override PartName="/ppt/tags/tag992.xml" ContentType="application/vnd.openxmlformats-officedocument.presentationml.tags+xml"/>
  <Override PartName="/ppt/tags/tag223.xml" ContentType="application/vnd.openxmlformats-officedocument.presentationml.tags+xml"/>
  <Override PartName="/ppt/notesSlides/notesSlide40.xml" ContentType="application/vnd.openxmlformats-officedocument.presentationml.notesSlide+xml"/>
  <Override PartName="/ppt/tags/tag747.xml" ContentType="application/vnd.openxmlformats-officedocument.presentationml.tags+xml"/>
  <Override PartName="/ppt/tags/tag1339.xml" ContentType="application/vnd.openxmlformats-officedocument.presentationml.tags+xml"/>
  <Override PartName="/ppt/tags/tag775.xml" ContentType="application/vnd.openxmlformats-officedocument.presentationml.tags+xml"/>
  <Override PartName="/ppt/notesSlides/notesSlide3.xml" ContentType="application/vnd.openxmlformats-officedocument.presentationml.notesSlide+xml"/>
  <Override PartName="/ppt/tags/tag455.xml" ContentType="application/vnd.openxmlformats-officedocument.presentationml.tags+xml"/>
  <Override PartName="/ppt/tags/tag685.xml" ContentType="application/vnd.openxmlformats-officedocument.presentationml.tags+xml"/>
  <Override PartName="/ppt/slides/slide26.xml" ContentType="application/vnd.openxmlformats-officedocument.presentationml.slide+xml"/>
  <Override PartName="/ppt/tags/tag1085.xml" ContentType="application/vnd.openxmlformats-officedocument.presentationml.tags+xml"/>
  <Override PartName="/ppt/tags/tag1515.xml" ContentType="application/vnd.openxmlformats-officedocument.presentationml.tags+xml"/>
  <Override PartName="/ppt/tags/tag876.xml" ContentType="application/vnd.openxmlformats-officedocument.presentationml.tags+xml"/>
  <Override PartName="/ppt/tags/tag966.xml" ContentType="application/vnd.openxmlformats-officedocument.presentationml.tags+xml"/>
  <Override PartName="/ppt/notesSlides/notesSlide37.xml" ContentType="application/vnd.openxmlformats-officedocument.presentationml.notesSlide+xml"/>
  <Override PartName="/ppt/tags/tag666.xml" ContentType="application/vnd.openxmlformats-officedocument.presentationml.tags+xml"/>
  <Override PartName="/ppt/tags/tag383.xml" ContentType="application/vnd.openxmlformats-officedocument.presentationml.tags+xml"/>
  <Override PartName="/ppt/tags/tag776.xml" ContentType="application/vnd.openxmlformats-officedocument.presentationml.tags+xml"/>
  <Override PartName="/ppt/tags/tag580.xml" ContentType="application/vnd.openxmlformats-officedocument.presentationml.tags+xml"/>
  <Override PartName="/ppt/tags/tag738.xml" ContentType="application/vnd.openxmlformats-officedocument.presentationml.tags+xml"/>
  <Override PartName="/ppt/tags/tag238.xml" ContentType="application/vnd.openxmlformats-officedocument.presentationml.tags+xml"/>
  <Override PartName="/ppt/tags/tag1219.xml" ContentType="application/vnd.openxmlformats-officedocument.presentationml.tags+xml"/>
  <Override PartName="/ppt/tags/tag1432.xml" ContentType="application/vnd.openxmlformats-officedocument.presentationml.tags+xml"/>
  <Override PartName="/ppt/tags/tag289.xml" ContentType="application/vnd.openxmlformats-officedocument.presentationml.tags+xml"/>
  <Override PartName="/ppt/tags/tag438.xml" ContentType="application/vnd.openxmlformats-officedocument.presentationml.tags+xml"/>
  <Override PartName="/ppt/tags/tag1487.xml" ContentType="application/vnd.openxmlformats-officedocument.presentationml.tags+xml"/>
  <Override PartName="/ppt/tags/tag711.xml" ContentType="application/vnd.openxmlformats-officedocument.presentationml.tags+xml"/>
  <Override PartName="/ppt/slides/slide75.xml" ContentType="application/vnd.openxmlformats-officedocument.presentationml.slide+xml"/>
  <Override PartName="/ppt/tags/tag864.xml" ContentType="application/vnd.openxmlformats-officedocument.presentationml.tags+xml"/>
  <Override PartName="/ppt/tags/tag215.xml" ContentType="application/vnd.openxmlformats-officedocument.presentationml.tags+xml"/>
  <Override PartName="/ppt/tags/tag49.xml" ContentType="application/vnd.openxmlformats-officedocument.presentationml.tags+xml"/>
  <Override PartName="/ppt/tags/tag705.xml" ContentType="application/vnd.openxmlformats-officedocument.presentationml.tags+xml"/>
  <Default Extension="rels" ContentType="application/vnd.openxmlformats-package.relationships+xml"/>
  <Override PartName="/ppt/tags/tag1566.xml" ContentType="application/vnd.openxmlformats-officedocument.presentationml.tags+xml"/>
  <Override PartName="/ppt/tags/tag1044.xml" ContentType="application/vnd.openxmlformats-officedocument.presentationml.tags+xml"/>
  <Override PartName="/ppt/slides/slide29.xml" ContentType="application/vnd.openxmlformats-officedocument.presentationml.slide+xml"/>
  <Override PartName="/ppt/tags/tag630.xml" ContentType="application/vnd.openxmlformats-officedocument.presentationml.tags+xml"/>
  <Override PartName="/ppt/tags/tag159.xml" ContentType="application/vnd.openxmlformats-officedocument.presentationml.tags+xml"/>
  <Override PartName="/ppt/slides/slide85.xml" ContentType="application/vnd.openxmlformats-officedocument.presentationml.slide+xml"/>
  <Override PartName="/ppt/tags/tag599.xml" ContentType="application/vnd.openxmlformats-officedocument.presentationml.tags+xml"/>
  <Override PartName="/ppt/tags/tag987.xml" ContentType="application/vnd.openxmlformats-officedocument.presentationml.tags+xml"/>
  <Override PartName="/ppt/tags/tag411.xml" ContentType="application/vnd.openxmlformats-officedocument.presentationml.tags+xml"/>
  <Override PartName="/ppt/tags/tag339.xml" ContentType="application/vnd.openxmlformats-officedocument.presentationml.tags+xml"/>
  <Override PartName="/ppt/tags/tag282.xml" ContentType="application/vnd.openxmlformats-officedocument.presentationml.tags+xml"/>
  <Override PartName="/ppt/tags/tag1147.xml" ContentType="application/vnd.openxmlformats-officedocument.presentationml.tags+xml"/>
  <Override PartName="/ppt/tags/tag277.xml" ContentType="application/vnd.openxmlformats-officedocument.presentationml.tags+xml"/>
  <Override PartName="/ppt/tags/tag1578.xml" ContentType="application/vnd.openxmlformats-officedocument.presentationml.tags+xml"/>
  <Override PartName="/ppt/tags/tag965.xml" ContentType="application/vnd.openxmlformats-officedocument.presentationml.tags+xml"/>
  <Override PartName="/ppt/tags/tag872.xml" ContentType="application/vnd.openxmlformats-officedocument.presentationml.tags+xml"/>
  <Override PartName="/ppt/tags/tag497.xml" ContentType="application/vnd.openxmlformats-officedocument.presentationml.tags+xml"/>
  <Override PartName="/ppt/viewProps.xml" ContentType="application/vnd.openxmlformats-officedocument.presentationml.viewProps+xml"/>
  <Override PartName="/ppt/tags/tag1200.xml" ContentType="application/vnd.openxmlformats-officedocument.presentationml.tags+xml"/>
  <Override PartName="/ppt/tags/tag1366.xml" ContentType="application/vnd.openxmlformats-officedocument.presentationml.tags+xml"/>
  <Override PartName="/ppt/tags/tag1354.xml" ContentType="application/vnd.openxmlformats-officedocument.presentationml.tags+xml"/>
  <Override PartName="/ppt/tags/tag741.xml" ContentType="application/vnd.openxmlformats-officedocument.presentationml.tags+xml"/>
  <Override PartName="/ppt/tags/tag1286.xml" ContentType="application/vnd.openxmlformats-officedocument.presentationml.tags+xml"/>
  <Override PartName="/ppt/tags/tag1421.xml" ContentType="application/vnd.openxmlformats-officedocument.presentationml.tags+xml"/>
  <Override PartName="/ppt/tags/tag1482.xml" ContentType="application/vnd.openxmlformats-officedocument.presentationml.tags+xml"/>
  <Override PartName="/ppt/tags/tag476.xml" ContentType="application/vnd.openxmlformats-officedocument.presentationml.tags+xml"/>
  <Override PartName="/ppt/tags/tag597.xml" ContentType="application/vnd.openxmlformats-officedocument.presentationml.tags+xml"/>
  <Override PartName="/ppt/tags/tag38.xml" ContentType="application/vnd.openxmlformats-officedocument.presentationml.tags+xml"/>
  <Override PartName="/ppt/tags/tag165.xml" ContentType="application/vnd.openxmlformats-officedocument.presentationml.tags+xml"/>
  <Override PartName="/ppt/tags/tag56.xml" ContentType="application/vnd.openxmlformats-officedocument.presentationml.tags+xml"/>
  <Override PartName="/ppt/tags/tag1167.xml" ContentType="application/vnd.openxmlformats-officedocument.presentationml.tags+xml"/>
  <Override PartName="/ppt/tags/tag636.xml" ContentType="application/vnd.openxmlformats-officedocument.presentationml.tags+xml"/>
  <Override PartName="/ppt/tags/tag565.xml" ContentType="application/vnd.openxmlformats-officedocument.presentationml.tags+xml"/>
  <Override PartName="/ppt/tags/tag1349.xml" ContentType="application/vnd.openxmlformats-officedocument.presentationml.tags+xml"/>
  <Override PartName="/ppt/tags/tag783.xml" ContentType="application/vnd.openxmlformats-officedocument.presentationml.tags+xml"/>
  <Override PartName="/ppt/tags/tag1519.xml" ContentType="application/vnd.openxmlformats-officedocument.presentationml.tags+xml"/>
  <Override PartName="/ppt/tags/tag778.xml" ContentType="application/vnd.openxmlformats-officedocument.presentationml.tags+xml"/>
  <Override PartName="/ppt/tags/tag946.xml" ContentType="application/vnd.openxmlformats-officedocument.presentationml.tags+xml"/>
  <Override PartName="/ppt/tags/tag495.xml" ContentType="application/vnd.openxmlformats-officedocument.presentationml.tags+xml"/>
  <Override PartName="/ppt/tags/tag283.xml" ContentType="application/vnd.openxmlformats-officedocument.presentationml.tags+xml"/>
  <Override PartName="/ppt/tags/tag702.xml" ContentType="application/vnd.openxmlformats-officedocument.presentationml.tags+xml"/>
  <Override PartName="/ppt/tags/tag852.xml" ContentType="application/vnd.openxmlformats-officedocument.presentationml.tags+xml"/>
  <Override PartName="/ppt/tags/tag14.xml" ContentType="application/vnd.openxmlformats-officedocument.presentationml.tags+xml"/>
  <Override PartName="/ppt/tags/tag5.xml" ContentType="application/vnd.openxmlformats-officedocument.presentationml.tags+xml"/>
  <Override PartName="/ppt/tags/tag1238.xml" ContentType="application/vnd.openxmlformats-officedocument.presentationml.tags+xml"/>
  <Override PartName="/ppt/tags/tag1455.xml" ContentType="application/vnd.openxmlformats-officedocument.presentationml.tags+xml"/>
  <Override PartName="/ppt/tags/tag1355.xml" ContentType="application/vnd.openxmlformats-officedocument.presentationml.tags+xml"/>
  <Override PartName="/ppt/tags/tag985.xml" ContentType="application/vnd.openxmlformats-officedocument.presentationml.tags+xml"/>
  <Override PartName="/ppt/tags/tag633.xml" ContentType="application/vnd.openxmlformats-officedocument.presentationml.tags+xml"/>
  <Override PartName="/ppt/tags/tag662.xml" ContentType="application/vnd.openxmlformats-officedocument.presentationml.tags+xml"/>
  <Override PartName="/ppt/tags/tag1428.xml" ContentType="application/vnd.openxmlformats-officedocument.presentationml.tags+xml"/>
  <Override PartName="/ppt/tags/tag1364.xml" ContentType="application/vnd.openxmlformats-officedocument.presentationml.tags+xml"/>
  <Override PartName="/ppt/tags/tag1579.xml" ContentType="application/vnd.openxmlformats-officedocument.presentationml.tags+xml"/>
  <Override PartName="/ppt/tags/tag808.xml" ContentType="application/vnd.openxmlformats-officedocument.presentationml.tags+xml"/>
  <Override PartName="/ppt/slides/slide12.xml" ContentType="application/vnd.openxmlformats-officedocument.presentationml.slide+xml"/>
  <Override PartName="/ppt/tags/tag108.xml" ContentType="application/vnd.openxmlformats-officedocument.presentationml.tags+xml"/>
  <Override PartName="/ppt/tags/tag219.xml" ContentType="application/vnd.openxmlformats-officedocument.presentationml.tags+xml"/>
  <Override PartName="/ppt/tags/tag748.xml" ContentType="application/vnd.openxmlformats-officedocument.presentationml.tags+xml"/>
  <Override PartName="/ppt/tags/tag195.xml" ContentType="application/vnd.openxmlformats-officedocument.presentationml.tags+xml"/>
  <Override PartName="/ppt/tags/tag638.xml" ContentType="application/vnd.openxmlformats-officedocument.presentationml.tags+xml"/>
  <Override PartName="/ppt/tags/tag1027.xml" ContentType="application/vnd.openxmlformats-officedocument.presentationml.tags+xml"/>
  <Override PartName="/ppt/tags/tag1103.xml" ContentType="application/vnd.openxmlformats-officedocument.presentationml.tags+xml"/>
  <Override PartName="/ppt/tags/tag1297.xml" ContentType="application/vnd.openxmlformats-officedocument.presentationml.tags+xml"/>
  <Override PartName="/ppt/slides/slide35.xml" ContentType="application/vnd.openxmlformats-officedocument.presentationml.slide+xml"/>
  <Override PartName="/ppt/tags/tag1143.xml" ContentType="application/vnd.openxmlformats-officedocument.presentationml.tags+xml"/>
  <Override PartName="/ppt/tags/tag1319.xml" ContentType="application/vnd.openxmlformats-officedocument.presentationml.tags+xml"/>
  <Override PartName="/ppt/tags/tag511.xml" ContentType="application/vnd.openxmlformats-officedocument.presentationml.tags+xml"/>
  <Override PartName="/ppt/tags/tag394.xml" ContentType="application/vnd.openxmlformats-officedocument.presentationml.tags+xml"/>
  <Override PartName="/ppt/tags/tag1379.xml" ContentType="application/vnd.openxmlformats-officedocument.presentationml.tags+xml"/>
  <Override PartName="/ppt/tags/tag1425.xml" ContentType="application/vnd.openxmlformats-officedocument.presentationml.tags+xml"/>
  <Override PartName="/ppt/tags/tag434.xml" ContentType="application/vnd.openxmlformats-officedocument.presentationml.tags+xml"/>
  <Override PartName="/ppt/tags/tag86.xml" ContentType="application/vnd.openxmlformats-officedocument.presentationml.tags+xml"/>
  <Override PartName="/ppt/tags/tag419.xml" ContentType="application/vnd.openxmlformats-officedocument.presentationml.tags+xml"/>
  <Override PartName="/ppt/tags/tag944.xml" ContentType="application/vnd.openxmlformats-officedocument.presentationml.tags+xml"/>
  <Override PartName="/ppt/tags/tag1517.xml" ContentType="application/vnd.openxmlformats-officedocument.presentationml.tags+xml"/>
  <Override PartName="/ppt/tags/tag1388.xml" ContentType="application/vnd.openxmlformats-officedocument.presentationml.tags+xml"/>
  <Override PartName="/ppt/tags/tag212.xml" ContentType="application/vnd.openxmlformats-officedocument.presentationml.tags+xml"/>
  <Override PartName="/ppt/tags/tag1101.xml" ContentType="application/vnd.openxmlformats-officedocument.presentationml.tags+xml"/>
  <Override PartName="/ppt/tags/tag1067.xml" ContentType="application/vnd.openxmlformats-officedocument.presentationml.tags+xml"/>
  <Override PartName="/ppt/tags/tag919.xml" ContentType="application/vnd.openxmlformats-officedocument.presentationml.tags+xml"/>
  <Override PartName="/ppt/notesSlides/notesSlide44.xml" ContentType="application/vnd.openxmlformats-officedocument.presentationml.notesSlide+xml"/>
  <Override PartName="/ppt/tags/tag265.xml" ContentType="application/vnd.openxmlformats-officedocument.presentationml.tags+xml"/>
  <Override PartName="/ppt/tags/tag1243.xml" ContentType="application/vnd.openxmlformats-officedocument.presentationml.tags+xml"/>
  <Override PartName="/ppt/tags/tag1090.xml" ContentType="application/vnd.openxmlformats-officedocument.presentationml.tags+xml"/>
  <Override PartName="/ppt/tags/tag1223.xml" ContentType="application/vnd.openxmlformats-officedocument.presentationml.tags+xml"/>
  <Override PartName="/ppt/tags/tag1374.xml" ContentType="application/vnd.openxmlformats-officedocument.presentationml.tags+xml"/>
  <Override PartName="/ppt/tags/tag1054.xml" ContentType="application/vnd.openxmlformats-officedocument.presentationml.tags+xml"/>
  <Override PartName="/ppt/tags/tag28.xml" ContentType="application/vnd.openxmlformats-officedocument.presentationml.tags+xml"/>
  <Override PartName="/ppt/tags/tag1398.xml" ContentType="application/vnd.openxmlformats-officedocument.presentationml.tags+xml"/>
  <Override PartName="/ppt/tags/tag31.xml" ContentType="application/vnd.openxmlformats-officedocument.presentationml.tags+xml"/>
  <Override PartName="/ppt/tags/tag834.xml" ContentType="application/vnd.openxmlformats-officedocument.presentationml.tags+xml"/>
  <Override PartName="/ppt/slides/slide5.xml" ContentType="application/vnd.openxmlformats-officedocument.presentationml.slide+xml"/>
  <Override PartName="/ppt/slides/slide59.xml" ContentType="application/vnd.openxmlformats-officedocument.presentationml.slide+xml"/>
  <Override PartName="/ppt/tags/tag1557.xml" ContentType="application/vnd.openxmlformats-officedocument.presentationml.tags+xml"/>
  <Override PartName="/ppt/tags/tag854.xml" ContentType="application/vnd.openxmlformats-officedocument.presentationml.tags+xml"/>
  <Override PartName="/ppt/tags/tag337.xml" ContentType="application/vnd.openxmlformats-officedocument.presentationml.tags+xml"/>
  <Override PartName="/ppt/tags/tag1019.xml" ContentType="application/vnd.openxmlformats-officedocument.presentationml.tags+xml"/>
  <Override PartName="/ppt/tags/tag1535.xml" ContentType="application/vnd.openxmlformats-officedocument.presentationml.tags+xml"/>
  <Override PartName="/ppt/tags/tag327.xml" ContentType="application/vnd.openxmlformats-officedocument.presentationml.tags+xml"/>
  <Override PartName="/ppt/tags/tag1144.xml" ContentType="application/vnd.openxmlformats-officedocument.presentationml.tags+xml"/>
  <Override PartName="/ppt/tags/tag1470.xml" ContentType="application/vnd.openxmlformats-officedocument.presentationml.tags+xml"/>
  <Override PartName="/ppt/tags/tag590.xml" ContentType="application/vnd.openxmlformats-officedocument.presentationml.tags+xml"/>
  <Override PartName="/ppt/tags/tag479.xml" ContentType="application/vnd.openxmlformats-officedocument.presentationml.tags+xml"/>
  <Override PartName="/ppt/slides/slide8.xml" ContentType="application/vnd.openxmlformats-officedocument.presentationml.slide+xml"/>
  <Override PartName="/ppt/tags/tag247.xml" ContentType="application/vnd.openxmlformats-officedocument.presentationml.tags+xml"/>
  <Override PartName="/ppt/tags/tag623.xml" ContentType="application/vnd.openxmlformats-officedocument.presentationml.tags+xml"/>
  <Override PartName="/ppt/tags/tag1174.xml" ContentType="application/vnd.openxmlformats-officedocument.presentationml.tags+xml"/>
  <Override PartName="/ppt/tags/tag1445.xml" ContentType="application/vnd.openxmlformats-officedocument.presentationml.tags+xml"/>
  <Override PartName="/ppt/tags/tag687.xml" ContentType="application/vnd.openxmlformats-officedocument.presentationml.tags+xml"/>
  <Override PartName="/ppt/tags/tag1.xml" ContentType="application/vnd.openxmlformats-officedocument.presentationml.tags+xml"/>
  <Override PartName="/ppt/tags/tag402.xml" ContentType="application/vnd.openxmlformats-officedocument.presentationml.tags+xml"/>
  <Override PartName="/ppt/tags/tag1214.xml" ContentType="application/vnd.openxmlformats-officedocument.presentationml.tags+xml"/>
  <Override PartName="/ppt/tags/tag797.xml" ContentType="application/vnd.openxmlformats-officedocument.presentationml.tags+xml"/>
  <Override PartName="/ppt/tags/tag248.xml" ContentType="application/vnd.openxmlformats-officedocument.presentationml.tags+xml"/>
  <Override PartName="/ppt/tags/tag1489.xml" ContentType="application/vnd.openxmlformats-officedocument.presentationml.tags+xml"/>
  <Override PartName="/ppt/tags/tag1567.xml" ContentType="application/vnd.openxmlformats-officedocument.presentationml.tags+xml"/>
  <Override PartName="/ppt/tags/tag1058.xml" ContentType="application/vnd.openxmlformats-officedocument.presentationml.tags+xml"/>
  <Override PartName="/ppt/tags/tag525.xml" ContentType="application/vnd.openxmlformats-officedocument.presentationml.tags+xml"/>
  <Override PartName="/ppt/tags/tag302.xml" ContentType="application/vnd.openxmlformats-officedocument.presentationml.tags+xml"/>
  <Override PartName="/ppt/tags/tag501.xml" ContentType="application/vnd.openxmlformats-officedocument.presentationml.tags+xml"/>
  <Override PartName="/ppt/tags/tag890.xml" ContentType="application/vnd.openxmlformats-officedocument.presentationml.tags+xml"/>
  <Override PartName="/ppt/tags/tag1145.xml" ContentType="application/vnd.openxmlformats-officedocument.presentationml.tags+xml"/>
  <Override PartName="/ppt/tags/tag1422.xml" ContentType="application/vnd.openxmlformats-officedocument.presentationml.tags+xml"/>
  <Override PartName="/ppt/tags/tag1237.xml" ContentType="application/vnd.openxmlformats-officedocument.presentationml.tags+xml"/>
  <Override PartName="/ppt/tags/tag557.xml" ContentType="application/vnd.openxmlformats-officedocument.presentationml.tags+xml"/>
  <Override PartName="/ppt/tags/tag949.xml" ContentType="application/vnd.openxmlformats-officedocument.presentationml.tags+xml"/>
  <Override PartName="/ppt/tags/tag1083.xml" ContentType="application/vnd.openxmlformats-officedocument.presentationml.tags+xml"/>
  <Override PartName="/ppt/tags/tag470.xml" ContentType="application/vnd.openxmlformats-officedocument.presentationml.tags+xml"/>
  <Override PartName="/ppt/tags/tag726.xml" ContentType="application/vnd.openxmlformats-officedocument.presentationml.tags+xml"/>
  <Override PartName="/ppt/tags/tag319.xml" ContentType="application/vnd.openxmlformats-officedocument.presentationml.tags+xml"/>
  <Override PartName="/ppt/tags/tag538.xml" ContentType="application/vnd.openxmlformats-officedocument.presentationml.tags+xml"/>
  <Override PartName="/ppt/tags/tag504.xml" ContentType="application/vnd.openxmlformats-officedocument.presentationml.tags+xml"/>
  <Override PartName="/ppt/notesSlides/notesSlide52.xml" ContentType="application/vnd.openxmlformats-officedocument.presentationml.notesSlide+xml"/>
  <Override PartName="/ppt/tags/tag1240.xml" ContentType="application/vnd.openxmlformats-officedocument.presentationml.tags+xml"/>
  <Override PartName="/ppt/tags/tag406.xml" ContentType="application/vnd.openxmlformats-officedocument.presentationml.tags+xml"/>
  <Override PartName="/ppt/tags/tag214.xml" ContentType="application/vnd.openxmlformats-officedocument.presentationml.tags+xml"/>
  <Override PartName="/ppt/tags/tag129.xml" ContentType="application/vnd.openxmlformats-officedocument.presentationml.tags+xml"/>
  <Override PartName="/ppt/tags/tag227.xml" ContentType="application/vnd.openxmlformats-officedocument.presentationml.tags+xml"/>
  <Override PartName="/ppt/notesSlides/notesSlide15.xml" ContentType="application/vnd.openxmlformats-officedocument.presentationml.notesSlide+xml"/>
  <Override PartName="/ppt/tags/tag1417.xml" ContentType="application/vnd.openxmlformats-officedocument.presentationml.tags+xml"/>
  <Override PartName="/ppt/tags/tag234.xml" ContentType="application/vnd.openxmlformats-officedocument.presentationml.tags+xml"/>
  <Override PartName="/ppt/tags/tag883.xml" ContentType="application/vnd.openxmlformats-officedocument.presentationml.tags+xml"/>
  <Override PartName="/ppt/tags/tag735.xml" ContentType="application/vnd.openxmlformats-officedocument.presentationml.tags+xml"/>
  <Override PartName="/ppt/tags/tag1564.xml" ContentType="application/vnd.openxmlformats-officedocument.presentationml.tags+xml"/>
  <Override PartName="/ppt/tags/tag435.xml" ContentType="application/vnd.openxmlformats-officedocument.presentationml.tags+xml"/>
  <Override PartName="/ppt/tags/tag770.xml" ContentType="application/vnd.openxmlformats-officedocument.presentationml.tags+xml"/>
  <Override PartName="/ppt/tags/tag1413.xml" ContentType="application/vnd.openxmlformats-officedocument.presentationml.tags+xml"/>
  <Override PartName="/ppt/tags/tag600.xml" ContentType="application/vnd.openxmlformats-officedocument.presentationml.tags+xml"/>
  <Override PartName="/ppt/tags/tag506.xml" ContentType="application/vnd.openxmlformats-officedocument.presentationml.tags+xml"/>
  <Override PartName="/ppt/tags/tag360.xml" ContentType="application/vnd.openxmlformats-officedocument.presentationml.tags+xml"/>
  <Override PartName="/ppt/tags/tag579.xml" ContentType="application/vnd.openxmlformats-officedocument.presentationml.tags+xml"/>
  <Override PartName="/ppt/notesSlides/notesSlide51.xml" ContentType="application/vnd.openxmlformats-officedocument.presentationml.notesSlide+xml"/>
  <Override PartName="/ppt/tags/tag196.xml" ContentType="application/vnd.openxmlformats-officedocument.presentationml.tags+xml"/>
  <Override PartName="/ppt/tags/tag1333.xml" ContentType="application/vnd.openxmlformats-officedocument.presentationml.tags+xml"/>
  <Override PartName="/ppt/tags/tag486.xml" ContentType="application/vnd.openxmlformats-officedocument.presentationml.tags+xml"/>
  <Override PartName="/ppt/tags/tag801.xml" ContentType="application/vnd.openxmlformats-officedocument.presentationml.tags+xml"/>
  <Override PartName="/ppt/tags/tag547.xml" ContentType="application/vnd.openxmlformats-officedocument.presentationml.tags+xml"/>
  <Override PartName="/ppt/tags/tag1022.xml" ContentType="application/vnd.openxmlformats-officedocument.presentationml.tags+xml"/>
  <Override PartName="/ppt/tags/tag1244.xml" ContentType="application/vnd.openxmlformats-officedocument.presentationml.tags+xml"/>
  <Override PartName="/ppt/tags/tag233.xml" ContentType="application/vnd.openxmlformats-officedocument.presentationml.tags+xml"/>
  <Override PartName="/ppt/tags/tag848.xml" ContentType="application/vnd.openxmlformats-officedocument.presentationml.tags+xml"/>
  <Override PartName="/ppt/tags/tag1110.xml" ContentType="application/vnd.openxmlformats-officedocument.presentationml.tags+xml"/>
  <Override PartName="/ppt/tags/tag112.xml" ContentType="application/vnd.openxmlformats-officedocument.presentationml.tags+xml"/>
  <Override PartName="/ppt/tags/tag96.xml" ContentType="application/vnd.openxmlformats-officedocument.presentationml.tags+xml"/>
  <Override PartName="/ppt/tags/tag200.xml" ContentType="application/vnd.openxmlformats-officedocument.presentationml.tags+xml"/>
  <Override PartName="/ppt/tags/tag516.xml" ContentType="application/vnd.openxmlformats-officedocument.presentationml.tags+xml"/>
  <Override PartName="/ppt/tags/tag1526.xml" ContentType="application/vnd.openxmlformats-officedocument.presentationml.tags+xml"/>
  <Override PartName="/ppt/tags/tag1558.xml" ContentType="application/vnd.openxmlformats-officedocument.presentationml.tags+xml"/>
  <Override PartName="/ppt/tags/tag354.xml" ContentType="application/vnd.openxmlformats-officedocument.presentationml.tags+xml"/>
  <Override PartName="/ppt/tags/tag877.xml" ContentType="application/vnd.openxmlformats-officedocument.presentationml.tags+xml"/>
  <Override PartName="/ppt/tags/tag311.xml" ContentType="application/vnd.openxmlformats-officedocument.presentationml.tags+xml"/>
  <Override PartName="/ppt/tags/tag1458.xml" ContentType="application/vnd.openxmlformats-officedocument.presentationml.tags+xml"/>
  <Override PartName="/ppt/tags/tag780.xml" ContentType="application/vnd.openxmlformats-officedocument.presentationml.tags+xml"/>
  <Override PartName="/ppt/tags/tag1158.xml" ContentType="application/vnd.openxmlformats-officedocument.presentationml.tags+xml"/>
  <Override PartName="/ppt/tags/tag1017.xml" ContentType="application/vnd.openxmlformats-officedocument.presentationml.tags+xml"/>
  <Override PartName="/ppt/tags/tag1235.xml" ContentType="application/vnd.openxmlformats-officedocument.presentationml.tags+xml"/>
  <Override PartName="/ppt/tags/tag229.xml" ContentType="application/vnd.openxmlformats-officedocument.presentationml.tags+xml"/>
  <Override PartName="/ppt/tags/tag148.xml" ContentType="application/vnd.openxmlformats-officedocument.presentationml.tags+xml"/>
  <Override PartName="/ppt/tags/tag952.xml" ContentType="application/vnd.openxmlformats-officedocument.presentationml.tags+xml"/>
  <Override PartName="/ppt/tags/tag1060.xml" ContentType="application/vnd.openxmlformats-officedocument.presentationml.tags+xml"/>
  <Override PartName="/ppt/tags/tag298.xml" ContentType="application/vnd.openxmlformats-officedocument.presentationml.tags+xml"/>
  <Override PartName="/ppt/notesSlides/notesSlide14.xml" ContentType="application/vnd.openxmlformats-officedocument.presentationml.notesSlide+xml"/>
  <Override PartName="/ppt/tags/tag398.xml" ContentType="application/vnd.openxmlformats-officedocument.presentationml.tags+xml"/>
  <Override PartName="/ppt/tags/tag87.xml" ContentType="application/vnd.openxmlformats-officedocument.presentationml.tags+xml"/>
  <Override PartName="/ppt/tags/tag1076.xml" ContentType="application/vnd.openxmlformats-officedocument.presentationml.tags+xml"/>
  <Override PartName="/ppt/tags/tag1127.xml" ContentType="application/vnd.openxmlformats-officedocument.presentationml.tags+xml"/>
  <Override PartName="/ppt/tags/tag1234.xml" ContentType="application/vnd.openxmlformats-officedocument.presentationml.tags+xml"/>
  <Override PartName="/ppt/tags/tag505.xml" ContentType="application/vnd.openxmlformats-officedocument.presentationml.tags+xml"/>
  <Override PartName="/ppt/tags/tag375.xml" ContentType="application/vnd.openxmlformats-officedocument.presentationml.tags+xml"/>
  <Override PartName="/ppt/tags/tag458.xml" ContentType="application/vnd.openxmlformats-officedocument.presentationml.tags+xml"/>
  <Override PartName="/ppt/tags/tag442.xml" ContentType="application/vnd.openxmlformats-officedocument.presentationml.tags+xml"/>
  <Override PartName="/ppt/tags/tag982.xml" ContentType="application/vnd.openxmlformats-officedocument.presentationml.tags+xml"/>
  <Override PartName="/ppt/tags/tag860.xml" ContentType="application/vnd.openxmlformats-officedocument.presentationml.tags+xml"/>
  <Override PartName="/ppt/tags/tag793.xml" ContentType="application/vnd.openxmlformats-officedocument.presentationml.tags+xml"/>
  <Override PartName="/ppt/tags/tag1552.xml" ContentType="application/vnd.openxmlformats-officedocument.presentationml.tags+xml"/>
  <Override PartName="/ppt/tags/tag448.xml" ContentType="application/vnd.openxmlformats-officedocument.presentationml.tags+xml"/>
  <Override PartName="/ppt/tags/tag1503.xml" ContentType="application/vnd.openxmlformats-officedocument.presentationml.tags+xml"/>
  <Override PartName="/ppt/tags/tag1563.xml" ContentType="application/vnd.openxmlformats-officedocument.presentationml.tags+xml"/>
  <Override PartName="/ppt/tags/tag978.xml" ContentType="application/vnd.openxmlformats-officedocument.presentationml.tags+xml"/>
  <Override PartName="/ppt/tags/tag1057.xml" ContentType="application/vnd.openxmlformats-officedocument.presentationml.tags+xml"/>
  <Override PartName="/ppt/tags/tag1480.xml" ContentType="application/vnd.openxmlformats-officedocument.presentationml.tags+xml"/>
  <Override PartName="/ppt/tags/tag1411.xml" ContentType="application/vnd.openxmlformats-officedocument.presentationml.tags+xml"/>
  <Override PartName="/ppt/tags/tag573.xml" ContentType="application/vnd.openxmlformats-officedocument.presentationml.tags+xml"/>
  <Override PartName="/ppt/tags/tag1252.xml" ContentType="application/vnd.openxmlformats-officedocument.presentationml.tags+xml"/>
  <Override PartName="/ppt/notesSlides/notesSlide19.xml" ContentType="application/vnd.openxmlformats-officedocument.presentationml.notesSlide+xml"/>
  <Override PartName="/ppt/tags/tag1402.xml" ContentType="application/vnd.openxmlformats-officedocument.presentationml.tags+xml"/>
  <Override PartName="/ppt/tags/tag420.xml" ContentType="application/vnd.openxmlformats-officedocument.presentationml.tags+xml"/>
  <Override PartName="/ppt/notesSlides/notesSlide26.xml" ContentType="application/vnd.openxmlformats-officedocument.presentationml.notesSlide+xml"/>
  <Override PartName="/ppt/tags/tag76.xml" ContentType="application/vnd.openxmlformats-officedocument.presentationml.tags+xml"/>
  <Override PartName="/ppt/tags/tag1204.xml" ContentType="application/vnd.openxmlformats-officedocument.presentationml.tags+xml"/>
  <Override PartName="/ppt/tags/tag54.xml" ContentType="application/vnd.openxmlformats-officedocument.presentationml.tags+xml"/>
  <Override PartName="/ppt/tags/tag146.xml" ContentType="application/vnd.openxmlformats-officedocument.presentationml.tags+xml"/>
  <Override PartName="/ppt/tags/tag568.xml" ContentType="application/vnd.openxmlformats-officedocument.presentationml.tags+xml"/>
  <Override PartName="/ppt/notesSlides/notesSlide60.xml" ContentType="application/vnd.openxmlformats-officedocument.presentationml.notesSlide+xml"/>
  <Override PartName="/ppt/tags/tag266.xml" ContentType="application/vnd.openxmlformats-officedocument.presentationml.tags+xml"/>
  <Override PartName="/ppt/tags/tag237.xml" ContentType="application/vnd.openxmlformats-officedocument.presentationml.tags+xml"/>
  <Override PartName="/ppt/slides/slide48.xml" ContentType="application/vnd.openxmlformats-officedocument.presentationml.slide+xml"/>
  <Override PartName="/ppt/tags/tag61.xml" ContentType="application/vnd.openxmlformats-officedocument.presentationml.tags+xml"/>
  <Override PartName="/ppt/slides/slide77.xml" ContentType="application/vnd.openxmlformats-officedocument.presentationml.slide+xml"/>
  <Override PartName="/ppt/tags/tag1576.xml" ContentType="application/vnd.openxmlformats-officedocument.presentationml.tags+xml"/>
  <Override PartName="/ppt/tags/tag239.xml" ContentType="application/vnd.openxmlformats-officedocument.presentationml.tags+xml"/>
  <Override PartName="/ppt/tags/tag295.xml" ContentType="application/vnd.openxmlformats-officedocument.presentationml.tags+xml"/>
  <Override PartName="/ppt/tags/tag1531.xml" ContentType="application/vnd.openxmlformats-officedocument.presentationml.tags+xml"/>
  <Override PartName="/ppt/tags/tag284.xml" ContentType="application/vnd.openxmlformats-officedocument.presentationml.tags+xml"/>
  <Override PartName="/ppt/tags/tag358.xml" ContentType="application/vnd.openxmlformats-officedocument.presentationml.tags+xml"/>
  <Override PartName="/ppt/tags/tag1198.xml" ContentType="application/vnd.openxmlformats-officedocument.presentationml.tags+xml"/>
  <Override PartName="/ppt/tags/tag1217.xml" ContentType="application/vnd.openxmlformats-officedocument.presentationml.tags+xml"/>
  <Override PartName="/ppt/tags/tag690.xml" ContentType="application/vnd.openxmlformats-officedocument.presentationml.tags+xml"/>
  <Override PartName="/ppt/tags/tag1401.xml" ContentType="application/vnd.openxmlformats-officedocument.presentationml.tags+xml"/>
  <Override PartName="/ppt/tags/tag800.xml" ContentType="application/vnd.openxmlformats-officedocument.presentationml.tags+xml"/>
  <Override PartName="/ppt/tags/tag812.xml" ContentType="application/vnd.openxmlformats-officedocument.presentationml.tags+xml"/>
  <Override PartName="/ppt/tags/tag613.xml" ContentType="application/vnd.openxmlformats-officedocument.presentationml.tags+xml"/>
  <Override PartName="/ppt/tags/tag335.xml" ContentType="application/vnd.openxmlformats-officedocument.presentationml.tags+xml"/>
  <Override PartName="/ppt/tags/tag1433.xml" ContentType="application/vnd.openxmlformats-officedocument.presentationml.tags+xml"/>
  <Override PartName="/ppt/tags/tag1468.xml" ContentType="application/vnd.openxmlformats-officedocument.presentationml.tags+xml"/>
  <Override PartName="/ppt/tags/tag259.xml" ContentType="application/vnd.openxmlformats-officedocument.presentationml.tags+xml"/>
  <Override PartName="/ppt/tags/tag537.xml" ContentType="application/vnd.openxmlformats-officedocument.presentationml.tags+xml"/>
  <Override PartName="/ppt/tags/tag558.xml" ContentType="application/vnd.openxmlformats-officedocument.presentationml.tags+xml"/>
  <Override PartName="/ppt/tags/tag1423.xml" ContentType="application/vnd.openxmlformats-officedocument.presentationml.tags+xml"/>
  <Override PartName="/ppt/tags/tag57.xml" ContentType="application/vnd.openxmlformats-officedocument.presentationml.tags+xml"/>
  <Override PartName="/ppt/tags/tag1523.xml" ContentType="application/vnd.openxmlformats-officedocument.presentationml.tags+xml"/>
  <Override PartName="/ppt/tags/tag1097.xml" ContentType="application/vnd.openxmlformats-officedocument.presentationml.tags+xml"/>
  <Override PartName="/ppt/tags/tag686.xml" ContentType="application/vnd.openxmlformats-officedocument.presentationml.tags+xml"/>
  <Override PartName="/ppt/tags/tag1255.xml" ContentType="application/vnd.openxmlformats-officedocument.presentationml.tags+xml"/>
  <Override PartName="/ppt/tags/tag1279.xml" ContentType="application/vnd.openxmlformats-officedocument.presentationml.tags+xml"/>
  <Override PartName="/ppt/tags/tag390.xml" ContentType="application/vnd.openxmlformats-officedocument.presentationml.tags+xml"/>
  <Override PartName="/ppt/tags/tag286.xml" ContentType="application/vnd.openxmlformats-officedocument.presentationml.tags+xml"/>
  <Override PartName="/ppt/notesSlides/notesSlide61.xml" ContentType="application/vnd.openxmlformats-officedocument.presentationml.notesSlide+xml"/>
  <Override PartName="/ppt/tags/tag256.xml" ContentType="application/vnd.openxmlformats-officedocument.presentationml.tags+xml"/>
  <Override PartName="/ppt/tags/tag490.xml" ContentType="application/vnd.openxmlformats-officedocument.presentationml.tags+xml"/>
  <Override PartName="/ppt/slides/slide21.xml" ContentType="application/vnd.openxmlformats-officedocument.presentationml.slide+xml"/>
  <Override PartName="/ppt/tags/tag190.xml" ContentType="application/vnd.openxmlformats-officedocument.presentationml.tags+xml"/>
  <Override PartName="/ppt/tags/tag1023.xml" ContentType="application/vnd.openxmlformats-officedocument.presentationml.tags+xml"/>
  <Override PartName="/ppt/tags/tag357.xml" ContentType="application/vnd.openxmlformats-officedocument.presentationml.tags+xml"/>
  <Override PartName="/ppt/tags/tag1520.xml" ContentType="application/vnd.openxmlformats-officedocument.presentationml.tags+xml"/>
  <Override PartName="/ppt/slides/slide65.xml" ContentType="application/vnd.openxmlformats-officedocument.presentationml.slide+xml"/>
  <Override PartName="/ppt/tags/tag1360.xml" ContentType="application/vnd.openxmlformats-officedocument.presentationml.tags+xml"/>
  <Override PartName="/ppt/tags/tag1504.xml" ContentType="application/vnd.openxmlformats-officedocument.presentationml.tags+xml"/>
  <Override PartName="/ppt/slides/slide7.xml" ContentType="application/vnd.openxmlformats-officedocument.presentationml.slide+xml"/>
  <Override PartName="/ppt/tags/tag693.xml" ContentType="application/vnd.openxmlformats-officedocument.presentationml.tags+xml"/>
  <Override PartName="/ppt/notesSlides/notesSlide4.xml" ContentType="application/vnd.openxmlformats-officedocument.presentationml.notesSlide+xml"/>
  <Override PartName="/ppt/tags/tag410.xml" ContentType="application/vnd.openxmlformats-officedocument.presentationml.tags+xml"/>
  <Override PartName="/ppt/tags/tag1208.xml" ContentType="application/vnd.openxmlformats-officedocument.presentationml.tags+xml"/>
  <Override PartName="/ppt/tags/tag1033.xml" ContentType="application/vnd.openxmlformats-officedocument.presentationml.tags+xml"/>
  <Override PartName="/ppt/tags/tag1276.xml" ContentType="application/vnd.openxmlformats-officedocument.presentationml.tags+xml"/>
  <Override PartName="/ppt/tags/tag658.xml" ContentType="application/vnd.openxmlformats-officedocument.presentationml.tags+xml"/>
  <Override PartName="/ppt/slideLayouts/slideLayout6.xml" ContentType="application/vnd.openxmlformats-officedocument.presentationml.slideLayout+xml"/>
  <Override PartName="/ppt/tags/tag594.xml" ContentType="application/vnd.openxmlformats-officedocument.presentationml.tags+xml"/>
  <Override PartName="/ppt/slideLayouts/slideLayout14.xml" ContentType="application/vnd.openxmlformats-officedocument.presentationml.slideLayout+xml"/>
  <Override PartName="/ppt/tags/tag274.xml" ContentType="application/vnd.openxmlformats-officedocument.presentationml.tags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tags/tag744.xml" ContentType="application/vnd.openxmlformats-officedocument.presentationml.tags+xml"/>
  <Override PartName="/ppt/tags/tag697.xml" ContentType="application/vnd.openxmlformats-officedocument.presentationml.tags+xml"/>
  <Override PartName="/ppt/tags/tag1507.xml" ContentType="application/vnd.openxmlformats-officedocument.presentationml.tags+xml"/>
  <Override PartName="/ppt/tags/tag1269.xml" ContentType="application/vnd.openxmlformats-officedocument.presentationml.tags+xml"/>
  <Override PartName="/ppt/tags/tag279.xml" ContentType="application/vnd.openxmlformats-officedocument.presentationml.tags+xml"/>
  <Override PartName="/ppt/tags/tag346.xml" ContentType="application/vnd.openxmlformats-officedocument.presentationml.tags+xml"/>
  <Override PartName="/ppt/tags/tag1362.xml" ContentType="application/vnd.openxmlformats-officedocument.presentationml.tags+xml"/>
  <Override PartName="/ppt/tags/tag133.xml" ContentType="application/vnd.openxmlformats-officedocument.presentationml.tags+xml"/>
  <Override PartName="/ppt/tags/tag78.xml" ContentType="application/vnd.openxmlformats-officedocument.presentationml.tags+xml"/>
  <Override PartName="/ppt/notesSlides/notesSlide10.xml" ContentType="application/vnd.openxmlformats-officedocument.presentationml.notesSlide+xml"/>
  <Override PartName="/ppt/tags/tag228.xml" ContentType="application/vnd.openxmlformats-officedocument.presentationml.tags+xml"/>
  <Override PartName="/ppt/tags/tag1534.xml" ContentType="application/vnd.openxmlformats-officedocument.presentationml.tags+xml"/>
  <Override PartName="/ppt/tags/tag1316.xml" ContentType="application/vnd.openxmlformats-officedocument.presentationml.tags+xml"/>
  <Override PartName="/ppt/tags/tag1288.xml" ContentType="application/vnd.openxmlformats-officedocument.presentationml.tags+xml"/>
  <Override PartName="/ppt/tags/tag829.xml" ContentType="application/vnd.openxmlformats-officedocument.presentationml.tags+xml"/>
  <Override PartName="/ppt/tags/tag6.xml" ContentType="application/vnd.openxmlformats-officedocument.presentationml.tags+xml"/>
  <Override PartName="/ppt/slides/slide67.xml" ContentType="application/vnd.openxmlformats-officedocument.presentationml.slide+xml"/>
  <Override PartName="/ppt/tags/tag186.xml" ContentType="application/vnd.openxmlformats-officedocument.presentationml.tags+xml"/>
  <Override PartName="/ppt/tags/tag715.xml" ContentType="application/vnd.openxmlformats-officedocument.presentationml.tags+xml"/>
  <Override PartName="/ppt/tags/tag795.xml" ContentType="application/vnd.openxmlformats-officedocument.presentationml.tags+xml"/>
  <Override PartName="/ppt/slides/slide46.xml" ContentType="application/vnd.openxmlformats-officedocument.presentationml.slide+xml"/>
  <Override PartName="/ppt/tags/tag959.xml" ContentType="application/vnd.openxmlformats-officedocument.presentationml.tags+xml"/>
  <Override PartName="/ppt/tags/tag1148.xml" ContentType="application/vnd.openxmlformats-officedocument.presentationml.tags+xml"/>
  <Override PartName="/ppt/tags/tag743.xml" ContentType="application/vnd.openxmlformats-officedocument.presentationml.tags+xml"/>
  <Override PartName="/ppt/tags/tag1180.xml" ContentType="application/vnd.openxmlformats-officedocument.presentationml.tags+xml"/>
  <Override PartName="/ppt/tags/tag1351.xml" ContentType="application/vnd.openxmlformats-officedocument.presentationml.tags+xml"/>
  <Override PartName="/ppt/tags/tag1077.xml" ContentType="application/vnd.openxmlformats-officedocument.presentationml.tags+xml"/>
  <Override PartName="/ppt/tags/tag657.xml" ContentType="application/vnd.openxmlformats-officedocument.presentationml.tags+xml"/>
  <Override PartName="/ppt/tags/tag1473.xml" ContentType="application/vnd.openxmlformats-officedocument.presentationml.tags+xml"/>
  <Override PartName="/ppt/tags/tag1383.xml" ContentType="application/vnd.openxmlformats-officedocument.presentationml.tags+xml"/>
  <Override PartName="/ppt/tags/tag1177.xml" ContentType="application/vnd.openxmlformats-officedocument.presentationml.tags+xml"/>
  <Override PartName="/ppt/tags/tag1258.xml" ContentType="application/vnd.openxmlformats-officedocument.presentationml.tags+xml"/>
  <Override PartName="/ppt/tags/tag356.xml" ContentType="application/vnd.openxmlformats-officedocument.presentationml.tags+xml"/>
  <Override PartName="/ppt/tags/tag1407.xml" ContentType="application/vnd.openxmlformats-officedocument.presentationml.tags+xml"/>
  <Override PartName="/ppt/tags/tag140.xml" ContentType="application/vnd.openxmlformats-officedocument.presentationml.tags+xml"/>
  <Override PartName="/ppt/tags/tag734.xml" ContentType="application/vnd.openxmlformats-officedocument.presentationml.tags+xml"/>
  <Override PartName="/ppt/tags/tag718.xml" ContentType="application/vnd.openxmlformats-officedocument.presentationml.tags+xml"/>
  <Override PartName="/ppt/tags/tag4.xml" ContentType="application/vnd.openxmlformats-officedocument.presentationml.tags+xml"/>
  <Override PartName="/ppt/tags/tag364.xml" ContentType="application/vnd.openxmlformats-officedocument.presentationml.tags+xml"/>
  <Override PartName="/ppt/tags/tag769.xml" ContentType="application/vnd.openxmlformats-officedocument.presentationml.tags+xml"/>
  <Override PartName="/ppt/tags/tag91.xml" ContentType="application/vnd.openxmlformats-officedocument.presentationml.tags+xml"/>
  <Override PartName="/ppt/tags/tag393.xml" ContentType="application/vnd.openxmlformats-officedocument.presentationml.tags+xml"/>
  <Override PartName="/ppt/tags/tag653.xml" ContentType="application/vnd.openxmlformats-officedocument.presentationml.tags+xml"/>
  <Override PartName="/ppt/tags/tag464.xml" ContentType="application/vnd.openxmlformats-officedocument.presentationml.tags+xml"/>
  <Override PartName="/ppt/notesSlides/notesSlide59.xml" ContentType="application/vnd.openxmlformats-officedocument.presentationml.notesSlide+xml"/>
  <Override PartName="/ppt/tags/tag62.xml" ContentType="application/vnd.openxmlformats-officedocument.presentationml.tags+xml"/>
  <Override PartName="/ppt/tags/tag1130.xml" ContentType="application/vnd.openxmlformats-officedocument.presentationml.tags+xml"/>
  <Override PartName="/ppt/tags/tag1274.xml" ContentType="application/vnd.openxmlformats-officedocument.presentationml.tags+xml"/>
  <Override PartName="/ppt/tags/tag717.xml" ContentType="application/vnd.openxmlformats-officedocument.presentationml.tags+xml"/>
  <Override PartName="/ppt/tags/tag818.xml" ContentType="application/vnd.openxmlformats-officedocument.presentationml.tags+xml"/>
  <Override PartName="/ppt/tags/tag1463.xml" ContentType="application/vnd.openxmlformats-officedocument.presentationml.tags+xml"/>
  <Override PartName="/ppt/tags/tag242.xml" ContentType="application/vnd.openxmlformats-officedocument.presentationml.tags+xml"/>
  <Override PartName="/ppt/tags/tag1467.xml" ContentType="application/vnd.openxmlformats-officedocument.presentationml.tags+xml"/>
  <Override PartName="/ppt/notesSlides/notesSlide54.xml" ContentType="application/vnd.openxmlformats-officedocument.presentationml.notesSlide+xml"/>
  <Override PartName="/ppt/tags/tag704.xml" ContentType="application/vnd.openxmlformats-officedocument.presentationml.tags+xml"/>
  <Override PartName="/ppt/tags/tag627.xml" ContentType="application/vnd.openxmlformats-officedocument.presentationml.tags+xml"/>
  <Override PartName="/ppt/tags/tag1318.xml" ContentType="application/vnd.openxmlformats-officedocument.presentationml.tags+xml"/>
  <Override PartName="/ppt/tags/tag1341.xml" ContentType="application/vnd.openxmlformats-officedocument.presentationml.tags+xml"/>
  <Override PartName="/ppt/tags/tag496.xml" ContentType="application/vnd.openxmlformats-officedocument.presentationml.tags+xml"/>
  <Override PartName="/ppt/tags/tag172.xml" ContentType="application/vnd.openxmlformats-officedocument.presentationml.tags+xml"/>
  <Override PartName="/ppt/slides/slide24.xml" ContentType="application/vnd.openxmlformats-officedocument.presentationml.slide+xml"/>
  <Override PartName="/ppt/tags/tag158.xml" ContentType="application/vnd.openxmlformats-officedocument.presentationml.tags+xml"/>
  <Override PartName="/ppt/tags/tag1315.xml" ContentType="application/vnd.openxmlformats-officedocument.presentationml.tags+xml"/>
  <Override PartName="/ppt/tags/tag838.xml" ContentType="application/vnd.openxmlformats-officedocument.presentationml.tags+xml"/>
  <Override PartName="/ppt/tags/tag48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1" r:id="rId1"/>
  </p:sldMasterIdLst>
  <p:notesMasterIdLst>
    <p:notesMasterId r:id="rId91"/>
  </p:notesMasterIdLst>
  <p:handoutMasterIdLst>
    <p:handoutMasterId r:id="rId92"/>
  </p:handoutMasterIdLst>
  <p:sldIdLst>
    <p:sldId id="387" r:id="rId2"/>
    <p:sldId id="342" r:id="rId3"/>
    <p:sldId id="341" r:id="rId4"/>
    <p:sldId id="344" r:id="rId5"/>
    <p:sldId id="258" r:id="rId6"/>
    <p:sldId id="259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2" r:id="rId15"/>
    <p:sldId id="353" r:id="rId16"/>
    <p:sldId id="354" r:id="rId17"/>
    <p:sldId id="355" r:id="rId18"/>
    <p:sldId id="262" r:id="rId19"/>
    <p:sldId id="339" r:id="rId20"/>
    <p:sldId id="356" r:id="rId21"/>
    <p:sldId id="264" r:id="rId22"/>
    <p:sldId id="357" r:id="rId23"/>
    <p:sldId id="265" r:id="rId24"/>
    <p:sldId id="266" r:id="rId25"/>
    <p:sldId id="358" r:id="rId26"/>
    <p:sldId id="359" r:id="rId27"/>
    <p:sldId id="360" r:id="rId28"/>
    <p:sldId id="361" r:id="rId29"/>
    <p:sldId id="269" r:id="rId30"/>
    <p:sldId id="270" r:id="rId31"/>
    <p:sldId id="271" r:id="rId32"/>
    <p:sldId id="273" r:id="rId33"/>
    <p:sldId id="272" r:id="rId34"/>
    <p:sldId id="276" r:id="rId35"/>
    <p:sldId id="364" r:id="rId36"/>
    <p:sldId id="362" r:id="rId37"/>
    <p:sldId id="314" r:id="rId38"/>
    <p:sldId id="278" r:id="rId39"/>
    <p:sldId id="279" r:id="rId40"/>
    <p:sldId id="365" r:id="rId41"/>
    <p:sldId id="280" r:id="rId42"/>
    <p:sldId id="281" r:id="rId43"/>
    <p:sldId id="366" r:id="rId44"/>
    <p:sldId id="282" r:id="rId45"/>
    <p:sldId id="367" r:id="rId46"/>
    <p:sldId id="283" r:id="rId47"/>
    <p:sldId id="368" r:id="rId48"/>
    <p:sldId id="369" r:id="rId49"/>
    <p:sldId id="315" r:id="rId50"/>
    <p:sldId id="372" r:id="rId51"/>
    <p:sldId id="326" r:id="rId52"/>
    <p:sldId id="328" r:id="rId53"/>
    <p:sldId id="329" r:id="rId54"/>
    <p:sldId id="330" r:id="rId55"/>
    <p:sldId id="373" r:id="rId56"/>
    <p:sldId id="331" r:id="rId57"/>
    <p:sldId id="332" r:id="rId58"/>
    <p:sldId id="333" r:id="rId59"/>
    <p:sldId id="334" r:id="rId60"/>
    <p:sldId id="335" r:id="rId61"/>
    <p:sldId id="336" r:id="rId62"/>
    <p:sldId id="337" r:id="rId63"/>
    <p:sldId id="284" r:id="rId64"/>
    <p:sldId id="385" r:id="rId65"/>
    <p:sldId id="285" r:id="rId66"/>
    <p:sldId id="386" r:id="rId67"/>
    <p:sldId id="287" r:id="rId68"/>
    <p:sldId id="288" r:id="rId69"/>
    <p:sldId id="289" r:id="rId70"/>
    <p:sldId id="290" r:id="rId71"/>
    <p:sldId id="374" r:id="rId72"/>
    <p:sldId id="291" r:id="rId73"/>
    <p:sldId id="292" r:id="rId74"/>
    <p:sldId id="317" r:id="rId75"/>
    <p:sldId id="293" r:id="rId76"/>
    <p:sldId id="294" r:id="rId77"/>
    <p:sldId id="295" r:id="rId78"/>
    <p:sldId id="370" r:id="rId79"/>
    <p:sldId id="371" r:id="rId80"/>
    <p:sldId id="375" r:id="rId81"/>
    <p:sldId id="376" r:id="rId82"/>
    <p:sldId id="377" r:id="rId83"/>
    <p:sldId id="378" r:id="rId84"/>
    <p:sldId id="379" r:id="rId85"/>
    <p:sldId id="380" r:id="rId86"/>
    <p:sldId id="381" r:id="rId87"/>
    <p:sldId id="382" r:id="rId88"/>
    <p:sldId id="383" r:id="rId89"/>
    <p:sldId id="384" r:id="rId90"/>
  </p:sldIdLst>
  <p:sldSz cx="9144000" cy="6858000" type="screen4x3"/>
  <p:notesSz cx="6985000" cy="9271000"/>
  <p:custDataLst>
    <p:tags r:id="rId94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9900"/>
    <a:srgbClr val="FF7C80"/>
    <a:srgbClr val="996633"/>
    <a:srgbClr val="FF0000"/>
    <a:srgbClr val="33CC33"/>
    <a:srgbClr val="CC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7994" autoAdjust="0"/>
  </p:normalViewPr>
  <p:slideViewPr>
    <p:cSldViewPr>
      <p:cViewPr varScale="1">
        <p:scale>
          <a:sx n="84" d="100"/>
          <a:sy n="84" d="100"/>
        </p:scale>
        <p:origin x="-15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tags" Target="tags/tag1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25" Type="http://schemas.openxmlformats.org/officeDocument/2006/relationships/slide" Target="slides/slide24.xml"/><Relationship Id="rId96" Type="http://schemas.openxmlformats.org/officeDocument/2006/relationships/viewProps" Target="viewProps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17" Type="http://schemas.openxmlformats.org/officeDocument/2006/relationships/slide" Target="slides/slide16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theme" Target="theme/theme1.xml"/><Relationship Id="rId9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presProps" Target="presProps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92" Type="http://schemas.openxmlformats.org/officeDocument/2006/relationships/handoutMaster" Target="handoutMasters/handoutMaster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57" Type="http://schemas.openxmlformats.org/officeDocument/2006/relationships/slide" Target="slides/slide56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6" Type="http://schemas.openxmlformats.org/officeDocument/2006/relationships/slide" Target="slides/slide25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notesMaster" Target="notesMasters/notesMaster1.xml"/><Relationship Id="rId93" Type="http://schemas.openxmlformats.org/officeDocument/2006/relationships/printerSettings" Target="printerSettings/printerSettings1.bin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82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2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C46D50-8C34-4E40-A48B-5A5F5C5380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defRPr sz="12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defRPr sz="1200"/>
            </a:lvl1pPr>
          </a:lstStyle>
          <a:p>
            <a:fld id="{32AA255D-AC34-C64D-B1B0-6150DACDBE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1" charset="0"/>
        <a:ea typeface="Arial" pitchFamily="-111" charset="0"/>
        <a:cs typeface="Arial" pitchFamily="-111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729" y="4404033"/>
            <a:ext cx="5123546" cy="41710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45" tIns="45722" rIns="91445" bIns="45722">
            <a:prstTxWarp prst="textNoShape">
              <a:avLst/>
            </a:prstTxWarp>
          </a:bodyPr>
          <a:lstStyle/>
          <a:p>
            <a:endParaRPr lang="en-US">
              <a:latin typeface="Arial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932DA-34A4-E247-A0D9-97FF596C3DF6}" type="slidenum">
              <a:rPr lang="en-US"/>
              <a:pPr/>
              <a:t>25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334" y="4403725"/>
            <a:ext cx="5122333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57A3B-99C8-C64F-A238-5D2C0F4B2960}" type="slidenum">
              <a:rPr lang="en-US"/>
              <a:pPr/>
              <a:t>26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334" y="4403725"/>
            <a:ext cx="5122333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D06A5-5882-E940-93CE-5088D7923D8E}" type="slidenum">
              <a:rPr lang="en-US"/>
              <a:pPr/>
              <a:t>27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334" y="4403725"/>
            <a:ext cx="5122333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7076A1-D420-CB41-AB38-F9C8A370A8B8}" type="slidenum">
              <a:rPr lang="en-US"/>
              <a:pPr/>
              <a:t>28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334" y="4403725"/>
            <a:ext cx="5122333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129DFD-F598-7D4A-961C-A5A05EB7962E}" type="slidenum">
              <a:rPr lang="en-US"/>
              <a:pPr/>
              <a:t>29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E2AFA0-F123-7E4A-86A3-18647BD1372D}" type="slidenum">
              <a:rPr lang="en-US"/>
              <a:pPr/>
              <a:t>30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Remember ‘consistent’ means ‘legal’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032EAA-248F-1B46-A377-9BC3CC6AE0B3}" type="slidenum">
              <a:rPr lang="en-US"/>
              <a:pPr/>
              <a:t>31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We haven’t specified these things yet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69B565-315D-8D46-9953-5FE00F38FAEB}" type="slidenum">
              <a:rPr lang="en-US"/>
              <a:pPr/>
              <a:t>32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What about now? 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 most constrained column - 3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4595FF-68F8-6F48-BBCC-13BA38226D98}" type="slidenum">
              <a:rPr lang="en-US"/>
              <a:pPr/>
              <a:t>33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764822-DD7B-1343-9DD6-BB358DC023B2}" type="slidenum">
              <a:rPr lang="en-US"/>
              <a:pPr/>
              <a:t>34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2E0124-EA41-AE49-BFD0-84396B99A55E}" type="slidenum">
              <a:rPr lang="en-US"/>
              <a:pPr/>
              <a:t>5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Using local search, we would generate a random configuration of queens on the board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Check if it is the goal state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If not, make some alteration and try again</a:t>
            </a:r>
          </a:p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Is there anything bad about this?</a:t>
            </a:r>
          </a:p>
          <a:p>
            <a:pPr lvl="1"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Its easy to generate and alter, but might have to do that many times</a:t>
            </a:r>
          </a:p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There are various ways to do this smarter, with genetic algorithms, etc, but this state space is still huge</a:t>
            </a:r>
          </a:p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How would you go about figuring out where to put another queen on this board in column 3?</a:t>
            </a:r>
          </a:p>
          <a:p>
            <a:pPr lvl="1" eaLnBrk="1" hangingPunct="1">
              <a:buFontTx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What are the positions that you would try?</a:t>
            </a:r>
          </a:p>
          <a:p>
            <a:pPr lvl="1"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TRY THIS ON YOUR PAPER - BE CONSCIOUS OF YOUR METHOD - TRY COL 3, then COL 4, …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BE43F-4EF3-5642-A5D1-F4238E19AE17}" type="slidenum">
              <a:rPr lang="en-US"/>
              <a:pPr/>
              <a:t>37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80592D-D849-5342-BDE2-83FF50033915}" type="slidenum">
              <a:rPr lang="en-US"/>
              <a:pPr/>
              <a:t>38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7A7A55-A739-0A40-BE3C-62D55407C589}" type="slidenum">
              <a:rPr lang="en-US"/>
              <a:pPr/>
              <a:t>39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B46ACD-972B-CA45-A043-793E1F9969BD}" type="slidenum">
              <a:rPr lang="en-US"/>
              <a:pPr/>
              <a:t>40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334" y="4403725"/>
            <a:ext cx="5122333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12DA87-11D9-DA46-A6E9-6536A504188A}" type="slidenum">
              <a:rPr lang="en-US"/>
              <a:pPr/>
              <a:t>41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B5648-67CA-9F45-8983-607F8E13BC39}" type="slidenum">
              <a:rPr lang="en-US"/>
              <a:pPr/>
              <a:t>42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 WA to be red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eliminates red from the possibilities for NT and SA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B5648-67CA-9F45-8983-607F8E13BC39}" type="slidenum">
              <a:rPr lang="en-US"/>
              <a:pPr/>
              <a:t>43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 WA to be red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eliminates red from the possibilities for NT and SA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9CDF4-9304-1643-8E27-C005EC075F60}" type="slidenum">
              <a:rPr lang="en-US"/>
              <a:pPr/>
              <a:t>44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after we assign Q to be Green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removes some other possibilities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9CDF4-9304-1643-8E27-C005EC075F60}" type="slidenum">
              <a:rPr lang="en-US"/>
              <a:pPr/>
              <a:t>45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after we assign Q to be Green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removes some other possibilities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EEAC0-CCA0-E540-A46F-7164E5EAEC33}" type="slidenum">
              <a:rPr lang="en-US"/>
              <a:pPr/>
              <a:t>46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4CD59-EA1B-5D45-8367-3CD4F3E5EC5B}" type="slidenum">
              <a:rPr lang="en-US"/>
              <a:pPr/>
              <a:t>6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9CDF4-9304-1643-8E27-C005EC075F60}" type="slidenum">
              <a:rPr lang="en-US"/>
              <a:pPr/>
              <a:t>47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after we assign Q to be Green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removes some other possibilities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9CDF4-9304-1643-8E27-C005EC075F60}" type="slidenum">
              <a:rPr lang="en-US"/>
              <a:pPr/>
              <a:t>48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after we assign Q to be Green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removes some other possibilities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F5E82-DE1C-E44F-ABA7-0708A84E9F13}" type="slidenum">
              <a:rPr lang="en-US"/>
              <a:pPr/>
              <a:t>49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Forward checking was one way of avoiding getting too far down DEADEND branches, REMOVING ARC INCONSISTENCIES is another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Given two variables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j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that are connected by some constraint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We have a set of possible remaining values X and Y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For every possible label in Y, if using that label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for K leaves no possible labels in X for J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Then get rid of that possible label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y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B5590E-CA68-954B-AB2F-BE67B8F28091}" type="slidenum">
              <a:rPr lang="en-US"/>
              <a:pPr/>
              <a:t>51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49CDD9-B51B-834F-AECF-073A36F776D1}" type="slidenum">
              <a:rPr lang="en-US"/>
              <a:pPr/>
              <a:t>52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Given this assignment of 1 to X1, we can remove a lot of values from the list of possibilities for the other variables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8D3D1F-9FAF-A14B-B9C9-DE414DF0C4BE}" type="slidenum">
              <a:rPr lang="en-US"/>
              <a:pPr/>
              <a:t>53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Removing arc inconsistencies, do you see any others we can remove?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Consider the varaibles in pairs (x1, x2), (x1, x3),….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				hint:  (x2, x3)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What if you consider X2 and X3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What if we assigned 3 to X2? 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Then there would be no possibilities for X3 bc of diagonal conflict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So we can also eliminate 3 from X2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87320D-143A-8B4C-9425-20AD805F588B}" type="slidenum">
              <a:rPr lang="en-US"/>
              <a:pPr/>
              <a:t>54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Any other arc inconsistencies? Hint: try (x3,x2)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consider X3 and X2 again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assigned 4 to X3, then that would eliminate the possibilities for X2, so get rid of 4 for X3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Lets consider X3 and X4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assigned 2 to X3, that would eliminate all possibilities from X4, so we should get rid of 2 from X3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87320D-143A-8B4C-9425-20AD805F588B}" type="slidenum">
              <a:rPr lang="en-US"/>
              <a:pPr/>
              <a:t>55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Any other arc inconsistencies? Hint: try (x3,x2)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consider X3 and X2 again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assigned 4 to X3, then that would eliminate the possibilities for X2, so get rid of 4 for X3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Lets consider X3 and X4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assigned 2 to X3, that would eliminate all possibilities from X4, so we should get rid of 2 from X3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DAD47-CF50-3145-81FD-CEEA1B7F39C7}" type="slidenum">
              <a:rPr lang="en-US"/>
              <a:pPr/>
              <a:t>56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since X3 has no more possibilities, we need to back track and change our last assignment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1B839B-5875-2B44-AF58-AC569DA6D8FE}" type="slidenum">
              <a:rPr lang="en-US"/>
              <a:pPr/>
              <a:t>57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So we try the second branch in the tree - we know that x1 can’t be 1 now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E89DC-030F-7D4F-8195-1D495909E8A4}" type="slidenum">
              <a:rPr lang="en-US"/>
              <a:pPr/>
              <a:t>18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DRAW on BOARD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Xi represents the row in which you’ll place the queen in col i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K is row num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-no worries about col conflicts because we are assigning 1 queen in each column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Constraint 1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Row number k can’t appear twice (would imply that we have a row conflict)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Constraint 2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Diagonal conflict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121978-0CB4-A84D-B388-EDCFCC5AA6D7}" type="slidenum">
              <a:rPr lang="en-US"/>
              <a:pPr/>
              <a:t>58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Again, remove arc inconsistencies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Arc (X3, X2)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assign X3=3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That removes all possibilities for X2, so get rid of X3=3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520D50-06DB-3349-B126-C34C731032A0}" type="slidenum">
              <a:rPr lang="en-US"/>
              <a:pPr/>
              <a:t>59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Arc (X4, X3)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X4 = 1 - remove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X4 = 3 - fine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Arc(X4, X2)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X4 = 4 - remove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B30BC8-5174-6D4E-BC44-6FA52B407E1E}" type="slidenum">
              <a:rPr lang="en-US"/>
              <a:pPr/>
              <a:t>60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we have one value for each variable remaining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717A0E-AC61-1F42-A78A-6F1C4303F5CF}" type="slidenum">
              <a:rPr lang="en-US"/>
              <a:pPr/>
              <a:t>61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BB88F-BEC0-3741-A02A-2AB6993E4455}" type="slidenum">
              <a:rPr lang="en-US"/>
              <a:pPr/>
              <a:t>62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385489-16B3-BC4B-8F67-31754E15D6BA}" type="slidenum">
              <a:rPr lang="en-US"/>
              <a:pPr/>
              <a:t>63</a:t>
            </a:fld>
            <a:endParaRPr 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When we look at a line drawing like this one, we get a vivid perception of 3D shape and layout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HOW?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We even get a perception of surface slant and tilt </a:t>
            </a: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How do we do this? - AI - study people first, then build a system</a:t>
            </a: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When thinking about how a machine could do this, we’ll consider the qualitative knowledge available from a line drawing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Lines can have multiple significance </a:t>
            </a: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The task of LINE LABELING (task of evaluating the actual significance of each line) was one of the first tasks in computer vision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Specifically, we’ll talk about EDGES between SURFACES in an image</a:t>
            </a: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If a program were able to automatically label these EDGES in some way, the program would know more about the image</a:t>
            </a: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Assume that the computer can see the lines and their intersections in some way, but doesn’t know how to interpret them</a:t>
            </a: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FontTx/>
              <a:buChar char="•"/>
            </a:pP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961362-8B95-1D4B-8720-5C80712483A1}" type="slidenum">
              <a:rPr lang="en-US"/>
              <a:pPr/>
              <a:t>64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961362-8B95-1D4B-8720-5C80712483A1}" type="slidenum">
              <a:rPr lang="en-US"/>
              <a:pPr/>
              <a:t>65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961362-8B95-1D4B-8720-5C80712483A1}" type="slidenum">
              <a:rPr lang="en-US"/>
              <a:pPr/>
              <a:t>66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82A19-686E-5344-8436-801D8B5133E3}" type="slidenum">
              <a:rPr lang="en-US"/>
              <a:pPr/>
              <a:t>67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And the types of edges that we’re talking about are CONVEX, CONCAVE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there is an arrow on an edge, it is an “occluding convex edge”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There are two surfaces, one completely occluding the other from our perspective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So we label the edge with an arrow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you follow the arrow, the occluding surface will be on the right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525A7-F34A-8A49-A260-5DAAF126C5DB}" type="slidenum">
              <a:rPr lang="en-US"/>
              <a:pPr/>
              <a:t>19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6055DB-44E7-8048-A66B-430F38FB8997}" type="slidenum">
              <a:rPr lang="en-US"/>
              <a:pPr/>
              <a:t>68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77CF0E-6143-1541-9C6E-AEA543A05B6F}" type="slidenum">
              <a:rPr lang="en-US"/>
              <a:pPr/>
              <a:t>69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577168-EB56-994E-B430-E799559E9EE2}" type="slidenum">
              <a:rPr lang="en-US"/>
              <a:pPr/>
              <a:t>70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An exhaustive listing of the different ways each vertex can be viewed 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We get 3 different junction types, L, Y arrow, and T Junctions</a:t>
            </a: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L junctions come from 2 visible edges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Y arrow junctions come from 3 edges, none of which have an angle &gt; 180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T junctions are associated with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occlusion</a:t>
            </a: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6055DB-44E7-8048-A66B-430F38FB8997}" type="slidenum">
              <a:rPr lang="en-US"/>
              <a:pPr/>
              <a:t>71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53DC4-E537-FC4A-A6E2-ED5AE19D46B5}" type="slidenum">
              <a:rPr lang="en-US"/>
              <a:pPr/>
              <a:t>72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 variables are the junctions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 values are labelings for the junctions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And the constraints are that each line has a single label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CSP performs well in this task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41FFE9-7DB6-504B-8E45-675A966D9BD9}" type="slidenum">
              <a:rPr lang="en-US"/>
              <a:pPr/>
              <a:t>73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10219D-5764-4241-8BBC-2CB35B57954A}" type="slidenum">
              <a:rPr lang="en-US"/>
              <a:pPr/>
              <a:t>74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We have two sets of values for these two different edges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Say we try the first value in the top one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What does that make the other value have to be?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The first one</a:t>
            </a:r>
          </a:p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Because that is the only one that makes that edge a down arrow</a:t>
            </a: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C9295B-950F-9A40-9D5B-D5BBE28A4B19}" type="slidenum">
              <a:rPr lang="en-US"/>
              <a:pPr/>
              <a:t>75</a:t>
            </a:fld>
            <a:endParaRPr lang="en-US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Since a + is coming in here, we only have one option</a:t>
            </a: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28A04A-ED3F-2849-A03B-1BCBC32130EE}" type="slidenum">
              <a:rPr lang="en-US"/>
              <a:pPr/>
              <a:t>76</a:t>
            </a:fld>
            <a:endParaRPr lang="en-US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Now that this has been assigned, we have two possible values for the next one</a:t>
            </a: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484EE3-1D05-8743-82B6-9311917FB4C9}" type="slidenum">
              <a:rPr lang="en-US"/>
              <a:pPr/>
              <a:t>77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What about arc inconsistencies?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labeled the left with #1, what could the right be? 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#3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labeled the left with #2, what could the right be?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nothing!  ARC INCONSISTENCY - remove #2 from left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labeled the left with #3, what could the right be?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nothing!  ARC INCONSISTENCY - remove #3 from left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labeled the left with #4, what could the right be?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#2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labeled the left with #5, what could the right be?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#1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If we labeled the left with #6, what could the right be?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		#1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5FD8A0-45CF-0449-A40D-54885FBDD0A3}" type="slidenum">
              <a:rPr lang="en-US"/>
              <a:pPr/>
              <a:t>20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334" y="4403725"/>
            <a:ext cx="5122333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3282E5-0D59-3745-A22F-E92F36DA2AA5}" type="slidenum">
              <a:rPr lang="en-US"/>
              <a:pPr/>
              <a:t>78</a:t>
            </a:fld>
            <a:endParaRPr 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F90B0-0054-CA41-977B-586C60A08944}" type="slidenum">
              <a:rPr lang="en-US"/>
              <a:pPr/>
              <a:t>79</a:t>
            </a:fld>
            <a:endParaRPr 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A2305-C0ED-774D-BB4F-08F622B482B5}" type="slidenum">
              <a:rPr lang="en-US"/>
              <a:pPr/>
              <a:t>21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>
                <a:latin typeface="Arial" charset="0"/>
                <a:ea typeface="Arial" charset="0"/>
                <a:cs typeface="Arial" charset="0"/>
              </a:rPr>
              <a:t>This is much like the scheduling example that we saw in looking at AISPACE.org last week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47A70-2C9E-4F48-830C-71593F63C87B}" type="slidenum">
              <a:rPr lang="en-US"/>
              <a:pPr/>
              <a:t>23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8ED2EF-AAF1-C345-978D-F1DCC55DE4C3}" type="slidenum">
              <a:rPr lang="en-US"/>
              <a:pPr/>
              <a:t>24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21275" cy="4171950"/>
          </a:xfrm>
          <a:noFill/>
          <a:ln/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It might be good to use search just so we don’t repeat extra work here - systematically work through the problem as opposed to wandering</a:t>
            </a:r>
          </a:p>
          <a:p>
            <a:pPr eaLnBrk="1" hangingPunct="1"/>
            <a:endParaRPr lang="en-US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TRY THIS ON YOUR PAPER - generically</a:t>
            </a:r>
          </a:p>
          <a:p>
            <a:pPr eaLnBrk="1" hangingPunct="1"/>
            <a:endParaRPr lang="en-US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incremental formulation of the search problem</a:t>
            </a:r>
          </a:p>
          <a:p>
            <a:pPr eaLnBrk="1" hangingPunct="1"/>
            <a:r>
              <a:rPr lang="en-US" b="1" dirty="0">
                <a:latin typeface="Times New Roman" charset="0"/>
                <a:ea typeface="Arial" charset="0"/>
                <a:cs typeface="Arial" charset="0"/>
              </a:rPr>
              <a:t>initial state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= {} no assignments</a:t>
            </a:r>
          </a:p>
          <a:p>
            <a:pPr eaLnBrk="1" hangingPunct="1"/>
            <a:r>
              <a:rPr lang="en-US" b="1" dirty="0">
                <a:latin typeface="Times New Roman" charset="0"/>
                <a:ea typeface="Arial" charset="0"/>
                <a:cs typeface="Arial" charset="0"/>
              </a:rPr>
              <a:t>successor function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= value can be assigned to any unassigned variable, provided that it does not conflict with any previously assigned variables</a:t>
            </a:r>
          </a:p>
          <a:p>
            <a:pPr eaLnBrk="1" hangingPunct="1"/>
            <a:r>
              <a:rPr lang="en-US" b="1" dirty="0">
                <a:latin typeface="Times New Roman" charset="0"/>
                <a:ea typeface="Arial" charset="0"/>
                <a:cs typeface="Arial" charset="0"/>
              </a:rPr>
              <a:t>goal test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= the current assignment is complete</a:t>
            </a:r>
          </a:p>
          <a:p>
            <a:pPr eaLnBrk="1" hangingPunct="1"/>
            <a:r>
              <a:rPr lang="en-US" b="1" dirty="0">
                <a:latin typeface="Times New Roman" charset="0"/>
                <a:ea typeface="Arial" charset="0"/>
                <a:cs typeface="Arial" charset="0"/>
              </a:rPr>
              <a:t>path cost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= constant cost (1) for each step</a:t>
            </a:r>
          </a:p>
          <a:p>
            <a:pPr eaLnBrk="1" hangingPunct="1">
              <a:buFontTx/>
              <a:buChar char="•"/>
            </a:pPr>
            <a:endParaRPr lang="en-US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*if we were to represent this as a search tree, and our successor function allowed  us to make one assignment to a variable at each step, at </a:t>
            </a:r>
            <a:r>
              <a:rPr lang="en-US" i="1" dirty="0">
                <a:latin typeface="Times New Roman" charset="0"/>
                <a:ea typeface="Arial" charset="0"/>
                <a:cs typeface="Arial" charset="0"/>
              </a:rPr>
              <a:t>what depth would the solution be in a tree?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</a:t>
            </a:r>
          </a:p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any solution could only appear at depth </a:t>
            </a:r>
            <a:r>
              <a:rPr lang="en-US" dirty="0" err="1">
                <a:latin typeface="Times New Roman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(where </a:t>
            </a:r>
            <a:r>
              <a:rPr lang="en-US" dirty="0" err="1">
                <a:latin typeface="Times New Roman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is the number of variables)</a:t>
            </a:r>
          </a:p>
          <a:p>
            <a:pPr eaLnBrk="1" hangingPunct="1"/>
            <a:endParaRPr lang="en-US" i="1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i="1" dirty="0">
                <a:latin typeface="Times New Roman" charset="0"/>
                <a:ea typeface="Arial" charset="0"/>
                <a:cs typeface="Arial" charset="0"/>
              </a:rPr>
              <a:t>*What is the max depth of any tree?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</a:t>
            </a:r>
          </a:p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Tree can’t be deeper than </a:t>
            </a:r>
            <a:r>
              <a:rPr lang="en-US" dirty="0" err="1">
                <a:latin typeface="Times New Roman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Times New Roman" charset="0"/>
                <a:ea typeface="Arial" charset="0"/>
                <a:cs typeface="Arial" charset="0"/>
              </a:rPr>
              <a:t> because that’s how many variables we have</a:t>
            </a:r>
          </a:p>
          <a:p>
            <a:pPr eaLnBrk="1" hangingPunct="1"/>
            <a:endParaRPr lang="en-US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Arial" charset="0"/>
                <a:cs typeface="Arial" charset="0"/>
              </a:rPr>
              <a:t>Just like with our local search problems, the path by which a solution is reach is irrelevant (by path I mean the order at which values are assigned to the variables, the order in which the queens are placed on the board)</a:t>
            </a:r>
          </a:p>
          <a:p>
            <a:pPr eaLnBrk="1" hangingPunct="1"/>
            <a:endParaRPr lang="en-US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rot="5400000">
            <a:off x="3314700" y="723900"/>
            <a:ext cx="228600" cy="54864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9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 rot="16200000" flipH="1">
            <a:off x="5829300" y="952500"/>
            <a:ext cx="228600" cy="5029200"/>
          </a:xfrm>
          <a:prstGeom prst="triangle">
            <a:avLst>
              <a:gd name="adj" fmla="val 100000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8"/>
          <p:cNvSpPr>
            <a:spLocks noChangeShapeType="1"/>
          </p:cNvSpPr>
          <p:nvPr userDrawn="1">
            <p:custDataLst>
              <p:tags r:id="rId3"/>
            </p:custDataLst>
          </p:nvPr>
        </p:nvSpPr>
        <p:spPr bwMode="auto">
          <a:xfrm>
            <a:off x="685800" y="3581400"/>
            <a:ext cx="7772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33000-637A-2446-B933-669F2CAFE8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8CE05-CDAB-8846-9232-865FAC4C0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DD924-95FD-6A4A-BF7F-FCC7E630D1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2057400" cy="2286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48400" y="6477000"/>
            <a:ext cx="2362200" cy="228600"/>
          </a:xfrm>
        </p:spPr>
        <p:txBody>
          <a:bodyPr/>
          <a:lstStyle>
            <a:lvl1pPr>
              <a:defRPr smtClean="0"/>
            </a:lvl1pPr>
          </a:lstStyle>
          <a:p>
            <a:fld id="{8CDF4CB9-C34C-E243-8A1B-E8F8AB8532C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143000"/>
            <a:ext cx="38481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38481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09600" y="3733800"/>
            <a:ext cx="78486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2057400" cy="2286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48400" y="6477000"/>
            <a:ext cx="2362200" cy="228600"/>
          </a:xfrm>
        </p:spPr>
        <p:txBody>
          <a:bodyPr/>
          <a:lstStyle>
            <a:lvl1pPr>
              <a:defRPr smtClean="0"/>
            </a:lvl1pPr>
          </a:lstStyle>
          <a:p>
            <a:fld id="{05D264E5-2CAA-D644-8BDD-20B8C99375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8CC90C-3EF8-7A4B-85A8-E37CAE290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83BB0A-3DFE-F544-9442-407EFC4985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D2B84-0B66-EF49-A317-D4C788D0D2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048B42-640A-B040-A5A4-392C37FDC2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0C3D47-4DBF-7645-98B8-714696C9CB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E6F8D2-D4F4-FC4B-8EDA-E47CDC339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A77A80-AADA-4940-9835-53DEC998E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1FAA07-49F5-7A47-A067-E6D04999DB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tags" Target="../tags/tag2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19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457200" y="1524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57200" y="9906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B3D70E2-1082-3249-848C-2BA5C93898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5783" name="Line 7"/>
          <p:cNvSpPr>
            <a:spLocks noChangeShapeType="1"/>
          </p:cNvSpPr>
          <p:nvPr userDrawn="1">
            <p:custDataLst>
              <p:tags r:id="rId18"/>
            </p:custDataLst>
          </p:nvPr>
        </p:nvSpPr>
        <p:spPr bwMode="auto">
          <a:xfrm>
            <a:off x="473075" y="881063"/>
            <a:ext cx="8229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5785" name="AutoShape 9"/>
          <p:cNvSpPr>
            <a:spLocks noChangeArrowheads="1"/>
          </p:cNvSpPr>
          <p:nvPr userDrawn="1">
            <p:custDataLst>
              <p:tags r:id="rId19"/>
            </p:custDataLst>
          </p:nvPr>
        </p:nvSpPr>
        <p:spPr bwMode="auto">
          <a:xfrm rot="5400000">
            <a:off x="3216275" y="-1893887"/>
            <a:ext cx="76200" cy="5562600"/>
          </a:xfrm>
          <a:prstGeom prst="triangle">
            <a:avLst>
              <a:gd name="adj" fmla="val 41667"/>
            </a:avLst>
          </a:prstGeom>
          <a:solidFill>
            <a:srgbClr val="CC3300"/>
          </a:solidFill>
          <a:ln w="254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5" r:id="rId12"/>
    <p:sldLayoutId id="2147483676" r:id="rId13"/>
    <p:sldLayoutId id="214748367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5" Type="http://schemas.openxmlformats.org/officeDocument/2006/relationships/slideLayout" Target="../slideLayouts/slideLayout2.xml"/><Relationship Id="rId31" Type="http://schemas.openxmlformats.org/officeDocument/2006/relationships/tags" Target="../tags/tag151.xml"/><Relationship Id="rId34" Type="http://schemas.openxmlformats.org/officeDocument/2006/relationships/tags" Target="../tags/tag154.xml"/><Relationship Id="rId7" Type="http://schemas.openxmlformats.org/officeDocument/2006/relationships/tags" Target="../tags/tag127.xml"/><Relationship Id="rId36" Type="http://schemas.openxmlformats.org/officeDocument/2006/relationships/image" Target="../media/image4.jpeg"/><Relationship Id="rId1" Type="http://schemas.openxmlformats.org/officeDocument/2006/relationships/tags" Target="../tags/tag121.xml"/><Relationship Id="rId24" Type="http://schemas.openxmlformats.org/officeDocument/2006/relationships/tags" Target="../tags/tag144.xml"/><Relationship Id="rId25" Type="http://schemas.openxmlformats.org/officeDocument/2006/relationships/tags" Target="../tags/tag145.xml"/><Relationship Id="rId8" Type="http://schemas.openxmlformats.org/officeDocument/2006/relationships/tags" Target="../tags/tag128.xml"/><Relationship Id="rId13" Type="http://schemas.openxmlformats.org/officeDocument/2006/relationships/tags" Target="../tags/tag133.xml"/><Relationship Id="rId10" Type="http://schemas.openxmlformats.org/officeDocument/2006/relationships/tags" Target="../tags/tag130.xml"/><Relationship Id="rId32" Type="http://schemas.openxmlformats.org/officeDocument/2006/relationships/tags" Target="../tags/tag152.xml"/><Relationship Id="rId37" Type="http://schemas.openxmlformats.org/officeDocument/2006/relationships/image" Target="../media/image2.png"/><Relationship Id="rId12" Type="http://schemas.openxmlformats.org/officeDocument/2006/relationships/tags" Target="../tags/tag132.xml"/><Relationship Id="rId17" Type="http://schemas.openxmlformats.org/officeDocument/2006/relationships/tags" Target="../tags/tag137.xml"/><Relationship Id="rId9" Type="http://schemas.openxmlformats.org/officeDocument/2006/relationships/tags" Target="../tags/tag129.xml"/><Relationship Id="rId18" Type="http://schemas.openxmlformats.org/officeDocument/2006/relationships/tags" Target="../tags/tag138.xml"/><Relationship Id="rId3" Type="http://schemas.openxmlformats.org/officeDocument/2006/relationships/tags" Target="../tags/tag123.xml"/><Relationship Id="rId27" Type="http://schemas.openxmlformats.org/officeDocument/2006/relationships/tags" Target="../tags/tag147.xml"/><Relationship Id="rId14" Type="http://schemas.openxmlformats.org/officeDocument/2006/relationships/tags" Target="../tags/tag134.xml"/><Relationship Id="rId23" Type="http://schemas.openxmlformats.org/officeDocument/2006/relationships/tags" Target="../tags/tag143.xml"/><Relationship Id="rId4" Type="http://schemas.openxmlformats.org/officeDocument/2006/relationships/tags" Target="../tags/tag124.xml"/><Relationship Id="rId28" Type="http://schemas.openxmlformats.org/officeDocument/2006/relationships/tags" Target="../tags/tag148.xml"/><Relationship Id="rId26" Type="http://schemas.openxmlformats.org/officeDocument/2006/relationships/tags" Target="../tags/tag146.xml"/><Relationship Id="rId30" Type="http://schemas.openxmlformats.org/officeDocument/2006/relationships/tags" Target="../tags/tag150.xml"/><Relationship Id="rId11" Type="http://schemas.openxmlformats.org/officeDocument/2006/relationships/tags" Target="../tags/tag131.xml"/><Relationship Id="rId29" Type="http://schemas.openxmlformats.org/officeDocument/2006/relationships/tags" Target="../tags/tag149.xml"/><Relationship Id="rId6" Type="http://schemas.openxmlformats.org/officeDocument/2006/relationships/tags" Target="../tags/tag126.xml"/><Relationship Id="rId16" Type="http://schemas.openxmlformats.org/officeDocument/2006/relationships/tags" Target="../tags/tag136.xml"/><Relationship Id="rId33" Type="http://schemas.openxmlformats.org/officeDocument/2006/relationships/tags" Target="../tags/tag153.xml"/><Relationship Id="rId5" Type="http://schemas.openxmlformats.org/officeDocument/2006/relationships/tags" Target="../tags/tag125.xml"/><Relationship Id="rId15" Type="http://schemas.openxmlformats.org/officeDocument/2006/relationships/tags" Target="../tags/tag135.xml"/><Relationship Id="rId19" Type="http://schemas.openxmlformats.org/officeDocument/2006/relationships/tags" Target="../tags/tag139.xml"/><Relationship Id="rId38" Type="http://schemas.openxmlformats.org/officeDocument/2006/relationships/image" Target="../media/image5.png"/><Relationship Id="rId20" Type="http://schemas.openxmlformats.org/officeDocument/2006/relationships/tags" Target="../tags/tag140.xml"/><Relationship Id="rId22" Type="http://schemas.openxmlformats.org/officeDocument/2006/relationships/tags" Target="../tags/tag142.xml"/><Relationship Id="rId21" Type="http://schemas.openxmlformats.org/officeDocument/2006/relationships/tags" Target="../tags/tag141.xml"/><Relationship Id="rId2" Type="http://schemas.openxmlformats.org/officeDocument/2006/relationships/tags" Target="../tags/tag122.xml"/></Relationships>
</file>

<file path=ppt/slides/_rels/slide18.xml.rels><?xml version="1.0" encoding="UTF-8" standalone="yes"?>
<Relationships xmlns="http://schemas.openxmlformats.org/package/2006/relationships"><Relationship Id="rId35" Type="http://schemas.openxmlformats.org/officeDocument/2006/relationships/tags" Target="../tags/tag189.xml"/><Relationship Id="rId31" Type="http://schemas.openxmlformats.org/officeDocument/2006/relationships/tags" Target="../tags/tag185.xml"/><Relationship Id="rId34" Type="http://schemas.openxmlformats.org/officeDocument/2006/relationships/tags" Target="../tags/tag188.xml"/><Relationship Id="rId7" Type="http://schemas.openxmlformats.org/officeDocument/2006/relationships/tags" Target="../tags/tag161.xml"/><Relationship Id="rId36" Type="http://schemas.openxmlformats.org/officeDocument/2006/relationships/tags" Target="../tags/tag190.xml"/><Relationship Id="rId1" Type="http://schemas.openxmlformats.org/officeDocument/2006/relationships/tags" Target="../tags/tag155.xml"/><Relationship Id="rId24" Type="http://schemas.openxmlformats.org/officeDocument/2006/relationships/tags" Target="../tags/tag178.xml"/><Relationship Id="rId25" Type="http://schemas.openxmlformats.org/officeDocument/2006/relationships/tags" Target="../tags/tag179.xml"/><Relationship Id="rId8" Type="http://schemas.openxmlformats.org/officeDocument/2006/relationships/tags" Target="../tags/tag162.xml"/><Relationship Id="rId13" Type="http://schemas.openxmlformats.org/officeDocument/2006/relationships/tags" Target="../tags/tag167.xml"/><Relationship Id="rId10" Type="http://schemas.openxmlformats.org/officeDocument/2006/relationships/tags" Target="../tags/tag164.xml"/><Relationship Id="rId32" Type="http://schemas.openxmlformats.org/officeDocument/2006/relationships/tags" Target="../tags/tag186.xml"/><Relationship Id="rId37" Type="http://schemas.openxmlformats.org/officeDocument/2006/relationships/slideLayout" Target="../slideLayouts/slideLayout2.xml"/><Relationship Id="rId12" Type="http://schemas.openxmlformats.org/officeDocument/2006/relationships/tags" Target="../tags/tag166.xml"/><Relationship Id="rId17" Type="http://schemas.openxmlformats.org/officeDocument/2006/relationships/tags" Target="../tags/tag171.xml"/><Relationship Id="rId9" Type="http://schemas.openxmlformats.org/officeDocument/2006/relationships/tags" Target="../tags/tag163.xml"/><Relationship Id="rId18" Type="http://schemas.openxmlformats.org/officeDocument/2006/relationships/tags" Target="../tags/tag172.xml"/><Relationship Id="rId3" Type="http://schemas.openxmlformats.org/officeDocument/2006/relationships/tags" Target="../tags/tag157.xml"/><Relationship Id="rId27" Type="http://schemas.openxmlformats.org/officeDocument/2006/relationships/tags" Target="../tags/tag181.xml"/><Relationship Id="rId14" Type="http://schemas.openxmlformats.org/officeDocument/2006/relationships/tags" Target="../tags/tag168.xml"/><Relationship Id="rId23" Type="http://schemas.openxmlformats.org/officeDocument/2006/relationships/tags" Target="../tags/tag177.xml"/><Relationship Id="rId4" Type="http://schemas.openxmlformats.org/officeDocument/2006/relationships/tags" Target="../tags/tag158.xml"/><Relationship Id="rId28" Type="http://schemas.openxmlformats.org/officeDocument/2006/relationships/tags" Target="../tags/tag182.xml"/><Relationship Id="rId26" Type="http://schemas.openxmlformats.org/officeDocument/2006/relationships/tags" Target="../tags/tag180.xml"/><Relationship Id="rId30" Type="http://schemas.openxmlformats.org/officeDocument/2006/relationships/tags" Target="../tags/tag184.xml"/><Relationship Id="rId11" Type="http://schemas.openxmlformats.org/officeDocument/2006/relationships/tags" Target="../tags/tag165.xml"/><Relationship Id="rId29" Type="http://schemas.openxmlformats.org/officeDocument/2006/relationships/tags" Target="../tags/tag183.xml"/><Relationship Id="rId6" Type="http://schemas.openxmlformats.org/officeDocument/2006/relationships/tags" Target="../tags/tag160.xml"/><Relationship Id="rId16" Type="http://schemas.openxmlformats.org/officeDocument/2006/relationships/tags" Target="../tags/tag170.xml"/><Relationship Id="rId33" Type="http://schemas.openxmlformats.org/officeDocument/2006/relationships/tags" Target="../tags/tag187.xml"/><Relationship Id="rId5" Type="http://schemas.openxmlformats.org/officeDocument/2006/relationships/tags" Target="../tags/tag159.xml"/><Relationship Id="rId15" Type="http://schemas.openxmlformats.org/officeDocument/2006/relationships/tags" Target="../tags/tag169.xml"/><Relationship Id="rId19" Type="http://schemas.openxmlformats.org/officeDocument/2006/relationships/tags" Target="../tags/tag173.xml"/><Relationship Id="rId38" Type="http://schemas.openxmlformats.org/officeDocument/2006/relationships/notesSlide" Target="../notesSlides/notesSlide4.xml"/><Relationship Id="rId20" Type="http://schemas.openxmlformats.org/officeDocument/2006/relationships/tags" Target="../tags/tag174.xml"/><Relationship Id="rId22" Type="http://schemas.openxmlformats.org/officeDocument/2006/relationships/tags" Target="../tags/tag176.xml"/><Relationship Id="rId21" Type="http://schemas.openxmlformats.org/officeDocument/2006/relationships/tags" Target="../tags/tag175.xml"/><Relationship Id="rId2" Type="http://schemas.openxmlformats.org/officeDocument/2006/relationships/tags" Target="../tags/tag156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1" Type="http://schemas.openxmlformats.org/officeDocument/2006/relationships/tags" Target="../tags/tag191.xml"/><Relationship Id="rId2" Type="http://schemas.openxmlformats.org/officeDocument/2006/relationships/tags" Target="../tags/tag192.xml"/><Relationship Id="rId3" Type="http://schemas.openxmlformats.org/officeDocument/2006/relationships/slideLayout" Target="../slideLayouts/slideLayout2.xml"/><Relationship Id="rId5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00.xml"/><Relationship Id="rId4" Type="http://schemas.openxmlformats.org/officeDocument/2006/relationships/tags" Target="../tags/tag196.xml"/><Relationship Id="rId10" Type="http://schemas.openxmlformats.org/officeDocument/2006/relationships/tags" Target="../tags/tag202.xml"/><Relationship Id="rId5" Type="http://schemas.openxmlformats.org/officeDocument/2006/relationships/tags" Target="../tags/tag197.xml"/><Relationship Id="rId7" Type="http://schemas.openxmlformats.org/officeDocument/2006/relationships/tags" Target="../tags/tag199.xml"/><Relationship Id="rId11" Type="http://schemas.openxmlformats.org/officeDocument/2006/relationships/slideLayout" Target="../slideLayouts/slideLayout6.xml"/><Relationship Id="rId12" Type="http://schemas.openxmlformats.org/officeDocument/2006/relationships/notesSlide" Target="../notesSlides/notesSlide7.xml"/><Relationship Id="rId1" Type="http://schemas.openxmlformats.org/officeDocument/2006/relationships/tags" Target="../tags/tag193.xml"/><Relationship Id="rId2" Type="http://schemas.openxmlformats.org/officeDocument/2006/relationships/tags" Target="../tags/tag194.xml"/><Relationship Id="rId9" Type="http://schemas.openxmlformats.org/officeDocument/2006/relationships/tags" Target="../tags/tag201.xml"/><Relationship Id="rId3" Type="http://schemas.openxmlformats.org/officeDocument/2006/relationships/tags" Target="../tags/tag195.xml"/><Relationship Id="rId6" Type="http://schemas.openxmlformats.org/officeDocument/2006/relationships/tags" Target="../tags/tag19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4" Type="http://schemas.openxmlformats.org/officeDocument/2006/relationships/tags" Target="../tags/tag216.xml"/><Relationship Id="rId20" Type="http://schemas.openxmlformats.org/officeDocument/2006/relationships/tags" Target="../tags/tag222.xml"/><Relationship Id="rId4" Type="http://schemas.openxmlformats.org/officeDocument/2006/relationships/tags" Target="../tags/tag206.xml"/><Relationship Id="rId21" Type="http://schemas.openxmlformats.org/officeDocument/2006/relationships/slideLayout" Target="../slideLayouts/slideLayout6.xml"/><Relationship Id="rId22" Type="http://schemas.openxmlformats.org/officeDocument/2006/relationships/notesSlide" Target="../notesSlides/notesSlide8.xml"/><Relationship Id="rId23" Type="http://schemas.openxmlformats.org/officeDocument/2006/relationships/image" Target="../media/image4.jpeg"/><Relationship Id="rId7" Type="http://schemas.openxmlformats.org/officeDocument/2006/relationships/tags" Target="../tags/tag209.xml"/><Relationship Id="rId11" Type="http://schemas.openxmlformats.org/officeDocument/2006/relationships/tags" Target="../tags/tag213.xml"/><Relationship Id="rId1" Type="http://schemas.openxmlformats.org/officeDocument/2006/relationships/tags" Target="../tags/tag203.xml"/><Relationship Id="rId6" Type="http://schemas.openxmlformats.org/officeDocument/2006/relationships/tags" Target="../tags/tag208.xml"/><Relationship Id="rId16" Type="http://schemas.openxmlformats.org/officeDocument/2006/relationships/tags" Target="../tags/tag218.xml"/><Relationship Id="rId8" Type="http://schemas.openxmlformats.org/officeDocument/2006/relationships/tags" Target="../tags/tag210.xml"/><Relationship Id="rId13" Type="http://schemas.openxmlformats.org/officeDocument/2006/relationships/tags" Target="../tags/tag215.xml"/><Relationship Id="rId10" Type="http://schemas.openxmlformats.org/officeDocument/2006/relationships/tags" Target="../tags/tag212.xml"/><Relationship Id="rId5" Type="http://schemas.openxmlformats.org/officeDocument/2006/relationships/tags" Target="../tags/tag207.xml"/><Relationship Id="rId15" Type="http://schemas.openxmlformats.org/officeDocument/2006/relationships/tags" Target="../tags/tag217.xml"/><Relationship Id="rId12" Type="http://schemas.openxmlformats.org/officeDocument/2006/relationships/tags" Target="../tags/tag214.xml"/><Relationship Id="rId17" Type="http://schemas.openxmlformats.org/officeDocument/2006/relationships/tags" Target="../tags/tag219.xml"/><Relationship Id="rId19" Type="http://schemas.openxmlformats.org/officeDocument/2006/relationships/tags" Target="../tags/tag221.xml"/><Relationship Id="rId2" Type="http://schemas.openxmlformats.org/officeDocument/2006/relationships/tags" Target="../tags/tag204.xml"/><Relationship Id="rId9" Type="http://schemas.openxmlformats.org/officeDocument/2006/relationships/tags" Target="../tags/tag211.xml"/><Relationship Id="rId3" Type="http://schemas.openxmlformats.org/officeDocument/2006/relationships/tags" Target="../tags/tag205.xml"/><Relationship Id="rId18" Type="http://schemas.openxmlformats.org/officeDocument/2006/relationships/tags" Target="../tags/tag220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4" Type="http://schemas.openxmlformats.org/officeDocument/2006/relationships/tags" Target="../tags/tag226.xml"/><Relationship Id="rId5" Type="http://schemas.openxmlformats.org/officeDocument/2006/relationships/tags" Target="../tags/tag227.xml"/><Relationship Id="rId7" Type="http://schemas.openxmlformats.org/officeDocument/2006/relationships/slideLayout" Target="../slideLayouts/slideLayout2.xml"/><Relationship Id="rId1" Type="http://schemas.openxmlformats.org/officeDocument/2006/relationships/tags" Target="../tags/tag223.xml"/><Relationship Id="rId2" Type="http://schemas.openxmlformats.org/officeDocument/2006/relationships/tags" Target="../tags/tag224.xml"/><Relationship Id="rId3" Type="http://schemas.openxmlformats.org/officeDocument/2006/relationships/tags" Target="../tags/tag225.xml"/><Relationship Id="rId6" Type="http://schemas.openxmlformats.org/officeDocument/2006/relationships/tags" Target="../tags/tag2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5" Type="http://schemas.openxmlformats.org/officeDocument/2006/relationships/tags" Target="../tags/tag263.xml"/><Relationship Id="rId31" Type="http://schemas.openxmlformats.org/officeDocument/2006/relationships/tags" Target="../tags/tag259.xml"/><Relationship Id="rId34" Type="http://schemas.openxmlformats.org/officeDocument/2006/relationships/tags" Target="../tags/tag262.xml"/><Relationship Id="rId39" Type="http://schemas.openxmlformats.org/officeDocument/2006/relationships/tags" Target="../tags/tag267.xml"/><Relationship Id="rId40" Type="http://schemas.openxmlformats.org/officeDocument/2006/relationships/slideLayout" Target="../slideLayouts/slideLayout6.xml"/><Relationship Id="rId7" Type="http://schemas.openxmlformats.org/officeDocument/2006/relationships/tags" Target="../tags/tag235.xml"/><Relationship Id="rId36" Type="http://schemas.openxmlformats.org/officeDocument/2006/relationships/tags" Target="../tags/tag264.xml"/><Relationship Id="rId1" Type="http://schemas.openxmlformats.org/officeDocument/2006/relationships/tags" Target="../tags/tag229.xml"/><Relationship Id="rId24" Type="http://schemas.openxmlformats.org/officeDocument/2006/relationships/tags" Target="../tags/tag252.xml"/><Relationship Id="rId25" Type="http://schemas.openxmlformats.org/officeDocument/2006/relationships/tags" Target="../tags/tag253.xml"/><Relationship Id="rId8" Type="http://schemas.openxmlformats.org/officeDocument/2006/relationships/tags" Target="../tags/tag236.xml"/><Relationship Id="rId13" Type="http://schemas.openxmlformats.org/officeDocument/2006/relationships/tags" Target="../tags/tag241.xml"/><Relationship Id="rId10" Type="http://schemas.openxmlformats.org/officeDocument/2006/relationships/tags" Target="../tags/tag238.xml"/><Relationship Id="rId32" Type="http://schemas.openxmlformats.org/officeDocument/2006/relationships/tags" Target="../tags/tag260.xml"/><Relationship Id="rId37" Type="http://schemas.openxmlformats.org/officeDocument/2006/relationships/tags" Target="../tags/tag265.xml"/><Relationship Id="rId12" Type="http://schemas.openxmlformats.org/officeDocument/2006/relationships/tags" Target="../tags/tag240.xml"/><Relationship Id="rId17" Type="http://schemas.openxmlformats.org/officeDocument/2006/relationships/tags" Target="../tags/tag245.xml"/><Relationship Id="rId9" Type="http://schemas.openxmlformats.org/officeDocument/2006/relationships/tags" Target="../tags/tag237.xml"/><Relationship Id="rId18" Type="http://schemas.openxmlformats.org/officeDocument/2006/relationships/tags" Target="../tags/tag246.xml"/><Relationship Id="rId3" Type="http://schemas.openxmlformats.org/officeDocument/2006/relationships/tags" Target="../tags/tag231.xml"/><Relationship Id="rId27" Type="http://schemas.openxmlformats.org/officeDocument/2006/relationships/tags" Target="../tags/tag255.xml"/><Relationship Id="rId14" Type="http://schemas.openxmlformats.org/officeDocument/2006/relationships/tags" Target="../tags/tag242.xml"/><Relationship Id="rId23" Type="http://schemas.openxmlformats.org/officeDocument/2006/relationships/tags" Target="../tags/tag251.xml"/><Relationship Id="rId4" Type="http://schemas.openxmlformats.org/officeDocument/2006/relationships/tags" Target="../tags/tag232.xml"/><Relationship Id="rId28" Type="http://schemas.openxmlformats.org/officeDocument/2006/relationships/tags" Target="../tags/tag256.xml"/><Relationship Id="rId26" Type="http://schemas.openxmlformats.org/officeDocument/2006/relationships/tags" Target="../tags/tag254.xml"/><Relationship Id="rId30" Type="http://schemas.openxmlformats.org/officeDocument/2006/relationships/tags" Target="../tags/tag258.xml"/><Relationship Id="rId11" Type="http://schemas.openxmlformats.org/officeDocument/2006/relationships/tags" Target="../tags/tag239.xml"/><Relationship Id="rId29" Type="http://schemas.openxmlformats.org/officeDocument/2006/relationships/tags" Target="../tags/tag257.xml"/><Relationship Id="rId6" Type="http://schemas.openxmlformats.org/officeDocument/2006/relationships/tags" Target="../tags/tag234.xml"/><Relationship Id="rId16" Type="http://schemas.openxmlformats.org/officeDocument/2006/relationships/tags" Target="../tags/tag244.xml"/><Relationship Id="rId33" Type="http://schemas.openxmlformats.org/officeDocument/2006/relationships/tags" Target="../tags/tag261.xml"/><Relationship Id="rId41" Type="http://schemas.openxmlformats.org/officeDocument/2006/relationships/notesSlide" Target="../notesSlides/notesSlide14.xml"/><Relationship Id="rId5" Type="http://schemas.openxmlformats.org/officeDocument/2006/relationships/tags" Target="../tags/tag233.xml"/><Relationship Id="rId15" Type="http://schemas.openxmlformats.org/officeDocument/2006/relationships/tags" Target="../tags/tag243.xml"/><Relationship Id="rId19" Type="http://schemas.openxmlformats.org/officeDocument/2006/relationships/tags" Target="../tags/tag247.xml"/><Relationship Id="rId38" Type="http://schemas.openxmlformats.org/officeDocument/2006/relationships/tags" Target="../tags/tag266.xml"/><Relationship Id="rId20" Type="http://schemas.openxmlformats.org/officeDocument/2006/relationships/tags" Target="../tags/tag248.xml"/><Relationship Id="rId22" Type="http://schemas.openxmlformats.org/officeDocument/2006/relationships/tags" Target="../tags/tag250.xml"/><Relationship Id="rId21" Type="http://schemas.openxmlformats.org/officeDocument/2006/relationships/tags" Target="../tags/tag249.xml"/><Relationship Id="rId2" Type="http://schemas.openxmlformats.org/officeDocument/2006/relationships/tags" Target="../tags/tag2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1" Type="http://schemas.openxmlformats.org/officeDocument/2006/relationships/tags" Target="../tags/tag268.xml"/><Relationship Id="rId2" Type="http://schemas.openxmlformats.org/officeDocument/2006/relationships/tags" Target="../tags/tag269.xml"/><Relationship Id="rId3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1" Type="http://schemas.openxmlformats.org/officeDocument/2006/relationships/tags" Target="../tags/tag270.xml"/><Relationship Id="rId2" Type="http://schemas.openxmlformats.org/officeDocument/2006/relationships/tags" Target="../tags/tag271.xml"/><Relationship Id="rId3" Type="http://schemas.openxmlformats.org/officeDocument/2006/relationships/tags" Target="../tags/tag272.xml"/><Relationship Id="rId5" Type="http://schemas.openxmlformats.org/officeDocument/2006/relationships/notesSlide" Target="../notesSlides/notesSlide16.xml"/></Relationships>
</file>

<file path=ppt/slides/_rels/slide32.xml.rels><?xml version="1.0" encoding="UTF-8" standalone="yes"?>
<Relationships xmlns="http://schemas.openxmlformats.org/package/2006/relationships"><Relationship Id="rId64" Type="http://schemas.openxmlformats.org/officeDocument/2006/relationships/tags" Target="../tags/tag336.xml"/><Relationship Id="rId60" Type="http://schemas.openxmlformats.org/officeDocument/2006/relationships/tags" Target="../tags/tag332.xml"/><Relationship Id="rId39" Type="http://schemas.openxmlformats.org/officeDocument/2006/relationships/tags" Target="../tags/tag311.xml"/><Relationship Id="rId70" Type="http://schemas.openxmlformats.org/officeDocument/2006/relationships/tags" Target="../tags/tag342.xml"/><Relationship Id="rId7" Type="http://schemas.openxmlformats.org/officeDocument/2006/relationships/tags" Target="../tags/tag279.xml"/><Relationship Id="rId43" Type="http://schemas.openxmlformats.org/officeDocument/2006/relationships/tags" Target="../tags/tag315.xml"/><Relationship Id="rId74" Type="http://schemas.openxmlformats.org/officeDocument/2006/relationships/tags" Target="../tags/tag346.xml"/><Relationship Id="rId25" Type="http://schemas.openxmlformats.org/officeDocument/2006/relationships/tags" Target="../tags/tag297.xml"/><Relationship Id="rId10" Type="http://schemas.openxmlformats.org/officeDocument/2006/relationships/tags" Target="../tags/tag282.xml"/><Relationship Id="rId50" Type="http://schemas.openxmlformats.org/officeDocument/2006/relationships/tags" Target="../tags/tag322.xml"/><Relationship Id="rId77" Type="http://schemas.openxmlformats.org/officeDocument/2006/relationships/tags" Target="../tags/tag349.xml"/><Relationship Id="rId63" Type="http://schemas.openxmlformats.org/officeDocument/2006/relationships/tags" Target="../tags/tag335.xml"/><Relationship Id="rId17" Type="http://schemas.openxmlformats.org/officeDocument/2006/relationships/tags" Target="../tags/tag289.xml"/><Relationship Id="rId9" Type="http://schemas.openxmlformats.org/officeDocument/2006/relationships/tags" Target="../tags/tag281.xml"/><Relationship Id="rId18" Type="http://schemas.openxmlformats.org/officeDocument/2006/relationships/tags" Target="../tags/tag290.xml"/><Relationship Id="rId27" Type="http://schemas.openxmlformats.org/officeDocument/2006/relationships/tags" Target="../tags/tag299.xml"/><Relationship Id="rId71" Type="http://schemas.openxmlformats.org/officeDocument/2006/relationships/tags" Target="../tags/tag343.xml"/><Relationship Id="rId14" Type="http://schemas.openxmlformats.org/officeDocument/2006/relationships/tags" Target="../tags/tag286.xml"/><Relationship Id="rId4" Type="http://schemas.openxmlformats.org/officeDocument/2006/relationships/tags" Target="../tags/tag276.xml"/><Relationship Id="rId28" Type="http://schemas.openxmlformats.org/officeDocument/2006/relationships/tags" Target="../tags/tag300.xml"/><Relationship Id="rId45" Type="http://schemas.openxmlformats.org/officeDocument/2006/relationships/tags" Target="../tags/tag317.xml"/><Relationship Id="rId58" Type="http://schemas.openxmlformats.org/officeDocument/2006/relationships/tags" Target="../tags/tag330.xml"/><Relationship Id="rId42" Type="http://schemas.openxmlformats.org/officeDocument/2006/relationships/tags" Target="../tags/tag314.xml"/><Relationship Id="rId73" Type="http://schemas.openxmlformats.org/officeDocument/2006/relationships/tags" Target="../tags/tag345.xml"/><Relationship Id="rId6" Type="http://schemas.openxmlformats.org/officeDocument/2006/relationships/tags" Target="../tags/tag278.xml"/><Relationship Id="rId49" Type="http://schemas.openxmlformats.org/officeDocument/2006/relationships/tags" Target="../tags/tag321.xml"/><Relationship Id="rId44" Type="http://schemas.openxmlformats.org/officeDocument/2006/relationships/tags" Target="../tags/tag316.xml"/><Relationship Id="rId82" Type="http://schemas.openxmlformats.org/officeDocument/2006/relationships/tags" Target="../tags/tag354.xml"/><Relationship Id="rId69" Type="http://schemas.openxmlformats.org/officeDocument/2006/relationships/tags" Target="../tags/tag341.xml"/><Relationship Id="rId19" Type="http://schemas.openxmlformats.org/officeDocument/2006/relationships/tags" Target="../tags/tag291.xml"/><Relationship Id="rId38" Type="http://schemas.openxmlformats.org/officeDocument/2006/relationships/tags" Target="../tags/tag310.xml"/><Relationship Id="rId20" Type="http://schemas.openxmlformats.org/officeDocument/2006/relationships/tags" Target="../tags/tag292.xml"/><Relationship Id="rId2" Type="http://schemas.openxmlformats.org/officeDocument/2006/relationships/tags" Target="../tags/tag274.xml"/><Relationship Id="rId46" Type="http://schemas.openxmlformats.org/officeDocument/2006/relationships/tags" Target="../tags/tag318.xml"/><Relationship Id="rId57" Type="http://schemas.openxmlformats.org/officeDocument/2006/relationships/tags" Target="../tags/tag329.xml"/><Relationship Id="rId59" Type="http://schemas.openxmlformats.org/officeDocument/2006/relationships/tags" Target="../tags/tag331.xml"/><Relationship Id="rId35" Type="http://schemas.openxmlformats.org/officeDocument/2006/relationships/tags" Target="../tags/tag307.xml"/><Relationship Id="rId51" Type="http://schemas.openxmlformats.org/officeDocument/2006/relationships/tags" Target="../tags/tag323.xml"/><Relationship Id="rId55" Type="http://schemas.openxmlformats.org/officeDocument/2006/relationships/tags" Target="../tags/tag327.xml"/><Relationship Id="rId31" Type="http://schemas.openxmlformats.org/officeDocument/2006/relationships/tags" Target="../tags/tag303.xml"/><Relationship Id="rId34" Type="http://schemas.openxmlformats.org/officeDocument/2006/relationships/tags" Target="../tags/tag306.xml"/><Relationship Id="rId40" Type="http://schemas.openxmlformats.org/officeDocument/2006/relationships/tags" Target="../tags/tag312.xml"/><Relationship Id="rId62" Type="http://schemas.openxmlformats.org/officeDocument/2006/relationships/tags" Target="../tags/tag334.xml"/><Relationship Id="rId66" Type="http://schemas.openxmlformats.org/officeDocument/2006/relationships/tags" Target="../tags/tag338.xml"/><Relationship Id="rId36" Type="http://schemas.openxmlformats.org/officeDocument/2006/relationships/tags" Target="../tags/tag308.xml"/><Relationship Id="rId72" Type="http://schemas.openxmlformats.org/officeDocument/2006/relationships/tags" Target="../tags/tag344.xml"/><Relationship Id="rId1" Type="http://schemas.openxmlformats.org/officeDocument/2006/relationships/tags" Target="../tags/tag273.xml"/><Relationship Id="rId24" Type="http://schemas.openxmlformats.org/officeDocument/2006/relationships/tags" Target="../tags/tag296.xml"/><Relationship Id="rId47" Type="http://schemas.openxmlformats.org/officeDocument/2006/relationships/tags" Target="../tags/tag319.xml"/><Relationship Id="rId56" Type="http://schemas.openxmlformats.org/officeDocument/2006/relationships/tags" Target="../tags/tag328.xml"/><Relationship Id="rId48" Type="http://schemas.openxmlformats.org/officeDocument/2006/relationships/tags" Target="../tags/tag320.xml"/><Relationship Id="rId75" Type="http://schemas.openxmlformats.org/officeDocument/2006/relationships/tags" Target="../tags/tag347.xml"/><Relationship Id="rId8" Type="http://schemas.openxmlformats.org/officeDocument/2006/relationships/tags" Target="../tags/tag280.xml"/><Relationship Id="rId13" Type="http://schemas.openxmlformats.org/officeDocument/2006/relationships/tags" Target="../tags/tag285.xml"/><Relationship Id="rId32" Type="http://schemas.openxmlformats.org/officeDocument/2006/relationships/tags" Target="../tags/tag304.xml"/><Relationship Id="rId37" Type="http://schemas.openxmlformats.org/officeDocument/2006/relationships/tags" Target="../tags/tag309.xml"/><Relationship Id="rId52" Type="http://schemas.openxmlformats.org/officeDocument/2006/relationships/tags" Target="../tags/tag324.xml"/><Relationship Id="rId65" Type="http://schemas.openxmlformats.org/officeDocument/2006/relationships/tags" Target="../tags/tag337.xml"/><Relationship Id="rId67" Type="http://schemas.openxmlformats.org/officeDocument/2006/relationships/tags" Target="../tags/tag339.xml"/><Relationship Id="rId54" Type="http://schemas.openxmlformats.org/officeDocument/2006/relationships/tags" Target="../tags/tag326.xml"/><Relationship Id="rId12" Type="http://schemas.openxmlformats.org/officeDocument/2006/relationships/tags" Target="../tags/tag284.xml"/><Relationship Id="rId76" Type="http://schemas.openxmlformats.org/officeDocument/2006/relationships/tags" Target="../tags/tag348.xml"/><Relationship Id="rId79" Type="http://schemas.openxmlformats.org/officeDocument/2006/relationships/tags" Target="../tags/tag351.xml"/><Relationship Id="rId80" Type="http://schemas.openxmlformats.org/officeDocument/2006/relationships/tags" Target="../tags/tag352.xml"/><Relationship Id="rId81" Type="http://schemas.openxmlformats.org/officeDocument/2006/relationships/tags" Target="../tags/tag353.xml"/><Relationship Id="rId3" Type="http://schemas.openxmlformats.org/officeDocument/2006/relationships/tags" Target="../tags/tag275.xml"/><Relationship Id="rId23" Type="http://schemas.openxmlformats.org/officeDocument/2006/relationships/tags" Target="../tags/tag295.xml"/><Relationship Id="rId61" Type="http://schemas.openxmlformats.org/officeDocument/2006/relationships/tags" Target="../tags/tag333.xml"/><Relationship Id="rId53" Type="http://schemas.openxmlformats.org/officeDocument/2006/relationships/tags" Target="../tags/tag325.xml"/><Relationship Id="rId84" Type="http://schemas.openxmlformats.org/officeDocument/2006/relationships/notesSlide" Target="../notesSlides/notesSlide17.xml"/><Relationship Id="rId26" Type="http://schemas.openxmlformats.org/officeDocument/2006/relationships/tags" Target="../tags/tag298.xml"/><Relationship Id="rId30" Type="http://schemas.openxmlformats.org/officeDocument/2006/relationships/tags" Target="../tags/tag302.xml"/><Relationship Id="rId11" Type="http://schemas.openxmlformats.org/officeDocument/2006/relationships/tags" Target="../tags/tag283.xml"/><Relationship Id="rId68" Type="http://schemas.openxmlformats.org/officeDocument/2006/relationships/tags" Target="../tags/tag340.xml"/><Relationship Id="rId29" Type="http://schemas.openxmlformats.org/officeDocument/2006/relationships/tags" Target="../tags/tag301.xml"/><Relationship Id="rId16" Type="http://schemas.openxmlformats.org/officeDocument/2006/relationships/tags" Target="../tags/tag288.xml"/><Relationship Id="rId33" Type="http://schemas.openxmlformats.org/officeDocument/2006/relationships/tags" Target="../tags/tag305.xml"/><Relationship Id="rId83" Type="http://schemas.openxmlformats.org/officeDocument/2006/relationships/slideLayout" Target="../slideLayouts/slideLayout2.xml"/><Relationship Id="rId41" Type="http://schemas.openxmlformats.org/officeDocument/2006/relationships/tags" Target="../tags/tag313.xml"/><Relationship Id="rId5" Type="http://schemas.openxmlformats.org/officeDocument/2006/relationships/tags" Target="../tags/tag277.xml"/><Relationship Id="rId15" Type="http://schemas.openxmlformats.org/officeDocument/2006/relationships/tags" Target="../tags/tag287.xml"/><Relationship Id="rId78" Type="http://schemas.openxmlformats.org/officeDocument/2006/relationships/tags" Target="../tags/tag350.xml"/><Relationship Id="rId22" Type="http://schemas.openxmlformats.org/officeDocument/2006/relationships/tags" Target="../tags/tag294.xml"/><Relationship Id="rId21" Type="http://schemas.openxmlformats.org/officeDocument/2006/relationships/tags" Target="../tags/tag293.xml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tags" Target="../tags/tag361.xml"/><Relationship Id="rId1" Type="http://schemas.openxmlformats.org/officeDocument/2006/relationships/tags" Target="../tags/tag355.xml"/><Relationship Id="rId24" Type="http://schemas.openxmlformats.org/officeDocument/2006/relationships/tags" Target="../tags/tag378.xml"/><Relationship Id="rId25" Type="http://schemas.openxmlformats.org/officeDocument/2006/relationships/tags" Target="../tags/tag379.xml"/><Relationship Id="rId8" Type="http://schemas.openxmlformats.org/officeDocument/2006/relationships/tags" Target="../tags/tag362.xml"/><Relationship Id="rId13" Type="http://schemas.openxmlformats.org/officeDocument/2006/relationships/tags" Target="../tags/tag367.xml"/><Relationship Id="rId10" Type="http://schemas.openxmlformats.org/officeDocument/2006/relationships/tags" Target="../tags/tag364.xml"/><Relationship Id="rId12" Type="http://schemas.openxmlformats.org/officeDocument/2006/relationships/tags" Target="../tags/tag366.xml"/><Relationship Id="rId17" Type="http://schemas.openxmlformats.org/officeDocument/2006/relationships/tags" Target="../tags/tag371.xml"/><Relationship Id="rId9" Type="http://schemas.openxmlformats.org/officeDocument/2006/relationships/tags" Target="../tags/tag363.xml"/><Relationship Id="rId18" Type="http://schemas.openxmlformats.org/officeDocument/2006/relationships/tags" Target="../tags/tag372.xml"/><Relationship Id="rId3" Type="http://schemas.openxmlformats.org/officeDocument/2006/relationships/tags" Target="../tags/tag357.xml"/><Relationship Id="rId27" Type="http://schemas.openxmlformats.org/officeDocument/2006/relationships/slideLayout" Target="../slideLayouts/slideLayout2.xml"/><Relationship Id="rId14" Type="http://schemas.openxmlformats.org/officeDocument/2006/relationships/tags" Target="../tags/tag368.xml"/><Relationship Id="rId23" Type="http://schemas.openxmlformats.org/officeDocument/2006/relationships/tags" Target="../tags/tag377.xml"/><Relationship Id="rId4" Type="http://schemas.openxmlformats.org/officeDocument/2006/relationships/tags" Target="../tags/tag358.xml"/><Relationship Id="rId28" Type="http://schemas.openxmlformats.org/officeDocument/2006/relationships/notesSlide" Target="../notesSlides/notesSlide18.xml"/><Relationship Id="rId26" Type="http://schemas.openxmlformats.org/officeDocument/2006/relationships/tags" Target="../tags/tag380.xml"/><Relationship Id="rId11" Type="http://schemas.openxmlformats.org/officeDocument/2006/relationships/tags" Target="../tags/tag365.xml"/><Relationship Id="rId29" Type="http://schemas.openxmlformats.org/officeDocument/2006/relationships/image" Target="../media/image4.jpeg"/><Relationship Id="rId6" Type="http://schemas.openxmlformats.org/officeDocument/2006/relationships/tags" Target="../tags/tag360.xml"/><Relationship Id="rId16" Type="http://schemas.openxmlformats.org/officeDocument/2006/relationships/tags" Target="../tags/tag370.xml"/><Relationship Id="rId5" Type="http://schemas.openxmlformats.org/officeDocument/2006/relationships/tags" Target="../tags/tag359.xml"/><Relationship Id="rId15" Type="http://schemas.openxmlformats.org/officeDocument/2006/relationships/tags" Target="../tags/tag369.xml"/><Relationship Id="rId19" Type="http://schemas.openxmlformats.org/officeDocument/2006/relationships/tags" Target="../tags/tag373.xml"/><Relationship Id="rId20" Type="http://schemas.openxmlformats.org/officeDocument/2006/relationships/tags" Target="../tags/tag374.xml"/><Relationship Id="rId22" Type="http://schemas.openxmlformats.org/officeDocument/2006/relationships/tags" Target="../tags/tag376.xml"/><Relationship Id="rId21" Type="http://schemas.openxmlformats.org/officeDocument/2006/relationships/tags" Target="../tags/tag375.xml"/><Relationship Id="rId2" Type="http://schemas.openxmlformats.org/officeDocument/2006/relationships/tags" Target="../tags/tag356.xml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tags" Target="../tags/tag387.xml"/><Relationship Id="rId1" Type="http://schemas.openxmlformats.org/officeDocument/2006/relationships/tags" Target="../tags/tag381.xml"/><Relationship Id="rId24" Type="http://schemas.openxmlformats.org/officeDocument/2006/relationships/tags" Target="../tags/tag404.xml"/><Relationship Id="rId25" Type="http://schemas.openxmlformats.org/officeDocument/2006/relationships/tags" Target="../tags/tag405.xml"/><Relationship Id="rId8" Type="http://schemas.openxmlformats.org/officeDocument/2006/relationships/tags" Target="../tags/tag388.xml"/><Relationship Id="rId13" Type="http://schemas.openxmlformats.org/officeDocument/2006/relationships/tags" Target="../tags/tag393.xml"/><Relationship Id="rId10" Type="http://schemas.openxmlformats.org/officeDocument/2006/relationships/tags" Target="../tags/tag390.xml"/><Relationship Id="rId12" Type="http://schemas.openxmlformats.org/officeDocument/2006/relationships/tags" Target="../tags/tag392.xml"/><Relationship Id="rId17" Type="http://schemas.openxmlformats.org/officeDocument/2006/relationships/tags" Target="../tags/tag397.xml"/><Relationship Id="rId9" Type="http://schemas.openxmlformats.org/officeDocument/2006/relationships/tags" Target="../tags/tag389.xml"/><Relationship Id="rId18" Type="http://schemas.openxmlformats.org/officeDocument/2006/relationships/tags" Target="../tags/tag398.xml"/><Relationship Id="rId3" Type="http://schemas.openxmlformats.org/officeDocument/2006/relationships/tags" Target="../tags/tag383.xml"/><Relationship Id="rId27" Type="http://schemas.openxmlformats.org/officeDocument/2006/relationships/notesSlide" Target="../notesSlides/notesSlide19.xml"/><Relationship Id="rId14" Type="http://schemas.openxmlformats.org/officeDocument/2006/relationships/tags" Target="../tags/tag394.xml"/><Relationship Id="rId23" Type="http://schemas.openxmlformats.org/officeDocument/2006/relationships/tags" Target="../tags/tag403.xml"/><Relationship Id="rId4" Type="http://schemas.openxmlformats.org/officeDocument/2006/relationships/tags" Target="../tags/tag384.xml"/><Relationship Id="rId26" Type="http://schemas.openxmlformats.org/officeDocument/2006/relationships/slideLayout" Target="../slideLayouts/slideLayout2.xml"/><Relationship Id="rId11" Type="http://schemas.openxmlformats.org/officeDocument/2006/relationships/tags" Target="../tags/tag391.xml"/><Relationship Id="rId6" Type="http://schemas.openxmlformats.org/officeDocument/2006/relationships/tags" Target="../tags/tag386.xml"/><Relationship Id="rId16" Type="http://schemas.openxmlformats.org/officeDocument/2006/relationships/tags" Target="../tags/tag396.xml"/><Relationship Id="rId5" Type="http://schemas.openxmlformats.org/officeDocument/2006/relationships/tags" Target="../tags/tag385.xml"/><Relationship Id="rId15" Type="http://schemas.openxmlformats.org/officeDocument/2006/relationships/tags" Target="../tags/tag395.xml"/><Relationship Id="rId19" Type="http://schemas.openxmlformats.org/officeDocument/2006/relationships/tags" Target="../tags/tag399.xml"/><Relationship Id="rId20" Type="http://schemas.openxmlformats.org/officeDocument/2006/relationships/tags" Target="../tags/tag400.xml"/><Relationship Id="rId22" Type="http://schemas.openxmlformats.org/officeDocument/2006/relationships/tags" Target="../tags/tag402.xml"/><Relationship Id="rId21" Type="http://schemas.openxmlformats.org/officeDocument/2006/relationships/tags" Target="../tags/tag401.xml"/><Relationship Id="rId2" Type="http://schemas.openxmlformats.org/officeDocument/2006/relationships/tags" Target="../tags/tag38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1" Type="http://schemas.openxmlformats.org/officeDocument/2006/relationships/tags" Target="../tags/tag406.xml"/><Relationship Id="rId2" Type="http://schemas.openxmlformats.org/officeDocument/2006/relationships/tags" Target="../tags/tag407.xml"/><Relationship Id="rId3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64" Type="http://schemas.openxmlformats.org/officeDocument/2006/relationships/tags" Target="../tags/tag471.xml"/><Relationship Id="rId60" Type="http://schemas.openxmlformats.org/officeDocument/2006/relationships/tags" Target="../tags/tag467.xml"/><Relationship Id="rId39" Type="http://schemas.openxmlformats.org/officeDocument/2006/relationships/tags" Target="../tags/tag446.xml"/><Relationship Id="rId70" Type="http://schemas.openxmlformats.org/officeDocument/2006/relationships/tags" Target="../tags/tag477.xml"/><Relationship Id="rId7" Type="http://schemas.openxmlformats.org/officeDocument/2006/relationships/tags" Target="../tags/tag414.xml"/><Relationship Id="rId43" Type="http://schemas.openxmlformats.org/officeDocument/2006/relationships/tags" Target="../tags/tag450.xml"/><Relationship Id="rId74" Type="http://schemas.openxmlformats.org/officeDocument/2006/relationships/tags" Target="../tags/tag481.xml"/><Relationship Id="rId25" Type="http://schemas.openxmlformats.org/officeDocument/2006/relationships/tags" Target="../tags/tag432.xml"/><Relationship Id="rId10" Type="http://schemas.openxmlformats.org/officeDocument/2006/relationships/tags" Target="../tags/tag417.xml"/><Relationship Id="rId50" Type="http://schemas.openxmlformats.org/officeDocument/2006/relationships/tags" Target="../tags/tag457.xml"/><Relationship Id="rId63" Type="http://schemas.openxmlformats.org/officeDocument/2006/relationships/tags" Target="../tags/tag470.xml"/><Relationship Id="rId17" Type="http://schemas.openxmlformats.org/officeDocument/2006/relationships/tags" Target="../tags/tag424.xml"/><Relationship Id="rId9" Type="http://schemas.openxmlformats.org/officeDocument/2006/relationships/tags" Target="../tags/tag416.xml"/><Relationship Id="rId18" Type="http://schemas.openxmlformats.org/officeDocument/2006/relationships/tags" Target="../tags/tag425.xml"/><Relationship Id="rId27" Type="http://schemas.openxmlformats.org/officeDocument/2006/relationships/tags" Target="../tags/tag434.xml"/><Relationship Id="rId71" Type="http://schemas.openxmlformats.org/officeDocument/2006/relationships/tags" Target="../tags/tag478.xml"/><Relationship Id="rId14" Type="http://schemas.openxmlformats.org/officeDocument/2006/relationships/tags" Target="../tags/tag421.xml"/><Relationship Id="rId4" Type="http://schemas.openxmlformats.org/officeDocument/2006/relationships/tags" Target="../tags/tag411.xml"/><Relationship Id="rId28" Type="http://schemas.openxmlformats.org/officeDocument/2006/relationships/tags" Target="../tags/tag435.xml"/><Relationship Id="rId45" Type="http://schemas.openxmlformats.org/officeDocument/2006/relationships/tags" Target="../tags/tag452.xml"/><Relationship Id="rId58" Type="http://schemas.openxmlformats.org/officeDocument/2006/relationships/tags" Target="../tags/tag465.xml"/><Relationship Id="rId42" Type="http://schemas.openxmlformats.org/officeDocument/2006/relationships/tags" Target="../tags/tag449.xml"/><Relationship Id="rId73" Type="http://schemas.openxmlformats.org/officeDocument/2006/relationships/tags" Target="../tags/tag480.xml"/><Relationship Id="rId6" Type="http://schemas.openxmlformats.org/officeDocument/2006/relationships/tags" Target="../tags/tag413.xml"/><Relationship Id="rId49" Type="http://schemas.openxmlformats.org/officeDocument/2006/relationships/tags" Target="../tags/tag456.xml"/><Relationship Id="rId44" Type="http://schemas.openxmlformats.org/officeDocument/2006/relationships/tags" Target="../tags/tag451.xml"/><Relationship Id="rId69" Type="http://schemas.openxmlformats.org/officeDocument/2006/relationships/tags" Target="../tags/tag476.xml"/><Relationship Id="rId19" Type="http://schemas.openxmlformats.org/officeDocument/2006/relationships/tags" Target="../tags/tag426.xml"/><Relationship Id="rId38" Type="http://schemas.openxmlformats.org/officeDocument/2006/relationships/tags" Target="../tags/tag445.xml"/><Relationship Id="rId20" Type="http://schemas.openxmlformats.org/officeDocument/2006/relationships/tags" Target="../tags/tag427.xml"/><Relationship Id="rId2" Type="http://schemas.openxmlformats.org/officeDocument/2006/relationships/tags" Target="../tags/tag409.xml"/><Relationship Id="rId46" Type="http://schemas.openxmlformats.org/officeDocument/2006/relationships/tags" Target="../tags/tag453.xml"/><Relationship Id="rId57" Type="http://schemas.openxmlformats.org/officeDocument/2006/relationships/tags" Target="../tags/tag464.xml"/><Relationship Id="rId59" Type="http://schemas.openxmlformats.org/officeDocument/2006/relationships/tags" Target="../tags/tag466.xml"/><Relationship Id="rId35" Type="http://schemas.openxmlformats.org/officeDocument/2006/relationships/tags" Target="../tags/tag442.xml"/><Relationship Id="rId51" Type="http://schemas.openxmlformats.org/officeDocument/2006/relationships/tags" Target="../tags/tag458.xml"/><Relationship Id="rId55" Type="http://schemas.openxmlformats.org/officeDocument/2006/relationships/tags" Target="../tags/tag462.xml"/><Relationship Id="rId31" Type="http://schemas.openxmlformats.org/officeDocument/2006/relationships/tags" Target="../tags/tag438.xml"/><Relationship Id="rId34" Type="http://schemas.openxmlformats.org/officeDocument/2006/relationships/tags" Target="../tags/tag441.xml"/><Relationship Id="rId40" Type="http://schemas.openxmlformats.org/officeDocument/2006/relationships/tags" Target="../tags/tag447.xml"/><Relationship Id="rId62" Type="http://schemas.openxmlformats.org/officeDocument/2006/relationships/tags" Target="../tags/tag469.xml"/><Relationship Id="rId66" Type="http://schemas.openxmlformats.org/officeDocument/2006/relationships/tags" Target="../tags/tag473.xml"/><Relationship Id="rId36" Type="http://schemas.openxmlformats.org/officeDocument/2006/relationships/tags" Target="../tags/tag443.xml"/><Relationship Id="rId72" Type="http://schemas.openxmlformats.org/officeDocument/2006/relationships/tags" Target="../tags/tag479.xml"/><Relationship Id="rId1" Type="http://schemas.openxmlformats.org/officeDocument/2006/relationships/tags" Target="../tags/tag408.xml"/><Relationship Id="rId24" Type="http://schemas.openxmlformats.org/officeDocument/2006/relationships/tags" Target="../tags/tag431.xml"/><Relationship Id="rId47" Type="http://schemas.openxmlformats.org/officeDocument/2006/relationships/tags" Target="../tags/tag454.xml"/><Relationship Id="rId56" Type="http://schemas.openxmlformats.org/officeDocument/2006/relationships/tags" Target="../tags/tag463.xml"/><Relationship Id="rId48" Type="http://schemas.openxmlformats.org/officeDocument/2006/relationships/tags" Target="../tags/tag455.xml"/><Relationship Id="rId75" Type="http://schemas.openxmlformats.org/officeDocument/2006/relationships/slideLayout" Target="../slideLayouts/slideLayout2.xml"/><Relationship Id="rId8" Type="http://schemas.openxmlformats.org/officeDocument/2006/relationships/tags" Target="../tags/tag415.xml"/><Relationship Id="rId13" Type="http://schemas.openxmlformats.org/officeDocument/2006/relationships/tags" Target="../tags/tag420.xml"/><Relationship Id="rId32" Type="http://schemas.openxmlformats.org/officeDocument/2006/relationships/tags" Target="../tags/tag439.xml"/><Relationship Id="rId37" Type="http://schemas.openxmlformats.org/officeDocument/2006/relationships/tags" Target="../tags/tag444.xml"/><Relationship Id="rId52" Type="http://schemas.openxmlformats.org/officeDocument/2006/relationships/tags" Target="../tags/tag459.xml"/><Relationship Id="rId65" Type="http://schemas.openxmlformats.org/officeDocument/2006/relationships/tags" Target="../tags/tag472.xml"/><Relationship Id="rId67" Type="http://schemas.openxmlformats.org/officeDocument/2006/relationships/tags" Target="../tags/tag474.xml"/><Relationship Id="rId54" Type="http://schemas.openxmlformats.org/officeDocument/2006/relationships/tags" Target="../tags/tag461.xml"/><Relationship Id="rId12" Type="http://schemas.openxmlformats.org/officeDocument/2006/relationships/tags" Target="../tags/tag419.xml"/><Relationship Id="rId76" Type="http://schemas.openxmlformats.org/officeDocument/2006/relationships/notesSlide" Target="../notesSlides/notesSlide21.xml"/><Relationship Id="rId3" Type="http://schemas.openxmlformats.org/officeDocument/2006/relationships/tags" Target="../tags/tag410.xml"/><Relationship Id="rId23" Type="http://schemas.openxmlformats.org/officeDocument/2006/relationships/tags" Target="../tags/tag430.xml"/><Relationship Id="rId61" Type="http://schemas.openxmlformats.org/officeDocument/2006/relationships/tags" Target="../tags/tag468.xml"/><Relationship Id="rId53" Type="http://schemas.openxmlformats.org/officeDocument/2006/relationships/tags" Target="../tags/tag460.xml"/><Relationship Id="rId26" Type="http://schemas.openxmlformats.org/officeDocument/2006/relationships/tags" Target="../tags/tag433.xml"/><Relationship Id="rId30" Type="http://schemas.openxmlformats.org/officeDocument/2006/relationships/tags" Target="../tags/tag437.xml"/><Relationship Id="rId11" Type="http://schemas.openxmlformats.org/officeDocument/2006/relationships/tags" Target="../tags/tag418.xml"/><Relationship Id="rId68" Type="http://schemas.openxmlformats.org/officeDocument/2006/relationships/tags" Target="../tags/tag475.xml"/><Relationship Id="rId29" Type="http://schemas.openxmlformats.org/officeDocument/2006/relationships/tags" Target="../tags/tag436.xml"/><Relationship Id="rId16" Type="http://schemas.openxmlformats.org/officeDocument/2006/relationships/tags" Target="../tags/tag423.xml"/><Relationship Id="rId33" Type="http://schemas.openxmlformats.org/officeDocument/2006/relationships/tags" Target="../tags/tag440.xml"/><Relationship Id="rId41" Type="http://schemas.openxmlformats.org/officeDocument/2006/relationships/tags" Target="../tags/tag448.xml"/><Relationship Id="rId5" Type="http://schemas.openxmlformats.org/officeDocument/2006/relationships/tags" Target="../tags/tag412.xml"/><Relationship Id="rId15" Type="http://schemas.openxmlformats.org/officeDocument/2006/relationships/tags" Target="../tags/tag422.xml"/><Relationship Id="rId22" Type="http://schemas.openxmlformats.org/officeDocument/2006/relationships/tags" Target="../tags/tag429.xml"/><Relationship Id="rId21" Type="http://schemas.openxmlformats.org/officeDocument/2006/relationships/tags" Target="../tags/tag428.xml"/></Relationships>
</file>

<file path=ppt/slides/_rels/slide39.xml.rels><?xml version="1.0" encoding="UTF-8" standalone="yes"?>
<Relationships xmlns="http://schemas.openxmlformats.org/package/2006/relationships"><Relationship Id="rId39" Type="http://schemas.openxmlformats.org/officeDocument/2006/relationships/tags" Target="../tags/tag520.xml"/><Relationship Id="rId7" Type="http://schemas.openxmlformats.org/officeDocument/2006/relationships/tags" Target="../tags/tag488.xml"/><Relationship Id="rId43" Type="http://schemas.openxmlformats.org/officeDocument/2006/relationships/tags" Target="../tags/tag524.xml"/><Relationship Id="rId25" Type="http://schemas.openxmlformats.org/officeDocument/2006/relationships/tags" Target="../tags/tag506.xml"/><Relationship Id="rId10" Type="http://schemas.openxmlformats.org/officeDocument/2006/relationships/tags" Target="../tags/tag491.xml"/><Relationship Id="rId50" Type="http://schemas.openxmlformats.org/officeDocument/2006/relationships/tags" Target="../tags/tag531.xml"/><Relationship Id="rId17" Type="http://schemas.openxmlformats.org/officeDocument/2006/relationships/tags" Target="../tags/tag498.xml"/><Relationship Id="rId9" Type="http://schemas.openxmlformats.org/officeDocument/2006/relationships/tags" Target="../tags/tag490.xml"/><Relationship Id="rId18" Type="http://schemas.openxmlformats.org/officeDocument/2006/relationships/tags" Target="../tags/tag499.xml"/><Relationship Id="rId27" Type="http://schemas.openxmlformats.org/officeDocument/2006/relationships/tags" Target="../tags/tag508.xml"/><Relationship Id="rId14" Type="http://schemas.openxmlformats.org/officeDocument/2006/relationships/tags" Target="../tags/tag495.xml"/><Relationship Id="rId4" Type="http://schemas.openxmlformats.org/officeDocument/2006/relationships/tags" Target="../tags/tag485.xml"/><Relationship Id="rId28" Type="http://schemas.openxmlformats.org/officeDocument/2006/relationships/tags" Target="../tags/tag509.xml"/><Relationship Id="rId45" Type="http://schemas.openxmlformats.org/officeDocument/2006/relationships/tags" Target="../tags/tag526.xml"/><Relationship Id="rId42" Type="http://schemas.openxmlformats.org/officeDocument/2006/relationships/tags" Target="../tags/tag523.xml"/><Relationship Id="rId6" Type="http://schemas.openxmlformats.org/officeDocument/2006/relationships/tags" Target="../tags/tag487.xml"/><Relationship Id="rId49" Type="http://schemas.openxmlformats.org/officeDocument/2006/relationships/tags" Target="../tags/tag530.xml"/><Relationship Id="rId44" Type="http://schemas.openxmlformats.org/officeDocument/2006/relationships/tags" Target="../tags/tag525.xml"/><Relationship Id="rId19" Type="http://schemas.openxmlformats.org/officeDocument/2006/relationships/tags" Target="../tags/tag500.xml"/><Relationship Id="rId38" Type="http://schemas.openxmlformats.org/officeDocument/2006/relationships/tags" Target="../tags/tag519.xml"/><Relationship Id="rId20" Type="http://schemas.openxmlformats.org/officeDocument/2006/relationships/tags" Target="../tags/tag501.xml"/><Relationship Id="rId2" Type="http://schemas.openxmlformats.org/officeDocument/2006/relationships/tags" Target="../tags/tag483.xml"/><Relationship Id="rId46" Type="http://schemas.openxmlformats.org/officeDocument/2006/relationships/tags" Target="../tags/tag527.xml"/><Relationship Id="rId35" Type="http://schemas.openxmlformats.org/officeDocument/2006/relationships/tags" Target="../tags/tag516.xml"/><Relationship Id="rId51" Type="http://schemas.openxmlformats.org/officeDocument/2006/relationships/tags" Target="../tags/tag532.xml"/><Relationship Id="rId31" Type="http://schemas.openxmlformats.org/officeDocument/2006/relationships/tags" Target="../tags/tag512.xml"/><Relationship Id="rId34" Type="http://schemas.openxmlformats.org/officeDocument/2006/relationships/tags" Target="../tags/tag515.xml"/><Relationship Id="rId40" Type="http://schemas.openxmlformats.org/officeDocument/2006/relationships/tags" Target="../tags/tag521.xml"/><Relationship Id="rId36" Type="http://schemas.openxmlformats.org/officeDocument/2006/relationships/tags" Target="../tags/tag517.xml"/><Relationship Id="rId1" Type="http://schemas.openxmlformats.org/officeDocument/2006/relationships/tags" Target="../tags/tag482.xml"/><Relationship Id="rId24" Type="http://schemas.openxmlformats.org/officeDocument/2006/relationships/tags" Target="../tags/tag505.xml"/><Relationship Id="rId47" Type="http://schemas.openxmlformats.org/officeDocument/2006/relationships/tags" Target="../tags/tag528.xml"/><Relationship Id="rId48" Type="http://schemas.openxmlformats.org/officeDocument/2006/relationships/tags" Target="../tags/tag529.xml"/><Relationship Id="rId8" Type="http://schemas.openxmlformats.org/officeDocument/2006/relationships/tags" Target="../tags/tag489.xml"/><Relationship Id="rId13" Type="http://schemas.openxmlformats.org/officeDocument/2006/relationships/tags" Target="../tags/tag494.xml"/><Relationship Id="rId32" Type="http://schemas.openxmlformats.org/officeDocument/2006/relationships/tags" Target="../tags/tag513.xml"/><Relationship Id="rId37" Type="http://schemas.openxmlformats.org/officeDocument/2006/relationships/tags" Target="../tags/tag518.xml"/><Relationship Id="rId52" Type="http://schemas.openxmlformats.org/officeDocument/2006/relationships/slideLayout" Target="../slideLayouts/slideLayout2.xml"/><Relationship Id="rId12" Type="http://schemas.openxmlformats.org/officeDocument/2006/relationships/tags" Target="../tags/tag493.xml"/><Relationship Id="rId3" Type="http://schemas.openxmlformats.org/officeDocument/2006/relationships/tags" Target="../tags/tag484.xml"/><Relationship Id="rId23" Type="http://schemas.openxmlformats.org/officeDocument/2006/relationships/tags" Target="../tags/tag504.xml"/><Relationship Id="rId53" Type="http://schemas.openxmlformats.org/officeDocument/2006/relationships/notesSlide" Target="../notesSlides/notesSlide22.xml"/><Relationship Id="rId26" Type="http://schemas.openxmlformats.org/officeDocument/2006/relationships/tags" Target="../tags/tag507.xml"/><Relationship Id="rId30" Type="http://schemas.openxmlformats.org/officeDocument/2006/relationships/tags" Target="../tags/tag511.xml"/><Relationship Id="rId11" Type="http://schemas.openxmlformats.org/officeDocument/2006/relationships/tags" Target="../tags/tag492.xml"/><Relationship Id="rId29" Type="http://schemas.openxmlformats.org/officeDocument/2006/relationships/tags" Target="../tags/tag510.xml"/><Relationship Id="rId16" Type="http://schemas.openxmlformats.org/officeDocument/2006/relationships/tags" Target="../tags/tag497.xml"/><Relationship Id="rId33" Type="http://schemas.openxmlformats.org/officeDocument/2006/relationships/tags" Target="../tags/tag514.xml"/><Relationship Id="rId41" Type="http://schemas.openxmlformats.org/officeDocument/2006/relationships/tags" Target="../tags/tag522.xml"/><Relationship Id="rId5" Type="http://schemas.openxmlformats.org/officeDocument/2006/relationships/tags" Target="../tags/tag486.xml"/><Relationship Id="rId15" Type="http://schemas.openxmlformats.org/officeDocument/2006/relationships/tags" Target="../tags/tag496.xml"/><Relationship Id="rId22" Type="http://schemas.openxmlformats.org/officeDocument/2006/relationships/tags" Target="../tags/tag503.xml"/><Relationship Id="rId21" Type="http://schemas.openxmlformats.org/officeDocument/2006/relationships/tags" Target="../tags/tag50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4" Type="http://schemas.openxmlformats.org/officeDocument/2006/relationships/tags" Target="../tags/tag546.xml"/><Relationship Id="rId20" Type="http://schemas.openxmlformats.org/officeDocument/2006/relationships/notesSlide" Target="../notesSlides/notesSlide23.xml"/><Relationship Id="rId4" Type="http://schemas.openxmlformats.org/officeDocument/2006/relationships/tags" Target="../tags/tag536.xml"/><Relationship Id="rId7" Type="http://schemas.openxmlformats.org/officeDocument/2006/relationships/tags" Target="../tags/tag539.xml"/><Relationship Id="rId11" Type="http://schemas.openxmlformats.org/officeDocument/2006/relationships/tags" Target="../tags/tag543.xml"/><Relationship Id="rId1" Type="http://schemas.openxmlformats.org/officeDocument/2006/relationships/tags" Target="../tags/tag533.xml"/><Relationship Id="rId6" Type="http://schemas.openxmlformats.org/officeDocument/2006/relationships/tags" Target="../tags/tag538.xml"/><Relationship Id="rId16" Type="http://schemas.openxmlformats.org/officeDocument/2006/relationships/tags" Target="../tags/tag548.xml"/><Relationship Id="rId8" Type="http://schemas.openxmlformats.org/officeDocument/2006/relationships/tags" Target="../tags/tag540.xml"/><Relationship Id="rId13" Type="http://schemas.openxmlformats.org/officeDocument/2006/relationships/tags" Target="../tags/tag545.xml"/><Relationship Id="rId10" Type="http://schemas.openxmlformats.org/officeDocument/2006/relationships/tags" Target="../tags/tag542.xml"/><Relationship Id="rId5" Type="http://schemas.openxmlformats.org/officeDocument/2006/relationships/tags" Target="../tags/tag537.xml"/><Relationship Id="rId15" Type="http://schemas.openxmlformats.org/officeDocument/2006/relationships/tags" Target="../tags/tag547.xml"/><Relationship Id="rId12" Type="http://schemas.openxmlformats.org/officeDocument/2006/relationships/tags" Target="../tags/tag544.xml"/><Relationship Id="rId17" Type="http://schemas.openxmlformats.org/officeDocument/2006/relationships/tags" Target="../tags/tag549.xml"/><Relationship Id="rId19" Type="http://schemas.openxmlformats.org/officeDocument/2006/relationships/slideLayout" Target="../slideLayouts/slideLayout13.xml"/><Relationship Id="rId2" Type="http://schemas.openxmlformats.org/officeDocument/2006/relationships/tags" Target="../tags/tag534.xml"/><Relationship Id="rId9" Type="http://schemas.openxmlformats.org/officeDocument/2006/relationships/tags" Target="../tags/tag541.xml"/><Relationship Id="rId3" Type="http://schemas.openxmlformats.org/officeDocument/2006/relationships/tags" Target="../tags/tag535.xml"/><Relationship Id="rId18" Type="http://schemas.openxmlformats.org/officeDocument/2006/relationships/tags" Target="../tags/tag550.xml"/></Relationships>
</file>

<file path=ppt/slides/_rels/slide41.xml.rels><?xml version="1.0" encoding="UTF-8" standalone="yes"?>
<Relationships xmlns="http://schemas.openxmlformats.org/package/2006/relationships"><Relationship Id="rId14" Type="http://schemas.openxmlformats.org/officeDocument/2006/relationships/tags" Target="../tags/tag564.xml"/><Relationship Id="rId20" Type="http://schemas.openxmlformats.org/officeDocument/2006/relationships/slideLayout" Target="../slideLayouts/slideLayout6.xml"/><Relationship Id="rId4" Type="http://schemas.openxmlformats.org/officeDocument/2006/relationships/tags" Target="../tags/tag554.xml"/><Relationship Id="rId21" Type="http://schemas.openxmlformats.org/officeDocument/2006/relationships/notesSlide" Target="../notesSlides/notesSlide24.xml"/><Relationship Id="rId7" Type="http://schemas.openxmlformats.org/officeDocument/2006/relationships/tags" Target="../tags/tag557.xml"/><Relationship Id="rId11" Type="http://schemas.openxmlformats.org/officeDocument/2006/relationships/tags" Target="../tags/tag561.xml"/><Relationship Id="rId1" Type="http://schemas.openxmlformats.org/officeDocument/2006/relationships/tags" Target="../tags/tag551.xml"/><Relationship Id="rId6" Type="http://schemas.openxmlformats.org/officeDocument/2006/relationships/tags" Target="../tags/tag556.xml"/><Relationship Id="rId16" Type="http://schemas.openxmlformats.org/officeDocument/2006/relationships/tags" Target="../tags/tag566.xml"/><Relationship Id="rId8" Type="http://schemas.openxmlformats.org/officeDocument/2006/relationships/tags" Target="../tags/tag558.xml"/><Relationship Id="rId13" Type="http://schemas.openxmlformats.org/officeDocument/2006/relationships/tags" Target="../tags/tag563.xml"/><Relationship Id="rId10" Type="http://schemas.openxmlformats.org/officeDocument/2006/relationships/tags" Target="../tags/tag560.xml"/><Relationship Id="rId5" Type="http://schemas.openxmlformats.org/officeDocument/2006/relationships/tags" Target="../tags/tag555.xml"/><Relationship Id="rId15" Type="http://schemas.openxmlformats.org/officeDocument/2006/relationships/tags" Target="../tags/tag565.xml"/><Relationship Id="rId12" Type="http://schemas.openxmlformats.org/officeDocument/2006/relationships/tags" Target="../tags/tag562.xml"/><Relationship Id="rId17" Type="http://schemas.openxmlformats.org/officeDocument/2006/relationships/tags" Target="../tags/tag567.xml"/><Relationship Id="rId19" Type="http://schemas.openxmlformats.org/officeDocument/2006/relationships/tags" Target="../tags/tag569.xml"/><Relationship Id="rId2" Type="http://schemas.openxmlformats.org/officeDocument/2006/relationships/tags" Target="../tags/tag552.xml"/><Relationship Id="rId9" Type="http://schemas.openxmlformats.org/officeDocument/2006/relationships/tags" Target="../tags/tag559.xml"/><Relationship Id="rId3" Type="http://schemas.openxmlformats.org/officeDocument/2006/relationships/tags" Target="../tags/tag553.xml"/><Relationship Id="rId18" Type="http://schemas.openxmlformats.org/officeDocument/2006/relationships/tags" Target="../tags/tag568.xml"/></Relationships>
</file>

<file path=ppt/slides/_rels/slide42.xml.rels><?xml version="1.0" encoding="UTF-8" standalone="yes"?>
<Relationships xmlns="http://schemas.openxmlformats.org/package/2006/relationships"><Relationship Id="rId14" Type="http://schemas.openxmlformats.org/officeDocument/2006/relationships/tags" Target="../tags/tag583.xml"/><Relationship Id="rId20" Type="http://schemas.openxmlformats.org/officeDocument/2006/relationships/tags" Target="../tags/tag589.xml"/><Relationship Id="rId4" Type="http://schemas.openxmlformats.org/officeDocument/2006/relationships/tags" Target="../tags/tag573.xml"/><Relationship Id="rId21" Type="http://schemas.openxmlformats.org/officeDocument/2006/relationships/slideLayout" Target="../slideLayouts/slideLayout6.xml"/><Relationship Id="rId22" Type="http://schemas.openxmlformats.org/officeDocument/2006/relationships/notesSlide" Target="../notesSlides/notesSlide25.xml"/><Relationship Id="rId7" Type="http://schemas.openxmlformats.org/officeDocument/2006/relationships/tags" Target="../tags/tag576.xml"/><Relationship Id="rId11" Type="http://schemas.openxmlformats.org/officeDocument/2006/relationships/tags" Target="../tags/tag580.xml"/><Relationship Id="rId1" Type="http://schemas.openxmlformats.org/officeDocument/2006/relationships/tags" Target="../tags/tag570.xml"/><Relationship Id="rId6" Type="http://schemas.openxmlformats.org/officeDocument/2006/relationships/tags" Target="../tags/tag575.xml"/><Relationship Id="rId16" Type="http://schemas.openxmlformats.org/officeDocument/2006/relationships/tags" Target="../tags/tag585.xml"/><Relationship Id="rId8" Type="http://schemas.openxmlformats.org/officeDocument/2006/relationships/tags" Target="../tags/tag577.xml"/><Relationship Id="rId13" Type="http://schemas.openxmlformats.org/officeDocument/2006/relationships/tags" Target="../tags/tag582.xml"/><Relationship Id="rId10" Type="http://schemas.openxmlformats.org/officeDocument/2006/relationships/tags" Target="../tags/tag579.xml"/><Relationship Id="rId5" Type="http://schemas.openxmlformats.org/officeDocument/2006/relationships/tags" Target="../tags/tag574.xml"/><Relationship Id="rId15" Type="http://schemas.openxmlformats.org/officeDocument/2006/relationships/tags" Target="../tags/tag584.xml"/><Relationship Id="rId12" Type="http://schemas.openxmlformats.org/officeDocument/2006/relationships/tags" Target="../tags/tag581.xml"/><Relationship Id="rId17" Type="http://schemas.openxmlformats.org/officeDocument/2006/relationships/tags" Target="../tags/tag586.xml"/><Relationship Id="rId19" Type="http://schemas.openxmlformats.org/officeDocument/2006/relationships/tags" Target="../tags/tag588.xml"/><Relationship Id="rId2" Type="http://schemas.openxmlformats.org/officeDocument/2006/relationships/tags" Target="../tags/tag571.xml"/><Relationship Id="rId9" Type="http://schemas.openxmlformats.org/officeDocument/2006/relationships/tags" Target="../tags/tag578.xml"/><Relationship Id="rId3" Type="http://schemas.openxmlformats.org/officeDocument/2006/relationships/tags" Target="../tags/tag572.xml"/><Relationship Id="rId18" Type="http://schemas.openxmlformats.org/officeDocument/2006/relationships/tags" Target="../tags/tag587.xml"/></Relationships>
</file>

<file path=ppt/slides/_rels/slide43.xml.rels><?xml version="1.0" encoding="UTF-8" standalone="yes"?>
<Relationships xmlns="http://schemas.openxmlformats.org/package/2006/relationships"><Relationship Id="rId14" Type="http://schemas.openxmlformats.org/officeDocument/2006/relationships/tags" Target="../tags/tag603.xml"/><Relationship Id="rId20" Type="http://schemas.openxmlformats.org/officeDocument/2006/relationships/tags" Target="../tags/tag609.xml"/><Relationship Id="rId4" Type="http://schemas.openxmlformats.org/officeDocument/2006/relationships/tags" Target="../tags/tag593.xml"/><Relationship Id="rId21" Type="http://schemas.openxmlformats.org/officeDocument/2006/relationships/slideLayout" Target="../slideLayouts/slideLayout6.xml"/><Relationship Id="rId22" Type="http://schemas.openxmlformats.org/officeDocument/2006/relationships/notesSlide" Target="../notesSlides/notesSlide26.xml"/><Relationship Id="rId7" Type="http://schemas.openxmlformats.org/officeDocument/2006/relationships/tags" Target="../tags/tag596.xml"/><Relationship Id="rId11" Type="http://schemas.openxmlformats.org/officeDocument/2006/relationships/tags" Target="../tags/tag600.xml"/><Relationship Id="rId1" Type="http://schemas.openxmlformats.org/officeDocument/2006/relationships/tags" Target="../tags/tag590.xml"/><Relationship Id="rId6" Type="http://schemas.openxmlformats.org/officeDocument/2006/relationships/tags" Target="../tags/tag595.xml"/><Relationship Id="rId16" Type="http://schemas.openxmlformats.org/officeDocument/2006/relationships/tags" Target="../tags/tag605.xml"/><Relationship Id="rId8" Type="http://schemas.openxmlformats.org/officeDocument/2006/relationships/tags" Target="../tags/tag597.xml"/><Relationship Id="rId13" Type="http://schemas.openxmlformats.org/officeDocument/2006/relationships/tags" Target="../tags/tag602.xml"/><Relationship Id="rId10" Type="http://schemas.openxmlformats.org/officeDocument/2006/relationships/tags" Target="../tags/tag599.xml"/><Relationship Id="rId5" Type="http://schemas.openxmlformats.org/officeDocument/2006/relationships/tags" Target="../tags/tag594.xml"/><Relationship Id="rId15" Type="http://schemas.openxmlformats.org/officeDocument/2006/relationships/tags" Target="../tags/tag604.xml"/><Relationship Id="rId12" Type="http://schemas.openxmlformats.org/officeDocument/2006/relationships/tags" Target="../tags/tag601.xml"/><Relationship Id="rId17" Type="http://schemas.openxmlformats.org/officeDocument/2006/relationships/tags" Target="../tags/tag606.xml"/><Relationship Id="rId19" Type="http://schemas.openxmlformats.org/officeDocument/2006/relationships/tags" Target="../tags/tag608.xml"/><Relationship Id="rId2" Type="http://schemas.openxmlformats.org/officeDocument/2006/relationships/tags" Target="../tags/tag591.xml"/><Relationship Id="rId9" Type="http://schemas.openxmlformats.org/officeDocument/2006/relationships/tags" Target="../tags/tag598.xml"/><Relationship Id="rId3" Type="http://schemas.openxmlformats.org/officeDocument/2006/relationships/tags" Target="../tags/tag592.xml"/><Relationship Id="rId18" Type="http://schemas.openxmlformats.org/officeDocument/2006/relationships/tags" Target="../tags/tag607.xml"/></Relationships>
</file>

<file path=ppt/slides/_rels/slide44.xml.rels><?xml version="1.0" encoding="UTF-8" standalone="yes"?>
<Relationships xmlns="http://schemas.openxmlformats.org/package/2006/relationships"><Relationship Id="rId14" Type="http://schemas.openxmlformats.org/officeDocument/2006/relationships/tags" Target="../tags/tag623.xml"/><Relationship Id="rId20" Type="http://schemas.openxmlformats.org/officeDocument/2006/relationships/tags" Target="../tags/tag629.xml"/><Relationship Id="rId4" Type="http://schemas.openxmlformats.org/officeDocument/2006/relationships/tags" Target="../tags/tag613.xml"/><Relationship Id="rId21" Type="http://schemas.openxmlformats.org/officeDocument/2006/relationships/tags" Target="../tags/tag630.xml"/><Relationship Id="rId22" Type="http://schemas.openxmlformats.org/officeDocument/2006/relationships/slideLayout" Target="../slideLayouts/slideLayout6.xml"/><Relationship Id="rId23" Type="http://schemas.openxmlformats.org/officeDocument/2006/relationships/notesSlide" Target="../notesSlides/notesSlide27.xml"/><Relationship Id="rId7" Type="http://schemas.openxmlformats.org/officeDocument/2006/relationships/tags" Target="../tags/tag616.xml"/><Relationship Id="rId11" Type="http://schemas.openxmlformats.org/officeDocument/2006/relationships/tags" Target="../tags/tag620.xml"/><Relationship Id="rId1" Type="http://schemas.openxmlformats.org/officeDocument/2006/relationships/tags" Target="../tags/tag610.xml"/><Relationship Id="rId6" Type="http://schemas.openxmlformats.org/officeDocument/2006/relationships/tags" Target="../tags/tag615.xml"/><Relationship Id="rId16" Type="http://schemas.openxmlformats.org/officeDocument/2006/relationships/tags" Target="../tags/tag625.xml"/><Relationship Id="rId8" Type="http://schemas.openxmlformats.org/officeDocument/2006/relationships/tags" Target="../tags/tag617.xml"/><Relationship Id="rId13" Type="http://schemas.openxmlformats.org/officeDocument/2006/relationships/tags" Target="../tags/tag622.xml"/><Relationship Id="rId10" Type="http://schemas.openxmlformats.org/officeDocument/2006/relationships/tags" Target="../tags/tag619.xml"/><Relationship Id="rId5" Type="http://schemas.openxmlformats.org/officeDocument/2006/relationships/tags" Target="../tags/tag614.xml"/><Relationship Id="rId15" Type="http://schemas.openxmlformats.org/officeDocument/2006/relationships/tags" Target="../tags/tag624.xml"/><Relationship Id="rId12" Type="http://schemas.openxmlformats.org/officeDocument/2006/relationships/tags" Target="../tags/tag621.xml"/><Relationship Id="rId17" Type="http://schemas.openxmlformats.org/officeDocument/2006/relationships/tags" Target="../tags/tag626.xml"/><Relationship Id="rId19" Type="http://schemas.openxmlformats.org/officeDocument/2006/relationships/tags" Target="../tags/tag628.xml"/><Relationship Id="rId2" Type="http://schemas.openxmlformats.org/officeDocument/2006/relationships/tags" Target="../tags/tag611.xml"/><Relationship Id="rId9" Type="http://schemas.openxmlformats.org/officeDocument/2006/relationships/tags" Target="../tags/tag618.xml"/><Relationship Id="rId3" Type="http://schemas.openxmlformats.org/officeDocument/2006/relationships/tags" Target="../tags/tag612.xml"/><Relationship Id="rId18" Type="http://schemas.openxmlformats.org/officeDocument/2006/relationships/tags" Target="../tags/tag627.xml"/></Relationships>
</file>

<file path=ppt/slides/_rels/slide45.xml.rels><?xml version="1.0" encoding="UTF-8" standalone="yes"?>
<Relationships xmlns="http://schemas.openxmlformats.org/package/2006/relationships"><Relationship Id="rId14" Type="http://schemas.openxmlformats.org/officeDocument/2006/relationships/tags" Target="../tags/tag644.xml"/><Relationship Id="rId20" Type="http://schemas.openxmlformats.org/officeDocument/2006/relationships/tags" Target="../tags/tag650.xml"/><Relationship Id="rId4" Type="http://schemas.openxmlformats.org/officeDocument/2006/relationships/tags" Target="../tags/tag634.xml"/><Relationship Id="rId21" Type="http://schemas.openxmlformats.org/officeDocument/2006/relationships/tags" Target="../tags/tag651.xml"/><Relationship Id="rId22" Type="http://schemas.openxmlformats.org/officeDocument/2006/relationships/slideLayout" Target="../slideLayouts/slideLayout6.xml"/><Relationship Id="rId23" Type="http://schemas.openxmlformats.org/officeDocument/2006/relationships/notesSlide" Target="../notesSlides/notesSlide28.xml"/><Relationship Id="rId7" Type="http://schemas.openxmlformats.org/officeDocument/2006/relationships/tags" Target="../tags/tag637.xml"/><Relationship Id="rId11" Type="http://schemas.openxmlformats.org/officeDocument/2006/relationships/tags" Target="../tags/tag641.xml"/><Relationship Id="rId1" Type="http://schemas.openxmlformats.org/officeDocument/2006/relationships/tags" Target="../tags/tag631.xml"/><Relationship Id="rId6" Type="http://schemas.openxmlformats.org/officeDocument/2006/relationships/tags" Target="../tags/tag636.xml"/><Relationship Id="rId16" Type="http://schemas.openxmlformats.org/officeDocument/2006/relationships/tags" Target="../tags/tag646.xml"/><Relationship Id="rId8" Type="http://schemas.openxmlformats.org/officeDocument/2006/relationships/tags" Target="../tags/tag638.xml"/><Relationship Id="rId13" Type="http://schemas.openxmlformats.org/officeDocument/2006/relationships/tags" Target="../tags/tag643.xml"/><Relationship Id="rId10" Type="http://schemas.openxmlformats.org/officeDocument/2006/relationships/tags" Target="../tags/tag640.xml"/><Relationship Id="rId5" Type="http://schemas.openxmlformats.org/officeDocument/2006/relationships/tags" Target="../tags/tag635.xml"/><Relationship Id="rId15" Type="http://schemas.openxmlformats.org/officeDocument/2006/relationships/tags" Target="../tags/tag645.xml"/><Relationship Id="rId12" Type="http://schemas.openxmlformats.org/officeDocument/2006/relationships/tags" Target="../tags/tag642.xml"/><Relationship Id="rId17" Type="http://schemas.openxmlformats.org/officeDocument/2006/relationships/tags" Target="../tags/tag647.xml"/><Relationship Id="rId19" Type="http://schemas.openxmlformats.org/officeDocument/2006/relationships/tags" Target="../tags/tag649.xml"/><Relationship Id="rId2" Type="http://schemas.openxmlformats.org/officeDocument/2006/relationships/tags" Target="../tags/tag632.xml"/><Relationship Id="rId9" Type="http://schemas.openxmlformats.org/officeDocument/2006/relationships/tags" Target="../tags/tag639.xml"/><Relationship Id="rId3" Type="http://schemas.openxmlformats.org/officeDocument/2006/relationships/tags" Target="../tags/tag633.xml"/><Relationship Id="rId18" Type="http://schemas.openxmlformats.org/officeDocument/2006/relationships/tags" Target="../tags/tag648.xml"/></Relationships>
</file>

<file path=ppt/slides/_rels/slide46.xml.rels><?xml version="1.0" encoding="UTF-8" standalone="yes"?>
<Relationships xmlns="http://schemas.openxmlformats.org/package/2006/relationships"><Relationship Id="rId7" Type="http://schemas.openxmlformats.org/officeDocument/2006/relationships/tags" Target="../tags/tag658.xml"/><Relationship Id="rId1" Type="http://schemas.openxmlformats.org/officeDocument/2006/relationships/tags" Target="../tags/tag652.xml"/><Relationship Id="rId24" Type="http://schemas.openxmlformats.org/officeDocument/2006/relationships/tags" Target="../tags/tag675.xml"/><Relationship Id="rId25" Type="http://schemas.openxmlformats.org/officeDocument/2006/relationships/tags" Target="../tags/tag676.xml"/><Relationship Id="rId8" Type="http://schemas.openxmlformats.org/officeDocument/2006/relationships/tags" Target="../tags/tag659.xml"/><Relationship Id="rId13" Type="http://schemas.openxmlformats.org/officeDocument/2006/relationships/tags" Target="../tags/tag664.xml"/><Relationship Id="rId10" Type="http://schemas.openxmlformats.org/officeDocument/2006/relationships/tags" Target="../tags/tag661.xml"/><Relationship Id="rId12" Type="http://schemas.openxmlformats.org/officeDocument/2006/relationships/tags" Target="../tags/tag663.xml"/><Relationship Id="rId17" Type="http://schemas.openxmlformats.org/officeDocument/2006/relationships/tags" Target="../tags/tag668.xml"/><Relationship Id="rId9" Type="http://schemas.openxmlformats.org/officeDocument/2006/relationships/tags" Target="../tags/tag660.xml"/><Relationship Id="rId18" Type="http://schemas.openxmlformats.org/officeDocument/2006/relationships/tags" Target="../tags/tag669.xml"/><Relationship Id="rId3" Type="http://schemas.openxmlformats.org/officeDocument/2006/relationships/tags" Target="../tags/tag654.xml"/><Relationship Id="rId27" Type="http://schemas.openxmlformats.org/officeDocument/2006/relationships/tags" Target="../tags/tag678.xml"/><Relationship Id="rId14" Type="http://schemas.openxmlformats.org/officeDocument/2006/relationships/tags" Target="../tags/tag665.xml"/><Relationship Id="rId23" Type="http://schemas.openxmlformats.org/officeDocument/2006/relationships/tags" Target="../tags/tag674.xml"/><Relationship Id="rId4" Type="http://schemas.openxmlformats.org/officeDocument/2006/relationships/tags" Target="../tags/tag655.xml"/><Relationship Id="rId28" Type="http://schemas.openxmlformats.org/officeDocument/2006/relationships/tags" Target="../tags/tag679.xml"/><Relationship Id="rId26" Type="http://schemas.openxmlformats.org/officeDocument/2006/relationships/tags" Target="../tags/tag677.xml"/><Relationship Id="rId30" Type="http://schemas.openxmlformats.org/officeDocument/2006/relationships/notesSlide" Target="../notesSlides/notesSlide29.xml"/><Relationship Id="rId11" Type="http://schemas.openxmlformats.org/officeDocument/2006/relationships/tags" Target="../tags/tag662.xml"/><Relationship Id="rId29" Type="http://schemas.openxmlformats.org/officeDocument/2006/relationships/slideLayout" Target="../slideLayouts/slideLayout6.xml"/><Relationship Id="rId6" Type="http://schemas.openxmlformats.org/officeDocument/2006/relationships/tags" Target="../tags/tag657.xml"/><Relationship Id="rId16" Type="http://schemas.openxmlformats.org/officeDocument/2006/relationships/tags" Target="../tags/tag667.xml"/><Relationship Id="rId5" Type="http://schemas.openxmlformats.org/officeDocument/2006/relationships/tags" Target="../tags/tag656.xml"/><Relationship Id="rId15" Type="http://schemas.openxmlformats.org/officeDocument/2006/relationships/tags" Target="../tags/tag666.xml"/><Relationship Id="rId19" Type="http://schemas.openxmlformats.org/officeDocument/2006/relationships/tags" Target="../tags/tag670.xml"/><Relationship Id="rId20" Type="http://schemas.openxmlformats.org/officeDocument/2006/relationships/tags" Target="../tags/tag671.xml"/><Relationship Id="rId22" Type="http://schemas.openxmlformats.org/officeDocument/2006/relationships/tags" Target="../tags/tag673.xml"/><Relationship Id="rId21" Type="http://schemas.openxmlformats.org/officeDocument/2006/relationships/tags" Target="../tags/tag672.xml"/><Relationship Id="rId2" Type="http://schemas.openxmlformats.org/officeDocument/2006/relationships/tags" Target="../tags/tag653.xml"/></Relationships>
</file>

<file path=ppt/slides/_rels/slide47.xml.rels><?xml version="1.0" encoding="UTF-8" standalone="yes"?>
<Relationships xmlns="http://schemas.openxmlformats.org/package/2006/relationships"><Relationship Id="rId14" Type="http://schemas.openxmlformats.org/officeDocument/2006/relationships/tags" Target="../tags/tag693.xml"/><Relationship Id="rId20" Type="http://schemas.openxmlformats.org/officeDocument/2006/relationships/tags" Target="../tags/tag699.xml"/><Relationship Id="rId4" Type="http://schemas.openxmlformats.org/officeDocument/2006/relationships/tags" Target="../tags/tag683.xml"/><Relationship Id="rId21" Type="http://schemas.openxmlformats.org/officeDocument/2006/relationships/tags" Target="../tags/tag700.xml"/><Relationship Id="rId22" Type="http://schemas.openxmlformats.org/officeDocument/2006/relationships/slideLayout" Target="../slideLayouts/slideLayout6.xml"/><Relationship Id="rId23" Type="http://schemas.openxmlformats.org/officeDocument/2006/relationships/notesSlide" Target="../notesSlides/notesSlide30.xml"/><Relationship Id="rId7" Type="http://schemas.openxmlformats.org/officeDocument/2006/relationships/tags" Target="../tags/tag686.xml"/><Relationship Id="rId11" Type="http://schemas.openxmlformats.org/officeDocument/2006/relationships/tags" Target="../tags/tag690.xml"/><Relationship Id="rId1" Type="http://schemas.openxmlformats.org/officeDocument/2006/relationships/tags" Target="../tags/tag680.xml"/><Relationship Id="rId6" Type="http://schemas.openxmlformats.org/officeDocument/2006/relationships/tags" Target="../tags/tag685.xml"/><Relationship Id="rId16" Type="http://schemas.openxmlformats.org/officeDocument/2006/relationships/tags" Target="../tags/tag695.xml"/><Relationship Id="rId8" Type="http://schemas.openxmlformats.org/officeDocument/2006/relationships/tags" Target="../tags/tag687.xml"/><Relationship Id="rId13" Type="http://schemas.openxmlformats.org/officeDocument/2006/relationships/tags" Target="../tags/tag692.xml"/><Relationship Id="rId10" Type="http://schemas.openxmlformats.org/officeDocument/2006/relationships/tags" Target="../tags/tag689.xml"/><Relationship Id="rId5" Type="http://schemas.openxmlformats.org/officeDocument/2006/relationships/tags" Target="../tags/tag684.xml"/><Relationship Id="rId15" Type="http://schemas.openxmlformats.org/officeDocument/2006/relationships/tags" Target="../tags/tag694.xml"/><Relationship Id="rId12" Type="http://schemas.openxmlformats.org/officeDocument/2006/relationships/tags" Target="../tags/tag691.xml"/><Relationship Id="rId17" Type="http://schemas.openxmlformats.org/officeDocument/2006/relationships/tags" Target="../tags/tag696.xml"/><Relationship Id="rId19" Type="http://schemas.openxmlformats.org/officeDocument/2006/relationships/tags" Target="../tags/tag698.xml"/><Relationship Id="rId2" Type="http://schemas.openxmlformats.org/officeDocument/2006/relationships/tags" Target="../tags/tag681.xml"/><Relationship Id="rId9" Type="http://schemas.openxmlformats.org/officeDocument/2006/relationships/tags" Target="../tags/tag688.xml"/><Relationship Id="rId3" Type="http://schemas.openxmlformats.org/officeDocument/2006/relationships/tags" Target="../tags/tag682.xml"/><Relationship Id="rId18" Type="http://schemas.openxmlformats.org/officeDocument/2006/relationships/tags" Target="../tags/tag697.xml"/></Relationships>
</file>

<file path=ppt/slides/_rels/slide48.xml.rels><?xml version="1.0" encoding="UTF-8" standalone="yes"?>
<Relationships xmlns="http://schemas.openxmlformats.org/package/2006/relationships"><Relationship Id="rId14" Type="http://schemas.openxmlformats.org/officeDocument/2006/relationships/tags" Target="../tags/tag714.xml"/><Relationship Id="rId20" Type="http://schemas.openxmlformats.org/officeDocument/2006/relationships/tags" Target="../tags/tag720.xml"/><Relationship Id="rId4" Type="http://schemas.openxmlformats.org/officeDocument/2006/relationships/tags" Target="../tags/tag704.xml"/><Relationship Id="rId21" Type="http://schemas.openxmlformats.org/officeDocument/2006/relationships/tags" Target="../tags/tag721.xml"/><Relationship Id="rId22" Type="http://schemas.openxmlformats.org/officeDocument/2006/relationships/slideLayout" Target="../slideLayouts/slideLayout6.xml"/><Relationship Id="rId23" Type="http://schemas.openxmlformats.org/officeDocument/2006/relationships/notesSlide" Target="../notesSlides/notesSlide31.xml"/><Relationship Id="rId7" Type="http://schemas.openxmlformats.org/officeDocument/2006/relationships/tags" Target="../tags/tag707.xml"/><Relationship Id="rId11" Type="http://schemas.openxmlformats.org/officeDocument/2006/relationships/tags" Target="../tags/tag711.xml"/><Relationship Id="rId1" Type="http://schemas.openxmlformats.org/officeDocument/2006/relationships/tags" Target="../tags/tag701.xml"/><Relationship Id="rId6" Type="http://schemas.openxmlformats.org/officeDocument/2006/relationships/tags" Target="../tags/tag706.xml"/><Relationship Id="rId16" Type="http://schemas.openxmlformats.org/officeDocument/2006/relationships/tags" Target="../tags/tag716.xml"/><Relationship Id="rId8" Type="http://schemas.openxmlformats.org/officeDocument/2006/relationships/tags" Target="../tags/tag708.xml"/><Relationship Id="rId13" Type="http://schemas.openxmlformats.org/officeDocument/2006/relationships/tags" Target="../tags/tag713.xml"/><Relationship Id="rId10" Type="http://schemas.openxmlformats.org/officeDocument/2006/relationships/tags" Target="../tags/tag710.xml"/><Relationship Id="rId5" Type="http://schemas.openxmlformats.org/officeDocument/2006/relationships/tags" Target="../tags/tag705.xml"/><Relationship Id="rId15" Type="http://schemas.openxmlformats.org/officeDocument/2006/relationships/tags" Target="../tags/tag715.xml"/><Relationship Id="rId12" Type="http://schemas.openxmlformats.org/officeDocument/2006/relationships/tags" Target="../tags/tag712.xml"/><Relationship Id="rId17" Type="http://schemas.openxmlformats.org/officeDocument/2006/relationships/tags" Target="../tags/tag717.xml"/><Relationship Id="rId19" Type="http://schemas.openxmlformats.org/officeDocument/2006/relationships/tags" Target="../tags/tag719.xml"/><Relationship Id="rId2" Type="http://schemas.openxmlformats.org/officeDocument/2006/relationships/tags" Target="../tags/tag702.xml"/><Relationship Id="rId9" Type="http://schemas.openxmlformats.org/officeDocument/2006/relationships/tags" Target="../tags/tag709.xml"/><Relationship Id="rId3" Type="http://schemas.openxmlformats.org/officeDocument/2006/relationships/tags" Target="../tags/tag703.xml"/><Relationship Id="rId18" Type="http://schemas.openxmlformats.org/officeDocument/2006/relationships/tags" Target="../tags/tag7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2.xml"/><Relationship Id="rId1" Type="http://schemas.openxmlformats.org/officeDocument/2006/relationships/tags" Target="../tags/tag722.xml"/></Relationships>
</file>

<file path=ppt/slides/_rels/slide5.xml.rels><?xml version="1.0" encoding="UTF-8" standalone="yes"?>
<Relationships xmlns="http://schemas.openxmlformats.org/package/2006/relationships"><Relationship Id="rId35" Type="http://schemas.openxmlformats.org/officeDocument/2006/relationships/tags" Target="../tags/tag43.xml"/><Relationship Id="rId31" Type="http://schemas.openxmlformats.org/officeDocument/2006/relationships/tags" Target="../tags/tag39.xml"/><Relationship Id="rId34" Type="http://schemas.openxmlformats.org/officeDocument/2006/relationships/tags" Target="../tags/tag42.xml"/><Relationship Id="rId39" Type="http://schemas.openxmlformats.org/officeDocument/2006/relationships/notesSlide" Target="../notesSlides/notesSlide2.xml"/><Relationship Id="rId7" Type="http://schemas.openxmlformats.org/officeDocument/2006/relationships/tags" Target="../tags/tag15.xml"/><Relationship Id="rId36" Type="http://schemas.openxmlformats.org/officeDocument/2006/relationships/tags" Target="../tags/tag44.xml"/><Relationship Id="rId1" Type="http://schemas.openxmlformats.org/officeDocument/2006/relationships/tags" Target="../tags/tag9.xml"/><Relationship Id="rId24" Type="http://schemas.openxmlformats.org/officeDocument/2006/relationships/tags" Target="../tags/tag32.xml"/><Relationship Id="rId25" Type="http://schemas.openxmlformats.org/officeDocument/2006/relationships/tags" Target="../tags/tag33.xml"/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0" Type="http://schemas.openxmlformats.org/officeDocument/2006/relationships/tags" Target="../tags/tag18.xml"/><Relationship Id="rId32" Type="http://schemas.openxmlformats.org/officeDocument/2006/relationships/tags" Target="../tags/tag40.xml"/><Relationship Id="rId37" Type="http://schemas.openxmlformats.org/officeDocument/2006/relationships/tags" Target="../tags/tag4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9" Type="http://schemas.openxmlformats.org/officeDocument/2006/relationships/tags" Target="../tags/tag17.xml"/><Relationship Id="rId18" Type="http://schemas.openxmlformats.org/officeDocument/2006/relationships/tags" Target="../tags/tag26.xml"/><Relationship Id="rId3" Type="http://schemas.openxmlformats.org/officeDocument/2006/relationships/tags" Target="../tags/tag11.xml"/><Relationship Id="rId27" Type="http://schemas.openxmlformats.org/officeDocument/2006/relationships/tags" Target="../tags/tag35.xml"/><Relationship Id="rId14" Type="http://schemas.openxmlformats.org/officeDocument/2006/relationships/tags" Target="../tags/tag22.xml"/><Relationship Id="rId23" Type="http://schemas.openxmlformats.org/officeDocument/2006/relationships/tags" Target="../tags/tag31.xml"/><Relationship Id="rId4" Type="http://schemas.openxmlformats.org/officeDocument/2006/relationships/tags" Target="../tags/tag12.xml"/><Relationship Id="rId28" Type="http://schemas.openxmlformats.org/officeDocument/2006/relationships/tags" Target="../tags/tag36.xml"/><Relationship Id="rId26" Type="http://schemas.openxmlformats.org/officeDocument/2006/relationships/tags" Target="../tags/tag34.xml"/><Relationship Id="rId30" Type="http://schemas.openxmlformats.org/officeDocument/2006/relationships/tags" Target="../tags/tag38.xml"/><Relationship Id="rId11" Type="http://schemas.openxmlformats.org/officeDocument/2006/relationships/tags" Target="../tags/tag19.xml"/><Relationship Id="rId29" Type="http://schemas.openxmlformats.org/officeDocument/2006/relationships/tags" Target="../tags/tag37.xml"/><Relationship Id="rId6" Type="http://schemas.openxmlformats.org/officeDocument/2006/relationships/tags" Target="../tags/tag14.xml"/><Relationship Id="rId16" Type="http://schemas.openxmlformats.org/officeDocument/2006/relationships/tags" Target="../tags/tag24.xml"/><Relationship Id="rId33" Type="http://schemas.openxmlformats.org/officeDocument/2006/relationships/tags" Target="../tags/tag41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9" Type="http://schemas.openxmlformats.org/officeDocument/2006/relationships/tags" Target="../tags/tag27.xml"/><Relationship Id="rId38" Type="http://schemas.openxmlformats.org/officeDocument/2006/relationships/slideLayout" Target="../slideLayouts/slideLayout6.xml"/><Relationship Id="rId20" Type="http://schemas.openxmlformats.org/officeDocument/2006/relationships/tags" Target="../tags/tag28.xml"/><Relationship Id="rId22" Type="http://schemas.openxmlformats.org/officeDocument/2006/relationships/tags" Target="../tags/tag30.xml"/><Relationship Id="rId21" Type="http://schemas.openxmlformats.org/officeDocument/2006/relationships/tags" Target="../tags/tag29.xml"/><Relationship Id="rId2" Type="http://schemas.openxmlformats.org/officeDocument/2006/relationships/tags" Target="../tags/tag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1" Type="http://schemas.openxmlformats.org/officeDocument/2006/relationships/tags" Target="../tags/tag723.xml"/><Relationship Id="rId2" Type="http://schemas.openxmlformats.org/officeDocument/2006/relationships/tags" Target="../tags/tag724.xml"/><Relationship Id="rId3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5" Type="http://schemas.openxmlformats.org/officeDocument/2006/relationships/tags" Target="../tags/tag759.xml"/><Relationship Id="rId31" Type="http://schemas.openxmlformats.org/officeDocument/2006/relationships/tags" Target="../tags/tag755.xml"/><Relationship Id="rId34" Type="http://schemas.openxmlformats.org/officeDocument/2006/relationships/tags" Target="../tags/tag758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34.xml"/><Relationship Id="rId7" Type="http://schemas.openxmlformats.org/officeDocument/2006/relationships/tags" Target="../tags/tag731.xml"/><Relationship Id="rId36" Type="http://schemas.openxmlformats.org/officeDocument/2006/relationships/tags" Target="../tags/tag760.xml"/><Relationship Id="rId1" Type="http://schemas.openxmlformats.org/officeDocument/2006/relationships/tags" Target="../tags/tag725.xml"/><Relationship Id="rId24" Type="http://schemas.openxmlformats.org/officeDocument/2006/relationships/tags" Target="../tags/tag748.xml"/><Relationship Id="rId25" Type="http://schemas.openxmlformats.org/officeDocument/2006/relationships/tags" Target="../tags/tag749.xml"/><Relationship Id="rId8" Type="http://schemas.openxmlformats.org/officeDocument/2006/relationships/tags" Target="../tags/tag732.xml"/><Relationship Id="rId13" Type="http://schemas.openxmlformats.org/officeDocument/2006/relationships/tags" Target="../tags/tag737.xml"/><Relationship Id="rId10" Type="http://schemas.openxmlformats.org/officeDocument/2006/relationships/tags" Target="../tags/tag734.xml"/><Relationship Id="rId32" Type="http://schemas.openxmlformats.org/officeDocument/2006/relationships/tags" Target="../tags/tag756.xml"/><Relationship Id="rId37" Type="http://schemas.openxmlformats.org/officeDocument/2006/relationships/tags" Target="../tags/tag761.xml"/><Relationship Id="rId12" Type="http://schemas.openxmlformats.org/officeDocument/2006/relationships/tags" Target="../tags/tag736.xml"/><Relationship Id="rId17" Type="http://schemas.openxmlformats.org/officeDocument/2006/relationships/tags" Target="../tags/tag741.xml"/><Relationship Id="rId9" Type="http://schemas.openxmlformats.org/officeDocument/2006/relationships/tags" Target="../tags/tag733.xml"/><Relationship Id="rId18" Type="http://schemas.openxmlformats.org/officeDocument/2006/relationships/tags" Target="../tags/tag742.xml"/><Relationship Id="rId3" Type="http://schemas.openxmlformats.org/officeDocument/2006/relationships/tags" Target="../tags/tag727.xml"/><Relationship Id="rId27" Type="http://schemas.openxmlformats.org/officeDocument/2006/relationships/tags" Target="../tags/tag751.xml"/><Relationship Id="rId14" Type="http://schemas.openxmlformats.org/officeDocument/2006/relationships/tags" Target="../tags/tag738.xml"/><Relationship Id="rId23" Type="http://schemas.openxmlformats.org/officeDocument/2006/relationships/tags" Target="../tags/tag747.xml"/><Relationship Id="rId4" Type="http://schemas.openxmlformats.org/officeDocument/2006/relationships/tags" Target="../tags/tag728.xml"/><Relationship Id="rId28" Type="http://schemas.openxmlformats.org/officeDocument/2006/relationships/tags" Target="../tags/tag752.xml"/><Relationship Id="rId26" Type="http://schemas.openxmlformats.org/officeDocument/2006/relationships/tags" Target="../tags/tag750.xml"/><Relationship Id="rId30" Type="http://schemas.openxmlformats.org/officeDocument/2006/relationships/tags" Target="../tags/tag754.xml"/><Relationship Id="rId11" Type="http://schemas.openxmlformats.org/officeDocument/2006/relationships/tags" Target="../tags/tag735.xml"/><Relationship Id="rId29" Type="http://schemas.openxmlformats.org/officeDocument/2006/relationships/tags" Target="../tags/tag753.xml"/><Relationship Id="rId6" Type="http://schemas.openxmlformats.org/officeDocument/2006/relationships/tags" Target="../tags/tag730.xml"/><Relationship Id="rId16" Type="http://schemas.openxmlformats.org/officeDocument/2006/relationships/tags" Target="../tags/tag740.xml"/><Relationship Id="rId33" Type="http://schemas.openxmlformats.org/officeDocument/2006/relationships/tags" Target="../tags/tag757.xml"/><Relationship Id="rId5" Type="http://schemas.openxmlformats.org/officeDocument/2006/relationships/tags" Target="../tags/tag729.xml"/><Relationship Id="rId15" Type="http://schemas.openxmlformats.org/officeDocument/2006/relationships/tags" Target="../tags/tag739.xml"/><Relationship Id="rId19" Type="http://schemas.openxmlformats.org/officeDocument/2006/relationships/tags" Target="../tags/tag743.xml"/><Relationship Id="rId38" Type="http://schemas.openxmlformats.org/officeDocument/2006/relationships/tags" Target="../tags/tag762.xml"/><Relationship Id="rId20" Type="http://schemas.openxmlformats.org/officeDocument/2006/relationships/tags" Target="../tags/tag744.xml"/><Relationship Id="rId22" Type="http://schemas.openxmlformats.org/officeDocument/2006/relationships/tags" Target="../tags/tag746.xml"/><Relationship Id="rId21" Type="http://schemas.openxmlformats.org/officeDocument/2006/relationships/tags" Target="../tags/tag745.xml"/><Relationship Id="rId2" Type="http://schemas.openxmlformats.org/officeDocument/2006/relationships/tags" Target="../tags/tag726.xml"/></Relationships>
</file>

<file path=ppt/slides/_rels/slide53.xml.rels><?xml version="1.0" encoding="UTF-8" standalone="yes"?>
<Relationships xmlns="http://schemas.openxmlformats.org/package/2006/relationships"><Relationship Id="rId35" Type="http://schemas.openxmlformats.org/officeDocument/2006/relationships/tags" Target="../tags/tag797.xml"/><Relationship Id="rId31" Type="http://schemas.openxmlformats.org/officeDocument/2006/relationships/tags" Target="../tags/tag793.xml"/><Relationship Id="rId34" Type="http://schemas.openxmlformats.org/officeDocument/2006/relationships/tags" Target="../tags/tag796.xml"/><Relationship Id="rId39" Type="http://schemas.openxmlformats.org/officeDocument/2006/relationships/tags" Target="../tags/tag801.xml"/><Relationship Id="rId40" Type="http://schemas.openxmlformats.org/officeDocument/2006/relationships/tags" Target="../tags/tag802.xml"/><Relationship Id="rId7" Type="http://schemas.openxmlformats.org/officeDocument/2006/relationships/tags" Target="../tags/tag769.xml"/><Relationship Id="rId36" Type="http://schemas.openxmlformats.org/officeDocument/2006/relationships/tags" Target="../tags/tag798.xml"/><Relationship Id="rId1" Type="http://schemas.openxmlformats.org/officeDocument/2006/relationships/tags" Target="../tags/tag763.xml"/><Relationship Id="rId24" Type="http://schemas.openxmlformats.org/officeDocument/2006/relationships/tags" Target="../tags/tag786.xml"/><Relationship Id="rId25" Type="http://schemas.openxmlformats.org/officeDocument/2006/relationships/tags" Target="../tags/tag787.xml"/><Relationship Id="rId8" Type="http://schemas.openxmlformats.org/officeDocument/2006/relationships/tags" Target="../tags/tag770.xml"/><Relationship Id="rId13" Type="http://schemas.openxmlformats.org/officeDocument/2006/relationships/tags" Target="../tags/tag775.xml"/><Relationship Id="rId10" Type="http://schemas.openxmlformats.org/officeDocument/2006/relationships/tags" Target="../tags/tag772.xml"/><Relationship Id="rId32" Type="http://schemas.openxmlformats.org/officeDocument/2006/relationships/tags" Target="../tags/tag794.xml"/><Relationship Id="rId37" Type="http://schemas.openxmlformats.org/officeDocument/2006/relationships/tags" Target="../tags/tag799.xml"/><Relationship Id="rId12" Type="http://schemas.openxmlformats.org/officeDocument/2006/relationships/tags" Target="../tags/tag774.xml"/><Relationship Id="rId17" Type="http://schemas.openxmlformats.org/officeDocument/2006/relationships/tags" Target="../tags/tag779.xml"/><Relationship Id="rId9" Type="http://schemas.openxmlformats.org/officeDocument/2006/relationships/tags" Target="../tags/tag771.xml"/><Relationship Id="rId18" Type="http://schemas.openxmlformats.org/officeDocument/2006/relationships/tags" Target="../tags/tag780.xml"/><Relationship Id="rId3" Type="http://schemas.openxmlformats.org/officeDocument/2006/relationships/tags" Target="../tags/tag765.xml"/><Relationship Id="rId27" Type="http://schemas.openxmlformats.org/officeDocument/2006/relationships/tags" Target="../tags/tag789.xml"/><Relationship Id="rId14" Type="http://schemas.openxmlformats.org/officeDocument/2006/relationships/tags" Target="../tags/tag776.xml"/><Relationship Id="rId23" Type="http://schemas.openxmlformats.org/officeDocument/2006/relationships/tags" Target="../tags/tag785.xml"/><Relationship Id="rId4" Type="http://schemas.openxmlformats.org/officeDocument/2006/relationships/tags" Target="../tags/tag766.xml"/><Relationship Id="rId28" Type="http://schemas.openxmlformats.org/officeDocument/2006/relationships/tags" Target="../tags/tag790.xml"/><Relationship Id="rId26" Type="http://schemas.openxmlformats.org/officeDocument/2006/relationships/tags" Target="../tags/tag788.xml"/><Relationship Id="rId30" Type="http://schemas.openxmlformats.org/officeDocument/2006/relationships/tags" Target="../tags/tag792.xml"/><Relationship Id="rId11" Type="http://schemas.openxmlformats.org/officeDocument/2006/relationships/tags" Target="../tags/tag773.xml"/><Relationship Id="rId42" Type="http://schemas.openxmlformats.org/officeDocument/2006/relationships/notesSlide" Target="../notesSlides/notesSlide35.xml"/><Relationship Id="rId29" Type="http://schemas.openxmlformats.org/officeDocument/2006/relationships/tags" Target="../tags/tag791.xml"/><Relationship Id="rId6" Type="http://schemas.openxmlformats.org/officeDocument/2006/relationships/tags" Target="../tags/tag768.xml"/><Relationship Id="rId16" Type="http://schemas.openxmlformats.org/officeDocument/2006/relationships/tags" Target="../tags/tag778.xml"/><Relationship Id="rId33" Type="http://schemas.openxmlformats.org/officeDocument/2006/relationships/tags" Target="../tags/tag795.xml"/><Relationship Id="rId41" Type="http://schemas.openxmlformats.org/officeDocument/2006/relationships/slideLayout" Target="../slideLayouts/slideLayout6.xml"/><Relationship Id="rId5" Type="http://schemas.openxmlformats.org/officeDocument/2006/relationships/tags" Target="../tags/tag767.xml"/><Relationship Id="rId15" Type="http://schemas.openxmlformats.org/officeDocument/2006/relationships/tags" Target="../tags/tag777.xml"/><Relationship Id="rId19" Type="http://schemas.openxmlformats.org/officeDocument/2006/relationships/tags" Target="../tags/tag781.xml"/><Relationship Id="rId38" Type="http://schemas.openxmlformats.org/officeDocument/2006/relationships/tags" Target="../tags/tag800.xml"/><Relationship Id="rId20" Type="http://schemas.openxmlformats.org/officeDocument/2006/relationships/tags" Target="../tags/tag782.xml"/><Relationship Id="rId22" Type="http://schemas.openxmlformats.org/officeDocument/2006/relationships/tags" Target="../tags/tag784.xml"/><Relationship Id="rId21" Type="http://schemas.openxmlformats.org/officeDocument/2006/relationships/tags" Target="../tags/tag783.xml"/><Relationship Id="rId2" Type="http://schemas.openxmlformats.org/officeDocument/2006/relationships/tags" Target="../tags/tag764.xml"/></Relationships>
</file>

<file path=ppt/slides/_rels/slide54.xml.rels><?xml version="1.0" encoding="UTF-8" standalone="yes"?>
<Relationships xmlns="http://schemas.openxmlformats.org/package/2006/relationships"><Relationship Id="rId35" Type="http://schemas.openxmlformats.org/officeDocument/2006/relationships/tags" Target="../tags/tag837.xml"/><Relationship Id="rId31" Type="http://schemas.openxmlformats.org/officeDocument/2006/relationships/tags" Target="../tags/tag833.xml"/><Relationship Id="rId34" Type="http://schemas.openxmlformats.org/officeDocument/2006/relationships/tags" Target="../tags/tag836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36.xml"/><Relationship Id="rId7" Type="http://schemas.openxmlformats.org/officeDocument/2006/relationships/tags" Target="../tags/tag809.xml"/><Relationship Id="rId36" Type="http://schemas.openxmlformats.org/officeDocument/2006/relationships/tags" Target="../tags/tag838.xml"/><Relationship Id="rId1" Type="http://schemas.openxmlformats.org/officeDocument/2006/relationships/tags" Target="../tags/tag803.xml"/><Relationship Id="rId24" Type="http://schemas.openxmlformats.org/officeDocument/2006/relationships/tags" Target="../tags/tag826.xml"/><Relationship Id="rId25" Type="http://schemas.openxmlformats.org/officeDocument/2006/relationships/tags" Target="../tags/tag827.xml"/><Relationship Id="rId8" Type="http://schemas.openxmlformats.org/officeDocument/2006/relationships/tags" Target="../tags/tag810.xml"/><Relationship Id="rId13" Type="http://schemas.openxmlformats.org/officeDocument/2006/relationships/tags" Target="../tags/tag815.xml"/><Relationship Id="rId10" Type="http://schemas.openxmlformats.org/officeDocument/2006/relationships/tags" Target="../tags/tag812.xml"/><Relationship Id="rId32" Type="http://schemas.openxmlformats.org/officeDocument/2006/relationships/tags" Target="../tags/tag834.xml"/><Relationship Id="rId37" Type="http://schemas.openxmlformats.org/officeDocument/2006/relationships/tags" Target="../tags/tag839.xml"/><Relationship Id="rId12" Type="http://schemas.openxmlformats.org/officeDocument/2006/relationships/tags" Target="../tags/tag814.xml"/><Relationship Id="rId17" Type="http://schemas.openxmlformats.org/officeDocument/2006/relationships/tags" Target="../tags/tag819.xml"/><Relationship Id="rId9" Type="http://schemas.openxmlformats.org/officeDocument/2006/relationships/tags" Target="../tags/tag811.xml"/><Relationship Id="rId18" Type="http://schemas.openxmlformats.org/officeDocument/2006/relationships/tags" Target="../tags/tag820.xml"/><Relationship Id="rId3" Type="http://schemas.openxmlformats.org/officeDocument/2006/relationships/tags" Target="../tags/tag805.xml"/><Relationship Id="rId27" Type="http://schemas.openxmlformats.org/officeDocument/2006/relationships/tags" Target="../tags/tag829.xml"/><Relationship Id="rId14" Type="http://schemas.openxmlformats.org/officeDocument/2006/relationships/tags" Target="../tags/tag816.xml"/><Relationship Id="rId23" Type="http://schemas.openxmlformats.org/officeDocument/2006/relationships/tags" Target="../tags/tag825.xml"/><Relationship Id="rId4" Type="http://schemas.openxmlformats.org/officeDocument/2006/relationships/tags" Target="../tags/tag806.xml"/><Relationship Id="rId28" Type="http://schemas.openxmlformats.org/officeDocument/2006/relationships/tags" Target="../tags/tag830.xml"/><Relationship Id="rId26" Type="http://schemas.openxmlformats.org/officeDocument/2006/relationships/tags" Target="../tags/tag828.xml"/><Relationship Id="rId30" Type="http://schemas.openxmlformats.org/officeDocument/2006/relationships/tags" Target="../tags/tag832.xml"/><Relationship Id="rId11" Type="http://schemas.openxmlformats.org/officeDocument/2006/relationships/tags" Target="../tags/tag813.xml"/><Relationship Id="rId29" Type="http://schemas.openxmlformats.org/officeDocument/2006/relationships/tags" Target="../tags/tag831.xml"/><Relationship Id="rId6" Type="http://schemas.openxmlformats.org/officeDocument/2006/relationships/tags" Target="../tags/tag808.xml"/><Relationship Id="rId16" Type="http://schemas.openxmlformats.org/officeDocument/2006/relationships/tags" Target="../tags/tag818.xml"/><Relationship Id="rId33" Type="http://schemas.openxmlformats.org/officeDocument/2006/relationships/tags" Target="../tags/tag835.xml"/><Relationship Id="rId5" Type="http://schemas.openxmlformats.org/officeDocument/2006/relationships/tags" Target="../tags/tag807.xml"/><Relationship Id="rId15" Type="http://schemas.openxmlformats.org/officeDocument/2006/relationships/tags" Target="../tags/tag817.xml"/><Relationship Id="rId19" Type="http://schemas.openxmlformats.org/officeDocument/2006/relationships/tags" Target="../tags/tag821.xml"/><Relationship Id="rId38" Type="http://schemas.openxmlformats.org/officeDocument/2006/relationships/tags" Target="../tags/tag840.xml"/><Relationship Id="rId20" Type="http://schemas.openxmlformats.org/officeDocument/2006/relationships/tags" Target="../tags/tag822.xml"/><Relationship Id="rId22" Type="http://schemas.openxmlformats.org/officeDocument/2006/relationships/tags" Target="../tags/tag824.xml"/><Relationship Id="rId21" Type="http://schemas.openxmlformats.org/officeDocument/2006/relationships/tags" Target="../tags/tag823.xml"/><Relationship Id="rId2" Type="http://schemas.openxmlformats.org/officeDocument/2006/relationships/tags" Target="../tags/tag804.xml"/></Relationships>
</file>

<file path=ppt/slides/_rels/slide55.xml.rels><?xml version="1.0" encoding="UTF-8" standalone="yes"?>
<Relationships xmlns="http://schemas.openxmlformats.org/package/2006/relationships"><Relationship Id="rId35" Type="http://schemas.openxmlformats.org/officeDocument/2006/relationships/tags" Target="../tags/tag875.xml"/><Relationship Id="rId31" Type="http://schemas.openxmlformats.org/officeDocument/2006/relationships/tags" Target="../tags/tag871.xml"/><Relationship Id="rId34" Type="http://schemas.openxmlformats.org/officeDocument/2006/relationships/tags" Target="../tags/tag874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37.xml"/><Relationship Id="rId7" Type="http://schemas.openxmlformats.org/officeDocument/2006/relationships/tags" Target="../tags/tag847.xml"/><Relationship Id="rId36" Type="http://schemas.openxmlformats.org/officeDocument/2006/relationships/tags" Target="../tags/tag876.xml"/><Relationship Id="rId1" Type="http://schemas.openxmlformats.org/officeDocument/2006/relationships/tags" Target="../tags/tag841.xml"/><Relationship Id="rId24" Type="http://schemas.openxmlformats.org/officeDocument/2006/relationships/tags" Target="../tags/tag864.xml"/><Relationship Id="rId25" Type="http://schemas.openxmlformats.org/officeDocument/2006/relationships/tags" Target="../tags/tag865.xml"/><Relationship Id="rId8" Type="http://schemas.openxmlformats.org/officeDocument/2006/relationships/tags" Target="../tags/tag848.xml"/><Relationship Id="rId13" Type="http://schemas.openxmlformats.org/officeDocument/2006/relationships/tags" Target="../tags/tag853.xml"/><Relationship Id="rId10" Type="http://schemas.openxmlformats.org/officeDocument/2006/relationships/tags" Target="../tags/tag850.xml"/><Relationship Id="rId32" Type="http://schemas.openxmlformats.org/officeDocument/2006/relationships/tags" Target="../tags/tag872.xml"/><Relationship Id="rId37" Type="http://schemas.openxmlformats.org/officeDocument/2006/relationships/tags" Target="../tags/tag877.xml"/><Relationship Id="rId12" Type="http://schemas.openxmlformats.org/officeDocument/2006/relationships/tags" Target="../tags/tag852.xml"/><Relationship Id="rId17" Type="http://schemas.openxmlformats.org/officeDocument/2006/relationships/tags" Target="../tags/tag857.xml"/><Relationship Id="rId9" Type="http://schemas.openxmlformats.org/officeDocument/2006/relationships/tags" Target="../tags/tag849.xml"/><Relationship Id="rId18" Type="http://schemas.openxmlformats.org/officeDocument/2006/relationships/tags" Target="../tags/tag858.xml"/><Relationship Id="rId3" Type="http://schemas.openxmlformats.org/officeDocument/2006/relationships/tags" Target="../tags/tag843.xml"/><Relationship Id="rId27" Type="http://schemas.openxmlformats.org/officeDocument/2006/relationships/tags" Target="../tags/tag867.xml"/><Relationship Id="rId14" Type="http://schemas.openxmlformats.org/officeDocument/2006/relationships/tags" Target="../tags/tag854.xml"/><Relationship Id="rId23" Type="http://schemas.openxmlformats.org/officeDocument/2006/relationships/tags" Target="../tags/tag863.xml"/><Relationship Id="rId4" Type="http://schemas.openxmlformats.org/officeDocument/2006/relationships/tags" Target="../tags/tag844.xml"/><Relationship Id="rId28" Type="http://schemas.openxmlformats.org/officeDocument/2006/relationships/tags" Target="../tags/tag868.xml"/><Relationship Id="rId26" Type="http://schemas.openxmlformats.org/officeDocument/2006/relationships/tags" Target="../tags/tag866.xml"/><Relationship Id="rId30" Type="http://schemas.openxmlformats.org/officeDocument/2006/relationships/tags" Target="../tags/tag870.xml"/><Relationship Id="rId11" Type="http://schemas.openxmlformats.org/officeDocument/2006/relationships/tags" Target="../tags/tag851.xml"/><Relationship Id="rId29" Type="http://schemas.openxmlformats.org/officeDocument/2006/relationships/tags" Target="../tags/tag869.xml"/><Relationship Id="rId6" Type="http://schemas.openxmlformats.org/officeDocument/2006/relationships/tags" Target="../tags/tag846.xml"/><Relationship Id="rId16" Type="http://schemas.openxmlformats.org/officeDocument/2006/relationships/tags" Target="../tags/tag856.xml"/><Relationship Id="rId33" Type="http://schemas.openxmlformats.org/officeDocument/2006/relationships/tags" Target="../tags/tag873.xml"/><Relationship Id="rId5" Type="http://schemas.openxmlformats.org/officeDocument/2006/relationships/tags" Target="../tags/tag845.xml"/><Relationship Id="rId15" Type="http://schemas.openxmlformats.org/officeDocument/2006/relationships/tags" Target="../tags/tag855.xml"/><Relationship Id="rId19" Type="http://schemas.openxmlformats.org/officeDocument/2006/relationships/tags" Target="../tags/tag859.xml"/><Relationship Id="rId38" Type="http://schemas.openxmlformats.org/officeDocument/2006/relationships/tags" Target="../tags/tag878.xml"/><Relationship Id="rId20" Type="http://schemas.openxmlformats.org/officeDocument/2006/relationships/tags" Target="../tags/tag860.xml"/><Relationship Id="rId22" Type="http://schemas.openxmlformats.org/officeDocument/2006/relationships/tags" Target="../tags/tag862.xml"/><Relationship Id="rId21" Type="http://schemas.openxmlformats.org/officeDocument/2006/relationships/tags" Target="../tags/tag861.xml"/><Relationship Id="rId2" Type="http://schemas.openxmlformats.org/officeDocument/2006/relationships/tags" Target="../tags/tag842.xml"/></Relationships>
</file>

<file path=ppt/slides/_rels/slide56.xml.rels><?xml version="1.0" encoding="UTF-8" standalone="yes"?>
<Relationships xmlns="http://schemas.openxmlformats.org/package/2006/relationships"><Relationship Id="rId35" Type="http://schemas.openxmlformats.org/officeDocument/2006/relationships/tags" Target="../tags/tag913.xml"/><Relationship Id="rId31" Type="http://schemas.openxmlformats.org/officeDocument/2006/relationships/tags" Target="../tags/tag909.xml"/><Relationship Id="rId34" Type="http://schemas.openxmlformats.org/officeDocument/2006/relationships/tags" Target="../tags/tag912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38.xml"/><Relationship Id="rId7" Type="http://schemas.openxmlformats.org/officeDocument/2006/relationships/tags" Target="../tags/tag885.xml"/><Relationship Id="rId36" Type="http://schemas.openxmlformats.org/officeDocument/2006/relationships/tags" Target="../tags/tag914.xml"/><Relationship Id="rId1" Type="http://schemas.openxmlformats.org/officeDocument/2006/relationships/tags" Target="../tags/tag879.xml"/><Relationship Id="rId24" Type="http://schemas.openxmlformats.org/officeDocument/2006/relationships/tags" Target="../tags/tag902.xml"/><Relationship Id="rId25" Type="http://schemas.openxmlformats.org/officeDocument/2006/relationships/tags" Target="../tags/tag903.xml"/><Relationship Id="rId8" Type="http://schemas.openxmlformats.org/officeDocument/2006/relationships/tags" Target="../tags/tag886.xml"/><Relationship Id="rId13" Type="http://schemas.openxmlformats.org/officeDocument/2006/relationships/tags" Target="../tags/tag891.xml"/><Relationship Id="rId10" Type="http://schemas.openxmlformats.org/officeDocument/2006/relationships/tags" Target="../tags/tag888.xml"/><Relationship Id="rId32" Type="http://schemas.openxmlformats.org/officeDocument/2006/relationships/tags" Target="../tags/tag910.xml"/><Relationship Id="rId37" Type="http://schemas.openxmlformats.org/officeDocument/2006/relationships/tags" Target="../tags/tag915.xml"/><Relationship Id="rId12" Type="http://schemas.openxmlformats.org/officeDocument/2006/relationships/tags" Target="../tags/tag890.xml"/><Relationship Id="rId17" Type="http://schemas.openxmlformats.org/officeDocument/2006/relationships/tags" Target="../tags/tag895.xml"/><Relationship Id="rId9" Type="http://schemas.openxmlformats.org/officeDocument/2006/relationships/tags" Target="../tags/tag887.xml"/><Relationship Id="rId18" Type="http://schemas.openxmlformats.org/officeDocument/2006/relationships/tags" Target="../tags/tag896.xml"/><Relationship Id="rId3" Type="http://schemas.openxmlformats.org/officeDocument/2006/relationships/tags" Target="../tags/tag881.xml"/><Relationship Id="rId27" Type="http://schemas.openxmlformats.org/officeDocument/2006/relationships/tags" Target="../tags/tag905.xml"/><Relationship Id="rId14" Type="http://schemas.openxmlformats.org/officeDocument/2006/relationships/tags" Target="../tags/tag892.xml"/><Relationship Id="rId23" Type="http://schemas.openxmlformats.org/officeDocument/2006/relationships/tags" Target="../tags/tag901.xml"/><Relationship Id="rId4" Type="http://schemas.openxmlformats.org/officeDocument/2006/relationships/tags" Target="../tags/tag882.xml"/><Relationship Id="rId28" Type="http://schemas.openxmlformats.org/officeDocument/2006/relationships/tags" Target="../tags/tag906.xml"/><Relationship Id="rId26" Type="http://schemas.openxmlformats.org/officeDocument/2006/relationships/tags" Target="../tags/tag904.xml"/><Relationship Id="rId30" Type="http://schemas.openxmlformats.org/officeDocument/2006/relationships/tags" Target="../tags/tag908.xml"/><Relationship Id="rId11" Type="http://schemas.openxmlformats.org/officeDocument/2006/relationships/tags" Target="../tags/tag889.xml"/><Relationship Id="rId29" Type="http://schemas.openxmlformats.org/officeDocument/2006/relationships/tags" Target="../tags/tag907.xml"/><Relationship Id="rId6" Type="http://schemas.openxmlformats.org/officeDocument/2006/relationships/tags" Target="../tags/tag884.xml"/><Relationship Id="rId16" Type="http://schemas.openxmlformats.org/officeDocument/2006/relationships/tags" Target="../tags/tag894.xml"/><Relationship Id="rId33" Type="http://schemas.openxmlformats.org/officeDocument/2006/relationships/tags" Target="../tags/tag911.xml"/><Relationship Id="rId5" Type="http://schemas.openxmlformats.org/officeDocument/2006/relationships/tags" Target="../tags/tag883.xml"/><Relationship Id="rId15" Type="http://schemas.openxmlformats.org/officeDocument/2006/relationships/tags" Target="../tags/tag893.xml"/><Relationship Id="rId19" Type="http://schemas.openxmlformats.org/officeDocument/2006/relationships/tags" Target="../tags/tag897.xml"/><Relationship Id="rId38" Type="http://schemas.openxmlformats.org/officeDocument/2006/relationships/tags" Target="../tags/tag916.xml"/><Relationship Id="rId20" Type="http://schemas.openxmlformats.org/officeDocument/2006/relationships/tags" Target="../tags/tag898.xml"/><Relationship Id="rId22" Type="http://schemas.openxmlformats.org/officeDocument/2006/relationships/tags" Target="../tags/tag900.xml"/><Relationship Id="rId21" Type="http://schemas.openxmlformats.org/officeDocument/2006/relationships/tags" Target="../tags/tag899.xml"/><Relationship Id="rId2" Type="http://schemas.openxmlformats.org/officeDocument/2006/relationships/tags" Target="../tags/tag880.xml"/></Relationships>
</file>

<file path=ppt/slides/_rels/slide57.xml.rels><?xml version="1.0" encoding="UTF-8" standalone="yes"?>
<Relationships xmlns="http://schemas.openxmlformats.org/package/2006/relationships"><Relationship Id="rId35" Type="http://schemas.openxmlformats.org/officeDocument/2006/relationships/tags" Target="../tags/tag951.xml"/><Relationship Id="rId31" Type="http://schemas.openxmlformats.org/officeDocument/2006/relationships/tags" Target="../tags/tag947.xml"/><Relationship Id="rId34" Type="http://schemas.openxmlformats.org/officeDocument/2006/relationships/tags" Target="../tags/tag950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39.xml"/><Relationship Id="rId7" Type="http://schemas.openxmlformats.org/officeDocument/2006/relationships/tags" Target="../tags/tag923.xml"/><Relationship Id="rId36" Type="http://schemas.openxmlformats.org/officeDocument/2006/relationships/tags" Target="../tags/tag952.xml"/><Relationship Id="rId1" Type="http://schemas.openxmlformats.org/officeDocument/2006/relationships/tags" Target="../tags/tag917.xml"/><Relationship Id="rId24" Type="http://schemas.openxmlformats.org/officeDocument/2006/relationships/tags" Target="../tags/tag940.xml"/><Relationship Id="rId25" Type="http://schemas.openxmlformats.org/officeDocument/2006/relationships/tags" Target="../tags/tag941.xml"/><Relationship Id="rId8" Type="http://schemas.openxmlformats.org/officeDocument/2006/relationships/tags" Target="../tags/tag924.xml"/><Relationship Id="rId13" Type="http://schemas.openxmlformats.org/officeDocument/2006/relationships/tags" Target="../tags/tag929.xml"/><Relationship Id="rId10" Type="http://schemas.openxmlformats.org/officeDocument/2006/relationships/tags" Target="../tags/tag926.xml"/><Relationship Id="rId32" Type="http://schemas.openxmlformats.org/officeDocument/2006/relationships/tags" Target="../tags/tag948.xml"/><Relationship Id="rId37" Type="http://schemas.openxmlformats.org/officeDocument/2006/relationships/tags" Target="../tags/tag953.xml"/><Relationship Id="rId12" Type="http://schemas.openxmlformats.org/officeDocument/2006/relationships/tags" Target="../tags/tag928.xml"/><Relationship Id="rId17" Type="http://schemas.openxmlformats.org/officeDocument/2006/relationships/tags" Target="../tags/tag933.xml"/><Relationship Id="rId9" Type="http://schemas.openxmlformats.org/officeDocument/2006/relationships/tags" Target="../tags/tag925.xml"/><Relationship Id="rId18" Type="http://schemas.openxmlformats.org/officeDocument/2006/relationships/tags" Target="../tags/tag934.xml"/><Relationship Id="rId3" Type="http://schemas.openxmlformats.org/officeDocument/2006/relationships/tags" Target="../tags/tag919.xml"/><Relationship Id="rId27" Type="http://schemas.openxmlformats.org/officeDocument/2006/relationships/tags" Target="../tags/tag943.xml"/><Relationship Id="rId14" Type="http://schemas.openxmlformats.org/officeDocument/2006/relationships/tags" Target="../tags/tag930.xml"/><Relationship Id="rId23" Type="http://schemas.openxmlformats.org/officeDocument/2006/relationships/tags" Target="../tags/tag939.xml"/><Relationship Id="rId4" Type="http://schemas.openxmlformats.org/officeDocument/2006/relationships/tags" Target="../tags/tag920.xml"/><Relationship Id="rId28" Type="http://schemas.openxmlformats.org/officeDocument/2006/relationships/tags" Target="../tags/tag944.xml"/><Relationship Id="rId26" Type="http://schemas.openxmlformats.org/officeDocument/2006/relationships/tags" Target="../tags/tag942.xml"/><Relationship Id="rId30" Type="http://schemas.openxmlformats.org/officeDocument/2006/relationships/tags" Target="../tags/tag946.xml"/><Relationship Id="rId11" Type="http://schemas.openxmlformats.org/officeDocument/2006/relationships/tags" Target="../tags/tag927.xml"/><Relationship Id="rId29" Type="http://schemas.openxmlformats.org/officeDocument/2006/relationships/tags" Target="../tags/tag945.xml"/><Relationship Id="rId6" Type="http://schemas.openxmlformats.org/officeDocument/2006/relationships/tags" Target="../tags/tag922.xml"/><Relationship Id="rId16" Type="http://schemas.openxmlformats.org/officeDocument/2006/relationships/tags" Target="../tags/tag932.xml"/><Relationship Id="rId33" Type="http://schemas.openxmlformats.org/officeDocument/2006/relationships/tags" Target="../tags/tag949.xml"/><Relationship Id="rId5" Type="http://schemas.openxmlformats.org/officeDocument/2006/relationships/tags" Target="../tags/tag921.xml"/><Relationship Id="rId15" Type="http://schemas.openxmlformats.org/officeDocument/2006/relationships/tags" Target="../tags/tag931.xml"/><Relationship Id="rId19" Type="http://schemas.openxmlformats.org/officeDocument/2006/relationships/tags" Target="../tags/tag935.xml"/><Relationship Id="rId38" Type="http://schemas.openxmlformats.org/officeDocument/2006/relationships/tags" Target="../tags/tag954.xml"/><Relationship Id="rId20" Type="http://schemas.openxmlformats.org/officeDocument/2006/relationships/tags" Target="../tags/tag936.xml"/><Relationship Id="rId22" Type="http://schemas.openxmlformats.org/officeDocument/2006/relationships/tags" Target="../tags/tag938.xml"/><Relationship Id="rId21" Type="http://schemas.openxmlformats.org/officeDocument/2006/relationships/tags" Target="../tags/tag937.xml"/><Relationship Id="rId2" Type="http://schemas.openxmlformats.org/officeDocument/2006/relationships/tags" Target="../tags/tag918.xml"/></Relationships>
</file>

<file path=ppt/slides/_rels/slide58.xml.rels><?xml version="1.0" encoding="UTF-8" standalone="yes"?>
<Relationships xmlns="http://schemas.openxmlformats.org/package/2006/relationships"><Relationship Id="rId35" Type="http://schemas.openxmlformats.org/officeDocument/2006/relationships/tags" Target="../tags/tag989.xml"/><Relationship Id="rId31" Type="http://schemas.openxmlformats.org/officeDocument/2006/relationships/tags" Target="../tags/tag985.xml"/><Relationship Id="rId34" Type="http://schemas.openxmlformats.org/officeDocument/2006/relationships/tags" Target="../tags/tag988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40.xml"/><Relationship Id="rId7" Type="http://schemas.openxmlformats.org/officeDocument/2006/relationships/tags" Target="../tags/tag961.xml"/><Relationship Id="rId36" Type="http://schemas.openxmlformats.org/officeDocument/2006/relationships/tags" Target="../tags/tag990.xml"/><Relationship Id="rId1" Type="http://schemas.openxmlformats.org/officeDocument/2006/relationships/tags" Target="../tags/tag955.xml"/><Relationship Id="rId24" Type="http://schemas.openxmlformats.org/officeDocument/2006/relationships/tags" Target="../tags/tag978.xml"/><Relationship Id="rId25" Type="http://schemas.openxmlformats.org/officeDocument/2006/relationships/tags" Target="../tags/tag979.xml"/><Relationship Id="rId8" Type="http://schemas.openxmlformats.org/officeDocument/2006/relationships/tags" Target="../tags/tag962.xml"/><Relationship Id="rId13" Type="http://schemas.openxmlformats.org/officeDocument/2006/relationships/tags" Target="../tags/tag967.xml"/><Relationship Id="rId10" Type="http://schemas.openxmlformats.org/officeDocument/2006/relationships/tags" Target="../tags/tag964.xml"/><Relationship Id="rId32" Type="http://schemas.openxmlformats.org/officeDocument/2006/relationships/tags" Target="../tags/tag986.xml"/><Relationship Id="rId37" Type="http://schemas.openxmlformats.org/officeDocument/2006/relationships/tags" Target="../tags/tag991.xml"/><Relationship Id="rId12" Type="http://schemas.openxmlformats.org/officeDocument/2006/relationships/tags" Target="../tags/tag966.xml"/><Relationship Id="rId17" Type="http://schemas.openxmlformats.org/officeDocument/2006/relationships/tags" Target="../tags/tag971.xml"/><Relationship Id="rId9" Type="http://schemas.openxmlformats.org/officeDocument/2006/relationships/tags" Target="../tags/tag963.xml"/><Relationship Id="rId18" Type="http://schemas.openxmlformats.org/officeDocument/2006/relationships/tags" Target="../tags/tag972.xml"/><Relationship Id="rId3" Type="http://schemas.openxmlformats.org/officeDocument/2006/relationships/tags" Target="../tags/tag957.xml"/><Relationship Id="rId27" Type="http://schemas.openxmlformats.org/officeDocument/2006/relationships/tags" Target="../tags/tag981.xml"/><Relationship Id="rId14" Type="http://schemas.openxmlformats.org/officeDocument/2006/relationships/tags" Target="../tags/tag968.xml"/><Relationship Id="rId23" Type="http://schemas.openxmlformats.org/officeDocument/2006/relationships/tags" Target="../tags/tag977.xml"/><Relationship Id="rId4" Type="http://schemas.openxmlformats.org/officeDocument/2006/relationships/tags" Target="../tags/tag958.xml"/><Relationship Id="rId28" Type="http://schemas.openxmlformats.org/officeDocument/2006/relationships/tags" Target="../tags/tag982.xml"/><Relationship Id="rId26" Type="http://schemas.openxmlformats.org/officeDocument/2006/relationships/tags" Target="../tags/tag980.xml"/><Relationship Id="rId30" Type="http://schemas.openxmlformats.org/officeDocument/2006/relationships/tags" Target="../tags/tag984.xml"/><Relationship Id="rId11" Type="http://schemas.openxmlformats.org/officeDocument/2006/relationships/tags" Target="../tags/tag965.xml"/><Relationship Id="rId29" Type="http://schemas.openxmlformats.org/officeDocument/2006/relationships/tags" Target="../tags/tag983.xml"/><Relationship Id="rId6" Type="http://schemas.openxmlformats.org/officeDocument/2006/relationships/tags" Target="../tags/tag960.xml"/><Relationship Id="rId16" Type="http://schemas.openxmlformats.org/officeDocument/2006/relationships/tags" Target="../tags/tag970.xml"/><Relationship Id="rId33" Type="http://schemas.openxmlformats.org/officeDocument/2006/relationships/tags" Target="../tags/tag987.xml"/><Relationship Id="rId5" Type="http://schemas.openxmlformats.org/officeDocument/2006/relationships/tags" Target="../tags/tag959.xml"/><Relationship Id="rId15" Type="http://schemas.openxmlformats.org/officeDocument/2006/relationships/tags" Target="../tags/tag969.xml"/><Relationship Id="rId19" Type="http://schemas.openxmlformats.org/officeDocument/2006/relationships/tags" Target="../tags/tag973.xml"/><Relationship Id="rId38" Type="http://schemas.openxmlformats.org/officeDocument/2006/relationships/tags" Target="../tags/tag992.xml"/><Relationship Id="rId20" Type="http://schemas.openxmlformats.org/officeDocument/2006/relationships/tags" Target="../tags/tag974.xml"/><Relationship Id="rId22" Type="http://schemas.openxmlformats.org/officeDocument/2006/relationships/tags" Target="../tags/tag976.xml"/><Relationship Id="rId21" Type="http://schemas.openxmlformats.org/officeDocument/2006/relationships/tags" Target="../tags/tag975.xml"/><Relationship Id="rId2" Type="http://schemas.openxmlformats.org/officeDocument/2006/relationships/tags" Target="../tags/tag956.xml"/></Relationships>
</file>

<file path=ppt/slides/_rels/slide59.xml.rels><?xml version="1.0" encoding="UTF-8" standalone="yes"?>
<Relationships xmlns="http://schemas.openxmlformats.org/package/2006/relationships"><Relationship Id="rId35" Type="http://schemas.openxmlformats.org/officeDocument/2006/relationships/tags" Target="../tags/tag1027.xml"/><Relationship Id="rId31" Type="http://schemas.openxmlformats.org/officeDocument/2006/relationships/tags" Target="../tags/tag1023.xml"/><Relationship Id="rId34" Type="http://schemas.openxmlformats.org/officeDocument/2006/relationships/tags" Target="../tags/tag1026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41.xml"/><Relationship Id="rId7" Type="http://schemas.openxmlformats.org/officeDocument/2006/relationships/tags" Target="../tags/tag999.xml"/><Relationship Id="rId36" Type="http://schemas.openxmlformats.org/officeDocument/2006/relationships/tags" Target="../tags/tag1028.xml"/><Relationship Id="rId1" Type="http://schemas.openxmlformats.org/officeDocument/2006/relationships/tags" Target="../tags/tag993.xml"/><Relationship Id="rId24" Type="http://schemas.openxmlformats.org/officeDocument/2006/relationships/tags" Target="../tags/tag1016.xml"/><Relationship Id="rId25" Type="http://schemas.openxmlformats.org/officeDocument/2006/relationships/tags" Target="../tags/tag1017.xml"/><Relationship Id="rId8" Type="http://schemas.openxmlformats.org/officeDocument/2006/relationships/tags" Target="../tags/tag1000.xml"/><Relationship Id="rId13" Type="http://schemas.openxmlformats.org/officeDocument/2006/relationships/tags" Target="../tags/tag1005.xml"/><Relationship Id="rId10" Type="http://schemas.openxmlformats.org/officeDocument/2006/relationships/tags" Target="../tags/tag1002.xml"/><Relationship Id="rId32" Type="http://schemas.openxmlformats.org/officeDocument/2006/relationships/tags" Target="../tags/tag1024.xml"/><Relationship Id="rId37" Type="http://schemas.openxmlformats.org/officeDocument/2006/relationships/tags" Target="../tags/tag1029.xml"/><Relationship Id="rId12" Type="http://schemas.openxmlformats.org/officeDocument/2006/relationships/tags" Target="../tags/tag1004.xml"/><Relationship Id="rId17" Type="http://schemas.openxmlformats.org/officeDocument/2006/relationships/tags" Target="../tags/tag1009.xml"/><Relationship Id="rId9" Type="http://schemas.openxmlformats.org/officeDocument/2006/relationships/tags" Target="../tags/tag1001.xml"/><Relationship Id="rId18" Type="http://schemas.openxmlformats.org/officeDocument/2006/relationships/tags" Target="../tags/tag1010.xml"/><Relationship Id="rId3" Type="http://schemas.openxmlformats.org/officeDocument/2006/relationships/tags" Target="../tags/tag995.xml"/><Relationship Id="rId27" Type="http://schemas.openxmlformats.org/officeDocument/2006/relationships/tags" Target="../tags/tag1019.xml"/><Relationship Id="rId14" Type="http://schemas.openxmlformats.org/officeDocument/2006/relationships/tags" Target="../tags/tag1006.xml"/><Relationship Id="rId23" Type="http://schemas.openxmlformats.org/officeDocument/2006/relationships/tags" Target="../tags/tag1015.xml"/><Relationship Id="rId4" Type="http://schemas.openxmlformats.org/officeDocument/2006/relationships/tags" Target="../tags/tag996.xml"/><Relationship Id="rId28" Type="http://schemas.openxmlformats.org/officeDocument/2006/relationships/tags" Target="../tags/tag1020.xml"/><Relationship Id="rId26" Type="http://schemas.openxmlformats.org/officeDocument/2006/relationships/tags" Target="../tags/tag1018.xml"/><Relationship Id="rId30" Type="http://schemas.openxmlformats.org/officeDocument/2006/relationships/tags" Target="../tags/tag1022.xml"/><Relationship Id="rId11" Type="http://schemas.openxmlformats.org/officeDocument/2006/relationships/tags" Target="../tags/tag1003.xml"/><Relationship Id="rId29" Type="http://schemas.openxmlformats.org/officeDocument/2006/relationships/tags" Target="../tags/tag1021.xml"/><Relationship Id="rId6" Type="http://schemas.openxmlformats.org/officeDocument/2006/relationships/tags" Target="../tags/tag998.xml"/><Relationship Id="rId16" Type="http://schemas.openxmlformats.org/officeDocument/2006/relationships/tags" Target="../tags/tag1008.xml"/><Relationship Id="rId33" Type="http://schemas.openxmlformats.org/officeDocument/2006/relationships/tags" Target="../tags/tag1025.xml"/><Relationship Id="rId5" Type="http://schemas.openxmlformats.org/officeDocument/2006/relationships/tags" Target="../tags/tag997.xml"/><Relationship Id="rId15" Type="http://schemas.openxmlformats.org/officeDocument/2006/relationships/tags" Target="../tags/tag1007.xml"/><Relationship Id="rId19" Type="http://schemas.openxmlformats.org/officeDocument/2006/relationships/tags" Target="../tags/tag1011.xml"/><Relationship Id="rId38" Type="http://schemas.openxmlformats.org/officeDocument/2006/relationships/tags" Target="../tags/tag1030.xml"/><Relationship Id="rId20" Type="http://schemas.openxmlformats.org/officeDocument/2006/relationships/tags" Target="../tags/tag1012.xml"/><Relationship Id="rId22" Type="http://schemas.openxmlformats.org/officeDocument/2006/relationships/tags" Target="../tags/tag1014.xml"/><Relationship Id="rId21" Type="http://schemas.openxmlformats.org/officeDocument/2006/relationships/tags" Target="../tags/tag1013.xml"/><Relationship Id="rId2" Type="http://schemas.openxmlformats.org/officeDocument/2006/relationships/tags" Target="../tags/tag994.xml"/></Relationships>
</file>

<file path=ppt/slides/_rels/slide6.xml.rels><?xml version="1.0" encoding="UTF-8" standalone="yes"?>
<Relationships xmlns="http://schemas.openxmlformats.org/package/2006/relationships"><Relationship Id="rId64" Type="http://schemas.openxmlformats.org/officeDocument/2006/relationships/tags" Target="../tags/tag109.xml"/><Relationship Id="rId60" Type="http://schemas.openxmlformats.org/officeDocument/2006/relationships/tags" Target="../tags/tag105.xml"/><Relationship Id="rId39" Type="http://schemas.openxmlformats.org/officeDocument/2006/relationships/tags" Target="../tags/tag84.xml"/><Relationship Id="rId70" Type="http://schemas.openxmlformats.org/officeDocument/2006/relationships/tags" Target="../tags/tag115.xml"/><Relationship Id="rId7" Type="http://schemas.openxmlformats.org/officeDocument/2006/relationships/tags" Target="../tags/tag52.xml"/><Relationship Id="rId43" Type="http://schemas.openxmlformats.org/officeDocument/2006/relationships/tags" Target="../tags/tag88.xml"/><Relationship Id="rId74" Type="http://schemas.openxmlformats.org/officeDocument/2006/relationships/tags" Target="../tags/tag119.xml"/><Relationship Id="rId25" Type="http://schemas.openxmlformats.org/officeDocument/2006/relationships/tags" Target="../tags/tag70.xml"/><Relationship Id="rId10" Type="http://schemas.openxmlformats.org/officeDocument/2006/relationships/tags" Target="../tags/tag55.xml"/><Relationship Id="rId50" Type="http://schemas.openxmlformats.org/officeDocument/2006/relationships/tags" Target="../tags/tag95.xml"/><Relationship Id="rId77" Type="http://schemas.openxmlformats.org/officeDocument/2006/relationships/notesSlide" Target="../notesSlides/notesSlide3.xml"/><Relationship Id="rId63" Type="http://schemas.openxmlformats.org/officeDocument/2006/relationships/tags" Target="../tags/tag108.xml"/><Relationship Id="rId17" Type="http://schemas.openxmlformats.org/officeDocument/2006/relationships/tags" Target="../tags/tag62.xml"/><Relationship Id="rId9" Type="http://schemas.openxmlformats.org/officeDocument/2006/relationships/tags" Target="../tags/tag54.xml"/><Relationship Id="rId18" Type="http://schemas.openxmlformats.org/officeDocument/2006/relationships/tags" Target="../tags/tag63.xml"/><Relationship Id="rId27" Type="http://schemas.openxmlformats.org/officeDocument/2006/relationships/tags" Target="../tags/tag72.xml"/><Relationship Id="rId71" Type="http://schemas.openxmlformats.org/officeDocument/2006/relationships/tags" Target="../tags/tag116.xml"/><Relationship Id="rId14" Type="http://schemas.openxmlformats.org/officeDocument/2006/relationships/tags" Target="../tags/tag59.xml"/><Relationship Id="rId4" Type="http://schemas.openxmlformats.org/officeDocument/2006/relationships/tags" Target="../tags/tag49.xml"/><Relationship Id="rId28" Type="http://schemas.openxmlformats.org/officeDocument/2006/relationships/tags" Target="../tags/tag73.xml"/><Relationship Id="rId45" Type="http://schemas.openxmlformats.org/officeDocument/2006/relationships/tags" Target="../tags/tag90.xml"/><Relationship Id="rId58" Type="http://schemas.openxmlformats.org/officeDocument/2006/relationships/tags" Target="../tags/tag103.xml"/><Relationship Id="rId42" Type="http://schemas.openxmlformats.org/officeDocument/2006/relationships/tags" Target="../tags/tag87.xml"/><Relationship Id="rId73" Type="http://schemas.openxmlformats.org/officeDocument/2006/relationships/tags" Target="../tags/tag118.xml"/><Relationship Id="rId6" Type="http://schemas.openxmlformats.org/officeDocument/2006/relationships/tags" Target="../tags/tag51.xml"/><Relationship Id="rId49" Type="http://schemas.openxmlformats.org/officeDocument/2006/relationships/tags" Target="../tags/tag94.xml"/><Relationship Id="rId44" Type="http://schemas.openxmlformats.org/officeDocument/2006/relationships/tags" Target="../tags/tag89.xml"/><Relationship Id="rId69" Type="http://schemas.openxmlformats.org/officeDocument/2006/relationships/tags" Target="../tags/tag114.xml"/><Relationship Id="rId19" Type="http://schemas.openxmlformats.org/officeDocument/2006/relationships/tags" Target="../tags/tag64.xml"/><Relationship Id="rId38" Type="http://schemas.openxmlformats.org/officeDocument/2006/relationships/tags" Target="../tags/tag83.xml"/><Relationship Id="rId20" Type="http://schemas.openxmlformats.org/officeDocument/2006/relationships/tags" Target="../tags/tag65.xml"/><Relationship Id="rId2" Type="http://schemas.openxmlformats.org/officeDocument/2006/relationships/tags" Target="../tags/tag47.xml"/><Relationship Id="rId46" Type="http://schemas.openxmlformats.org/officeDocument/2006/relationships/tags" Target="../tags/tag91.xml"/><Relationship Id="rId57" Type="http://schemas.openxmlformats.org/officeDocument/2006/relationships/tags" Target="../tags/tag102.xml"/><Relationship Id="rId59" Type="http://schemas.openxmlformats.org/officeDocument/2006/relationships/tags" Target="../tags/tag104.xml"/><Relationship Id="rId35" Type="http://schemas.openxmlformats.org/officeDocument/2006/relationships/tags" Target="../tags/tag80.xml"/><Relationship Id="rId51" Type="http://schemas.openxmlformats.org/officeDocument/2006/relationships/tags" Target="../tags/tag96.xml"/><Relationship Id="rId55" Type="http://schemas.openxmlformats.org/officeDocument/2006/relationships/tags" Target="../tags/tag100.xml"/><Relationship Id="rId31" Type="http://schemas.openxmlformats.org/officeDocument/2006/relationships/tags" Target="../tags/tag76.xml"/><Relationship Id="rId34" Type="http://schemas.openxmlformats.org/officeDocument/2006/relationships/tags" Target="../tags/tag79.xml"/><Relationship Id="rId40" Type="http://schemas.openxmlformats.org/officeDocument/2006/relationships/tags" Target="../tags/tag85.xml"/><Relationship Id="rId62" Type="http://schemas.openxmlformats.org/officeDocument/2006/relationships/tags" Target="../tags/tag107.xml"/><Relationship Id="rId66" Type="http://schemas.openxmlformats.org/officeDocument/2006/relationships/tags" Target="../tags/tag111.xml"/><Relationship Id="rId36" Type="http://schemas.openxmlformats.org/officeDocument/2006/relationships/tags" Target="../tags/tag81.xml"/><Relationship Id="rId72" Type="http://schemas.openxmlformats.org/officeDocument/2006/relationships/tags" Target="../tags/tag117.xml"/><Relationship Id="rId1" Type="http://schemas.openxmlformats.org/officeDocument/2006/relationships/tags" Target="../tags/tag46.xml"/><Relationship Id="rId24" Type="http://schemas.openxmlformats.org/officeDocument/2006/relationships/tags" Target="../tags/tag69.xml"/><Relationship Id="rId47" Type="http://schemas.openxmlformats.org/officeDocument/2006/relationships/tags" Target="../tags/tag92.xml"/><Relationship Id="rId56" Type="http://schemas.openxmlformats.org/officeDocument/2006/relationships/tags" Target="../tags/tag101.xml"/><Relationship Id="rId48" Type="http://schemas.openxmlformats.org/officeDocument/2006/relationships/tags" Target="../tags/tag93.xml"/><Relationship Id="rId75" Type="http://schemas.openxmlformats.org/officeDocument/2006/relationships/tags" Target="../tags/tag120.xml"/><Relationship Id="rId8" Type="http://schemas.openxmlformats.org/officeDocument/2006/relationships/tags" Target="../tags/tag53.xml"/><Relationship Id="rId13" Type="http://schemas.openxmlformats.org/officeDocument/2006/relationships/tags" Target="../tags/tag58.xml"/><Relationship Id="rId32" Type="http://schemas.openxmlformats.org/officeDocument/2006/relationships/tags" Target="../tags/tag77.xml"/><Relationship Id="rId37" Type="http://schemas.openxmlformats.org/officeDocument/2006/relationships/tags" Target="../tags/tag82.xml"/><Relationship Id="rId52" Type="http://schemas.openxmlformats.org/officeDocument/2006/relationships/tags" Target="../tags/tag97.xml"/><Relationship Id="rId65" Type="http://schemas.openxmlformats.org/officeDocument/2006/relationships/tags" Target="../tags/tag110.xml"/><Relationship Id="rId67" Type="http://schemas.openxmlformats.org/officeDocument/2006/relationships/tags" Target="../tags/tag112.xml"/><Relationship Id="rId54" Type="http://schemas.openxmlformats.org/officeDocument/2006/relationships/tags" Target="../tags/tag99.xml"/><Relationship Id="rId12" Type="http://schemas.openxmlformats.org/officeDocument/2006/relationships/tags" Target="../tags/tag57.xml"/><Relationship Id="rId76" Type="http://schemas.openxmlformats.org/officeDocument/2006/relationships/slideLayout" Target="../slideLayouts/slideLayout6.xml"/><Relationship Id="rId3" Type="http://schemas.openxmlformats.org/officeDocument/2006/relationships/tags" Target="../tags/tag48.xml"/><Relationship Id="rId23" Type="http://schemas.openxmlformats.org/officeDocument/2006/relationships/tags" Target="../tags/tag68.xml"/><Relationship Id="rId61" Type="http://schemas.openxmlformats.org/officeDocument/2006/relationships/tags" Target="../tags/tag106.xml"/><Relationship Id="rId53" Type="http://schemas.openxmlformats.org/officeDocument/2006/relationships/tags" Target="../tags/tag98.xml"/><Relationship Id="rId26" Type="http://schemas.openxmlformats.org/officeDocument/2006/relationships/tags" Target="../tags/tag71.xml"/><Relationship Id="rId30" Type="http://schemas.openxmlformats.org/officeDocument/2006/relationships/tags" Target="../tags/tag75.xml"/><Relationship Id="rId11" Type="http://schemas.openxmlformats.org/officeDocument/2006/relationships/tags" Target="../tags/tag56.xml"/><Relationship Id="rId68" Type="http://schemas.openxmlformats.org/officeDocument/2006/relationships/tags" Target="../tags/tag113.xml"/><Relationship Id="rId29" Type="http://schemas.openxmlformats.org/officeDocument/2006/relationships/tags" Target="../tags/tag74.xml"/><Relationship Id="rId16" Type="http://schemas.openxmlformats.org/officeDocument/2006/relationships/tags" Target="../tags/tag61.xml"/><Relationship Id="rId33" Type="http://schemas.openxmlformats.org/officeDocument/2006/relationships/tags" Target="../tags/tag78.xml"/><Relationship Id="rId41" Type="http://schemas.openxmlformats.org/officeDocument/2006/relationships/tags" Target="../tags/tag86.xml"/><Relationship Id="rId5" Type="http://schemas.openxmlformats.org/officeDocument/2006/relationships/tags" Target="../tags/tag50.xml"/><Relationship Id="rId15" Type="http://schemas.openxmlformats.org/officeDocument/2006/relationships/tags" Target="../tags/tag60.xml"/><Relationship Id="rId22" Type="http://schemas.openxmlformats.org/officeDocument/2006/relationships/tags" Target="../tags/tag67.xml"/><Relationship Id="rId21" Type="http://schemas.openxmlformats.org/officeDocument/2006/relationships/tags" Target="../tags/tag66.xml"/></Relationships>
</file>

<file path=ppt/slides/_rels/slide60.xml.rels><?xml version="1.0" encoding="UTF-8" standalone="yes"?>
<Relationships xmlns="http://schemas.openxmlformats.org/package/2006/relationships"><Relationship Id="rId35" Type="http://schemas.openxmlformats.org/officeDocument/2006/relationships/tags" Target="../tags/tag1065.xml"/><Relationship Id="rId31" Type="http://schemas.openxmlformats.org/officeDocument/2006/relationships/tags" Target="../tags/tag1061.xml"/><Relationship Id="rId34" Type="http://schemas.openxmlformats.org/officeDocument/2006/relationships/tags" Target="../tags/tag1064.xml"/><Relationship Id="rId39" Type="http://schemas.openxmlformats.org/officeDocument/2006/relationships/slideLayout" Target="../slideLayouts/slideLayout6.xml"/><Relationship Id="rId40" Type="http://schemas.openxmlformats.org/officeDocument/2006/relationships/notesSlide" Target="../notesSlides/notesSlide42.xml"/><Relationship Id="rId7" Type="http://schemas.openxmlformats.org/officeDocument/2006/relationships/tags" Target="../tags/tag1037.xml"/><Relationship Id="rId36" Type="http://schemas.openxmlformats.org/officeDocument/2006/relationships/tags" Target="../tags/tag1066.xml"/><Relationship Id="rId1" Type="http://schemas.openxmlformats.org/officeDocument/2006/relationships/tags" Target="../tags/tag1031.xml"/><Relationship Id="rId24" Type="http://schemas.openxmlformats.org/officeDocument/2006/relationships/tags" Target="../tags/tag1054.xml"/><Relationship Id="rId25" Type="http://schemas.openxmlformats.org/officeDocument/2006/relationships/tags" Target="../tags/tag1055.xml"/><Relationship Id="rId8" Type="http://schemas.openxmlformats.org/officeDocument/2006/relationships/tags" Target="../tags/tag1038.xml"/><Relationship Id="rId13" Type="http://schemas.openxmlformats.org/officeDocument/2006/relationships/tags" Target="../tags/tag1043.xml"/><Relationship Id="rId10" Type="http://schemas.openxmlformats.org/officeDocument/2006/relationships/tags" Target="../tags/tag1040.xml"/><Relationship Id="rId32" Type="http://schemas.openxmlformats.org/officeDocument/2006/relationships/tags" Target="../tags/tag1062.xml"/><Relationship Id="rId37" Type="http://schemas.openxmlformats.org/officeDocument/2006/relationships/tags" Target="../tags/tag1067.xml"/><Relationship Id="rId12" Type="http://schemas.openxmlformats.org/officeDocument/2006/relationships/tags" Target="../tags/tag1042.xml"/><Relationship Id="rId17" Type="http://schemas.openxmlformats.org/officeDocument/2006/relationships/tags" Target="../tags/tag1047.xml"/><Relationship Id="rId9" Type="http://schemas.openxmlformats.org/officeDocument/2006/relationships/tags" Target="../tags/tag1039.xml"/><Relationship Id="rId18" Type="http://schemas.openxmlformats.org/officeDocument/2006/relationships/tags" Target="../tags/tag1048.xml"/><Relationship Id="rId3" Type="http://schemas.openxmlformats.org/officeDocument/2006/relationships/tags" Target="../tags/tag1033.xml"/><Relationship Id="rId27" Type="http://schemas.openxmlformats.org/officeDocument/2006/relationships/tags" Target="../tags/tag1057.xml"/><Relationship Id="rId14" Type="http://schemas.openxmlformats.org/officeDocument/2006/relationships/tags" Target="../tags/tag1044.xml"/><Relationship Id="rId23" Type="http://schemas.openxmlformats.org/officeDocument/2006/relationships/tags" Target="../tags/tag1053.xml"/><Relationship Id="rId4" Type="http://schemas.openxmlformats.org/officeDocument/2006/relationships/tags" Target="../tags/tag1034.xml"/><Relationship Id="rId28" Type="http://schemas.openxmlformats.org/officeDocument/2006/relationships/tags" Target="../tags/tag1058.xml"/><Relationship Id="rId26" Type="http://schemas.openxmlformats.org/officeDocument/2006/relationships/tags" Target="../tags/tag1056.xml"/><Relationship Id="rId30" Type="http://schemas.openxmlformats.org/officeDocument/2006/relationships/tags" Target="../tags/tag1060.xml"/><Relationship Id="rId11" Type="http://schemas.openxmlformats.org/officeDocument/2006/relationships/tags" Target="../tags/tag1041.xml"/><Relationship Id="rId29" Type="http://schemas.openxmlformats.org/officeDocument/2006/relationships/tags" Target="../tags/tag1059.xml"/><Relationship Id="rId6" Type="http://schemas.openxmlformats.org/officeDocument/2006/relationships/tags" Target="../tags/tag1036.xml"/><Relationship Id="rId16" Type="http://schemas.openxmlformats.org/officeDocument/2006/relationships/tags" Target="../tags/tag1046.xml"/><Relationship Id="rId33" Type="http://schemas.openxmlformats.org/officeDocument/2006/relationships/tags" Target="../tags/tag1063.xml"/><Relationship Id="rId5" Type="http://schemas.openxmlformats.org/officeDocument/2006/relationships/tags" Target="../tags/tag1035.xml"/><Relationship Id="rId15" Type="http://schemas.openxmlformats.org/officeDocument/2006/relationships/tags" Target="../tags/tag1045.xml"/><Relationship Id="rId19" Type="http://schemas.openxmlformats.org/officeDocument/2006/relationships/tags" Target="../tags/tag1049.xml"/><Relationship Id="rId38" Type="http://schemas.openxmlformats.org/officeDocument/2006/relationships/tags" Target="../tags/tag1068.xml"/><Relationship Id="rId20" Type="http://schemas.openxmlformats.org/officeDocument/2006/relationships/tags" Target="../tags/tag1050.xml"/><Relationship Id="rId22" Type="http://schemas.openxmlformats.org/officeDocument/2006/relationships/tags" Target="../tags/tag1052.xml"/><Relationship Id="rId21" Type="http://schemas.openxmlformats.org/officeDocument/2006/relationships/tags" Target="../tags/tag1051.xml"/><Relationship Id="rId2" Type="http://schemas.openxmlformats.org/officeDocument/2006/relationships/tags" Target="../tags/tag1032.xml"/></Relationships>
</file>

<file path=ppt/slides/_rels/slide61.xml.rels><?xml version="1.0" encoding="UTF-8" standalone="yes"?>
<Relationships xmlns="http://schemas.openxmlformats.org/package/2006/relationships"><Relationship Id="rId35" Type="http://schemas.openxmlformats.org/officeDocument/2006/relationships/tags" Target="../tags/tag1103.xml"/><Relationship Id="rId31" Type="http://schemas.openxmlformats.org/officeDocument/2006/relationships/tags" Target="../tags/tag1099.xml"/><Relationship Id="rId34" Type="http://schemas.openxmlformats.org/officeDocument/2006/relationships/tags" Target="../tags/tag1102.xml"/><Relationship Id="rId39" Type="http://schemas.openxmlformats.org/officeDocument/2006/relationships/tags" Target="../tags/tag1107.xml"/><Relationship Id="rId40" Type="http://schemas.openxmlformats.org/officeDocument/2006/relationships/tags" Target="../tags/tag1108.xml"/><Relationship Id="rId7" Type="http://schemas.openxmlformats.org/officeDocument/2006/relationships/tags" Target="../tags/tag1075.xml"/><Relationship Id="rId36" Type="http://schemas.openxmlformats.org/officeDocument/2006/relationships/tags" Target="../tags/tag1104.xml"/><Relationship Id="rId43" Type="http://schemas.openxmlformats.org/officeDocument/2006/relationships/notesSlide" Target="../notesSlides/notesSlide43.xml"/><Relationship Id="rId1" Type="http://schemas.openxmlformats.org/officeDocument/2006/relationships/tags" Target="../tags/tag1069.xml"/><Relationship Id="rId24" Type="http://schemas.openxmlformats.org/officeDocument/2006/relationships/tags" Target="../tags/tag1092.xml"/><Relationship Id="rId25" Type="http://schemas.openxmlformats.org/officeDocument/2006/relationships/tags" Target="../tags/tag1093.xml"/><Relationship Id="rId8" Type="http://schemas.openxmlformats.org/officeDocument/2006/relationships/tags" Target="../tags/tag1076.xml"/><Relationship Id="rId13" Type="http://schemas.openxmlformats.org/officeDocument/2006/relationships/tags" Target="../tags/tag1081.xml"/><Relationship Id="rId10" Type="http://schemas.openxmlformats.org/officeDocument/2006/relationships/tags" Target="../tags/tag1078.xml"/><Relationship Id="rId32" Type="http://schemas.openxmlformats.org/officeDocument/2006/relationships/tags" Target="../tags/tag1100.xml"/><Relationship Id="rId37" Type="http://schemas.openxmlformats.org/officeDocument/2006/relationships/tags" Target="../tags/tag1105.xml"/><Relationship Id="rId12" Type="http://schemas.openxmlformats.org/officeDocument/2006/relationships/tags" Target="../tags/tag1080.xml"/><Relationship Id="rId17" Type="http://schemas.openxmlformats.org/officeDocument/2006/relationships/tags" Target="../tags/tag1085.xml"/><Relationship Id="rId9" Type="http://schemas.openxmlformats.org/officeDocument/2006/relationships/tags" Target="../tags/tag1077.xml"/><Relationship Id="rId18" Type="http://schemas.openxmlformats.org/officeDocument/2006/relationships/tags" Target="../tags/tag1086.xml"/><Relationship Id="rId3" Type="http://schemas.openxmlformats.org/officeDocument/2006/relationships/tags" Target="../tags/tag1071.xml"/><Relationship Id="rId27" Type="http://schemas.openxmlformats.org/officeDocument/2006/relationships/tags" Target="../tags/tag1095.xml"/><Relationship Id="rId14" Type="http://schemas.openxmlformats.org/officeDocument/2006/relationships/tags" Target="../tags/tag1082.xml"/><Relationship Id="rId23" Type="http://schemas.openxmlformats.org/officeDocument/2006/relationships/tags" Target="../tags/tag1091.xml"/><Relationship Id="rId4" Type="http://schemas.openxmlformats.org/officeDocument/2006/relationships/tags" Target="../tags/tag1072.xml"/><Relationship Id="rId28" Type="http://schemas.openxmlformats.org/officeDocument/2006/relationships/tags" Target="../tags/tag1096.xml"/><Relationship Id="rId26" Type="http://schemas.openxmlformats.org/officeDocument/2006/relationships/tags" Target="../tags/tag1094.xml"/><Relationship Id="rId30" Type="http://schemas.openxmlformats.org/officeDocument/2006/relationships/tags" Target="../tags/tag1098.xml"/><Relationship Id="rId11" Type="http://schemas.openxmlformats.org/officeDocument/2006/relationships/tags" Target="../tags/tag1079.xml"/><Relationship Id="rId42" Type="http://schemas.openxmlformats.org/officeDocument/2006/relationships/slideLayout" Target="../slideLayouts/slideLayout6.xml"/><Relationship Id="rId29" Type="http://schemas.openxmlformats.org/officeDocument/2006/relationships/tags" Target="../tags/tag1097.xml"/><Relationship Id="rId6" Type="http://schemas.openxmlformats.org/officeDocument/2006/relationships/tags" Target="../tags/tag1074.xml"/><Relationship Id="rId16" Type="http://schemas.openxmlformats.org/officeDocument/2006/relationships/tags" Target="../tags/tag1084.xml"/><Relationship Id="rId33" Type="http://schemas.openxmlformats.org/officeDocument/2006/relationships/tags" Target="../tags/tag1101.xml"/><Relationship Id="rId41" Type="http://schemas.openxmlformats.org/officeDocument/2006/relationships/tags" Target="../tags/tag1109.xml"/><Relationship Id="rId5" Type="http://schemas.openxmlformats.org/officeDocument/2006/relationships/tags" Target="../tags/tag1073.xml"/><Relationship Id="rId15" Type="http://schemas.openxmlformats.org/officeDocument/2006/relationships/tags" Target="../tags/tag1083.xml"/><Relationship Id="rId19" Type="http://schemas.openxmlformats.org/officeDocument/2006/relationships/tags" Target="../tags/tag1087.xml"/><Relationship Id="rId38" Type="http://schemas.openxmlformats.org/officeDocument/2006/relationships/tags" Target="../tags/tag1106.xml"/><Relationship Id="rId20" Type="http://schemas.openxmlformats.org/officeDocument/2006/relationships/tags" Target="../tags/tag1088.xml"/><Relationship Id="rId22" Type="http://schemas.openxmlformats.org/officeDocument/2006/relationships/tags" Target="../tags/tag1090.xml"/><Relationship Id="rId21" Type="http://schemas.openxmlformats.org/officeDocument/2006/relationships/tags" Target="../tags/tag1089.xml"/><Relationship Id="rId2" Type="http://schemas.openxmlformats.org/officeDocument/2006/relationships/tags" Target="../tags/tag1070.xml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4.xml"/><Relationship Id="rId1" Type="http://schemas.openxmlformats.org/officeDocument/2006/relationships/tags" Target="../tags/tag1110.xml"/><Relationship Id="rId2" Type="http://schemas.openxmlformats.org/officeDocument/2006/relationships/tags" Target="../tags/tag1111.xml"/><Relationship Id="rId3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tags" Target="../tags/tag1112.x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45.xml"/></Relationships>
</file>

<file path=ppt/slides/_rels/slide6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6.xml"/><Relationship Id="rId4" Type="http://schemas.openxmlformats.org/officeDocument/2006/relationships/tags" Target="../tags/tag1116.xml"/><Relationship Id="rId1" Type="http://schemas.openxmlformats.org/officeDocument/2006/relationships/tags" Target="../tags/tag1113.xml"/><Relationship Id="rId2" Type="http://schemas.openxmlformats.org/officeDocument/2006/relationships/tags" Target="../tags/tag1114.xml"/><Relationship Id="rId3" Type="http://schemas.openxmlformats.org/officeDocument/2006/relationships/tags" Target="../tags/tag1115.xml"/><Relationship Id="rId5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7.xml"/><Relationship Id="rId4" Type="http://schemas.openxmlformats.org/officeDocument/2006/relationships/tags" Target="../tags/tag1120.xml"/><Relationship Id="rId1" Type="http://schemas.openxmlformats.org/officeDocument/2006/relationships/tags" Target="../tags/tag1117.xml"/><Relationship Id="rId2" Type="http://schemas.openxmlformats.org/officeDocument/2006/relationships/tags" Target="../tags/tag1118.xml"/><Relationship Id="rId3" Type="http://schemas.openxmlformats.org/officeDocument/2006/relationships/tags" Target="../tags/tag1119.xml"/><Relationship Id="rId5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6.xml"/><Relationship Id="rId4" Type="http://schemas.openxmlformats.org/officeDocument/2006/relationships/tags" Target="../tags/tag1124.xml"/><Relationship Id="rId7" Type="http://schemas.openxmlformats.org/officeDocument/2006/relationships/tags" Target="../tags/tag1127.xml"/><Relationship Id="rId11" Type="http://schemas.openxmlformats.org/officeDocument/2006/relationships/tags" Target="../tags/tag1131.xml"/><Relationship Id="rId1" Type="http://schemas.openxmlformats.org/officeDocument/2006/relationships/tags" Target="../tags/tag1121.xml"/><Relationship Id="rId6" Type="http://schemas.openxmlformats.org/officeDocument/2006/relationships/tags" Target="../tags/tag1126.xml"/><Relationship Id="rId8" Type="http://schemas.openxmlformats.org/officeDocument/2006/relationships/tags" Target="../tags/tag1128.xml"/><Relationship Id="rId13" Type="http://schemas.openxmlformats.org/officeDocument/2006/relationships/tags" Target="../tags/tag1133.xml"/><Relationship Id="rId10" Type="http://schemas.openxmlformats.org/officeDocument/2006/relationships/tags" Target="../tags/tag1130.xml"/><Relationship Id="rId5" Type="http://schemas.openxmlformats.org/officeDocument/2006/relationships/tags" Target="../tags/tag1125.xml"/><Relationship Id="rId15" Type="http://schemas.openxmlformats.org/officeDocument/2006/relationships/notesSlide" Target="../notesSlides/notesSlide48.xml"/><Relationship Id="rId12" Type="http://schemas.openxmlformats.org/officeDocument/2006/relationships/tags" Target="../tags/tag1132.xml"/><Relationship Id="rId2" Type="http://schemas.openxmlformats.org/officeDocument/2006/relationships/tags" Target="../tags/tag1122.xml"/><Relationship Id="rId9" Type="http://schemas.openxmlformats.org/officeDocument/2006/relationships/tags" Target="../tags/tag1129.xml"/><Relationship Id="rId3" Type="http://schemas.openxmlformats.org/officeDocument/2006/relationships/tags" Target="../tags/tag1123.xml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9.xml"/><Relationship Id="rId1" Type="http://schemas.openxmlformats.org/officeDocument/2006/relationships/tags" Target="../tags/tag1134.xml"/><Relationship Id="rId2" Type="http://schemas.openxmlformats.org/officeDocument/2006/relationships/tags" Target="../tags/tag1135.xml"/><Relationship Id="rId3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6.xml"/><Relationship Id="rId4" Type="http://schemas.openxmlformats.org/officeDocument/2006/relationships/tags" Target="../tags/tag1139.xml"/><Relationship Id="rId7" Type="http://schemas.openxmlformats.org/officeDocument/2006/relationships/tags" Target="../tags/tag1142.xml"/><Relationship Id="rId11" Type="http://schemas.openxmlformats.org/officeDocument/2006/relationships/tags" Target="../tags/tag1146.xml"/><Relationship Id="rId1" Type="http://schemas.openxmlformats.org/officeDocument/2006/relationships/tags" Target="../tags/tag1136.xml"/><Relationship Id="rId6" Type="http://schemas.openxmlformats.org/officeDocument/2006/relationships/tags" Target="../tags/tag1141.xml"/><Relationship Id="rId8" Type="http://schemas.openxmlformats.org/officeDocument/2006/relationships/tags" Target="../tags/tag1143.xml"/><Relationship Id="rId13" Type="http://schemas.openxmlformats.org/officeDocument/2006/relationships/tags" Target="../tags/tag1148.xml"/><Relationship Id="rId10" Type="http://schemas.openxmlformats.org/officeDocument/2006/relationships/tags" Target="../tags/tag1145.xml"/><Relationship Id="rId5" Type="http://schemas.openxmlformats.org/officeDocument/2006/relationships/tags" Target="../tags/tag1140.xml"/><Relationship Id="rId15" Type="http://schemas.openxmlformats.org/officeDocument/2006/relationships/notesSlide" Target="../notesSlides/notesSlide50.xml"/><Relationship Id="rId12" Type="http://schemas.openxmlformats.org/officeDocument/2006/relationships/tags" Target="../tags/tag1147.xml"/><Relationship Id="rId2" Type="http://schemas.openxmlformats.org/officeDocument/2006/relationships/tags" Target="../tags/tag1137.xml"/><Relationship Id="rId9" Type="http://schemas.openxmlformats.org/officeDocument/2006/relationships/tags" Target="../tags/tag1144.xml"/><Relationship Id="rId3" Type="http://schemas.openxmlformats.org/officeDocument/2006/relationships/tags" Target="../tags/tag1138.xml"/></Relationships>
</file>

<file path=ppt/slides/_rels/slide69.xml.rels><?xml version="1.0" encoding="UTF-8" standalone="yes"?>
<Relationships xmlns="http://schemas.openxmlformats.org/package/2006/relationships"><Relationship Id="rId39" Type="http://schemas.openxmlformats.org/officeDocument/2006/relationships/tags" Target="../tags/tag1187.xml"/><Relationship Id="rId7" Type="http://schemas.openxmlformats.org/officeDocument/2006/relationships/tags" Target="../tags/tag1155.xml"/><Relationship Id="rId43" Type="http://schemas.openxmlformats.org/officeDocument/2006/relationships/tags" Target="../tags/tag1191.xml"/><Relationship Id="rId25" Type="http://schemas.openxmlformats.org/officeDocument/2006/relationships/tags" Target="../tags/tag1173.xml"/><Relationship Id="rId10" Type="http://schemas.openxmlformats.org/officeDocument/2006/relationships/tags" Target="../tags/tag1158.xml"/><Relationship Id="rId50" Type="http://schemas.openxmlformats.org/officeDocument/2006/relationships/tags" Target="../tags/tag1198.xml"/><Relationship Id="rId17" Type="http://schemas.openxmlformats.org/officeDocument/2006/relationships/tags" Target="../tags/tag1165.xml"/><Relationship Id="rId9" Type="http://schemas.openxmlformats.org/officeDocument/2006/relationships/tags" Target="../tags/tag1157.xml"/><Relationship Id="rId18" Type="http://schemas.openxmlformats.org/officeDocument/2006/relationships/tags" Target="../tags/tag1166.xml"/><Relationship Id="rId27" Type="http://schemas.openxmlformats.org/officeDocument/2006/relationships/tags" Target="../tags/tag1175.xml"/><Relationship Id="rId14" Type="http://schemas.openxmlformats.org/officeDocument/2006/relationships/tags" Target="../tags/tag1162.xml"/><Relationship Id="rId4" Type="http://schemas.openxmlformats.org/officeDocument/2006/relationships/tags" Target="../tags/tag1152.xml"/><Relationship Id="rId28" Type="http://schemas.openxmlformats.org/officeDocument/2006/relationships/tags" Target="../tags/tag1176.xml"/><Relationship Id="rId45" Type="http://schemas.openxmlformats.org/officeDocument/2006/relationships/tags" Target="../tags/tag1193.xml"/><Relationship Id="rId42" Type="http://schemas.openxmlformats.org/officeDocument/2006/relationships/tags" Target="../tags/tag1190.xml"/><Relationship Id="rId6" Type="http://schemas.openxmlformats.org/officeDocument/2006/relationships/tags" Target="../tags/tag1154.xml"/><Relationship Id="rId49" Type="http://schemas.openxmlformats.org/officeDocument/2006/relationships/tags" Target="../tags/tag1197.xml"/><Relationship Id="rId44" Type="http://schemas.openxmlformats.org/officeDocument/2006/relationships/tags" Target="../tags/tag1192.xml"/><Relationship Id="rId19" Type="http://schemas.openxmlformats.org/officeDocument/2006/relationships/tags" Target="../tags/tag1167.xml"/><Relationship Id="rId38" Type="http://schemas.openxmlformats.org/officeDocument/2006/relationships/tags" Target="../tags/tag1186.xml"/><Relationship Id="rId20" Type="http://schemas.openxmlformats.org/officeDocument/2006/relationships/tags" Target="../tags/tag1168.xml"/><Relationship Id="rId2" Type="http://schemas.openxmlformats.org/officeDocument/2006/relationships/tags" Target="../tags/tag1150.xml"/><Relationship Id="rId46" Type="http://schemas.openxmlformats.org/officeDocument/2006/relationships/tags" Target="../tags/tag1194.xml"/><Relationship Id="rId35" Type="http://schemas.openxmlformats.org/officeDocument/2006/relationships/tags" Target="../tags/tag1183.xml"/><Relationship Id="rId51" Type="http://schemas.openxmlformats.org/officeDocument/2006/relationships/tags" Target="../tags/tag1199.xml"/><Relationship Id="rId55" Type="http://schemas.openxmlformats.org/officeDocument/2006/relationships/slideLayout" Target="../slideLayouts/slideLayout6.xml"/><Relationship Id="rId31" Type="http://schemas.openxmlformats.org/officeDocument/2006/relationships/tags" Target="../tags/tag1179.xml"/><Relationship Id="rId34" Type="http://schemas.openxmlformats.org/officeDocument/2006/relationships/tags" Target="../tags/tag1182.xml"/><Relationship Id="rId40" Type="http://schemas.openxmlformats.org/officeDocument/2006/relationships/tags" Target="../tags/tag1188.xml"/><Relationship Id="rId36" Type="http://schemas.openxmlformats.org/officeDocument/2006/relationships/tags" Target="../tags/tag1184.xml"/><Relationship Id="rId1" Type="http://schemas.openxmlformats.org/officeDocument/2006/relationships/tags" Target="../tags/tag1149.xml"/><Relationship Id="rId24" Type="http://schemas.openxmlformats.org/officeDocument/2006/relationships/tags" Target="../tags/tag1172.xml"/><Relationship Id="rId47" Type="http://schemas.openxmlformats.org/officeDocument/2006/relationships/tags" Target="../tags/tag1195.xml"/><Relationship Id="rId56" Type="http://schemas.openxmlformats.org/officeDocument/2006/relationships/notesSlide" Target="../notesSlides/notesSlide51.xml"/><Relationship Id="rId48" Type="http://schemas.openxmlformats.org/officeDocument/2006/relationships/tags" Target="../tags/tag1196.xml"/><Relationship Id="rId8" Type="http://schemas.openxmlformats.org/officeDocument/2006/relationships/tags" Target="../tags/tag1156.xml"/><Relationship Id="rId13" Type="http://schemas.openxmlformats.org/officeDocument/2006/relationships/tags" Target="../tags/tag1161.xml"/><Relationship Id="rId32" Type="http://schemas.openxmlformats.org/officeDocument/2006/relationships/tags" Target="../tags/tag1180.xml"/><Relationship Id="rId37" Type="http://schemas.openxmlformats.org/officeDocument/2006/relationships/tags" Target="../tags/tag1185.xml"/><Relationship Id="rId52" Type="http://schemas.openxmlformats.org/officeDocument/2006/relationships/tags" Target="../tags/tag1200.xml"/><Relationship Id="rId54" Type="http://schemas.openxmlformats.org/officeDocument/2006/relationships/tags" Target="../tags/tag1202.xml"/><Relationship Id="rId12" Type="http://schemas.openxmlformats.org/officeDocument/2006/relationships/tags" Target="../tags/tag1160.xml"/><Relationship Id="rId3" Type="http://schemas.openxmlformats.org/officeDocument/2006/relationships/tags" Target="../tags/tag1151.xml"/><Relationship Id="rId23" Type="http://schemas.openxmlformats.org/officeDocument/2006/relationships/tags" Target="../tags/tag1171.xml"/><Relationship Id="rId53" Type="http://schemas.openxmlformats.org/officeDocument/2006/relationships/tags" Target="../tags/tag1201.xml"/><Relationship Id="rId26" Type="http://schemas.openxmlformats.org/officeDocument/2006/relationships/tags" Target="../tags/tag1174.xml"/><Relationship Id="rId30" Type="http://schemas.openxmlformats.org/officeDocument/2006/relationships/tags" Target="../tags/tag1178.xml"/><Relationship Id="rId11" Type="http://schemas.openxmlformats.org/officeDocument/2006/relationships/tags" Target="../tags/tag1159.xml"/><Relationship Id="rId29" Type="http://schemas.openxmlformats.org/officeDocument/2006/relationships/tags" Target="../tags/tag1177.xml"/><Relationship Id="rId16" Type="http://schemas.openxmlformats.org/officeDocument/2006/relationships/tags" Target="../tags/tag1164.xml"/><Relationship Id="rId33" Type="http://schemas.openxmlformats.org/officeDocument/2006/relationships/tags" Target="../tags/tag1181.xml"/><Relationship Id="rId41" Type="http://schemas.openxmlformats.org/officeDocument/2006/relationships/tags" Target="../tags/tag1189.xml"/><Relationship Id="rId5" Type="http://schemas.openxmlformats.org/officeDocument/2006/relationships/tags" Target="../tags/tag1153.xml"/><Relationship Id="rId15" Type="http://schemas.openxmlformats.org/officeDocument/2006/relationships/tags" Target="../tags/tag1163.xml"/><Relationship Id="rId22" Type="http://schemas.openxmlformats.org/officeDocument/2006/relationships/tags" Target="../tags/tag1170.xml"/><Relationship Id="rId21" Type="http://schemas.openxmlformats.org/officeDocument/2006/relationships/tags" Target="../tags/tag116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64" Type="http://schemas.openxmlformats.org/officeDocument/2006/relationships/tags" Target="../tags/tag1266.xml"/><Relationship Id="rId60" Type="http://schemas.openxmlformats.org/officeDocument/2006/relationships/tags" Target="../tags/tag1262.xml"/><Relationship Id="rId39" Type="http://schemas.openxmlformats.org/officeDocument/2006/relationships/tags" Target="../tags/tag1241.xml"/><Relationship Id="rId70" Type="http://schemas.openxmlformats.org/officeDocument/2006/relationships/tags" Target="../tags/tag1272.xml"/><Relationship Id="rId7" Type="http://schemas.openxmlformats.org/officeDocument/2006/relationships/tags" Target="../tags/tag1209.xml"/><Relationship Id="rId43" Type="http://schemas.openxmlformats.org/officeDocument/2006/relationships/tags" Target="../tags/tag1245.xml"/><Relationship Id="rId74" Type="http://schemas.openxmlformats.org/officeDocument/2006/relationships/tags" Target="../tags/tag1276.xml"/><Relationship Id="rId25" Type="http://schemas.openxmlformats.org/officeDocument/2006/relationships/tags" Target="../tags/tag1227.xml"/><Relationship Id="rId10" Type="http://schemas.openxmlformats.org/officeDocument/2006/relationships/tags" Target="../tags/tag1212.xml"/><Relationship Id="rId50" Type="http://schemas.openxmlformats.org/officeDocument/2006/relationships/tags" Target="../tags/tag1252.xml"/><Relationship Id="rId77" Type="http://schemas.openxmlformats.org/officeDocument/2006/relationships/tags" Target="../tags/tag1279.xml"/><Relationship Id="rId63" Type="http://schemas.openxmlformats.org/officeDocument/2006/relationships/tags" Target="../tags/tag1265.xml"/><Relationship Id="rId17" Type="http://schemas.openxmlformats.org/officeDocument/2006/relationships/tags" Target="../tags/tag1219.xml"/><Relationship Id="rId85" Type="http://schemas.openxmlformats.org/officeDocument/2006/relationships/tags" Target="../tags/tag1287.xml"/><Relationship Id="rId9" Type="http://schemas.openxmlformats.org/officeDocument/2006/relationships/tags" Target="../tags/tag1211.xml"/><Relationship Id="rId18" Type="http://schemas.openxmlformats.org/officeDocument/2006/relationships/tags" Target="../tags/tag1220.xml"/><Relationship Id="rId27" Type="http://schemas.openxmlformats.org/officeDocument/2006/relationships/tags" Target="../tags/tag1229.xml"/><Relationship Id="rId71" Type="http://schemas.openxmlformats.org/officeDocument/2006/relationships/tags" Target="../tags/tag1273.xml"/><Relationship Id="rId14" Type="http://schemas.openxmlformats.org/officeDocument/2006/relationships/tags" Target="../tags/tag1216.xml"/><Relationship Id="rId4" Type="http://schemas.openxmlformats.org/officeDocument/2006/relationships/tags" Target="../tags/tag1206.xml"/><Relationship Id="rId28" Type="http://schemas.openxmlformats.org/officeDocument/2006/relationships/tags" Target="../tags/tag1230.xml"/><Relationship Id="rId45" Type="http://schemas.openxmlformats.org/officeDocument/2006/relationships/tags" Target="../tags/tag1247.xml"/><Relationship Id="rId58" Type="http://schemas.openxmlformats.org/officeDocument/2006/relationships/tags" Target="../tags/tag1260.xml"/><Relationship Id="rId42" Type="http://schemas.openxmlformats.org/officeDocument/2006/relationships/tags" Target="../tags/tag1244.xml"/><Relationship Id="rId73" Type="http://schemas.openxmlformats.org/officeDocument/2006/relationships/tags" Target="../tags/tag1275.xml"/><Relationship Id="rId89" Type="http://schemas.openxmlformats.org/officeDocument/2006/relationships/notesSlide" Target="../notesSlides/notesSlide52.xml"/><Relationship Id="rId88" Type="http://schemas.openxmlformats.org/officeDocument/2006/relationships/slideLayout" Target="../slideLayouts/slideLayout6.xml"/><Relationship Id="rId87" Type="http://schemas.openxmlformats.org/officeDocument/2006/relationships/tags" Target="../tags/tag1289.xml"/><Relationship Id="rId6" Type="http://schemas.openxmlformats.org/officeDocument/2006/relationships/tags" Target="../tags/tag1208.xml"/><Relationship Id="rId49" Type="http://schemas.openxmlformats.org/officeDocument/2006/relationships/tags" Target="../tags/tag1251.xml"/><Relationship Id="rId44" Type="http://schemas.openxmlformats.org/officeDocument/2006/relationships/tags" Target="../tags/tag1246.xml"/><Relationship Id="rId82" Type="http://schemas.openxmlformats.org/officeDocument/2006/relationships/tags" Target="../tags/tag1284.xml"/><Relationship Id="rId69" Type="http://schemas.openxmlformats.org/officeDocument/2006/relationships/tags" Target="../tags/tag1271.xml"/><Relationship Id="rId19" Type="http://schemas.openxmlformats.org/officeDocument/2006/relationships/tags" Target="../tags/tag1221.xml"/><Relationship Id="rId38" Type="http://schemas.openxmlformats.org/officeDocument/2006/relationships/tags" Target="../tags/tag1240.xml"/><Relationship Id="rId20" Type="http://schemas.openxmlformats.org/officeDocument/2006/relationships/tags" Target="../tags/tag1222.xml"/><Relationship Id="rId2" Type="http://schemas.openxmlformats.org/officeDocument/2006/relationships/tags" Target="../tags/tag1204.xml"/><Relationship Id="rId46" Type="http://schemas.openxmlformats.org/officeDocument/2006/relationships/tags" Target="../tags/tag1248.xml"/><Relationship Id="rId57" Type="http://schemas.openxmlformats.org/officeDocument/2006/relationships/tags" Target="../tags/tag1259.xml"/><Relationship Id="rId59" Type="http://schemas.openxmlformats.org/officeDocument/2006/relationships/tags" Target="../tags/tag1261.xml"/><Relationship Id="rId35" Type="http://schemas.openxmlformats.org/officeDocument/2006/relationships/tags" Target="../tags/tag1237.xml"/><Relationship Id="rId51" Type="http://schemas.openxmlformats.org/officeDocument/2006/relationships/tags" Target="../tags/tag1253.xml"/><Relationship Id="rId55" Type="http://schemas.openxmlformats.org/officeDocument/2006/relationships/tags" Target="../tags/tag1257.xml"/><Relationship Id="rId31" Type="http://schemas.openxmlformats.org/officeDocument/2006/relationships/tags" Target="../tags/tag1233.xml"/><Relationship Id="rId34" Type="http://schemas.openxmlformats.org/officeDocument/2006/relationships/tags" Target="../tags/tag1236.xml"/><Relationship Id="rId40" Type="http://schemas.openxmlformats.org/officeDocument/2006/relationships/tags" Target="../tags/tag1242.xml"/><Relationship Id="rId62" Type="http://schemas.openxmlformats.org/officeDocument/2006/relationships/tags" Target="../tags/tag1264.xml"/><Relationship Id="rId66" Type="http://schemas.openxmlformats.org/officeDocument/2006/relationships/tags" Target="../tags/tag1268.xml"/><Relationship Id="rId36" Type="http://schemas.openxmlformats.org/officeDocument/2006/relationships/tags" Target="../tags/tag1238.xml"/><Relationship Id="rId72" Type="http://schemas.openxmlformats.org/officeDocument/2006/relationships/tags" Target="../tags/tag1274.xml"/><Relationship Id="rId1" Type="http://schemas.openxmlformats.org/officeDocument/2006/relationships/tags" Target="../tags/tag1203.xml"/><Relationship Id="rId24" Type="http://schemas.openxmlformats.org/officeDocument/2006/relationships/tags" Target="../tags/tag1226.xml"/><Relationship Id="rId47" Type="http://schemas.openxmlformats.org/officeDocument/2006/relationships/tags" Target="../tags/tag1249.xml"/><Relationship Id="rId56" Type="http://schemas.openxmlformats.org/officeDocument/2006/relationships/tags" Target="../tags/tag1258.xml"/><Relationship Id="rId48" Type="http://schemas.openxmlformats.org/officeDocument/2006/relationships/tags" Target="../tags/tag1250.xml"/><Relationship Id="rId75" Type="http://schemas.openxmlformats.org/officeDocument/2006/relationships/tags" Target="../tags/tag1277.xml"/><Relationship Id="rId8" Type="http://schemas.openxmlformats.org/officeDocument/2006/relationships/tags" Target="../tags/tag1210.xml"/><Relationship Id="rId13" Type="http://schemas.openxmlformats.org/officeDocument/2006/relationships/tags" Target="../tags/tag1215.xml"/><Relationship Id="rId32" Type="http://schemas.openxmlformats.org/officeDocument/2006/relationships/tags" Target="../tags/tag1234.xml"/><Relationship Id="rId37" Type="http://schemas.openxmlformats.org/officeDocument/2006/relationships/tags" Target="../tags/tag1239.xml"/><Relationship Id="rId52" Type="http://schemas.openxmlformats.org/officeDocument/2006/relationships/tags" Target="../tags/tag1254.xml"/><Relationship Id="rId65" Type="http://schemas.openxmlformats.org/officeDocument/2006/relationships/tags" Target="../tags/tag1267.xml"/><Relationship Id="rId67" Type="http://schemas.openxmlformats.org/officeDocument/2006/relationships/tags" Target="../tags/tag1269.xml"/><Relationship Id="rId54" Type="http://schemas.openxmlformats.org/officeDocument/2006/relationships/tags" Target="../tags/tag1256.xml"/><Relationship Id="rId12" Type="http://schemas.openxmlformats.org/officeDocument/2006/relationships/tags" Target="../tags/tag1214.xml"/><Relationship Id="rId76" Type="http://schemas.openxmlformats.org/officeDocument/2006/relationships/tags" Target="../tags/tag1278.xml"/><Relationship Id="rId79" Type="http://schemas.openxmlformats.org/officeDocument/2006/relationships/tags" Target="../tags/tag1281.xml"/><Relationship Id="rId80" Type="http://schemas.openxmlformats.org/officeDocument/2006/relationships/tags" Target="../tags/tag1282.xml"/><Relationship Id="rId81" Type="http://schemas.openxmlformats.org/officeDocument/2006/relationships/tags" Target="../tags/tag1283.xml"/><Relationship Id="rId3" Type="http://schemas.openxmlformats.org/officeDocument/2006/relationships/tags" Target="../tags/tag1205.xml"/><Relationship Id="rId86" Type="http://schemas.openxmlformats.org/officeDocument/2006/relationships/tags" Target="../tags/tag1288.xml"/><Relationship Id="rId23" Type="http://schemas.openxmlformats.org/officeDocument/2006/relationships/tags" Target="../tags/tag1225.xml"/><Relationship Id="rId61" Type="http://schemas.openxmlformats.org/officeDocument/2006/relationships/tags" Target="../tags/tag1263.xml"/><Relationship Id="rId53" Type="http://schemas.openxmlformats.org/officeDocument/2006/relationships/tags" Target="../tags/tag1255.xml"/><Relationship Id="rId84" Type="http://schemas.openxmlformats.org/officeDocument/2006/relationships/tags" Target="../tags/tag1286.xml"/><Relationship Id="rId26" Type="http://schemas.openxmlformats.org/officeDocument/2006/relationships/tags" Target="../tags/tag1228.xml"/><Relationship Id="rId30" Type="http://schemas.openxmlformats.org/officeDocument/2006/relationships/tags" Target="../tags/tag1232.xml"/><Relationship Id="rId11" Type="http://schemas.openxmlformats.org/officeDocument/2006/relationships/tags" Target="../tags/tag1213.xml"/><Relationship Id="rId68" Type="http://schemas.openxmlformats.org/officeDocument/2006/relationships/tags" Target="../tags/tag1270.xml"/><Relationship Id="rId29" Type="http://schemas.openxmlformats.org/officeDocument/2006/relationships/tags" Target="../tags/tag1231.xml"/><Relationship Id="rId16" Type="http://schemas.openxmlformats.org/officeDocument/2006/relationships/tags" Target="../tags/tag1218.xml"/><Relationship Id="rId33" Type="http://schemas.openxmlformats.org/officeDocument/2006/relationships/tags" Target="../tags/tag1235.xml"/><Relationship Id="rId83" Type="http://schemas.openxmlformats.org/officeDocument/2006/relationships/tags" Target="../tags/tag1285.xml"/><Relationship Id="rId41" Type="http://schemas.openxmlformats.org/officeDocument/2006/relationships/tags" Target="../tags/tag1243.xml"/><Relationship Id="rId5" Type="http://schemas.openxmlformats.org/officeDocument/2006/relationships/tags" Target="../tags/tag1207.xml"/><Relationship Id="rId15" Type="http://schemas.openxmlformats.org/officeDocument/2006/relationships/tags" Target="../tags/tag1217.xml"/><Relationship Id="rId78" Type="http://schemas.openxmlformats.org/officeDocument/2006/relationships/tags" Target="../tags/tag1280.xml"/><Relationship Id="rId22" Type="http://schemas.openxmlformats.org/officeDocument/2006/relationships/tags" Target="../tags/tag1224.xml"/><Relationship Id="rId21" Type="http://schemas.openxmlformats.org/officeDocument/2006/relationships/tags" Target="../tags/tag1223.xml"/></Relationships>
</file>

<file path=ppt/slides/_rels/slide7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6.xml"/><Relationship Id="rId4" Type="http://schemas.openxmlformats.org/officeDocument/2006/relationships/tags" Target="../tags/tag1293.xml"/><Relationship Id="rId7" Type="http://schemas.openxmlformats.org/officeDocument/2006/relationships/tags" Target="../tags/tag1296.xml"/><Relationship Id="rId11" Type="http://schemas.openxmlformats.org/officeDocument/2006/relationships/tags" Target="../tags/tag1300.xml"/><Relationship Id="rId1" Type="http://schemas.openxmlformats.org/officeDocument/2006/relationships/tags" Target="../tags/tag1290.xml"/><Relationship Id="rId6" Type="http://schemas.openxmlformats.org/officeDocument/2006/relationships/tags" Target="../tags/tag1295.xml"/><Relationship Id="rId8" Type="http://schemas.openxmlformats.org/officeDocument/2006/relationships/tags" Target="../tags/tag1297.xml"/><Relationship Id="rId13" Type="http://schemas.openxmlformats.org/officeDocument/2006/relationships/tags" Target="../tags/tag1302.xml"/><Relationship Id="rId10" Type="http://schemas.openxmlformats.org/officeDocument/2006/relationships/tags" Target="../tags/tag1299.xml"/><Relationship Id="rId5" Type="http://schemas.openxmlformats.org/officeDocument/2006/relationships/tags" Target="../tags/tag1294.xml"/><Relationship Id="rId15" Type="http://schemas.openxmlformats.org/officeDocument/2006/relationships/notesSlide" Target="../notesSlides/notesSlide53.xml"/><Relationship Id="rId12" Type="http://schemas.openxmlformats.org/officeDocument/2006/relationships/tags" Target="../tags/tag1301.xml"/><Relationship Id="rId2" Type="http://schemas.openxmlformats.org/officeDocument/2006/relationships/tags" Target="../tags/tag1291.xml"/><Relationship Id="rId9" Type="http://schemas.openxmlformats.org/officeDocument/2006/relationships/tags" Target="../tags/tag1298.xml"/><Relationship Id="rId3" Type="http://schemas.openxmlformats.org/officeDocument/2006/relationships/tags" Target="../tags/tag1292.xml"/></Relationships>
</file>

<file path=ppt/slides/_rels/slide7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4.xml"/><Relationship Id="rId1" Type="http://schemas.openxmlformats.org/officeDocument/2006/relationships/tags" Target="../tags/tag1303.xml"/><Relationship Id="rId2" Type="http://schemas.openxmlformats.org/officeDocument/2006/relationships/tags" Target="../tags/tag1304.xml"/><Relationship Id="rId3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5" Type="http://schemas.openxmlformats.org/officeDocument/2006/relationships/tags" Target="../tags/tag1339.xml"/><Relationship Id="rId31" Type="http://schemas.openxmlformats.org/officeDocument/2006/relationships/tags" Target="../tags/tag1335.xml"/><Relationship Id="rId34" Type="http://schemas.openxmlformats.org/officeDocument/2006/relationships/tags" Target="../tags/tag1338.xml"/><Relationship Id="rId39" Type="http://schemas.openxmlformats.org/officeDocument/2006/relationships/notesSlide" Target="../notesSlides/notesSlide55.xml"/><Relationship Id="rId7" Type="http://schemas.openxmlformats.org/officeDocument/2006/relationships/tags" Target="../tags/tag1311.xml"/><Relationship Id="rId36" Type="http://schemas.openxmlformats.org/officeDocument/2006/relationships/tags" Target="../tags/tag1340.xml"/><Relationship Id="rId1" Type="http://schemas.openxmlformats.org/officeDocument/2006/relationships/tags" Target="../tags/tag1305.xml"/><Relationship Id="rId24" Type="http://schemas.openxmlformats.org/officeDocument/2006/relationships/tags" Target="../tags/tag1328.xml"/><Relationship Id="rId25" Type="http://schemas.openxmlformats.org/officeDocument/2006/relationships/tags" Target="../tags/tag1329.xml"/><Relationship Id="rId8" Type="http://schemas.openxmlformats.org/officeDocument/2006/relationships/tags" Target="../tags/tag1312.xml"/><Relationship Id="rId13" Type="http://schemas.openxmlformats.org/officeDocument/2006/relationships/tags" Target="../tags/tag1317.xml"/><Relationship Id="rId10" Type="http://schemas.openxmlformats.org/officeDocument/2006/relationships/tags" Target="../tags/tag1314.xml"/><Relationship Id="rId32" Type="http://schemas.openxmlformats.org/officeDocument/2006/relationships/tags" Target="../tags/tag1336.xml"/><Relationship Id="rId37" Type="http://schemas.openxmlformats.org/officeDocument/2006/relationships/tags" Target="../tags/tag1341.xml"/><Relationship Id="rId12" Type="http://schemas.openxmlformats.org/officeDocument/2006/relationships/tags" Target="../tags/tag1316.xml"/><Relationship Id="rId17" Type="http://schemas.openxmlformats.org/officeDocument/2006/relationships/tags" Target="../tags/tag1321.xml"/><Relationship Id="rId9" Type="http://schemas.openxmlformats.org/officeDocument/2006/relationships/tags" Target="../tags/tag1313.xml"/><Relationship Id="rId18" Type="http://schemas.openxmlformats.org/officeDocument/2006/relationships/tags" Target="../tags/tag1322.xml"/><Relationship Id="rId3" Type="http://schemas.openxmlformats.org/officeDocument/2006/relationships/tags" Target="../tags/tag1307.xml"/><Relationship Id="rId27" Type="http://schemas.openxmlformats.org/officeDocument/2006/relationships/tags" Target="../tags/tag1331.xml"/><Relationship Id="rId14" Type="http://schemas.openxmlformats.org/officeDocument/2006/relationships/tags" Target="../tags/tag1318.xml"/><Relationship Id="rId23" Type="http://schemas.openxmlformats.org/officeDocument/2006/relationships/tags" Target="../tags/tag1327.xml"/><Relationship Id="rId4" Type="http://schemas.openxmlformats.org/officeDocument/2006/relationships/tags" Target="../tags/tag1308.xml"/><Relationship Id="rId28" Type="http://schemas.openxmlformats.org/officeDocument/2006/relationships/tags" Target="../tags/tag1332.xml"/><Relationship Id="rId26" Type="http://schemas.openxmlformats.org/officeDocument/2006/relationships/tags" Target="../tags/tag1330.xml"/><Relationship Id="rId30" Type="http://schemas.openxmlformats.org/officeDocument/2006/relationships/tags" Target="../tags/tag1334.xml"/><Relationship Id="rId11" Type="http://schemas.openxmlformats.org/officeDocument/2006/relationships/tags" Target="../tags/tag1315.xml"/><Relationship Id="rId29" Type="http://schemas.openxmlformats.org/officeDocument/2006/relationships/tags" Target="../tags/tag1333.xml"/><Relationship Id="rId6" Type="http://schemas.openxmlformats.org/officeDocument/2006/relationships/tags" Target="../tags/tag1310.xml"/><Relationship Id="rId16" Type="http://schemas.openxmlformats.org/officeDocument/2006/relationships/tags" Target="../tags/tag1320.xml"/><Relationship Id="rId33" Type="http://schemas.openxmlformats.org/officeDocument/2006/relationships/tags" Target="../tags/tag1337.xml"/><Relationship Id="rId5" Type="http://schemas.openxmlformats.org/officeDocument/2006/relationships/tags" Target="../tags/tag1309.xml"/><Relationship Id="rId15" Type="http://schemas.openxmlformats.org/officeDocument/2006/relationships/tags" Target="../tags/tag1319.xml"/><Relationship Id="rId19" Type="http://schemas.openxmlformats.org/officeDocument/2006/relationships/tags" Target="../tags/tag1323.xml"/><Relationship Id="rId38" Type="http://schemas.openxmlformats.org/officeDocument/2006/relationships/slideLayout" Target="../slideLayouts/slideLayout6.xml"/><Relationship Id="rId20" Type="http://schemas.openxmlformats.org/officeDocument/2006/relationships/tags" Target="../tags/tag1324.xml"/><Relationship Id="rId22" Type="http://schemas.openxmlformats.org/officeDocument/2006/relationships/tags" Target="../tags/tag1326.xml"/><Relationship Id="rId21" Type="http://schemas.openxmlformats.org/officeDocument/2006/relationships/tags" Target="../tags/tag1325.xml"/><Relationship Id="rId2" Type="http://schemas.openxmlformats.org/officeDocument/2006/relationships/tags" Target="../tags/tag1306.xml"/></Relationships>
</file>

<file path=ppt/slides/_rels/slide74.xml.rels><?xml version="1.0" encoding="UTF-8" standalone="yes"?>
<Relationships xmlns="http://schemas.openxmlformats.org/package/2006/relationships"><Relationship Id="rId64" Type="http://schemas.openxmlformats.org/officeDocument/2006/relationships/tags" Target="../tags/tag1405.xml"/><Relationship Id="rId60" Type="http://schemas.openxmlformats.org/officeDocument/2006/relationships/tags" Target="../tags/tag1401.xml"/><Relationship Id="rId39" Type="http://schemas.openxmlformats.org/officeDocument/2006/relationships/tags" Target="../tags/tag1380.xml"/><Relationship Id="rId7" Type="http://schemas.openxmlformats.org/officeDocument/2006/relationships/tags" Target="../tags/tag1348.xml"/><Relationship Id="rId43" Type="http://schemas.openxmlformats.org/officeDocument/2006/relationships/tags" Target="../tags/tag1384.xml"/><Relationship Id="rId25" Type="http://schemas.openxmlformats.org/officeDocument/2006/relationships/tags" Target="../tags/tag1366.xml"/><Relationship Id="rId10" Type="http://schemas.openxmlformats.org/officeDocument/2006/relationships/tags" Target="../tags/tag1351.xml"/><Relationship Id="rId50" Type="http://schemas.openxmlformats.org/officeDocument/2006/relationships/tags" Target="../tags/tag1391.xml"/><Relationship Id="rId63" Type="http://schemas.openxmlformats.org/officeDocument/2006/relationships/tags" Target="../tags/tag1404.xml"/><Relationship Id="rId17" Type="http://schemas.openxmlformats.org/officeDocument/2006/relationships/tags" Target="../tags/tag1358.xml"/><Relationship Id="rId9" Type="http://schemas.openxmlformats.org/officeDocument/2006/relationships/tags" Target="../tags/tag1350.xml"/><Relationship Id="rId18" Type="http://schemas.openxmlformats.org/officeDocument/2006/relationships/tags" Target="../tags/tag1359.xml"/><Relationship Id="rId27" Type="http://schemas.openxmlformats.org/officeDocument/2006/relationships/tags" Target="../tags/tag1368.xml"/><Relationship Id="rId14" Type="http://schemas.openxmlformats.org/officeDocument/2006/relationships/tags" Target="../tags/tag1355.xml"/><Relationship Id="rId4" Type="http://schemas.openxmlformats.org/officeDocument/2006/relationships/tags" Target="../tags/tag1345.xml"/><Relationship Id="rId28" Type="http://schemas.openxmlformats.org/officeDocument/2006/relationships/tags" Target="../tags/tag1369.xml"/><Relationship Id="rId45" Type="http://schemas.openxmlformats.org/officeDocument/2006/relationships/tags" Target="../tags/tag1386.xml"/><Relationship Id="rId58" Type="http://schemas.openxmlformats.org/officeDocument/2006/relationships/tags" Target="../tags/tag1399.xml"/><Relationship Id="rId42" Type="http://schemas.openxmlformats.org/officeDocument/2006/relationships/tags" Target="../tags/tag1383.xml"/><Relationship Id="rId6" Type="http://schemas.openxmlformats.org/officeDocument/2006/relationships/tags" Target="../tags/tag1347.xml"/><Relationship Id="rId49" Type="http://schemas.openxmlformats.org/officeDocument/2006/relationships/tags" Target="../tags/tag1390.xml"/><Relationship Id="rId44" Type="http://schemas.openxmlformats.org/officeDocument/2006/relationships/tags" Target="../tags/tag1385.xml"/><Relationship Id="rId69" Type="http://schemas.openxmlformats.org/officeDocument/2006/relationships/notesSlide" Target="../notesSlides/notesSlide56.xml"/><Relationship Id="rId19" Type="http://schemas.openxmlformats.org/officeDocument/2006/relationships/tags" Target="../tags/tag1360.xml"/><Relationship Id="rId38" Type="http://schemas.openxmlformats.org/officeDocument/2006/relationships/tags" Target="../tags/tag1379.xml"/><Relationship Id="rId20" Type="http://schemas.openxmlformats.org/officeDocument/2006/relationships/tags" Target="../tags/tag1361.xml"/><Relationship Id="rId2" Type="http://schemas.openxmlformats.org/officeDocument/2006/relationships/tags" Target="../tags/tag1343.xml"/><Relationship Id="rId46" Type="http://schemas.openxmlformats.org/officeDocument/2006/relationships/tags" Target="../tags/tag1387.xml"/><Relationship Id="rId57" Type="http://schemas.openxmlformats.org/officeDocument/2006/relationships/tags" Target="../tags/tag1398.xml"/><Relationship Id="rId59" Type="http://schemas.openxmlformats.org/officeDocument/2006/relationships/tags" Target="../tags/tag1400.xml"/><Relationship Id="rId35" Type="http://schemas.openxmlformats.org/officeDocument/2006/relationships/tags" Target="../tags/tag1376.xml"/><Relationship Id="rId51" Type="http://schemas.openxmlformats.org/officeDocument/2006/relationships/tags" Target="../tags/tag1392.xml"/><Relationship Id="rId55" Type="http://schemas.openxmlformats.org/officeDocument/2006/relationships/tags" Target="../tags/tag1396.xml"/><Relationship Id="rId31" Type="http://schemas.openxmlformats.org/officeDocument/2006/relationships/tags" Target="../tags/tag1372.xml"/><Relationship Id="rId34" Type="http://schemas.openxmlformats.org/officeDocument/2006/relationships/tags" Target="../tags/tag1375.xml"/><Relationship Id="rId40" Type="http://schemas.openxmlformats.org/officeDocument/2006/relationships/tags" Target="../tags/tag1381.xml"/><Relationship Id="rId62" Type="http://schemas.openxmlformats.org/officeDocument/2006/relationships/tags" Target="../tags/tag1403.xml"/><Relationship Id="rId66" Type="http://schemas.openxmlformats.org/officeDocument/2006/relationships/tags" Target="../tags/tag1407.xml"/><Relationship Id="rId36" Type="http://schemas.openxmlformats.org/officeDocument/2006/relationships/tags" Target="../tags/tag1377.xml"/><Relationship Id="rId1" Type="http://schemas.openxmlformats.org/officeDocument/2006/relationships/tags" Target="../tags/tag1342.xml"/><Relationship Id="rId24" Type="http://schemas.openxmlformats.org/officeDocument/2006/relationships/tags" Target="../tags/tag1365.xml"/><Relationship Id="rId47" Type="http://schemas.openxmlformats.org/officeDocument/2006/relationships/tags" Target="../tags/tag1388.xml"/><Relationship Id="rId56" Type="http://schemas.openxmlformats.org/officeDocument/2006/relationships/tags" Target="../tags/tag1397.xml"/><Relationship Id="rId48" Type="http://schemas.openxmlformats.org/officeDocument/2006/relationships/tags" Target="../tags/tag1389.xml"/><Relationship Id="rId8" Type="http://schemas.openxmlformats.org/officeDocument/2006/relationships/tags" Target="../tags/tag1349.xml"/><Relationship Id="rId13" Type="http://schemas.openxmlformats.org/officeDocument/2006/relationships/tags" Target="../tags/tag1354.xml"/><Relationship Id="rId32" Type="http://schemas.openxmlformats.org/officeDocument/2006/relationships/tags" Target="../tags/tag1373.xml"/><Relationship Id="rId37" Type="http://schemas.openxmlformats.org/officeDocument/2006/relationships/tags" Target="../tags/tag1378.xml"/><Relationship Id="rId52" Type="http://schemas.openxmlformats.org/officeDocument/2006/relationships/tags" Target="../tags/tag1393.xml"/><Relationship Id="rId65" Type="http://schemas.openxmlformats.org/officeDocument/2006/relationships/tags" Target="../tags/tag1406.xml"/><Relationship Id="rId67" Type="http://schemas.openxmlformats.org/officeDocument/2006/relationships/tags" Target="../tags/tag1408.xml"/><Relationship Id="rId54" Type="http://schemas.openxmlformats.org/officeDocument/2006/relationships/tags" Target="../tags/tag1395.xml"/><Relationship Id="rId12" Type="http://schemas.openxmlformats.org/officeDocument/2006/relationships/tags" Target="../tags/tag1353.xml"/><Relationship Id="rId3" Type="http://schemas.openxmlformats.org/officeDocument/2006/relationships/tags" Target="../tags/tag1344.xml"/><Relationship Id="rId23" Type="http://schemas.openxmlformats.org/officeDocument/2006/relationships/tags" Target="../tags/tag1364.xml"/><Relationship Id="rId61" Type="http://schemas.openxmlformats.org/officeDocument/2006/relationships/tags" Target="../tags/tag1402.xml"/><Relationship Id="rId53" Type="http://schemas.openxmlformats.org/officeDocument/2006/relationships/tags" Target="../tags/tag1394.xml"/><Relationship Id="rId26" Type="http://schemas.openxmlformats.org/officeDocument/2006/relationships/tags" Target="../tags/tag1367.xml"/><Relationship Id="rId30" Type="http://schemas.openxmlformats.org/officeDocument/2006/relationships/tags" Target="../tags/tag1371.xml"/><Relationship Id="rId11" Type="http://schemas.openxmlformats.org/officeDocument/2006/relationships/tags" Target="../tags/tag1352.xml"/><Relationship Id="rId68" Type="http://schemas.openxmlformats.org/officeDocument/2006/relationships/slideLayout" Target="../slideLayouts/slideLayout6.xml"/><Relationship Id="rId29" Type="http://schemas.openxmlformats.org/officeDocument/2006/relationships/tags" Target="../tags/tag1370.xml"/><Relationship Id="rId16" Type="http://schemas.openxmlformats.org/officeDocument/2006/relationships/tags" Target="../tags/tag1357.xml"/><Relationship Id="rId33" Type="http://schemas.openxmlformats.org/officeDocument/2006/relationships/tags" Target="../tags/tag1374.xml"/><Relationship Id="rId41" Type="http://schemas.openxmlformats.org/officeDocument/2006/relationships/tags" Target="../tags/tag1382.xml"/><Relationship Id="rId5" Type="http://schemas.openxmlformats.org/officeDocument/2006/relationships/tags" Target="../tags/tag1346.xml"/><Relationship Id="rId15" Type="http://schemas.openxmlformats.org/officeDocument/2006/relationships/tags" Target="../tags/tag1356.xml"/><Relationship Id="rId22" Type="http://schemas.openxmlformats.org/officeDocument/2006/relationships/tags" Target="../tags/tag1363.xml"/><Relationship Id="rId21" Type="http://schemas.openxmlformats.org/officeDocument/2006/relationships/tags" Target="../tags/tag1362.xml"/></Relationships>
</file>

<file path=ppt/slides/_rels/slide75.xml.rels><?xml version="1.0" encoding="UTF-8" standalone="yes"?>
<Relationships xmlns="http://schemas.openxmlformats.org/package/2006/relationships"><Relationship Id="rId64" Type="http://schemas.openxmlformats.org/officeDocument/2006/relationships/tags" Target="../tags/tag1472.xml"/><Relationship Id="rId60" Type="http://schemas.openxmlformats.org/officeDocument/2006/relationships/tags" Target="../tags/tag1468.xml"/><Relationship Id="rId39" Type="http://schemas.openxmlformats.org/officeDocument/2006/relationships/tags" Target="../tags/tag1447.xml"/><Relationship Id="rId7" Type="http://schemas.openxmlformats.org/officeDocument/2006/relationships/tags" Target="../tags/tag1415.xml"/><Relationship Id="rId43" Type="http://schemas.openxmlformats.org/officeDocument/2006/relationships/tags" Target="../tags/tag1451.xml"/><Relationship Id="rId25" Type="http://schemas.openxmlformats.org/officeDocument/2006/relationships/tags" Target="../tags/tag1433.xml"/><Relationship Id="rId10" Type="http://schemas.openxmlformats.org/officeDocument/2006/relationships/tags" Target="../tags/tag1418.xml"/><Relationship Id="rId50" Type="http://schemas.openxmlformats.org/officeDocument/2006/relationships/tags" Target="../tags/tag1458.xml"/><Relationship Id="rId63" Type="http://schemas.openxmlformats.org/officeDocument/2006/relationships/tags" Target="../tags/tag1471.xml"/><Relationship Id="rId17" Type="http://schemas.openxmlformats.org/officeDocument/2006/relationships/tags" Target="../tags/tag1425.xml"/><Relationship Id="rId9" Type="http://schemas.openxmlformats.org/officeDocument/2006/relationships/tags" Target="../tags/tag1417.xml"/><Relationship Id="rId18" Type="http://schemas.openxmlformats.org/officeDocument/2006/relationships/tags" Target="../tags/tag1426.xml"/><Relationship Id="rId27" Type="http://schemas.openxmlformats.org/officeDocument/2006/relationships/tags" Target="../tags/tag1435.xml"/><Relationship Id="rId14" Type="http://schemas.openxmlformats.org/officeDocument/2006/relationships/tags" Target="../tags/tag1422.xml"/><Relationship Id="rId4" Type="http://schemas.openxmlformats.org/officeDocument/2006/relationships/tags" Target="../tags/tag1412.xml"/><Relationship Id="rId28" Type="http://schemas.openxmlformats.org/officeDocument/2006/relationships/tags" Target="../tags/tag1436.xml"/><Relationship Id="rId45" Type="http://schemas.openxmlformats.org/officeDocument/2006/relationships/tags" Target="../tags/tag1453.xml"/><Relationship Id="rId58" Type="http://schemas.openxmlformats.org/officeDocument/2006/relationships/tags" Target="../tags/tag1466.xml"/><Relationship Id="rId42" Type="http://schemas.openxmlformats.org/officeDocument/2006/relationships/tags" Target="../tags/tag1450.xml"/><Relationship Id="rId6" Type="http://schemas.openxmlformats.org/officeDocument/2006/relationships/tags" Target="../tags/tag1414.xml"/><Relationship Id="rId49" Type="http://schemas.openxmlformats.org/officeDocument/2006/relationships/tags" Target="../tags/tag1457.xml"/><Relationship Id="rId44" Type="http://schemas.openxmlformats.org/officeDocument/2006/relationships/tags" Target="../tags/tag1452.xml"/><Relationship Id="rId19" Type="http://schemas.openxmlformats.org/officeDocument/2006/relationships/tags" Target="../tags/tag1427.xml"/><Relationship Id="rId38" Type="http://schemas.openxmlformats.org/officeDocument/2006/relationships/tags" Target="../tags/tag1446.xml"/><Relationship Id="rId20" Type="http://schemas.openxmlformats.org/officeDocument/2006/relationships/tags" Target="../tags/tag1428.xml"/><Relationship Id="rId2" Type="http://schemas.openxmlformats.org/officeDocument/2006/relationships/tags" Target="../tags/tag1410.xml"/><Relationship Id="rId46" Type="http://schemas.openxmlformats.org/officeDocument/2006/relationships/tags" Target="../tags/tag1454.xml"/><Relationship Id="rId57" Type="http://schemas.openxmlformats.org/officeDocument/2006/relationships/tags" Target="../tags/tag1465.xml"/><Relationship Id="rId59" Type="http://schemas.openxmlformats.org/officeDocument/2006/relationships/tags" Target="../tags/tag1467.xml"/><Relationship Id="rId35" Type="http://schemas.openxmlformats.org/officeDocument/2006/relationships/tags" Target="../tags/tag1443.xml"/><Relationship Id="rId51" Type="http://schemas.openxmlformats.org/officeDocument/2006/relationships/tags" Target="../tags/tag1459.xml"/><Relationship Id="rId55" Type="http://schemas.openxmlformats.org/officeDocument/2006/relationships/tags" Target="../tags/tag1463.xml"/><Relationship Id="rId31" Type="http://schemas.openxmlformats.org/officeDocument/2006/relationships/tags" Target="../tags/tag1439.xml"/><Relationship Id="rId34" Type="http://schemas.openxmlformats.org/officeDocument/2006/relationships/tags" Target="../tags/tag1442.xml"/><Relationship Id="rId40" Type="http://schemas.openxmlformats.org/officeDocument/2006/relationships/tags" Target="../tags/tag1448.xml"/><Relationship Id="rId62" Type="http://schemas.openxmlformats.org/officeDocument/2006/relationships/tags" Target="../tags/tag1470.xml"/><Relationship Id="rId66" Type="http://schemas.openxmlformats.org/officeDocument/2006/relationships/notesSlide" Target="../notesSlides/notesSlide57.xml"/><Relationship Id="rId36" Type="http://schemas.openxmlformats.org/officeDocument/2006/relationships/tags" Target="../tags/tag1444.xml"/><Relationship Id="rId1" Type="http://schemas.openxmlformats.org/officeDocument/2006/relationships/tags" Target="../tags/tag1409.xml"/><Relationship Id="rId24" Type="http://schemas.openxmlformats.org/officeDocument/2006/relationships/tags" Target="../tags/tag1432.xml"/><Relationship Id="rId47" Type="http://schemas.openxmlformats.org/officeDocument/2006/relationships/tags" Target="../tags/tag1455.xml"/><Relationship Id="rId56" Type="http://schemas.openxmlformats.org/officeDocument/2006/relationships/tags" Target="../tags/tag1464.xml"/><Relationship Id="rId48" Type="http://schemas.openxmlformats.org/officeDocument/2006/relationships/tags" Target="../tags/tag1456.xml"/><Relationship Id="rId8" Type="http://schemas.openxmlformats.org/officeDocument/2006/relationships/tags" Target="../tags/tag1416.xml"/><Relationship Id="rId13" Type="http://schemas.openxmlformats.org/officeDocument/2006/relationships/tags" Target="../tags/tag1421.xml"/><Relationship Id="rId32" Type="http://schemas.openxmlformats.org/officeDocument/2006/relationships/tags" Target="../tags/tag1440.xml"/><Relationship Id="rId37" Type="http://schemas.openxmlformats.org/officeDocument/2006/relationships/tags" Target="../tags/tag1445.xml"/><Relationship Id="rId52" Type="http://schemas.openxmlformats.org/officeDocument/2006/relationships/tags" Target="../tags/tag1460.xml"/><Relationship Id="rId65" Type="http://schemas.openxmlformats.org/officeDocument/2006/relationships/slideLayout" Target="../slideLayouts/slideLayout6.xml"/><Relationship Id="rId54" Type="http://schemas.openxmlformats.org/officeDocument/2006/relationships/tags" Target="../tags/tag1462.xml"/><Relationship Id="rId12" Type="http://schemas.openxmlformats.org/officeDocument/2006/relationships/tags" Target="../tags/tag1420.xml"/><Relationship Id="rId3" Type="http://schemas.openxmlformats.org/officeDocument/2006/relationships/tags" Target="../tags/tag1411.xml"/><Relationship Id="rId23" Type="http://schemas.openxmlformats.org/officeDocument/2006/relationships/tags" Target="../tags/tag1431.xml"/><Relationship Id="rId61" Type="http://schemas.openxmlformats.org/officeDocument/2006/relationships/tags" Target="../tags/tag1469.xml"/><Relationship Id="rId53" Type="http://schemas.openxmlformats.org/officeDocument/2006/relationships/tags" Target="../tags/tag1461.xml"/><Relationship Id="rId26" Type="http://schemas.openxmlformats.org/officeDocument/2006/relationships/tags" Target="../tags/tag1434.xml"/><Relationship Id="rId30" Type="http://schemas.openxmlformats.org/officeDocument/2006/relationships/tags" Target="../tags/tag1438.xml"/><Relationship Id="rId11" Type="http://schemas.openxmlformats.org/officeDocument/2006/relationships/tags" Target="../tags/tag1419.xml"/><Relationship Id="rId29" Type="http://schemas.openxmlformats.org/officeDocument/2006/relationships/tags" Target="../tags/tag1437.xml"/><Relationship Id="rId16" Type="http://schemas.openxmlformats.org/officeDocument/2006/relationships/tags" Target="../tags/tag1424.xml"/><Relationship Id="rId33" Type="http://schemas.openxmlformats.org/officeDocument/2006/relationships/tags" Target="../tags/tag1441.xml"/><Relationship Id="rId41" Type="http://schemas.openxmlformats.org/officeDocument/2006/relationships/tags" Target="../tags/tag1449.xml"/><Relationship Id="rId5" Type="http://schemas.openxmlformats.org/officeDocument/2006/relationships/tags" Target="../tags/tag1413.xml"/><Relationship Id="rId15" Type="http://schemas.openxmlformats.org/officeDocument/2006/relationships/tags" Target="../tags/tag1423.xml"/><Relationship Id="rId22" Type="http://schemas.openxmlformats.org/officeDocument/2006/relationships/tags" Target="../tags/tag1430.xml"/><Relationship Id="rId21" Type="http://schemas.openxmlformats.org/officeDocument/2006/relationships/tags" Target="../tags/tag1429.xml"/></Relationships>
</file>

<file path=ppt/slides/_rels/slide76.xml.rels><?xml version="1.0" encoding="UTF-8" standalone="yes"?>
<Relationships xmlns="http://schemas.openxmlformats.org/package/2006/relationships"><Relationship Id="rId39" Type="http://schemas.openxmlformats.org/officeDocument/2006/relationships/tags" Target="../tags/tag1511.xml"/><Relationship Id="rId7" Type="http://schemas.openxmlformats.org/officeDocument/2006/relationships/tags" Target="../tags/tag1479.xml"/><Relationship Id="rId43" Type="http://schemas.openxmlformats.org/officeDocument/2006/relationships/tags" Target="../tags/tag1515.xml"/><Relationship Id="rId25" Type="http://schemas.openxmlformats.org/officeDocument/2006/relationships/tags" Target="../tags/tag1497.xml"/><Relationship Id="rId10" Type="http://schemas.openxmlformats.org/officeDocument/2006/relationships/tags" Target="../tags/tag1482.xml"/><Relationship Id="rId50" Type="http://schemas.openxmlformats.org/officeDocument/2006/relationships/tags" Target="../tags/tag1522.xml"/><Relationship Id="rId17" Type="http://schemas.openxmlformats.org/officeDocument/2006/relationships/tags" Target="../tags/tag1489.xml"/><Relationship Id="rId9" Type="http://schemas.openxmlformats.org/officeDocument/2006/relationships/tags" Target="../tags/tag1481.xml"/><Relationship Id="rId18" Type="http://schemas.openxmlformats.org/officeDocument/2006/relationships/tags" Target="../tags/tag1490.xml"/><Relationship Id="rId27" Type="http://schemas.openxmlformats.org/officeDocument/2006/relationships/tags" Target="../tags/tag1499.xml"/><Relationship Id="rId14" Type="http://schemas.openxmlformats.org/officeDocument/2006/relationships/tags" Target="../tags/tag1486.xml"/><Relationship Id="rId4" Type="http://schemas.openxmlformats.org/officeDocument/2006/relationships/tags" Target="../tags/tag1476.xml"/><Relationship Id="rId28" Type="http://schemas.openxmlformats.org/officeDocument/2006/relationships/tags" Target="../tags/tag1500.xml"/><Relationship Id="rId45" Type="http://schemas.openxmlformats.org/officeDocument/2006/relationships/tags" Target="../tags/tag1517.xml"/><Relationship Id="rId42" Type="http://schemas.openxmlformats.org/officeDocument/2006/relationships/tags" Target="../tags/tag1514.xml"/><Relationship Id="rId6" Type="http://schemas.openxmlformats.org/officeDocument/2006/relationships/tags" Target="../tags/tag1478.xml"/><Relationship Id="rId49" Type="http://schemas.openxmlformats.org/officeDocument/2006/relationships/tags" Target="../tags/tag1521.xml"/><Relationship Id="rId44" Type="http://schemas.openxmlformats.org/officeDocument/2006/relationships/tags" Target="../tags/tag1516.xml"/><Relationship Id="rId19" Type="http://schemas.openxmlformats.org/officeDocument/2006/relationships/tags" Target="../tags/tag1491.xml"/><Relationship Id="rId38" Type="http://schemas.openxmlformats.org/officeDocument/2006/relationships/tags" Target="../tags/tag1510.xml"/><Relationship Id="rId20" Type="http://schemas.openxmlformats.org/officeDocument/2006/relationships/tags" Target="../tags/tag1492.xml"/><Relationship Id="rId2" Type="http://schemas.openxmlformats.org/officeDocument/2006/relationships/tags" Target="../tags/tag1474.xml"/><Relationship Id="rId46" Type="http://schemas.openxmlformats.org/officeDocument/2006/relationships/tags" Target="../tags/tag1518.xml"/><Relationship Id="rId35" Type="http://schemas.openxmlformats.org/officeDocument/2006/relationships/tags" Target="../tags/tag1507.xml"/><Relationship Id="rId51" Type="http://schemas.openxmlformats.org/officeDocument/2006/relationships/slideLayout" Target="../slideLayouts/slideLayout6.xml"/><Relationship Id="rId31" Type="http://schemas.openxmlformats.org/officeDocument/2006/relationships/tags" Target="../tags/tag1503.xml"/><Relationship Id="rId34" Type="http://schemas.openxmlformats.org/officeDocument/2006/relationships/tags" Target="../tags/tag1506.xml"/><Relationship Id="rId40" Type="http://schemas.openxmlformats.org/officeDocument/2006/relationships/tags" Target="../tags/tag1512.xml"/><Relationship Id="rId36" Type="http://schemas.openxmlformats.org/officeDocument/2006/relationships/tags" Target="../tags/tag1508.xml"/><Relationship Id="rId1" Type="http://schemas.openxmlformats.org/officeDocument/2006/relationships/tags" Target="../tags/tag1473.xml"/><Relationship Id="rId24" Type="http://schemas.openxmlformats.org/officeDocument/2006/relationships/tags" Target="../tags/tag1496.xml"/><Relationship Id="rId47" Type="http://schemas.openxmlformats.org/officeDocument/2006/relationships/tags" Target="../tags/tag1519.xml"/><Relationship Id="rId48" Type="http://schemas.openxmlformats.org/officeDocument/2006/relationships/tags" Target="../tags/tag1520.xml"/><Relationship Id="rId8" Type="http://schemas.openxmlformats.org/officeDocument/2006/relationships/tags" Target="../tags/tag1480.xml"/><Relationship Id="rId13" Type="http://schemas.openxmlformats.org/officeDocument/2006/relationships/tags" Target="../tags/tag1485.xml"/><Relationship Id="rId32" Type="http://schemas.openxmlformats.org/officeDocument/2006/relationships/tags" Target="../tags/tag1504.xml"/><Relationship Id="rId37" Type="http://schemas.openxmlformats.org/officeDocument/2006/relationships/tags" Target="../tags/tag1509.xml"/><Relationship Id="rId52" Type="http://schemas.openxmlformats.org/officeDocument/2006/relationships/notesSlide" Target="../notesSlides/notesSlide58.xml"/><Relationship Id="rId12" Type="http://schemas.openxmlformats.org/officeDocument/2006/relationships/tags" Target="../tags/tag1484.xml"/><Relationship Id="rId3" Type="http://schemas.openxmlformats.org/officeDocument/2006/relationships/tags" Target="../tags/tag1475.xml"/><Relationship Id="rId23" Type="http://schemas.openxmlformats.org/officeDocument/2006/relationships/tags" Target="../tags/tag1495.xml"/><Relationship Id="rId26" Type="http://schemas.openxmlformats.org/officeDocument/2006/relationships/tags" Target="../tags/tag1498.xml"/><Relationship Id="rId30" Type="http://schemas.openxmlformats.org/officeDocument/2006/relationships/tags" Target="../tags/tag1502.xml"/><Relationship Id="rId11" Type="http://schemas.openxmlformats.org/officeDocument/2006/relationships/tags" Target="../tags/tag1483.xml"/><Relationship Id="rId29" Type="http://schemas.openxmlformats.org/officeDocument/2006/relationships/tags" Target="../tags/tag1501.xml"/><Relationship Id="rId16" Type="http://schemas.openxmlformats.org/officeDocument/2006/relationships/tags" Target="../tags/tag1488.xml"/><Relationship Id="rId33" Type="http://schemas.openxmlformats.org/officeDocument/2006/relationships/tags" Target="../tags/tag1505.xml"/><Relationship Id="rId41" Type="http://schemas.openxmlformats.org/officeDocument/2006/relationships/tags" Target="../tags/tag1513.xml"/><Relationship Id="rId5" Type="http://schemas.openxmlformats.org/officeDocument/2006/relationships/tags" Target="../tags/tag1477.xml"/><Relationship Id="rId15" Type="http://schemas.openxmlformats.org/officeDocument/2006/relationships/tags" Target="../tags/tag1487.xml"/><Relationship Id="rId22" Type="http://schemas.openxmlformats.org/officeDocument/2006/relationships/tags" Target="../tags/tag1494.xml"/><Relationship Id="rId21" Type="http://schemas.openxmlformats.org/officeDocument/2006/relationships/tags" Target="../tags/tag1493.xml"/></Relationships>
</file>

<file path=ppt/slides/_rels/slide77.xml.rels><?xml version="1.0" encoding="UTF-8" standalone="yes"?>
<Relationships xmlns="http://schemas.openxmlformats.org/package/2006/relationships"><Relationship Id="rId64" Type="http://schemas.openxmlformats.org/officeDocument/2006/relationships/tags" Target="../tags/tag1586.xml"/><Relationship Id="rId60" Type="http://schemas.openxmlformats.org/officeDocument/2006/relationships/tags" Target="../tags/tag1582.xml"/><Relationship Id="rId39" Type="http://schemas.openxmlformats.org/officeDocument/2006/relationships/tags" Target="../tags/tag1561.xml"/><Relationship Id="rId70" Type="http://schemas.openxmlformats.org/officeDocument/2006/relationships/tags" Target="../tags/tag1592.xml"/><Relationship Id="rId7" Type="http://schemas.openxmlformats.org/officeDocument/2006/relationships/tags" Target="../tags/tag1529.xml"/><Relationship Id="rId43" Type="http://schemas.openxmlformats.org/officeDocument/2006/relationships/tags" Target="../tags/tag1565.xml"/><Relationship Id="rId74" Type="http://schemas.openxmlformats.org/officeDocument/2006/relationships/notesSlide" Target="../notesSlides/notesSlide59.xml"/><Relationship Id="rId25" Type="http://schemas.openxmlformats.org/officeDocument/2006/relationships/tags" Target="../tags/tag1547.xml"/><Relationship Id="rId10" Type="http://schemas.openxmlformats.org/officeDocument/2006/relationships/tags" Target="../tags/tag1532.xml"/><Relationship Id="rId50" Type="http://schemas.openxmlformats.org/officeDocument/2006/relationships/tags" Target="../tags/tag1572.xml"/><Relationship Id="rId63" Type="http://schemas.openxmlformats.org/officeDocument/2006/relationships/tags" Target="../tags/tag1585.xml"/><Relationship Id="rId17" Type="http://schemas.openxmlformats.org/officeDocument/2006/relationships/tags" Target="../tags/tag1539.xml"/><Relationship Id="rId9" Type="http://schemas.openxmlformats.org/officeDocument/2006/relationships/tags" Target="../tags/tag1531.xml"/><Relationship Id="rId18" Type="http://schemas.openxmlformats.org/officeDocument/2006/relationships/tags" Target="../tags/tag1540.xml"/><Relationship Id="rId27" Type="http://schemas.openxmlformats.org/officeDocument/2006/relationships/tags" Target="../tags/tag1549.xml"/><Relationship Id="rId71" Type="http://schemas.openxmlformats.org/officeDocument/2006/relationships/tags" Target="../tags/tag1593.xml"/><Relationship Id="rId14" Type="http://schemas.openxmlformats.org/officeDocument/2006/relationships/tags" Target="../tags/tag1536.xml"/><Relationship Id="rId4" Type="http://schemas.openxmlformats.org/officeDocument/2006/relationships/tags" Target="../tags/tag1526.xml"/><Relationship Id="rId28" Type="http://schemas.openxmlformats.org/officeDocument/2006/relationships/tags" Target="../tags/tag1550.xml"/><Relationship Id="rId45" Type="http://schemas.openxmlformats.org/officeDocument/2006/relationships/tags" Target="../tags/tag1567.xml"/><Relationship Id="rId58" Type="http://schemas.openxmlformats.org/officeDocument/2006/relationships/tags" Target="../tags/tag1580.xml"/><Relationship Id="rId42" Type="http://schemas.openxmlformats.org/officeDocument/2006/relationships/tags" Target="../tags/tag1564.xml"/><Relationship Id="rId73" Type="http://schemas.openxmlformats.org/officeDocument/2006/relationships/slideLayout" Target="../slideLayouts/slideLayout6.xml"/><Relationship Id="rId6" Type="http://schemas.openxmlformats.org/officeDocument/2006/relationships/tags" Target="../tags/tag1528.xml"/><Relationship Id="rId49" Type="http://schemas.openxmlformats.org/officeDocument/2006/relationships/tags" Target="../tags/tag1571.xml"/><Relationship Id="rId44" Type="http://schemas.openxmlformats.org/officeDocument/2006/relationships/tags" Target="../tags/tag1566.xml"/><Relationship Id="rId69" Type="http://schemas.openxmlformats.org/officeDocument/2006/relationships/tags" Target="../tags/tag1591.xml"/><Relationship Id="rId19" Type="http://schemas.openxmlformats.org/officeDocument/2006/relationships/tags" Target="../tags/tag1541.xml"/><Relationship Id="rId38" Type="http://schemas.openxmlformats.org/officeDocument/2006/relationships/tags" Target="../tags/tag1560.xml"/><Relationship Id="rId20" Type="http://schemas.openxmlformats.org/officeDocument/2006/relationships/tags" Target="../tags/tag1542.xml"/><Relationship Id="rId2" Type="http://schemas.openxmlformats.org/officeDocument/2006/relationships/tags" Target="../tags/tag1524.xml"/><Relationship Id="rId46" Type="http://schemas.openxmlformats.org/officeDocument/2006/relationships/tags" Target="../tags/tag1568.xml"/><Relationship Id="rId57" Type="http://schemas.openxmlformats.org/officeDocument/2006/relationships/tags" Target="../tags/tag1579.xml"/><Relationship Id="rId59" Type="http://schemas.openxmlformats.org/officeDocument/2006/relationships/tags" Target="../tags/tag1581.xml"/><Relationship Id="rId35" Type="http://schemas.openxmlformats.org/officeDocument/2006/relationships/tags" Target="../tags/tag1557.xml"/><Relationship Id="rId51" Type="http://schemas.openxmlformats.org/officeDocument/2006/relationships/tags" Target="../tags/tag1573.xml"/><Relationship Id="rId55" Type="http://schemas.openxmlformats.org/officeDocument/2006/relationships/tags" Target="../tags/tag1577.xml"/><Relationship Id="rId31" Type="http://schemas.openxmlformats.org/officeDocument/2006/relationships/tags" Target="../tags/tag1553.xml"/><Relationship Id="rId34" Type="http://schemas.openxmlformats.org/officeDocument/2006/relationships/tags" Target="../tags/tag1556.xml"/><Relationship Id="rId40" Type="http://schemas.openxmlformats.org/officeDocument/2006/relationships/tags" Target="../tags/tag1562.xml"/><Relationship Id="rId62" Type="http://schemas.openxmlformats.org/officeDocument/2006/relationships/tags" Target="../tags/tag1584.xml"/><Relationship Id="rId66" Type="http://schemas.openxmlformats.org/officeDocument/2006/relationships/tags" Target="../tags/tag1588.xml"/><Relationship Id="rId36" Type="http://schemas.openxmlformats.org/officeDocument/2006/relationships/tags" Target="../tags/tag1558.xml"/><Relationship Id="rId72" Type="http://schemas.openxmlformats.org/officeDocument/2006/relationships/tags" Target="../tags/tag1594.xml"/><Relationship Id="rId1" Type="http://schemas.openxmlformats.org/officeDocument/2006/relationships/tags" Target="../tags/tag1523.xml"/><Relationship Id="rId24" Type="http://schemas.openxmlformats.org/officeDocument/2006/relationships/tags" Target="../tags/tag1546.xml"/><Relationship Id="rId47" Type="http://schemas.openxmlformats.org/officeDocument/2006/relationships/tags" Target="../tags/tag1569.xml"/><Relationship Id="rId56" Type="http://schemas.openxmlformats.org/officeDocument/2006/relationships/tags" Target="../tags/tag1578.xml"/><Relationship Id="rId48" Type="http://schemas.openxmlformats.org/officeDocument/2006/relationships/tags" Target="../tags/tag1570.xml"/><Relationship Id="rId8" Type="http://schemas.openxmlformats.org/officeDocument/2006/relationships/tags" Target="../tags/tag1530.xml"/><Relationship Id="rId13" Type="http://schemas.openxmlformats.org/officeDocument/2006/relationships/tags" Target="../tags/tag1535.xml"/><Relationship Id="rId32" Type="http://schemas.openxmlformats.org/officeDocument/2006/relationships/tags" Target="../tags/tag1554.xml"/><Relationship Id="rId37" Type="http://schemas.openxmlformats.org/officeDocument/2006/relationships/tags" Target="../tags/tag1559.xml"/><Relationship Id="rId52" Type="http://schemas.openxmlformats.org/officeDocument/2006/relationships/tags" Target="../tags/tag1574.xml"/><Relationship Id="rId65" Type="http://schemas.openxmlformats.org/officeDocument/2006/relationships/tags" Target="../tags/tag1587.xml"/><Relationship Id="rId67" Type="http://schemas.openxmlformats.org/officeDocument/2006/relationships/tags" Target="../tags/tag1589.xml"/><Relationship Id="rId54" Type="http://schemas.openxmlformats.org/officeDocument/2006/relationships/tags" Target="../tags/tag1576.xml"/><Relationship Id="rId12" Type="http://schemas.openxmlformats.org/officeDocument/2006/relationships/tags" Target="../tags/tag1534.xml"/><Relationship Id="rId3" Type="http://schemas.openxmlformats.org/officeDocument/2006/relationships/tags" Target="../tags/tag1525.xml"/><Relationship Id="rId23" Type="http://schemas.openxmlformats.org/officeDocument/2006/relationships/tags" Target="../tags/tag1545.xml"/><Relationship Id="rId61" Type="http://schemas.openxmlformats.org/officeDocument/2006/relationships/tags" Target="../tags/tag1583.xml"/><Relationship Id="rId53" Type="http://schemas.openxmlformats.org/officeDocument/2006/relationships/tags" Target="../tags/tag1575.xml"/><Relationship Id="rId26" Type="http://schemas.openxmlformats.org/officeDocument/2006/relationships/tags" Target="../tags/tag1548.xml"/><Relationship Id="rId30" Type="http://schemas.openxmlformats.org/officeDocument/2006/relationships/tags" Target="../tags/tag1552.xml"/><Relationship Id="rId11" Type="http://schemas.openxmlformats.org/officeDocument/2006/relationships/tags" Target="../tags/tag1533.xml"/><Relationship Id="rId68" Type="http://schemas.openxmlformats.org/officeDocument/2006/relationships/tags" Target="../tags/tag1590.xml"/><Relationship Id="rId29" Type="http://schemas.openxmlformats.org/officeDocument/2006/relationships/tags" Target="../tags/tag1551.xml"/><Relationship Id="rId16" Type="http://schemas.openxmlformats.org/officeDocument/2006/relationships/tags" Target="../tags/tag1538.xml"/><Relationship Id="rId33" Type="http://schemas.openxmlformats.org/officeDocument/2006/relationships/tags" Target="../tags/tag1555.xml"/><Relationship Id="rId41" Type="http://schemas.openxmlformats.org/officeDocument/2006/relationships/tags" Target="../tags/tag1563.xml"/><Relationship Id="rId5" Type="http://schemas.openxmlformats.org/officeDocument/2006/relationships/tags" Target="../tags/tag1527.xml"/><Relationship Id="rId15" Type="http://schemas.openxmlformats.org/officeDocument/2006/relationships/tags" Target="../tags/tag1537.xml"/><Relationship Id="rId22" Type="http://schemas.openxmlformats.org/officeDocument/2006/relationships/tags" Target="../tags/tag1544.xml"/><Relationship Id="rId21" Type="http://schemas.openxmlformats.org/officeDocument/2006/relationships/tags" Target="../tags/tag154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219200"/>
            <a:ext cx="5918200" cy="387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62200" y="5715000"/>
            <a:ext cx="3674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http://www.xkcd.com/781/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Sudoku</a:t>
            </a:r>
            <a:endParaRPr lang="en-US" dirty="0"/>
          </a:p>
        </p:txBody>
      </p:sp>
      <p:pic>
        <p:nvPicPr>
          <p:cNvPr id="62482" name="Picture 18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600200"/>
            <a:ext cx="4038600" cy="4025900"/>
          </a:xfrm>
          <a:noFill/>
          <a:ln/>
        </p:spPr>
      </p:pic>
      <p:sp>
        <p:nvSpPr>
          <p:cNvPr id="6" name="Oval 5"/>
          <p:cNvSpPr/>
          <p:nvPr/>
        </p:nvSpPr>
        <p:spPr bwMode="auto">
          <a:xfrm>
            <a:off x="1143000" y="4724400"/>
            <a:ext cx="381000" cy="3810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5720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9050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66800" y="1981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66800" y="51054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5240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905000" y="4267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3622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066800" y="4267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0" y="2416076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We could try and solve this by searching, but the problem constraints may </a:t>
            </a:r>
            <a:r>
              <a:rPr lang="en-US" sz="2400" i="1" dirty="0" smtClean="0">
                <a:solidFill>
                  <a:srgbClr val="0000FF"/>
                </a:solidFill>
              </a:rPr>
              <a:t>direct</a:t>
            </a:r>
            <a:r>
              <a:rPr lang="en-US" sz="2400" dirty="0" smtClean="0">
                <a:solidFill>
                  <a:srgbClr val="0000FF"/>
                </a:solidFill>
              </a:rPr>
              <a:t> us better allowing for a much faster solution finding.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 satisfaction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Another </a:t>
            </a:r>
            <a:r>
              <a:rPr lang="en-US" sz="2400" dirty="0" smtClean="0"/>
              <a:t>form of search (more or less)!</a:t>
            </a:r>
          </a:p>
          <a:p>
            <a:endParaRPr lang="en-US" sz="2400" dirty="0" smtClean="0"/>
          </a:p>
          <a:p>
            <a:r>
              <a:rPr lang="en-US" sz="2400" dirty="0" smtClean="0"/>
              <a:t>Set </a:t>
            </a:r>
            <a:r>
              <a:rPr lang="en-US" sz="2400" dirty="0" smtClean="0"/>
              <a:t>of </a:t>
            </a:r>
            <a:r>
              <a:rPr lang="en-US" sz="2400" b="1" dirty="0" smtClean="0"/>
              <a:t>variables</a:t>
            </a:r>
            <a:r>
              <a:rPr lang="en-US" sz="2400" dirty="0" smtClean="0"/>
              <a:t>: </a:t>
            </a:r>
            <a:r>
              <a:rPr lang="en-US" sz="2400" i="1" dirty="0" smtClean="0"/>
              <a:t>x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, x</a:t>
            </a:r>
            <a:r>
              <a:rPr lang="en-US" sz="2400" i="1" baseline="-25000" dirty="0" smtClean="0"/>
              <a:t>2</a:t>
            </a:r>
            <a:r>
              <a:rPr lang="en-US" sz="2400" i="1" dirty="0" smtClean="0"/>
              <a:t>, …, </a:t>
            </a:r>
            <a:r>
              <a:rPr lang="en-US" sz="2400" i="1" dirty="0" err="1" smtClean="0"/>
              <a:t>x</a:t>
            </a:r>
            <a:r>
              <a:rPr lang="en-US" sz="2400" i="1" baseline="-25000" dirty="0" err="1" smtClean="0"/>
              <a:t>n</a:t>
            </a:r>
            <a:endParaRPr lang="en-US" sz="2400" i="1" dirty="0" smtClean="0"/>
          </a:p>
          <a:p>
            <a:r>
              <a:rPr lang="en-US" sz="2400" b="1" dirty="0" smtClean="0"/>
              <a:t>Domain</a:t>
            </a:r>
            <a:r>
              <a:rPr lang="en-US" sz="2400" dirty="0" smtClean="0"/>
              <a:t> for each variable indicating possible values: </a:t>
            </a:r>
            <a:r>
              <a:rPr lang="en-US" sz="2400" i="1" dirty="0" smtClean="0"/>
              <a:t>D</a:t>
            </a:r>
            <a:r>
              <a:rPr lang="en-US" sz="2400" i="1" baseline="-25000" dirty="0" smtClean="0"/>
              <a:t>x1</a:t>
            </a:r>
            <a:r>
              <a:rPr lang="en-US" sz="2400" i="1" dirty="0" smtClean="0"/>
              <a:t>, D</a:t>
            </a:r>
            <a:r>
              <a:rPr lang="en-US" sz="2400" i="1" baseline="-25000" dirty="0" smtClean="0"/>
              <a:t>x2</a:t>
            </a:r>
            <a:r>
              <a:rPr lang="en-US" sz="2400" i="1" dirty="0" smtClean="0"/>
              <a:t>, …, </a:t>
            </a:r>
            <a:r>
              <a:rPr lang="en-US" sz="2400" i="1" dirty="0" err="1" smtClean="0"/>
              <a:t>D</a:t>
            </a:r>
            <a:r>
              <a:rPr lang="en-US" sz="2400" i="1" baseline="-25000" dirty="0" err="1" smtClean="0"/>
              <a:t>xn</a:t>
            </a:r>
            <a:endParaRPr lang="en-US" sz="2400" dirty="0" smtClean="0"/>
          </a:p>
          <a:p>
            <a:r>
              <a:rPr lang="en-US" sz="2400" dirty="0" smtClean="0"/>
              <a:t>Set of </a:t>
            </a:r>
            <a:r>
              <a:rPr lang="en-US" sz="2400" b="1" dirty="0" smtClean="0"/>
              <a:t>constraints</a:t>
            </a:r>
            <a:r>
              <a:rPr lang="en-US" sz="2400" dirty="0" smtClean="0"/>
              <a:t>: </a:t>
            </a:r>
            <a:r>
              <a:rPr lang="en-US" sz="2400" i="1" dirty="0" smtClean="0"/>
              <a:t>C</a:t>
            </a:r>
            <a:r>
              <a:rPr lang="en-US" sz="2400" i="1" baseline="-25000" dirty="0" smtClean="0"/>
              <a:t>1</a:t>
            </a:r>
            <a:r>
              <a:rPr lang="en-US" sz="2400" i="1" dirty="0" smtClean="0"/>
              <a:t>, C</a:t>
            </a:r>
            <a:r>
              <a:rPr lang="en-US" sz="2400" i="1" baseline="-25000" dirty="0" smtClean="0"/>
              <a:t>2</a:t>
            </a:r>
            <a:r>
              <a:rPr lang="en-US" sz="2400" i="1" dirty="0" smtClean="0"/>
              <a:t>, …, C</a:t>
            </a:r>
            <a:r>
              <a:rPr lang="en-US" sz="2400" i="1" baseline="-25000" dirty="0" smtClean="0"/>
              <a:t>m</a:t>
            </a:r>
            <a:endParaRPr lang="en-US" sz="2400" dirty="0" smtClean="0"/>
          </a:p>
          <a:p>
            <a:pPr lvl="1"/>
            <a:r>
              <a:rPr lang="en-US" sz="2000" dirty="0" smtClean="0"/>
              <a:t>Each constraint limits the values the variables can take</a:t>
            </a:r>
          </a:p>
          <a:p>
            <a:pPr lvl="2"/>
            <a:r>
              <a:rPr lang="en-US" sz="1800" i="1" dirty="0" smtClean="0"/>
              <a:t>x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 ≠ x</a:t>
            </a:r>
            <a:r>
              <a:rPr lang="en-US" sz="1800" i="1" baseline="-25000" dirty="0" smtClean="0"/>
              <a:t>2</a:t>
            </a:r>
          </a:p>
          <a:p>
            <a:pPr lvl="2"/>
            <a:r>
              <a:rPr lang="en-US" sz="1800" i="1" dirty="0" smtClean="0"/>
              <a:t>x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 &lt; x</a:t>
            </a:r>
            <a:r>
              <a:rPr lang="en-US" sz="1800" i="1" baseline="-25000" dirty="0" smtClean="0"/>
              <a:t>2</a:t>
            </a:r>
          </a:p>
          <a:p>
            <a:pPr lvl="2"/>
            <a:r>
              <a:rPr lang="en-US" sz="1800" i="1" dirty="0" smtClean="0"/>
              <a:t>x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 + x</a:t>
            </a:r>
            <a:r>
              <a:rPr lang="en-US" sz="1800" i="1" baseline="-25000" dirty="0" smtClean="0"/>
              <a:t>2</a:t>
            </a:r>
            <a:r>
              <a:rPr lang="en-US" sz="1800" i="1" dirty="0" smtClean="0"/>
              <a:t> = x</a:t>
            </a:r>
            <a:r>
              <a:rPr lang="en-US" sz="1800" i="1" baseline="-25000" dirty="0" smtClean="0"/>
              <a:t>3</a:t>
            </a:r>
          </a:p>
          <a:p>
            <a:pPr lvl="2"/>
            <a:r>
              <a:rPr lang="en-US" sz="1800" i="1" dirty="0" smtClean="0"/>
              <a:t>x</a:t>
            </a:r>
            <a:r>
              <a:rPr lang="en-US" sz="1800" i="1" baseline="-25000" dirty="0" smtClean="0"/>
              <a:t>4</a:t>
            </a:r>
            <a:r>
              <a:rPr lang="en-US" sz="1800" i="1" dirty="0" smtClean="0"/>
              <a:t> &lt; x</a:t>
            </a:r>
            <a:r>
              <a:rPr lang="en-US" sz="1800" i="1" baseline="-25000" dirty="0" smtClean="0"/>
              <a:t>5</a:t>
            </a:r>
            <a:r>
              <a:rPr lang="en-US" sz="1800" i="1" baseline="30000" dirty="0" smtClean="0"/>
              <a:t>2</a:t>
            </a:r>
            <a:endParaRPr lang="en-US" sz="18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Goal: an assignment of values to the variables that satisfies all of the </a:t>
            </a:r>
            <a:r>
              <a:rPr lang="en-US" sz="2400" dirty="0" err="1" smtClean="0"/>
              <a:t>contraints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609600"/>
          </a:xfrm>
        </p:spPr>
        <p:txBody>
          <a:bodyPr/>
          <a:lstStyle/>
          <a:p>
            <a:r>
              <a:rPr lang="en-US" dirty="0" smtClean="0"/>
              <a:t>Scheduling: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1676401"/>
            <a:ext cx="8001000" cy="120032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I'd like to try and meet this week, just to touch base and see how everything is going.  I'm free: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Anytime Tue., Wednesday after 4pm, Thursday 1-4pm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3048000"/>
            <a:ext cx="8001000" cy="369332"/>
          </a:xfrm>
          <a:prstGeom prst="rect">
            <a:avLst/>
          </a:prstGeom>
          <a:ln>
            <a:solidFill>
              <a:srgbClr val="FF99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 can do Tuesday 11-2:30, 4+, Wednesday 5-6, Thursday 11-2:30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3657600"/>
            <a:ext cx="8001000" cy="646331"/>
          </a:xfrm>
          <a:prstGeom prst="rect">
            <a:avLst/>
          </a:prstGeom>
          <a:ln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 can do anytime Tuesday (just before or after lunch is best), not Wednesday, or Thursday afternoon.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4459069"/>
            <a:ext cx="8001000" cy="646331"/>
          </a:xfrm>
          <a:prstGeom prst="rect">
            <a:avLst/>
          </a:prstGeom>
          <a:ln>
            <a:solidFill>
              <a:srgbClr val="660066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I'm free Tuesday and Thursday from 2:45-4 or so, and also Wednesday any time after 3.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5297269"/>
            <a:ext cx="8001000" cy="369332"/>
          </a:xfrm>
          <a:prstGeom prst="rect">
            <a:avLst/>
          </a:prstGeom>
          <a:ln>
            <a:solidFill>
              <a:srgbClr val="8000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I can meet from 4-5 on Tuesday or Wednesday after 5.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2145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3059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S1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821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P</a:t>
            </a:r>
            <a:r>
              <a:rPr lang="en-US" b="1" dirty="0">
                <a:solidFill>
                  <a:srgbClr val="008000"/>
                </a:solidFill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2400" y="4507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S2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5269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S3</a:t>
            </a:r>
            <a:endParaRPr lang="en-US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685800"/>
          </a:xfrm>
        </p:spPr>
        <p:txBody>
          <a:bodyPr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057400"/>
            <a:ext cx="6604000" cy="364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</a:p>
          <a:p>
            <a:pPr lvl="1"/>
            <a:r>
              <a:rPr lang="en-US" dirty="0" smtClean="0"/>
              <a:t>manufacturing</a:t>
            </a:r>
          </a:p>
          <a:p>
            <a:pPr lvl="1"/>
            <a:r>
              <a:rPr lang="en-US" dirty="0" smtClean="0"/>
              <a:t>Hubble telescope time usage</a:t>
            </a:r>
          </a:p>
          <a:p>
            <a:pPr lvl="1"/>
            <a:r>
              <a:rPr lang="en-US" dirty="0" smtClean="0"/>
              <a:t>Airlines</a:t>
            </a:r>
          </a:p>
          <a:p>
            <a:pPr lvl="1"/>
            <a:r>
              <a:rPr lang="en-US" dirty="0" smtClean="0"/>
              <a:t>Cryptography</a:t>
            </a:r>
          </a:p>
          <a:p>
            <a:pPr lvl="1"/>
            <a:r>
              <a:rPr lang="en-US" dirty="0" smtClean="0"/>
              <a:t>computer vision (image interpretation)</a:t>
            </a:r>
          </a:p>
          <a:p>
            <a:pPr lvl="1"/>
            <a:r>
              <a:rPr lang="en-US" dirty="0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CSPs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00200" y="1963846"/>
            <a:ext cx="5867400" cy="337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  <a:buClr>
                <a:schemeClr val="hlink"/>
              </a:buClr>
              <a:buFont typeface="Wingdings" charset="2"/>
              <a:buNone/>
            </a:pPr>
            <a:r>
              <a:rPr kumimoji="1" lang="en-GB" sz="2800" b="1" dirty="0">
                <a:latin typeface="Arial" charset="0"/>
              </a:rPr>
              <a:t>“Constraint programming represents one of the closest approaches computer science has yet made to the Holy Grail of programming: the user states the problem, the computer solves it.”</a:t>
            </a:r>
          </a:p>
          <a:p>
            <a:pPr algn="l" eaLnBrk="0" hangingPunct="0">
              <a:spcBef>
                <a:spcPct val="50000"/>
              </a:spcBef>
              <a:buClr>
                <a:schemeClr val="hlink"/>
              </a:buClr>
              <a:buFont typeface="Wingdings" charset="2"/>
              <a:buNone/>
            </a:pPr>
            <a:r>
              <a:rPr kumimoji="1" lang="en-GB" sz="1800" b="1" dirty="0">
                <a:latin typeface="Arial" charset="0"/>
              </a:rPr>
              <a:t>Eugene C. </a:t>
            </a:r>
            <a:r>
              <a:rPr kumimoji="1" lang="en-GB" sz="1800" b="1" dirty="0" err="1">
                <a:latin typeface="Arial" charset="0"/>
              </a:rPr>
              <a:t>Freuder</a:t>
            </a:r>
            <a:r>
              <a:rPr kumimoji="1" lang="en-GB" sz="1800" b="1" dirty="0">
                <a:latin typeface="Arial" charset="0"/>
              </a:rPr>
              <a:t>, Constraints, April 1997</a:t>
            </a:r>
            <a:br>
              <a:rPr kumimoji="1" lang="en-GB" sz="1800" b="1" dirty="0">
                <a:latin typeface="Arial" charset="0"/>
              </a:rPr>
            </a:br>
            <a:endParaRPr kumimoji="1" lang="en-US" sz="1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CSPs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Times New Roman" charset="0"/>
                <a:ea typeface="Arial" charset="0"/>
                <a:cs typeface="Arial" charset="0"/>
              </a:rPr>
              <a:t>If you can represent it in this standard way (set of variables with a domain of values and constraints), the successor function and goal test can be written in a generic way that applies to </a:t>
            </a:r>
            <a:r>
              <a:rPr lang="en-US" altLang="ja-JP" b="1" dirty="0" smtClean="0">
                <a:latin typeface="Times New Roman" charset="0"/>
                <a:ea typeface="Arial" charset="0"/>
                <a:cs typeface="Arial" charset="0"/>
              </a:rPr>
              <a:t>all</a:t>
            </a:r>
            <a:r>
              <a:rPr lang="en-US" altLang="ja-JP" dirty="0" smtClean="0">
                <a:latin typeface="Times New Roman" charset="0"/>
                <a:ea typeface="Arial" charset="0"/>
                <a:cs typeface="Arial" charset="0"/>
              </a:rPr>
              <a:t> </a:t>
            </a:r>
            <a:r>
              <a:rPr lang="en-US" altLang="ja-JP" dirty="0" err="1" smtClean="0">
                <a:latin typeface="Times New Roman" charset="0"/>
                <a:ea typeface="Arial" charset="0"/>
                <a:cs typeface="Arial" charset="0"/>
              </a:rPr>
              <a:t>CSPs</a:t>
            </a:r>
            <a:endParaRPr lang="en-US" altLang="ja-JP" dirty="0" smtClean="0">
              <a:latin typeface="Times New Roman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altLang="ja-JP" dirty="0" smtClean="0">
                <a:latin typeface="Times New Roman" charset="0"/>
                <a:ea typeface="Arial" charset="0"/>
                <a:cs typeface="Arial" charset="0"/>
              </a:rPr>
              <a:t>We can develop effective generic heuristics that require </a:t>
            </a:r>
            <a:r>
              <a:rPr lang="en-US" altLang="ja-JP" b="1" dirty="0" smtClean="0">
                <a:latin typeface="Times New Roman" charset="0"/>
                <a:ea typeface="Arial" charset="0"/>
                <a:cs typeface="Arial" charset="0"/>
              </a:rPr>
              <a:t>no domain specific expertise</a:t>
            </a:r>
          </a:p>
          <a:p>
            <a:pPr eaLnBrk="1" hangingPunct="1"/>
            <a:r>
              <a:rPr lang="en-US" altLang="ja-JP" dirty="0" smtClean="0">
                <a:latin typeface="Times New Roman" charset="0"/>
                <a:ea typeface="Arial" charset="0"/>
                <a:cs typeface="Arial" charset="0"/>
              </a:rPr>
              <a:t>The </a:t>
            </a:r>
            <a:r>
              <a:rPr lang="en-US" altLang="ja-JP" b="1" dirty="0" smtClean="0">
                <a:latin typeface="Times New Roman" charset="0"/>
                <a:ea typeface="Arial" charset="0"/>
                <a:cs typeface="Arial" charset="0"/>
              </a:rPr>
              <a:t>structure</a:t>
            </a:r>
            <a:r>
              <a:rPr lang="en-US" altLang="ja-JP" dirty="0" smtClean="0">
                <a:latin typeface="Times New Roman" charset="0"/>
                <a:ea typeface="Arial" charset="0"/>
                <a:cs typeface="Arial" charset="0"/>
              </a:rPr>
              <a:t> of the constraints can be used to simplify the solution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CSP problems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685800" y="990600"/>
            <a:ext cx="333973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90600" y="31242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Graph coloring</a:t>
            </a:r>
            <a:endParaRPr lang="en-US" sz="2400" dirty="0"/>
          </a:p>
        </p:txBody>
      </p:sp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5791200" y="990600"/>
            <a:ext cx="2286000" cy="227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410200" y="33483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Sudoku</a:t>
            </a:r>
            <a:endParaRPr lang="en-US" sz="2400" dirty="0"/>
          </a:p>
        </p:txBody>
      </p:sp>
      <p:grpSp>
        <p:nvGrpSpPr>
          <p:cNvPr id="8" name="Group 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81000" y="3886200"/>
            <a:ext cx="1981200" cy="2133600"/>
            <a:chOff x="960" y="1344"/>
            <a:chExt cx="1536" cy="1536"/>
          </a:xfrm>
        </p:grpSpPr>
        <p:sp>
          <p:nvSpPr>
            <p:cNvPr id="9" name="Rectangle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960" y="1344"/>
              <a:ext cx="1536" cy="15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304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728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112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920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9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304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0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112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920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728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36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44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152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960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7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152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8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344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9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536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0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344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1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536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2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728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3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920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4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960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5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536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6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152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7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344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8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960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9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0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960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1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2304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304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112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4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112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5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1920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6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1728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0" y="60960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8-queens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4191000" y="5473005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2800" dirty="0" smtClean="0">
                <a:solidFill>
                  <a:srgbClr val="800000"/>
                </a:solidFill>
              </a:rPr>
              <a:t>variables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800" dirty="0" smtClean="0">
                <a:solidFill>
                  <a:srgbClr val="800000"/>
                </a:solidFill>
              </a:rPr>
              <a:t>domains of the variables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800" dirty="0" smtClean="0">
                <a:solidFill>
                  <a:srgbClr val="800000"/>
                </a:solidFill>
              </a:rPr>
              <a:t>constraints</a:t>
            </a:r>
            <a:endParaRPr lang="en-US" sz="2800" dirty="0">
              <a:solidFill>
                <a:srgbClr val="800000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3644900" y="3175000"/>
            <a:ext cx="1854200" cy="13970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352800" y="4491335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Cryptarithmatic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Example: 8-Queens Problem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09600" y="3657600"/>
            <a:ext cx="8229600" cy="2971800"/>
          </a:xfrm>
        </p:spPr>
        <p:txBody>
          <a:bodyPr/>
          <a:lstStyle/>
          <a:p>
            <a:pPr eaLnBrk="1" hangingPunct="1"/>
            <a:r>
              <a:rPr lang="en-US" sz="2800" dirty="0"/>
              <a:t> 8 variables</a:t>
            </a:r>
            <a:r>
              <a:rPr lang="en-US" sz="2800" dirty="0" smtClean="0"/>
              <a:t> </a:t>
            </a:r>
            <a:r>
              <a:rPr lang="en-US" sz="2800" i="1" dirty="0" smtClean="0"/>
              <a:t>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, x</a:t>
            </a:r>
            <a:r>
              <a:rPr lang="en-US" sz="2800" i="1" baseline="-25000" dirty="0" smtClean="0"/>
              <a:t>2</a:t>
            </a:r>
            <a:r>
              <a:rPr lang="en-US" sz="2800" i="1" dirty="0" smtClean="0"/>
              <a:t>, …, x</a:t>
            </a:r>
            <a:r>
              <a:rPr lang="en-US" sz="2800" i="1" baseline="-25000" dirty="0" smtClean="0"/>
              <a:t>8</a:t>
            </a:r>
            <a:endParaRPr lang="en-US" sz="2800" dirty="0" smtClean="0"/>
          </a:p>
          <a:p>
            <a:pPr eaLnBrk="1" hangingPunct="1"/>
            <a:r>
              <a:rPr lang="en-US" sz="2800" dirty="0"/>
              <a:t> Domain for each </a:t>
            </a:r>
            <a:r>
              <a:rPr lang="en-US" sz="2800" dirty="0" smtClean="0"/>
              <a:t>variable: </a:t>
            </a:r>
            <a:r>
              <a:rPr lang="en-US" sz="2800" dirty="0"/>
              <a:t>{1,2,…,8}</a:t>
            </a:r>
          </a:p>
          <a:p>
            <a:pPr eaLnBrk="1" hangingPunct="1"/>
            <a:r>
              <a:rPr lang="en-US" sz="2800" dirty="0"/>
              <a:t> Constraints are of the forms:</a:t>
            </a:r>
            <a:endParaRPr lang="en-US" sz="2800" dirty="0" smtClean="0"/>
          </a:p>
          <a:p>
            <a:pPr lvl="1" eaLnBrk="1" hangingPunct="1"/>
            <a:r>
              <a:rPr lang="en-US" sz="2400" dirty="0" smtClean="0">
                <a:ea typeface="ＭＳ Ｐゴシック" charset="-128"/>
              </a:rPr>
              <a:t>row constraints: </a:t>
            </a:r>
            <a:r>
              <a:rPr lang="en-US" sz="2400" i="1" dirty="0" smtClean="0">
                <a:ea typeface="ＭＳ Ｐゴシック" charset="-128"/>
              </a:rPr>
              <a:t>x</a:t>
            </a:r>
            <a:r>
              <a:rPr lang="en-US" sz="1800" i="1" baseline="-25000" dirty="0" smtClean="0">
                <a:ea typeface="ＭＳ Ｐゴシック" charset="-128"/>
              </a:rPr>
              <a:t>i</a:t>
            </a:r>
            <a:r>
              <a:rPr lang="en-US" sz="1800" dirty="0" smtClean="0">
                <a:ea typeface="ＭＳ Ｐゴシック" charset="-128"/>
              </a:rPr>
              <a:t> </a:t>
            </a:r>
            <a:r>
              <a:rPr lang="en-US" sz="2400" i="1" dirty="0" smtClean="0"/>
              <a:t>≠ </a:t>
            </a:r>
            <a:r>
              <a:rPr lang="en-US" sz="2400" i="1" dirty="0" err="1" smtClean="0"/>
              <a:t>x</a:t>
            </a:r>
            <a:r>
              <a:rPr lang="en-US" sz="2400" i="1" baseline="-25000" dirty="0" err="1" smtClean="0"/>
              <a:t>j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</a:t>
            </a:r>
            <a:r>
              <a:rPr lang="en-US" sz="2400" dirty="0">
                <a:ea typeface="ＭＳ Ｐゴシック" charset="-128"/>
                <a:sym typeface="Wingdings" charset="2"/>
              </a:rPr>
              <a:t>for all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i</a:t>
            </a:r>
            <a:r>
              <a:rPr lang="en-US" sz="2400" i="1" dirty="0" smtClean="0">
                <a:ea typeface="ＭＳ Ｐゴシック" charset="-128"/>
                <a:sym typeface="Wingdings" charset="2"/>
              </a:rPr>
              <a:t>, 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j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where 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j</a:t>
            </a:r>
            <a:r>
              <a:rPr lang="en-US" sz="2400" b="1" i="1" dirty="0" err="1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 sz="2400" i="1" dirty="0" err="1">
                <a:ea typeface="ＭＳ Ｐゴシック" charset="-128"/>
                <a:sym typeface="Wingdings" charset="2"/>
              </a:rPr>
              <a:t>i</a:t>
            </a:r>
            <a:endParaRPr lang="en-US" sz="2400" i="1" dirty="0" smtClean="0">
              <a:ea typeface="ＭＳ Ｐゴシック" charset="-128"/>
              <a:sym typeface="Wingdings" charset="2"/>
            </a:endParaRPr>
          </a:p>
          <a:p>
            <a:pPr lvl="1" eaLnBrk="1" hangingPunct="1"/>
            <a:r>
              <a:rPr lang="en-US" sz="2400" dirty="0" smtClean="0">
                <a:ea typeface="ＭＳ Ｐゴシック" charset="-128"/>
              </a:rPr>
              <a:t>diagonal constraints: </a:t>
            </a:r>
            <a:r>
              <a:rPr lang="en-US" sz="2400" i="1" dirty="0" smtClean="0">
                <a:ea typeface="ＭＳ Ｐゴシック" charset="-128"/>
                <a:sym typeface="Wingdings" charset="2"/>
              </a:rPr>
              <a:t>|</a:t>
            </a:r>
            <a:r>
              <a:rPr lang="en-US" sz="2400" i="1" dirty="0" err="1">
                <a:ea typeface="ＭＳ Ｐゴシック" charset="-128"/>
                <a:sym typeface="Wingdings" charset="2"/>
              </a:rPr>
              <a:t>i-j</a:t>
            </a:r>
            <a:r>
              <a:rPr lang="en-US" sz="2400" i="1" dirty="0">
                <a:ea typeface="ＭＳ Ｐゴシック" charset="-128"/>
                <a:sym typeface="Wingdings" charset="2"/>
              </a:rPr>
              <a:t>| </a:t>
            </a:r>
            <a:r>
              <a:rPr lang="en-US" b="1" i="1" dirty="0" err="1" smtClean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 b="1" i="1" dirty="0" smtClean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 |</a:t>
            </a:r>
            <a:r>
              <a:rPr lang="en-US" sz="2400" i="1" dirty="0" smtClean="0">
                <a:ea typeface="ＭＳ Ｐゴシック" charset="-128"/>
              </a:rPr>
              <a:t>x</a:t>
            </a:r>
            <a:r>
              <a:rPr lang="en-US" sz="1800" i="1" baseline="-25000" dirty="0" smtClean="0">
                <a:ea typeface="ＭＳ Ｐゴシック" charset="-128"/>
              </a:rPr>
              <a:t>i</a:t>
            </a:r>
            <a:r>
              <a:rPr lang="en-US" b="1" i="1" dirty="0" smtClean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 – </a:t>
            </a:r>
            <a:r>
              <a:rPr lang="en-US" sz="2400" i="1" dirty="0" err="1" smtClean="0">
                <a:ea typeface="ＭＳ Ｐゴシック" charset="-128"/>
              </a:rPr>
              <a:t>x</a:t>
            </a:r>
            <a:r>
              <a:rPr lang="en-US" sz="1800" i="1" baseline="-25000" dirty="0" err="1" smtClean="0">
                <a:ea typeface="ＭＳ Ｐゴシック" charset="-128"/>
              </a:rPr>
              <a:t>j</a:t>
            </a:r>
            <a:r>
              <a:rPr lang="en-US" b="1" i="1" dirty="0" smtClean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|, 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for all 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i</a:t>
            </a:r>
            <a:r>
              <a:rPr lang="en-US" sz="2400" i="1" dirty="0" smtClean="0">
                <a:ea typeface="ＭＳ Ｐゴシック" charset="-128"/>
                <a:sym typeface="Wingdings" charset="2"/>
              </a:rPr>
              <a:t>, 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j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where 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j</a:t>
            </a:r>
            <a:r>
              <a:rPr lang="en-US" sz="2400" b="1" i="1" dirty="0" err="1" smtClean="0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 sz="2400" i="1" dirty="0" err="1" smtClean="0">
                <a:ea typeface="ＭＳ Ｐゴシック" charset="-128"/>
                <a:sym typeface="Wingdings" charset="2"/>
              </a:rPr>
              <a:t>i</a:t>
            </a:r>
            <a:endParaRPr lang="en-US" sz="2400" i="1" dirty="0" smtClean="0">
              <a:ea typeface="ＭＳ Ｐゴシック" charset="-128"/>
              <a:sym typeface="Wingdings" charset="2"/>
            </a:endParaRPr>
          </a:p>
        </p:txBody>
      </p:sp>
      <p:grpSp>
        <p:nvGrpSpPr>
          <p:cNvPr id="38" name="Group 3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3352800" y="1219200"/>
            <a:ext cx="1981200" cy="2133600"/>
            <a:chOff x="960" y="1344"/>
            <a:chExt cx="1536" cy="1536"/>
          </a:xfrm>
        </p:grpSpPr>
        <p:sp>
          <p:nvSpPr>
            <p:cNvPr id="39" name="Rectangle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960" y="1344"/>
              <a:ext cx="1536" cy="15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304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728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112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920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304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12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1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920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12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728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13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536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14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344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15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152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6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960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1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152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8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344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19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536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20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344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2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536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2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728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3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920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24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960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25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536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26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152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7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344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28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960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29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1152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30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960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31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304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32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304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33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2112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34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112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5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1920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36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1728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Example: Map Coloring</a:t>
            </a:r>
          </a:p>
        </p:txBody>
      </p:sp>
      <p:sp>
        <p:nvSpPr>
          <p:cNvPr id="914435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4572000"/>
            <a:ext cx="77247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FontTx/>
              <a:buChar char="•"/>
            </a:pPr>
            <a:r>
              <a:rPr lang="en-US" sz="2400">
                <a:latin typeface="Tahoma" charset="0"/>
              </a:rPr>
              <a:t> 7 variables </a:t>
            </a:r>
            <a:r>
              <a:rPr lang="en-US" sz="2000">
                <a:solidFill>
                  <a:srgbClr val="CC6600"/>
                </a:solidFill>
                <a:latin typeface="Tahoma" charset="0"/>
              </a:rPr>
              <a:t>{WA,NT,SA,Q,NSW,V,T}</a:t>
            </a:r>
          </a:p>
          <a:p>
            <a:pPr algn="l">
              <a:buFontTx/>
              <a:buChar char="•"/>
            </a:pPr>
            <a:r>
              <a:rPr lang="en-US" sz="2400">
                <a:latin typeface="Tahoma" charset="0"/>
              </a:rPr>
              <a:t> Each variable has the same domain </a:t>
            </a:r>
            <a:r>
              <a:rPr lang="en-US" sz="2400">
                <a:solidFill>
                  <a:srgbClr val="CC6600"/>
                </a:solidFill>
                <a:latin typeface="Tahoma" charset="0"/>
              </a:rPr>
              <a:t>{</a:t>
            </a:r>
            <a:r>
              <a:rPr lang="en-US" sz="2400">
                <a:solidFill>
                  <a:srgbClr val="F81706"/>
                </a:solidFill>
                <a:latin typeface="Tahoma" charset="0"/>
              </a:rPr>
              <a:t>red</a:t>
            </a:r>
            <a:r>
              <a:rPr lang="en-US" sz="2400">
                <a:solidFill>
                  <a:srgbClr val="CC6600"/>
                </a:solidFill>
                <a:latin typeface="Tahoma" charset="0"/>
              </a:rPr>
              <a:t>, </a:t>
            </a:r>
            <a:r>
              <a:rPr lang="en-US" sz="2400">
                <a:solidFill>
                  <a:srgbClr val="45D628"/>
                </a:solidFill>
                <a:latin typeface="Tahoma" charset="0"/>
              </a:rPr>
              <a:t>green</a:t>
            </a:r>
            <a:r>
              <a:rPr lang="en-US" sz="2400">
                <a:solidFill>
                  <a:srgbClr val="CC6600"/>
                </a:solidFill>
                <a:latin typeface="Tahoma" charset="0"/>
              </a:rPr>
              <a:t>, </a:t>
            </a:r>
            <a:r>
              <a:rPr lang="en-US" sz="2400">
                <a:solidFill>
                  <a:schemeClr val="hlink"/>
                </a:solidFill>
                <a:latin typeface="Tahoma" charset="0"/>
              </a:rPr>
              <a:t>blue</a:t>
            </a:r>
            <a:r>
              <a:rPr lang="en-US" sz="2400">
                <a:solidFill>
                  <a:srgbClr val="CC6600"/>
                </a:solidFill>
                <a:latin typeface="Tahoma" charset="0"/>
              </a:rPr>
              <a:t>}</a:t>
            </a:r>
          </a:p>
          <a:p>
            <a:pPr algn="l">
              <a:buFontTx/>
              <a:buChar char="•"/>
            </a:pPr>
            <a:r>
              <a:rPr lang="en-US" sz="2400">
                <a:latin typeface="Tahoma" charset="0"/>
              </a:rPr>
              <a:t> No two adjacent variables have the same value:</a:t>
            </a:r>
          </a:p>
          <a:p>
            <a:pPr algn="l"/>
            <a:r>
              <a:rPr lang="en-US" sz="2400">
                <a:latin typeface="Tahoma" charset="0"/>
              </a:rPr>
              <a:t>  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WA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NT, WA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SA, NT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SA, NT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Q, SA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Q, SA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NSW, SA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V,Q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NSW, NSW</a:t>
            </a:r>
            <a:r>
              <a:rPr lang="en-US">
                <a:solidFill>
                  <a:srgbClr val="CC6600"/>
                </a:solidFill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>
                <a:solidFill>
                  <a:srgbClr val="CC6600"/>
                </a:solidFill>
                <a:latin typeface="Tahoma" charset="0"/>
              </a:rPr>
              <a:t>V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1600200"/>
            <a:ext cx="333973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Constraint Satisfaction Problems (</a:t>
            </a:r>
            <a:r>
              <a:rPr lang="en-US" sz="3200" dirty="0" err="1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CSPs</a:t>
            </a:r>
            <a:r>
              <a:rPr lang="en-US" sz="3200" dirty="0" smtClean="0">
                <a:latin typeface="Helvetica" pitchFamily="-111" charset="0"/>
                <a:ea typeface="Times New Roman" pitchFamily="-111" charset="0"/>
                <a:cs typeface="Times New Roman" pitchFamily="-111" charset="0"/>
              </a:rPr>
              <a:t>)</a:t>
            </a:r>
            <a:endParaRPr lang="en-US" sz="3200" dirty="0">
              <a:latin typeface="Helvetica" pitchFamily="-111" charset="0"/>
              <a:ea typeface="Times New Roman" pitchFamily="-111" charset="0"/>
              <a:cs typeface="Times New Roman" pitchFamily="-111" charset="0"/>
            </a:endParaRPr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533400" y="3429000"/>
            <a:ext cx="8077200" cy="0"/>
          </a:xfrm>
          <a:prstGeom prst="line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ubtitle 4"/>
          <p:cNvSpPr txBox="1">
            <a:spLocks/>
          </p:cNvSpPr>
          <p:nvPr/>
        </p:nvSpPr>
        <p:spPr>
          <a:xfrm>
            <a:off x="3810000" y="3581400"/>
            <a:ext cx="46482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CS151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David Kauchak</a:t>
            </a:r>
            <a:b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Fall 2010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038600" y="5953780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 i="1" dirty="0">
                <a:solidFill>
                  <a:srgbClr val="FF6600"/>
                </a:solidFill>
              </a:rPr>
              <a:t>Some material borrowed </a:t>
            </a:r>
            <a:r>
              <a:rPr lang="en-US" sz="1400" i="1" dirty="0" smtClean="0">
                <a:solidFill>
                  <a:srgbClr val="FF6600"/>
                </a:solidFill>
              </a:rPr>
              <a:t>from</a:t>
            </a:r>
            <a:r>
              <a:rPr lang="en-US" sz="1400" dirty="0" smtClean="0"/>
              <a:t>:</a:t>
            </a:r>
            <a:endParaRPr lang="en-US" sz="1400" dirty="0"/>
          </a:p>
          <a:p>
            <a:pPr algn="r"/>
            <a:r>
              <a:rPr lang="en-US" sz="1400" dirty="0"/>
              <a:t>Sara </a:t>
            </a:r>
            <a:r>
              <a:rPr lang="en-US" sz="1400" dirty="0" smtClean="0"/>
              <a:t>Owsley </a:t>
            </a:r>
            <a:r>
              <a:rPr lang="en-US" sz="1400" dirty="0" err="1" smtClean="0"/>
              <a:t>Sood</a:t>
            </a:r>
            <a:r>
              <a:rPr lang="en-US" sz="1400" dirty="0" smtClean="0"/>
              <a:t> and </a:t>
            </a:r>
            <a:r>
              <a:rPr lang="en-US" sz="1400" dirty="0"/>
              <a:t>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CSP Example: Cryptharithmetic puzzle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1143000"/>
            <a:ext cx="7010400" cy="4648200"/>
            <a:chOff x="1152" y="1296"/>
            <a:chExt cx="5040" cy="3750"/>
          </a:xfrm>
        </p:grpSpPr>
        <p:pic>
          <p:nvPicPr>
            <p:cNvPr id="2355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52" y="3870"/>
              <a:ext cx="5040" cy="117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3558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52" y="1296"/>
              <a:ext cx="5040" cy="31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581400" y="1066800"/>
            <a:ext cx="5257800" cy="228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Example: Task Scheduling</a:t>
            </a:r>
          </a:p>
        </p:txBody>
      </p:sp>
      <p:sp>
        <p:nvSpPr>
          <p:cNvPr id="33795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3505200"/>
            <a:ext cx="52260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dirty="0">
                <a:latin typeface="Tahoma" charset="0"/>
              </a:rPr>
              <a:t>T1 must be done during T3</a:t>
            </a:r>
          </a:p>
          <a:p>
            <a:pPr algn="l"/>
            <a:r>
              <a:rPr lang="en-US" sz="2400" dirty="0">
                <a:latin typeface="Tahoma" charset="0"/>
              </a:rPr>
              <a:t>T2 must be achieved before T1 starts</a:t>
            </a:r>
          </a:p>
          <a:p>
            <a:pPr algn="l"/>
            <a:r>
              <a:rPr lang="en-US" sz="2400" dirty="0">
                <a:latin typeface="Tahoma" charset="0"/>
              </a:rPr>
              <a:t>T2 must overlap with T3</a:t>
            </a:r>
          </a:p>
          <a:p>
            <a:pPr algn="l"/>
            <a:r>
              <a:rPr lang="en-US" sz="2400" dirty="0">
                <a:latin typeface="Tahoma" charset="0"/>
              </a:rPr>
              <a:t>T4 must start after T1 is complete</a:t>
            </a:r>
          </a:p>
        </p:txBody>
      </p:sp>
      <p:sp>
        <p:nvSpPr>
          <p:cNvPr id="33796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600200"/>
            <a:ext cx="52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ahoma" charset="0"/>
              </a:rPr>
              <a:t>T1</a:t>
            </a:r>
          </a:p>
        </p:txBody>
      </p:sp>
      <p:sp>
        <p:nvSpPr>
          <p:cNvPr id="33797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43200" y="2209800"/>
            <a:ext cx="52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ahoma" charset="0"/>
              </a:rPr>
              <a:t>T2</a:t>
            </a:r>
          </a:p>
        </p:txBody>
      </p:sp>
      <p:sp>
        <p:nvSpPr>
          <p:cNvPr id="33798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419600" y="2895600"/>
            <a:ext cx="52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ahoma" charset="0"/>
              </a:rPr>
              <a:t>T3</a:t>
            </a:r>
          </a:p>
        </p:txBody>
      </p:sp>
      <p:sp>
        <p:nvSpPr>
          <p:cNvPr id="33799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638800" y="2209800"/>
            <a:ext cx="52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ahoma" charset="0"/>
              </a:rPr>
              <a:t>T4</a:t>
            </a:r>
          </a:p>
        </p:txBody>
      </p:sp>
      <p:sp>
        <p:nvSpPr>
          <p:cNvPr id="33800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343400" y="1981200"/>
            <a:ext cx="304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1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V="1">
            <a:off x="3200400" y="1905000"/>
            <a:ext cx="914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2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200400" y="2514600"/>
            <a:ext cx="1219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3" name="Line 1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 flipV="1">
            <a:off x="4495800" y="1828800"/>
            <a:ext cx="1219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different constraint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Unary constraints: involve only a single variable (x</a:t>
            </a:r>
            <a:r>
              <a:rPr lang="en-US" sz="2400" baseline="-25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!= green)</a:t>
            </a:r>
          </a:p>
          <a:p>
            <a:pPr eaLnBrk="1" hangingPunct="1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Binary constraints: involve two variables</a:t>
            </a:r>
          </a:p>
          <a:p>
            <a:pPr eaLnBrk="1" hangingPunct="1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Higher order constraints: involve 3 or more variables (e.g. </a:t>
            </a:r>
            <a:r>
              <a:rPr lang="en-US" sz="2400" i="1" dirty="0" smtClean="0">
                <a:latin typeface="Arial" charset="0"/>
                <a:ea typeface="Arial" charset="0"/>
                <a:cs typeface="Arial" charset="0"/>
              </a:rPr>
              <a:t>all-</a:t>
            </a:r>
            <a:r>
              <a:rPr lang="en-US" sz="2400" i="1" dirty="0" err="1" smtClean="0">
                <a:latin typeface="Arial" charset="0"/>
                <a:ea typeface="Arial" charset="0"/>
                <a:cs typeface="Arial" charset="0"/>
              </a:rPr>
              <a:t>diff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(a,b,c,d,e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))</a:t>
            </a:r>
          </a:p>
          <a:p>
            <a:pPr lvl="1" eaLnBrk="1" hangingPunct="1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all higher order constraints can be rewritten as binary constraints by introducing additional variables!</a:t>
            </a:r>
          </a:p>
          <a:p>
            <a:pPr lvl="1" eaLnBrk="1" hangingPunct="1">
              <a:buNone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Preference constraints - no absolute - they indicate which solutions are preferred</a:t>
            </a:r>
            <a:endParaRPr lang="en-US" sz="2400" dirty="0" smtClean="0"/>
          </a:p>
          <a:p>
            <a:pPr lvl="1" eaLnBrk="1" hangingPunct="1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I can meet between 3-4, but I’d prefer to meet between 2-3</a:t>
            </a:r>
          </a:p>
          <a:p>
            <a:pPr lvl="1" eaLnBrk="1" hangingPunct="1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Electricity is cheaper at night</a:t>
            </a:r>
          </a:p>
          <a:p>
            <a:pPr lvl="1" eaLnBrk="1" hangingPunct="1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Workers prefer to work in the daytime</a:t>
            </a:r>
          </a:p>
          <a:p>
            <a:pPr lvl="1" eaLnBrk="1" hangingPunct="1"/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>
              <a:buNone/>
            </a:pP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Constraint Graph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538163" y="990600"/>
            <a:ext cx="3792537" cy="1046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/>
              <a:t>Binary constraints</a:t>
            </a:r>
          </a:p>
        </p:txBody>
      </p:sp>
      <p:grpSp>
        <p:nvGrpSpPr>
          <p:cNvPr id="35844" name="Group 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5486400" y="2514600"/>
            <a:ext cx="3375025" cy="2052638"/>
            <a:chOff x="1488" y="1824"/>
            <a:chExt cx="2126" cy="1293"/>
          </a:xfrm>
        </p:grpSpPr>
        <p:sp>
          <p:nvSpPr>
            <p:cNvPr id="35855" name="Text Box 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408" y="2880"/>
              <a:ext cx="20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T</a:t>
              </a:r>
            </a:p>
          </p:txBody>
        </p:sp>
        <p:grpSp>
          <p:nvGrpSpPr>
            <p:cNvPr id="35856" name="Group 6"/>
            <p:cNvGrpSpPr>
              <a:grpSpLocks/>
            </p:cNvGrpSpPr>
            <p:nvPr/>
          </p:nvGrpSpPr>
          <p:grpSpPr bwMode="auto">
            <a:xfrm>
              <a:off x="1488" y="1824"/>
              <a:ext cx="1830" cy="1053"/>
              <a:chOff x="1430" y="1008"/>
              <a:chExt cx="1830" cy="1053"/>
            </a:xfrm>
          </p:grpSpPr>
          <p:sp>
            <p:nvSpPr>
              <p:cNvPr id="35859" name="Text Box 7"/>
              <p:cNvSpPr txBox="1"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430" y="1316"/>
                <a:ext cx="33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WA</a:t>
                </a:r>
              </a:p>
            </p:txBody>
          </p:sp>
          <p:sp>
            <p:nvSpPr>
              <p:cNvPr id="35860" name="Text Box 8"/>
              <p:cNvSpPr txBox="1"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2016" y="1008"/>
                <a:ext cx="302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NT</a:t>
                </a:r>
              </a:p>
            </p:txBody>
          </p:sp>
          <p:sp>
            <p:nvSpPr>
              <p:cNvPr id="35861" name="Text Box 9"/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112" y="1584"/>
                <a:ext cx="289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SA</a:t>
                </a:r>
              </a:p>
            </p:txBody>
          </p:sp>
          <p:sp>
            <p:nvSpPr>
              <p:cNvPr id="35862" name="Text Box 10"/>
              <p:cNvSpPr txBox="1"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496" y="1152"/>
                <a:ext cx="224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Q</a:t>
                </a:r>
              </a:p>
            </p:txBody>
          </p:sp>
          <p:sp>
            <p:nvSpPr>
              <p:cNvPr id="35863" name="Text Box 11"/>
              <p:cNvSpPr txBox="1"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2832" y="1536"/>
                <a:ext cx="42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NSW</a:t>
                </a:r>
              </a:p>
            </p:txBody>
          </p:sp>
          <p:sp>
            <p:nvSpPr>
              <p:cNvPr id="35864" name="Text Box 12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496" y="1824"/>
                <a:ext cx="20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V</a:t>
                </a:r>
              </a:p>
            </p:txBody>
          </p:sp>
          <p:sp>
            <p:nvSpPr>
              <p:cNvPr id="35865" name="Line 13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 flipV="1">
                <a:off x="1776" y="1104"/>
                <a:ext cx="24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6" name="Line 14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776" y="1440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7" name="Line 15"/>
              <p:cNvSpPr>
                <a:spLocks noChangeShapeType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2160" y="1248"/>
                <a:ext cx="9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8" name="Line 16"/>
              <p:cNvSpPr>
                <a:spLocks noChangeShapeType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2256" y="1824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9" name="Line 17"/>
              <p:cNvSpPr>
                <a:spLocks noChangeShapeType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736" y="1296"/>
                <a:ext cx="28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0" name="Line 18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320" y="1136"/>
                <a:ext cx="18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1" name="Line 19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 flipV="1">
                <a:off x="2704" y="1776"/>
                <a:ext cx="336" cy="1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857" name="Line 20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2304" y="2208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8" name="Line 21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2448" y="24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4710" name="Text Box 2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5257800"/>
            <a:ext cx="6527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ahoma" charset="0"/>
              </a:rPr>
              <a:t>Two variables are adjacent or neighbors if they</a:t>
            </a:r>
          </a:p>
          <a:p>
            <a:pPr algn="l"/>
            <a:r>
              <a:rPr lang="en-US" sz="2400">
                <a:latin typeface="Tahoma" charset="0"/>
              </a:rPr>
              <a:t>are connected by an edge or an arc</a:t>
            </a:r>
          </a:p>
        </p:txBody>
      </p: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609600" y="2286000"/>
            <a:ext cx="333973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CSP as a Search Problem</a:t>
            </a:r>
          </a:p>
        </p:txBody>
      </p:sp>
      <p:sp>
        <p:nvSpPr>
          <p:cNvPr id="75673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hlink"/>
                </a:solidFill>
              </a:rPr>
              <a:t>Initial state</a:t>
            </a:r>
            <a:r>
              <a:rPr lang="en-US" dirty="0" smtClean="0">
                <a:solidFill>
                  <a:schemeClr val="hlink"/>
                </a:solidFill>
              </a:rPr>
              <a:t>:</a:t>
            </a:r>
            <a:endParaRPr lang="en-US" dirty="0" smtClean="0"/>
          </a:p>
          <a:p>
            <a:pPr lvl="1" eaLnBrk="1" hangingPunct="1"/>
            <a:r>
              <a:rPr lang="en-US" dirty="0" smtClean="0"/>
              <a:t>{} no assignments</a:t>
            </a:r>
          </a:p>
          <a:p>
            <a:pPr eaLnBrk="1" hangingPunct="1"/>
            <a:r>
              <a:rPr lang="en-US" dirty="0">
                <a:solidFill>
                  <a:schemeClr val="hlink"/>
                </a:solidFill>
              </a:rPr>
              <a:t>Successor function:</a:t>
            </a:r>
            <a:r>
              <a:rPr lang="en-US" dirty="0"/>
              <a:t> </a:t>
            </a:r>
            <a:endParaRPr lang="en-US" dirty="0" smtClean="0"/>
          </a:p>
          <a:p>
            <a:pPr lvl="1" eaLnBrk="1" hangingPunct="1"/>
            <a:r>
              <a:rPr lang="en-US" dirty="0" smtClean="0"/>
              <a:t>any </a:t>
            </a:r>
            <a:r>
              <a:rPr lang="en-US" dirty="0" smtClean="0"/>
              <a:t>assignment to an unassigned variable that does not conflict</a:t>
            </a:r>
            <a:endParaRPr lang="en-US" dirty="0" smtClean="0"/>
          </a:p>
          <a:p>
            <a:pPr eaLnBrk="1" hangingPunct="1"/>
            <a:r>
              <a:rPr lang="en-US" dirty="0">
                <a:solidFill>
                  <a:schemeClr val="hlink"/>
                </a:solidFill>
              </a:rPr>
              <a:t>Goal test</a:t>
            </a:r>
            <a:r>
              <a:rPr lang="en-US" dirty="0" smtClean="0">
                <a:solidFill>
                  <a:schemeClr val="hlink"/>
                </a:solidFill>
              </a:rPr>
              <a:t>: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</a:rPr>
              <a:t>all variables assigned to?</a:t>
            </a:r>
            <a:endParaRPr 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Max search depth?</a:t>
            </a:r>
          </a:p>
          <a:p>
            <a:pPr lvl="1" eaLnBrk="1" hangingPunct="1"/>
            <a:r>
              <a:rPr lang="en-US" dirty="0" smtClean="0">
                <a:solidFill>
                  <a:srgbClr val="000000"/>
                </a:solidFill>
              </a:rPr>
              <a:t>number of variables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7892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13088" y="1085850"/>
            <a:ext cx="211772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empty assignment</a:t>
            </a:r>
          </a:p>
        </p:txBody>
      </p:sp>
      <p:sp>
        <p:nvSpPr>
          <p:cNvPr id="37893" name="Rectangle 5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38225" y="2084388"/>
            <a:ext cx="67881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/>
              <a:t>Assign unassigned var v, value val s.t. no constraints are violated</a:t>
            </a:r>
          </a:p>
        </p:txBody>
      </p:sp>
      <p:sp>
        <p:nvSpPr>
          <p:cNvPr id="37894" name="Text Box 6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651125" y="2852738"/>
            <a:ext cx="25717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assignment is complete</a:t>
            </a:r>
          </a:p>
        </p:txBody>
      </p:sp>
      <p:sp>
        <p:nvSpPr>
          <p:cNvPr id="37895" name="Text Box 7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805113" y="3390900"/>
            <a:ext cx="5651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N/A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673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 as search</a:t>
            </a:r>
            <a:endParaRPr lang="en-US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524000"/>
            <a:ext cx="4495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 as search</a:t>
            </a:r>
            <a:endParaRPr lang="en-US" dirty="0"/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76400" y="1219200"/>
            <a:ext cx="5715000" cy="30241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 as search</a:t>
            </a:r>
            <a:endParaRPr lang="en-US" dirty="0"/>
          </a:p>
        </p:txBody>
      </p:sp>
      <p:pic>
        <p:nvPicPr>
          <p:cNvPr id="399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11338" y="1143000"/>
            <a:ext cx="5445125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CSP as search</a:t>
            </a:r>
            <a:endParaRPr lang="en-US" dirty="0"/>
          </a:p>
        </p:txBody>
      </p:sp>
      <p:pic>
        <p:nvPicPr>
          <p:cNvPr id="419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73288" y="1143000"/>
            <a:ext cx="4721225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CSP as search</a:t>
            </a:r>
            <a:endParaRPr lang="en-US" sz="32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41987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914400" y="1828800"/>
            <a:ext cx="6311900" cy="3973513"/>
            <a:chOff x="576" y="1152"/>
            <a:chExt cx="3976" cy="2503"/>
          </a:xfrm>
        </p:grpSpPr>
        <p:sp>
          <p:nvSpPr>
            <p:cNvPr id="42016" name="Text Box 4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544" y="1152"/>
              <a:ext cx="260" cy="237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{}</a:t>
              </a:r>
            </a:p>
          </p:txBody>
        </p:sp>
        <p:sp>
          <p:nvSpPr>
            <p:cNvPr id="42017" name="Text Box 5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1344" y="1728"/>
              <a:ext cx="650" cy="237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WA=red</a:t>
              </a:r>
            </a:p>
          </p:txBody>
        </p:sp>
        <p:sp>
          <p:nvSpPr>
            <p:cNvPr id="42018" name="Text Box 6"/>
            <p:cNvSpPr txBox="1"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496" y="1728"/>
              <a:ext cx="806" cy="237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WA=green</a:t>
              </a:r>
            </a:p>
          </p:txBody>
        </p:sp>
        <p:sp>
          <p:nvSpPr>
            <p:cNvPr id="42019" name="Text Box 7"/>
            <p:cNvSpPr txBox="1"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3840" y="1728"/>
              <a:ext cx="712" cy="237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WA=blue</a:t>
              </a:r>
            </a:p>
          </p:txBody>
        </p:sp>
        <p:sp>
          <p:nvSpPr>
            <p:cNvPr id="42020" name="Text Box 8"/>
            <p:cNvSpPr txBox="1"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768" y="2304"/>
              <a:ext cx="770" cy="410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WA=red</a:t>
              </a:r>
            </a:p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NT=green</a:t>
              </a:r>
            </a:p>
          </p:txBody>
        </p:sp>
        <p:sp>
          <p:nvSpPr>
            <p:cNvPr id="42021" name="Text Box 9"/>
            <p:cNvSpPr txBox="1"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2112" y="2304"/>
              <a:ext cx="676" cy="410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WA=red</a:t>
              </a:r>
            </a:p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NT=blue</a:t>
              </a:r>
            </a:p>
          </p:txBody>
        </p:sp>
        <p:sp>
          <p:nvSpPr>
            <p:cNvPr id="42022" name="Text Box 10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576" y="3072"/>
              <a:ext cx="770" cy="583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WA=red</a:t>
              </a:r>
            </a:p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NT=green</a:t>
              </a:r>
            </a:p>
            <a:p>
              <a:pPr algn="l"/>
              <a:r>
                <a:rPr lang="en-US">
                  <a:solidFill>
                    <a:srgbClr val="CC6600"/>
                  </a:solidFill>
                  <a:latin typeface="Tahoma" charset="0"/>
                </a:rPr>
                <a:t>Q=red</a:t>
              </a:r>
            </a:p>
          </p:txBody>
        </p:sp>
        <p:sp>
          <p:nvSpPr>
            <p:cNvPr id="42023" name="Text Box 11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1920" y="3072"/>
              <a:ext cx="770" cy="583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WA=red</a:t>
              </a:r>
            </a:p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NT=green</a:t>
              </a:r>
            </a:p>
            <a:p>
              <a:pPr algn="l"/>
              <a:r>
                <a:rPr lang="en-US">
                  <a:solidFill>
                    <a:srgbClr val="808080"/>
                  </a:solidFill>
                  <a:latin typeface="Tahoma" charset="0"/>
                </a:rPr>
                <a:t>Q=blue</a:t>
              </a:r>
            </a:p>
          </p:txBody>
        </p:sp>
      </p:grpSp>
      <p:sp>
        <p:nvSpPr>
          <p:cNvPr id="41989" name="Line 28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2590800" y="2209800"/>
            <a:ext cx="1676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Line 29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828800" y="3124200"/>
            <a:ext cx="8382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1" name="Line 30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H="1">
            <a:off x="1524000" y="4343400"/>
            <a:ext cx="3048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2" name="Line 3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524000" y="57912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3" name="Line 3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267200" y="2209800"/>
            <a:ext cx="304800" cy="53340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4" name="Line 3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267200" y="2209800"/>
            <a:ext cx="2362200" cy="53340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5" name="Line 3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828800" y="4343400"/>
            <a:ext cx="1828800" cy="53340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6" name="Line 3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2667000" y="3124200"/>
            <a:ext cx="1143000" cy="53340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7" name="Line 36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810000" y="4343400"/>
            <a:ext cx="0" cy="38100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8" name="Line 37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4572000" y="3124200"/>
            <a:ext cx="0" cy="38100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9" name="Line 38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3657600" y="5791200"/>
            <a:ext cx="0" cy="38100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00" name="Line 39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6629400" y="3124200"/>
            <a:ext cx="0" cy="381000"/>
          </a:xfrm>
          <a:prstGeom prst="lin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4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5540375" y="4500562"/>
            <a:ext cx="3375025" cy="2052638"/>
            <a:chOff x="1488" y="1824"/>
            <a:chExt cx="2126" cy="1293"/>
          </a:xfrm>
        </p:grpSpPr>
        <p:sp>
          <p:nvSpPr>
            <p:cNvPr id="41" name="Text Box 5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408" y="2880"/>
              <a:ext cx="20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T</a:t>
              </a:r>
            </a:p>
          </p:txBody>
        </p:sp>
        <p:grpSp>
          <p:nvGrpSpPr>
            <p:cNvPr id="42" name="Group 6"/>
            <p:cNvGrpSpPr>
              <a:grpSpLocks/>
            </p:cNvGrpSpPr>
            <p:nvPr/>
          </p:nvGrpSpPr>
          <p:grpSpPr bwMode="auto">
            <a:xfrm>
              <a:off x="1488" y="1824"/>
              <a:ext cx="1830" cy="1053"/>
              <a:chOff x="1430" y="1008"/>
              <a:chExt cx="1830" cy="1053"/>
            </a:xfrm>
          </p:grpSpPr>
          <p:sp>
            <p:nvSpPr>
              <p:cNvPr id="45" name="Text Box 7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430" y="1316"/>
                <a:ext cx="33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WA</a:t>
                </a:r>
              </a:p>
            </p:txBody>
          </p:sp>
          <p:sp>
            <p:nvSpPr>
              <p:cNvPr id="46" name="Text Box 8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2016" y="1008"/>
                <a:ext cx="302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NT</a:t>
                </a:r>
              </a:p>
            </p:txBody>
          </p:sp>
          <p:sp>
            <p:nvSpPr>
              <p:cNvPr id="47" name="Text Box 9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112" y="1584"/>
                <a:ext cx="289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SA</a:t>
                </a:r>
              </a:p>
            </p:txBody>
          </p:sp>
          <p:sp>
            <p:nvSpPr>
              <p:cNvPr id="48" name="Text Box 10"/>
              <p:cNvSpPr txBox="1"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496" y="1152"/>
                <a:ext cx="224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Q</a:t>
                </a:r>
              </a:p>
            </p:txBody>
          </p:sp>
          <p:sp>
            <p:nvSpPr>
              <p:cNvPr id="49" name="Text Box 11"/>
              <p:cNvSpPr txBox="1"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832" y="1536"/>
                <a:ext cx="42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NSW</a:t>
                </a:r>
              </a:p>
            </p:txBody>
          </p:sp>
          <p:sp>
            <p:nvSpPr>
              <p:cNvPr id="50" name="Text Box 12"/>
              <p:cNvSpPr txBox="1"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2496" y="1824"/>
                <a:ext cx="20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V</a:t>
                </a:r>
              </a:p>
            </p:txBody>
          </p:sp>
          <p:sp>
            <p:nvSpPr>
              <p:cNvPr id="51" name="Line 13"/>
              <p:cNvSpPr>
                <a:spLocks noChangeShapeType="1"/>
              </p:cNvSpPr>
              <p:nvPr>
                <p:custDataLst>
                  <p:tags r:id="rId25"/>
                </p:custDataLst>
              </p:nvPr>
            </p:nvSpPr>
            <p:spPr bwMode="auto">
              <a:xfrm flipV="1">
                <a:off x="1776" y="1104"/>
                <a:ext cx="24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4"/>
              <p:cNvSpPr>
                <a:spLocks noChangeShapeType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1776" y="1440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5"/>
              <p:cNvSpPr>
                <a:spLocks noChangeShapeType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2160" y="1248"/>
                <a:ext cx="9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6"/>
              <p:cNvSpPr>
                <a:spLocks noChangeShapeType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2256" y="1824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7"/>
              <p:cNvSpPr>
                <a:spLocks noChangeShapeType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2736" y="1296"/>
                <a:ext cx="28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8"/>
              <p:cNvSpPr>
                <a:spLocks noChangeShapeType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2320" y="1136"/>
                <a:ext cx="18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9"/>
              <p:cNvSpPr>
                <a:spLocks noChangeShapeType="1"/>
              </p:cNvSpPr>
              <p:nvPr>
                <p:custDataLst>
                  <p:tags r:id="rId31"/>
                </p:custDataLst>
              </p:nvPr>
            </p:nvSpPr>
            <p:spPr bwMode="auto">
              <a:xfrm flipV="1">
                <a:off x="2704" y="1776"/>
                <a:ext cx="336" cy="1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3" name="Line 20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2304" y="2208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21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2448" y="24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about assign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Grading</a:t>
            </a:r>
          </a:p>
          <a:p>
            <a:pPr lvl="1"/>
            <a:r>
              <a:rPr lang="en-US" sz="2000" dirty="0" smtClean="0"/>
              <a:t>actually out of 60</a:t>
            </a:r>
          </a:p>
          <a:p>
            <a:pPr lvl="1"/>
            <a:r>
              <a:rPr lang="en-US" sz="2000" dirty="0" smtClean="0"/>
              <a:t>check to make sure the math is right </a:t>
            </a:r>
            <a:r>
              <a:rPr lang="en-US" sz="2000" dirty="0" err="1" smtClean="0">
                <a:sym typeface="Wingdings"/>
              </a:rPr>
              <a:t></a:t>
            </a:r>
            <a:endParaRPr lang="en-US" sz="2000" dirty="0" smtClean="0"/>
          </a:p>
          <a:p>
            <a:r>
              <a:rPr lang="en-US" sz="2400" dirty="0" smtClean="0"/>
              <a:t>Be very careful about function names and parameters</a:t>
            </a:r>
          </a:p>
          <a:p>
            <a:r>
              <a:rPr lang="en-US" sz="2400" dirty="0" smtClean="0"/>
              <a:t>Comments and code style are important for assignments going forward</a:t>
            </a:r>
          </a:p>
          <a:p>
            <a:r>
              <a:rPr lang="en-US" sz="2400" dirty="0" smtClean="0"/>
              <a:t>Test your </a:t>
            </a:r>
            <a:r>
              <a:rPr lang="en-US" sz="2400" dirty="0" smtClean="0"/>
              <a:t>code</a:t>
            </a:r>
          </a:p>
          <a:p>
            <a:pPr lvl="1"/>
            <a:r>
              <a:rPr lang="en-US" sz="2000" dirty="0" smtClean="0"/>
              <a:t>some of your code didn’t “compile”</a:t>
            </a:r>
          </a:p>
          <a:p>
            <a:pPr lvl="1"/>
            <a:r>
              <a:rPr lang="en-US" sz="2000" dirty="0" smtClean="0"/>
              <a:t>http://</a:t>
            </a:r>
            <a:r>
              <a:rPr lang="en-US" sz="2000" dirty="0" err="1" smtClean="0"/>
              <a:t>docs.python.org/library/py_compile.html</a:t>
            </a:r>
            <a:endParaRPr lang="en-US" sz="20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Backtracking Algorithm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85800" y="1524000"/>
            <a:ext cx="77724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CSP-</a:t>
            </a:r>
            <a:r>
              <a:rPr lang="en-US" sz="2800" dirty="0" err="1"/>
              <a:t>BACKTRACKING(PartialAssignment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CC6600"/>
                </a:solidFill>
              </a:rPr>
              <a:t>a</a:t>
            </a:r>
            <a:r>
              <a:rPr lang="en-US" sz="2800" dirty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</a:rPr>
              <a:t>If </a:t>
            </a:r>
            <a:r>
              <a:rPr lang="en-US" sz="2400" dirty="0">
                <a:solidFill>
                  <a:srgbClr val="CC6600"/>
                </a:solidFill>
                <a:ea typeface="ＭＳ Ｐゴシック" charset="-128"/>
              </a:rPr>
              <a:t>a </a:t>
            </a:r>
            <a:r>
              <a:rPr lang="en-US" sz="2400" dirty="0">
                <a:ea typeface="ＭＳ Ｐゴシック" charset="-128"/>
              </a:rPr>
              <a:t>is </a:t>
            </a:r>
            <a:r>
              <a:rPr lang="en-US" sz="2400" dirty="0" smtClean="0">
                <a:ea typeface="ＭＳ Ｐゴシック" charset="-128"/>
              </a:rPr>
              <a:t>complete</a:t>
            </a:r>
            <a:endParaRPr lang="en-US" sz="2400" dirty="0" smtClean="0">
              <a:ea typeface="ＭＳ Ｐゴシック" charset="-128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charset="-128"/>
              </a:rPr>
              <a:t>return </a:t>
            </a:r>
            <a:r>
              <a:rPr lang="en-US" sz="2000" dirty="0">
                <a:solidFill>
                  <a:srgbClr val="CC6600"/>
                </a:solidFill>
                <a:ea typeface="ＭＳ Ｐゴシック" charset="-128"/>
              </a:rPr>
              <a:t>a</a:t>
            </a:r>
            <a:endParaRPr lang="en-US" sz="2000" dirty="0" smtClean="0">
              <a:solidFill>
                <a:srgbClr val="CC6600"/>
              </a:solidFill>
              <a:ea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81706"/>
                </a:solidFill>
                <a:ea typeface="ＭＳ Ｐゴシック" charset="-128"/>
              </a:rPr>
              <a:t>x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>
                <a:ea typeface="ＭＳ Ｐゴシック" charset="-128"/>
                <a:sym typeface="Wingdings" charset="2"/>
              </a:rPr>
              <a:t></a:t>
            </a:r>
            <a:r>
              <a:rPr lang="en-US" sz="2400" dirty="0">
                <a:ea typeface="ＭＳ Ｐゴシック" charset="-128"/>
                <a:sym typeface="Wingdings" charset="2"/>
              </a:rPr>
              <a:t> select an unassigned variable</a:t>
            </a:r>
            <a:endParaRPr lang="en-US" sz="2400" dirty="0" smtClean="0">
              <a:ea typeface="ＭＳ Ｐゴシック" charset="-128"/>
              <a:sym typeface="Wingdings" charset="2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339933"/>
                </a:solidFill>
                <a:ea typeface="ＭＳ Ｐゴシック" charset="-128"/>
                <a:sym typeface="Wingdings" charset="2"/>
              </a:rPr>
              <a:t>D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</a:t>
            </a:r>
            <a:r>
              <a:rPr lang="en-US" sz="2400" dirty="0" err="1">
                <a:ea typeface="ＭＳ Ｐゴシック" charset="-128"/>
                <a:sym typeface="Wingdings" charset="2"/>
              </a:rPr>
              <a:t></a:t>
            </a:r>
            <a:r>
              <a:rPr lang="en-US" sz="2400" dirty="0">
                <a:ea typeface="ＭＳ Ｐゴシック" charset="-128"/>
                <a:sym typeface="Wingdings" charset="2"/>
              </a:rPr>
              <a:t> select an ordering for the domain of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</a:t>
            </a:r>
            <a:r>
              <a:rPr lang="en-US" sz="2400" dirty="0" smtClean="0">
                <a:solidFill>
                  <a:srgbClr val="F81706"/>
                </a:solidFill>
                <a:ea typeface="ＭＳ Ｐゴシック" charset="-128"/>
                <a:sym typeface="Wingdings" charset="2"/>
              </a:rPr>
              <a:t>x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sym typeface="Wingdings" charset="2"/>
              </a:rPr>
              <a:t>For each value </a:t>
            </a:r>
            <a:r>
              <a:rPr lang="en-US" sz="2400" dirty="0" err="1">
                <a:solidFill>
                  <a:schemeClr val="hlink"/>
                </a:solidFill>
                <a:ea typeface="ＭＳ Ｐゴシック" charset="-128"/>
                <a:sym typeface="Wingdings" charset="2"/>
              </a:rPr>
              <a:t>v</a:t>
            </a:r>
            <a:r>
              <a:rPr lang="en-US" sz="2400" dirty="0">
                <a:ea typeface="ＭＳ Ｐゴシック" charset="-128"/>
                <a:sym typeface="Wingdings" charset="2"/>
              </a:rPr>
              <a:t> in </a:t>
            </a:r>
            <a:r>
              <a:rPr lang="en-US" sz="2400" dirty="0">
                <a:solidFill>
                  <a:srgbClr val="339933"/>
                </a:solidFill>
                <a:ea typeface="ＭＳ Ｐゴシック" charset="-128"/>
                <a:sym typeface="Wingdings" charset="2"/>
              </a:rPr>
              <a:t>D</a:t>
            </a:r>
            <a:r>
              <a:rPr lang="en-US" sz="2400" dirty="0">
                <a:ea typeface="ＭＳ Ｐゴシック" charset="-128"/>
                <a:sym typeface="Wingdings" charset="2"/>
              </a:rPr>
              <a:t> do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If </a:t>
            </a:r>
            <a:r>
              <a:rPr lang="en-US" sz="2000" dirty="0" err="1">
                <a:solidFill>
                  <a:schemeClr val="hlink"/>
                </a:solidFill>
                <a:ea typeface="ＭＳ Ｐゴシック" charset="-128"/>
              </a:rPr>
              <a:t>v</a:t>
            </a:r>
            <a:r>
              <a:rPr lang="en-US" sz="2000" dirty="0">
                <a:ea typeface="ＭＳ Ｐゴシック" charset="-128"/>
              </a:rPr>
              <a:t> is consistent with </a:t>
            </a:r>
            <a:r>
              <a:rPr lang="en-US" sz="2000" dirty="0">
                <a:solidFill>
                  <a:srgbClr val="CC6600"/>
                </a:solidFill>
                <a:ea typeface="ＭＳ Ｐゴシック" charset="-128"/>
              </a:rPr>
              <a:t>a</a:t>
            </a:r>
            <a:r>
              <a:rPr lang="en-US" sz="2000" dirty="0">
                <a:ea typeface="ＭＳ Ｐゴシック" charset="-128"/>
              </a:rPr>
              <a:t> then 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800" dirty="0">
                <a:ea typeface="ＭＳ Ｐゴシック" charset="-128"/>
              </a:rPr>
              <a:t>Add </a:t>
            </a:r>
            <a:r>
              <a:rPr lang="en-US" sz="1800" dirty="0" smtClean="0">
                <a:ea typeface="ＭＳ Ｐゴシック" charset="-128"/>
              </a:rPr>
              <a:t>(</a:t>
            </a:r>
            <a:r>
              <a:rPr lang="en-US" sz="1800" dirty="0" err="1" smtClean="0">
                <a:solidFill>
                  <a:srgbClr val="F81706"/>
                </a:solidFill>
                <a:ea typeface="ＭＳ Ｐゴシック" charset="-128"/>
              </a:rPr>
              <a:t>x</a:t>
            </a:r>
            <a:r>
              <a:rPr lang="en-US" sz="1800" dirty="0" smtClean="0">
                <a:solidFill>
                  <a:srgbClr val="F81706"/>
                </a:solidFill>
                <a:ea typeface="ＭＳ Ｐゴシック" charset="-128"/>
              </a:rPr>
              <a:t> </a:t>
            </a:r>
            <a:r>
              <a:rPr lang="en-US" sz="1800" dirty="0" smtClean="0">
                <a:ea typeface="ＭＳ Ｐゴシック" charset="-128"/>
              </a:rPr>
              <a:t>= </a:t>
            </a:r>
            <a:r>
              <a:rPr lang="en-US" sz="1800" dirty="0" err="1">
                <a:solidFill>
                  <a:schemeClr val="hlink"/>
                </a:solidFill>
                <a:ea typeface="ＭＳ Ｐゴシック" charset="-128"/>
              </a:rPr>
              <a:t>v</a:t>
            </a:r>
            <a:r>
              <a:rPr lang="en-US" sz="1800" dirty="0">
                <a:ea typeface="ＭＳ Ｐゴシック" charset="-128"/>
              </a:rPr>
              <a:t>) to </a:t>
            </a:r>
            <a:r>
              <a:rPr lang="en-US" sz="1800" dirty="0">
                <a:solidFill>
                  <a:srgbClr val="CC6600"/>
                </a:solidFill>
                <a:ea typeface="ＭＳ Ｐゴシック" charset="-128"/>
              </a:rPr>
              <a:t>a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800" dirty="0">
                <a:solidFill>
                  <a:srgbClr val="FF9900"/>
                </a:solidFill>
                <a:ea typeface="ＭＳ Ｐゴシック" charset="-128"/>
              </a:rPr>
              <a:t>result</a:t>
            </a:r>
            <a:r>
              <a:rPr lang="en-US" sz="1800" dirty="0">
                <a:ea typeface="ＭＳ Ｐゴシック" charset="-128"/>
              </a:rPr>
              <a:t> </a:t>
            </a:r>
            <a:r>
              <a:rPr lang="en-US" sz="1800" dirty="0" err="1">
                <a:ea typeface="ＭＳ Ｐゴシック" charset="-128"/>
                <a:sym typeface="Wingdings" charset="2"/>
              </a:rPr>
              <a:t></a:t>
            </a:r>
            <a:r>
              <a:rPr lang="en-US" sz="1800" dirty="0">
                <a:ea typeface="ＭＳ Ｐゴシック" charset="-128"/>
                <a:sym typeface="Wingdings" charset="2"/>
              </a:rPr>
              <a:t> CSP-</a:t>
            </a:r>
            <a:r>
              <a:rPr lang="en-US" sz="1800" dirty="0" err="1">
                <a:ea typeface="ＭＳ Ｐゴシック" charset="-128"/>
                <a:sym typeface="Wingdings" charset="2"/>
              </a:rPr>
              <a:t>BACKTRACKING(</a:t>
            </a:r>
            <a:r>
              <a:rPr lang="en-US" sz="1800" dirty="0" err="1">
                <a:solidFill>
                  <a:srgbClr val="CC6600"/>
                </a:solidFill>
                <a:ea typeface="ＭＳ Ｐゴシック" charset="-128"/>
                <a:sym typeface="Wingdings" charset="2"/>
              </a:rPr>
              <a:t>a</a:t>
            </a:r>
            <a:r>
              <a:rPr lang="en-US" sz="1800" dirty="0">
                <a:ea typeface="ＭＳ Ｐゴシック" charset="-128"/>
                <a:sym typeface="Wingdings" charset="2"/>
              </a:rPr>
              <a:t>)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800" dirty="0">
                <a:ea typeface="ＭＳ Ｐゴシック" charset="-128"/>
                <a:sym typeface="Wingdings" charset="2"/>
              </a:rPr>
              <a:t>If </a:t>
            </a:r>
            <a:r>
              <a:rPr lang="en-US" sz="1800" dirty="0">
                <a:solidFill>
                  <a:srgbClr val="FF9900"/>
                </a:solidFill>
                <a:ea typeface="ＭＳ Ｐゴシック" charset="-128"/>
                <a:sym typeface="Wingdings" charset="2"/>
              </a:rPr>
              <a:t>result</a:t>
            </a:r>
            <a:r>
              <a:rPr lang="en-US" sz="1800" dirty="0">
                <a:ea typeface="ＭＳ Ｐゴシック" charset="-128"/>
                <a:sym typeface="Wingdings" charset="2"/>
              </a:rPr>
              <a:t> </a:t>
            </a:r>
            <a:r>
              <a:rPr lang="en-US" b="1" dirty="0" err="1"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lang="en-US" sz="1800" dirty="0">
                <a:ea typeface="ＭＳ Ｐゴシック" charset="-128"/>
                <a:sym typeface="Wingdings" charset="2"/>
              </a:rPr>
              <a:t> </a:t>
            </a:r>
            <a:r>
              <a:rPr lang="en-US" sz="1800" i="1" dirty="0">
                <a:ea typeface="ＭＳ Ｐゴシック" charset="-128"/>
                <a:sym typeface="Wingdings" charset="2"/>
              </a:rPr>
              <a:t>failure</a:t>
            </a:r>
            <a:r>
              <a:rPr lang="en-US" sz="1800" dirty="0">
                <a:ea typeface="ＭＳ Ｐゴシック" charset="-128"/>
                <a:sym typeface="Wingdings" charset="2"/>
              </a:rPr>
              <a:t> then return </a:t>
            </a:r>
            <a:r>
              <a:rPr lang="en-US" sz="1800" dirty="0">
                <a:solidFill>
                  <a:srgbClr val="FF9900"/>
                </a:solidFill>
                <a:ea typeface="ＭＳ Ｐゴシック" charset="-128"/>
                <a:sym typeface="Wingdings" charset="2"/>
              </a:rPr>
              <a:t>result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sym typeface="Wingdings" charset="2"/>
              </a:rPr>
              <a:t>Return </a:t>
            </a:r>
            <a:r>
              <a:rPr lang="en-US" sz="2400" i="1" dirty="0">
                <a:ea typeface="ＭＳ Ｐゴシック" charset="-128"/>
                <a:sym typeface="Wingdings" charset="2"/>
              </a:rPr>
              <a:t>failure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CSP-BACKTRACKING({})</a:t>
            </a:r>
            <a:endParaRPr lang="en-US" sz="2800" i="1" dirty="0">
              <a:sym typeface="Wingdings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Questions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04800" y="4800600"/>
            <a:ext cx="8229600" cy="1828800"/>
          </a:xfrm>
        </p:spPr>
        <p:txBody>
          <a:bodyPr/>
          <a:lstStyle/>
          <a:p>
            <a:pPr marL="533400" indent="-533400" eaLnBrk="1" hangingPunct="1">
              <a:buFont typeface="Wingdings" charset="2"/>
              <a:buChar char="w"/>
            </a:pPr>
            <a:r>
              <a:rPr lang="en-US" sz="2400" dirty="0">
                <a:solidFill>
                  <a:srgbClr val="FF0000"/>
                </a:solidFill>
              </a:rPr>
              <a:t>Which variable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x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should be assigned a value next?</a:t>
            </a:r>
          </a:p>
          <a:p>
            <a:pPr marL="533400" indent="-533400" eaLnBrk="1" hangingPunct="1">
              <a:buFont typeface="Wingdings" charset="2"/>
              <a:buChar char="w"/>
            </a:pPr>
            <a:r>
              <a:rPr lang="en-US" sz="2400" dirty="0">
                <a:solidFill>
                  <a:srgbClr val="FF0000"/>
                </a:solidFill>
              </a:rPr>
              <a:t>In which order should its domain D be sorted?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buFont typeface="Wingdings" charset="2"/>
              <a:buChar char="w"/>
            </a:pPr>
            <a:r>
              <a:rPr lang="en-US" sz="2400" dirty="0" smtClean="0">
                <a:solidFill>
                  <a:srgbClr val="FF0000"/>
                </a:solidFill>
              </a:rPr>
              <a:t>How do choices made affect assignments </a:t>
            </a:r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dirty="0">
                <a:solidFill>
                  <a:srgbClr val="FF0000"/>
                </a:solidFill>
              </a:rPr>
              <a:t>unassigned variables? 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9906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CSP-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BACKTRACKING(PartialAssignment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a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If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a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is complete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return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a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81706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x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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select an unassigned variable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D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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select an ordering for the domain of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81706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x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81706"/>
              </a:solidFill>
              <a:effectLst/>
              <a:uLnTx/>
              <a:uFillTx/>
              <a:latin typeface="+mn-lt"/>
              <a:ea typeface="ＭＳ Ｐゴシック" charset="-128"/>
              <a:sym typeface="Wingdings" charset="2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For each value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in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D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do</a:t>
            </a:r>
          </a:p>
          <a:p>
            <a:pPr marL="1143000" marR="0" lvl="2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If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v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is consistent with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a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then </a:t>
            </a:r>
          </a:p>
          <a:p>
            <a:pPr marL="1600200" marR="0" lvl="3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Add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81706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x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81706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=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v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) to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a</a:t>
            </a:r>
          </a:p>
          <a:p>
            <a:pPr marL="1600200" marR="0" lvl="3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result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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CSP-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BACKTRACKING(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C6600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)</a:t>
            </a:r>
          </a:p>
          <a:p>
            <a:pPr marL="1600200" marR="0" lvl="3" indent="-228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If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result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</a:t>
            </a:r>
            <a:r>
              <a:rPr kumimoji="0" lang="en-US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charset="0"/>
                <a:ea typeface="Times New Roman" charset="0"/>
                <a:cs typeface="Times New Roman" charset="0"/>
                <a:sym typeface="Symbol" charset="2"/>
              </a:rPr>
              <a:t>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</a:t>
            </a:r>
            <a:r>
              <a:rPr kumimoji="0" lang="en-US" sz="1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failure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 then return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result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Return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 charset="2"/>
              </a:rPr>
              <a:t>failure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352800" y="1447800"/>
            <a:ext cx="2438400" cy="2438400"/>
            <a:chOff x="1920" y="1536"/>
            <a:chExt cx="1536" cy="1536"/>
          </a:xfrm>
        </p:grpSpPr>
        <p:grpSp>
          <p:nvGrpSpPr>
            <p:cNvPr id="50190" name="Group 3"/>
            <p:cNvGrpSpPr>
              <a:grpSpLocks/>
            </p:cNvGrpSpPr>
            <p:nvPr/>
          </p:nvGrpSpPr>
          <p:grpSpPr bwMode="auto">
            <a:xfrm>
              <a:off x="1920" y="1536"/>
              <a:ext cx="1536" cy="1536"/>
              <a:chOff x="960" y="1344"/>
              <a:chExt cx="1536" cy="1536"/>
            </a:xfrm>
          </p:grpSpPr>
          <p:sp>
            <p:nvSpPr>
              <p:cNvPr id="50232" name="Rectangle 4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960" y="1344"/>
                <a:ext cx="1536" cy="15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3" name="Rectangle 5"/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2304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4" name="Rectangle 6"/>
              <p:cNvSpPr>
                <a:spLocks noChangeArrowheads="1"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1728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5" name="Rectangle 7"/>
              <p:cNvSpPr>
                <a:spLocks noChangeArrowheads="1"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6" name="Rectangle 8"/>
              <p:cNvSpPr>
                <a:spLocks noChangeArrowheads="1"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7" name="Rectangle 9"/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2304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8" name="Rectangle 10"/>
              <p:cNvSpPr>
                <a:spLocks noChangeArrowheads="1"/>
              </p:cNvSpPr>
              <p:nvPr>
                <p:custDataLst>
                  <p:tags r:id="rId56"/>
                </p:custDataLst>
              </p:nvPr>
            </p:nvSpPr>
            <p:spPr bwMode="auto">
              <a:xfrm>
                <a:off x="2112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9" name="Rectangle 11"/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1920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0" name="Rectangle 12"/>
              <p:cNvSpPr>
                <a:spLocks noChangeArrowheads="1"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1" name="Rectangle 13"/>
              <p:cNvSpPr>
                <a:spLocks noChangeArrowheads="1"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1536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2" name="Rectangle 14"/>
              <p:cNvSpPr>
                <a:spLocks noChangeArrowheads="1"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1344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3" name="Rectangle 15"/>
              <p:cNvSpPr>
                <a:spLocks noChangeArrowheads="1"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1152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4" name="Rectangle 16"/>
              <p:cNvSpPr>
                <a:spLocks noChangeArrowheads="1"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960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5" name="Rectangle 17"/>
              <p:cNvSpPr>
                <a:spLocks noChangeArrowheads="1"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1152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6" name="Rectangle 18"/>
              <p:cNvSpPr>
                <a:spLocks noChangeArrowheads="1"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1344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7" name="Rectangle 19"/>
              <p:cNvSpPr>
                <a:spLocks noChangeArrowheads="1"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1536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8" name="Rectangle 20"/>
              <p:cNvSpPr>
                <a:spLocks noChangeArrowheads="1"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1344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49" name="Rectangle 21"/>
              <p:cNvSpPr>
                <a:spLocks noChangeArrowheads="1"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0" name="Rectangle 22"/>
              <p:cNvSpPr>
                <a:spLocks noChangeArrowheads="1"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1728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1" name="Rectangle 23"/>
              <p:cNvSpPr>
                <a:spLocks noChangeArrowheads="1"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1920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2" name="Rectangle 24"/>
              <p:cNvSpPr>
                <a:spLocks noChangeArrowheads="1"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960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3" name="Rectangle 25"/>
              <p:cNvSpPr>
                <a:spLocks noChangeArrowheads="1"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4" name="Rectangle 26"/>
              <p:cNvSpPr>
                <a:spLocks noChangeArrowheads="1"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1152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5" name="Rectangle 27"/>
              <p:cNvSpPr>
                <a:spLocks noChangeArrowheads="1"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1344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6" name="Rectangle 28"/>
              <p:cNvSpPr>
                <a:spLocks noChangeArrowheads="1"/>
              </p:cNvSpPr>
              <p:nvPr>
                <p:custDataLst>
                  <p:tags r:id="rId74"/>
                </p:custDataLst>
              </p:nvPr>
            </p:nvSpPr>
            <p:spPr bwMode="auto">
              <a:xfrm>
                <a:off x="960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7" name="Rectangle 29"/>
              <p:cNvSpPr>
                <a:spLocks noChangeArrowheads="1"/>
              </p:cNvSpPr>
              <p:nvPr>
                <p:custDataLst>
                  <p:tags r:id="rId75"/>
                </p:custDataLst>
              </p:nvPr>
            </p:nvSpPr>
            <p:spPr bwMode="auto">
              <a:xfrm>
                <a:off x="1152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8" name="Rectangle 30"/>
              <p:cNvSpPr>
                <a:spLocks noChangeArrowheads="1"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960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59" name="Rectangle 31"/>
              <p:cNvSpPr>
                <a:spLocks noChangeArrowheads="1"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2304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0" name="Rectangle 32"/>
              <p:cNvSpPr>
                <a:spLocks noChangeArrowheads="1"/>
              </p:cNvSpPr>
              <p:nvPr>
                <p:custDataLst>
                  <p:tags r:id="rId78"/>
                </p:custDataLst>
              </p:nvPr>
            </p:nvSpPr>
            <p:spPr bwMode="auto">
              <a:xfrm>
                <a:off x="2304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1" name="Rectangle 33"/>
              <p:cNvSpPr>
                <a:spLocks noChangeArrowheads="1"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2112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2" name="Rectangle 34"/>
              <p:cNvSpPr>
                <a:spLocks noChangeArrowheads="1"/>
              </p:cNvSpPr>
              <p:nvPr>
                <p:custDataLst>
                  <p:tags r:id="rId80"/>
                </p:custDataLst>
              </p:nvPr>
            </p:nvSpPr>
            <p:spPr bwMode="auto">
              <a:xfrm>
                <a:off x="2112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3" name="Rectangle 35"/>
              <p:cNvSpPr>
                <a:spLocks noChangeArrowheads="1"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64" name="Rectangle 36"/>
              <p:cNvSpPr>
                <a:spLocks noChangeArrowheads="1"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1728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0191" name="AutoShape 37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920" y="2304"/>
              <a:ext cx="192" cy="192"/>
            </a:xfrm>
            <a:prstGeom prst="star4">
              <a:avLst>
                <a:gd name="adj" fmla="val 12500"/>
              </a:avLst>
            </a:prstGeom>
            <a:solidFill>
              <a:srgbClr val="F81706"/>
            </a:solidFill>
            <a:ln w="9525">
              <a:solidFill>
                <a:srgbClr val="CC66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92" name="AutoShape 38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12" y="1920"/>
              <a:ext cx="192" cy="192"/>
            </a:xfrm>
            <a:prstGeom prst="star4">
              <a:avLst>
                <a:gd name="adj" fmla="val 12500"/>
              </a:avLst>
            </a:prstGeom>
            <a:solidFill>
              <a:srgbClr val="F81706"/>
            </a:solidFill>
            <a:ln w="9525">
              <a:solidFill>
                <a:srgbClr val="CC66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193" name="Group 39"/>
            <p:cNvGrpSpPr>
              <a:grpSpLocks/>
            </p:cNvGrpSpPr>
            <p:nvPr/>
          </p:nvGrpSpPr>
          <p:grpSpPr bwMode="auto">
            <a:xfrm>
              <a:off x="1920" y="1536"/>
              <a:ext cx="1536" cy="1536"/>
              <a:chOff x="1920" y="1536"/>
              <a:chExt cx="1536" cy="1536"/>
            </a:xfrm>
          </p:grpSpPr>
          <p:sp>
            <p:nvSpPr>
              <p:cNvPr id="50211" name="Oval 40"/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2112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2" name="Oval 41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920" y="288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3" name="Oval 42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1920" y="268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4" name="Oval 43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920" y="249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5" name="Oval 44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1920" y="2112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6" name="Oval 45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1920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7" name="Oval 46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920" y="172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8" name="Oval 47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920" y="153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19" name="Oval 48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2496" y="288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0" name="Oval 49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2304" y="268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1" name="Oval 50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2496" y="172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2" name="Oval 51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2304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3" name="Oval 52"/>
              <p:cNvSpPr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2112" y="2112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4" name="Oval 53"/>
              <p:cNvSpPr>
                <a:spLocks noChangeArrowheads="1"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3264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5" name="Oval 54"/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3072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6" name="Oval 55"/>
              <p:cNvSpPr>
                <a:spLocks noChangeArrowheads="1"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2880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7" name="Oval 56"/>
              <p:cNvSpPr>
                <a:spLocks noChangeArrowheads="1"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2688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8" name="Oval 57"/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2496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29" name="Oval 58"/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2304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0" name="Oval 59"/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2112" y="249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31" name="Oval 60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2688" y="153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194" name="Group 61"/>
            <p:cNvGrpSpPr>
              <a:grpSpLocks/>
            </p:cNvGrpSpPr>
            <p:nvPr/>
          </p:nvGrpSpPr>
          <p:grpSpPr bwMode="auto">
            <a:xfrm>
              <a:off x="2112" y="1536"/>
              <a:ext cx="1344" cy="1536"/>
              <a:chOff x="2112" y="1536"/>
              <a:chExt cx="1344" cy="1536"/>
            </a:xfrm>
          </p:grpSpPr>
          <p:grpSp>
            <p:nvGrpSpPr>
              <p:cNvPr id="50195" name="Group 62"/>
              <p:cNvGrpSpPr>
                <a:grpSpLocks/>
              </p:cNvGrpSpPr>
              <p:nvPr/>
            </p:nvGrpSpPr>
            <p:grpSpPr bwMode="auto">
              <a:xfrm>
                <a:off x="2112" y="1536"/>
                <a:ext cx="1152" cy="1536"/>
                <a:chOff x="2112" y="1536"/>
                <a:chExt cx="1152" cy="1536"/>
              </a:xfrm>
            </p:grpSpPr>
            <p:sp>
              <p:nvSpPr>
                <p:cNvPr id="50201" name="Oval 63"/>
                <p:cNvSpPr>
                  <a:spLocks noChangeArrowheads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3072" y="2880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2" name="Oval 64"/>
                <p:cNvSpPr>
                  <a:spLocks noChangeArrowhead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880" y="268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3" name="Oval 65"/>
                <p:cNvSpPr>
                  <a:spLocks noChangeArrowheads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2688" y="2496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4" name="Oval 66"/>
                <p:cNvSpPr>
                  <a:spLocks noChangeArrowhead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2304" y="2112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5" name="Oval 67"/>
                <p:cNvSpPr>
                  <a:spLocks noChangeArrowheads="1"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2496" y="1536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6" name="Oval 68"/>
                <p:cNvSpPr>
                  <a:spLocks noChangeArrowhead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2304" y="172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7" name="Oval 69"/>
                <p:cNvSpPr>
                  <a:spLocks noChangeArrowhead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2112" y="1536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8" name="Oval 70"/>
                <p:cNvSpPr>
                  <a:spLocks noChangeArrowhead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2112" y="172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09" name="Oval 71"/>
                <p:cNvSpPr>
                  <a:spLocks noChangeArrowheads="1"/>
                </p:cNvSpPr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2112" y="2880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10" name="Oval 72"/>
                <p:cNvSpPr>
                  <a:spLocks noChangeArrowhead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2112" y="268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0196" name="Oval 73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2496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97" name="Oval 74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2688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98" name="Oval 75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2880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99" name="Oval 76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3072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00" name="Oval 77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3264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71150" name="Rectangle 78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Choice of Variable</a:t>
            </a:r>
          </a:p>
        </p:txBody>
      </p:sp>
      <p:sp>
        <p:nvSpPr>
          <p:cNvPr id="771152" name="AutoShape 80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62400" y="3048000"/>
            <a:ext cx="304800" cy="304800"/>
          </a:xfrm>
          <a:prstGeom prst="star4">
            <a:avLst>
              <a:gd name="adj" fmla="val 12500"/>
            </a:avLst>
          </a:prstGeom>
          <a:solidFill>
            <a:srgbClr val="F81706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8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3962400" y="1828800"/>
            <a:ext cx="1828800" cy="2438400"/>
            <a:chOff x="2496" y="1920"/>
            <a:chExt cx="1152" cy="1536"/>
          </a:xfrm>
        </p:grpSpPr>
        <p:sp>
          <p:nvSpPr>
            <p:cNvPr id="50183" name="Oval 82" hidden="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072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4" name="Oval 83" hidden="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264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5" name="Oval 84" hidden="1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456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6" name="Oval 85" hidden="1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496" y="326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7" name="Oval 86" hidden="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496" y="288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8" name="Oval 87" hidden="1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456" y="288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9" name="Oval 88" hidden="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072" y="249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066800" y="4953000"/>
            <a:ext cx="701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Which variable should we pick?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143000" y="5715000"/>
            <a:ext cx="724288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0000FF"/>
                </a:solidFill>
              </a:rPr>
              <a:t>The </a:t>
            </a:r>
            <a:r>
              <a:rPr lang="en-US" sz="2800" dirty="0">
                <a:solidFill>
                  <a:srgbClr val="0000FF"/>
                </a:solidFill>
              </a:rPr>
              <a:t>most constrained </a:t>
            </a:r>
            <a:r>
              <a:rPr lang="en-US" sz="2800" dirty="0" smtClean="0">
                <a:solidFill>
                  <a:srgbClr val="0000FF"/>
                </a:solidFill>
              </a:rPr>
              <a:t>variable, i.e. the one </a:t>
            </a:r>
          </a:p>
          <a:p>
            <a:pPr eaLnBrk="1" hangingPunct="1"/>
            <a:r>
              <a:rPr lang="en-US" sz="2800" dirty="0" smtClean="0">
                <a:solidFill>
                  <a:srgbClr val="0000FF"/>
                </a:solidFill>
              </a:rPr>
              <a:t>with the fewest remaining values – column 3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295400" y="4369713"/>
            <a:ext cx="5638800" cy="4308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 algn="l" eaLnBrk="1" hangingPunct="1">
              <a:lnSpc>
                <a:spcPct val="90000"/>
              </a:lnSpc>
            </a:pPr>
            <a:r>
              <a:rPr lang="en-US" sz="2400" dirty="0" err="1" smtClean="0">
                <a:solidFill>
                  <a:srgbClr val="F81706"/>
                </a:solidFill>
                <a:ea typeface="ＭＳ Ｐゴシック" charset="-128"/>
              </a:rPr>
              <a:t>x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  <a:sym typeface="Wingdings" charset="2"/>
              </a:rPr>
              <a:t>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select an unassigned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Choice of Variable</a:t>
            </a:r>
          </a:p>
        </p:txBody>
      </p:sp>
      <p:grpSp>
        <p:nvGrpSpPr>
          <p:cNvPr id="4" name="Group 20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2895600" y="3048000"/>
            <a:ext cx="1600200" cy="1524000"/>
            <a:chOff x="3312" y="336"/>
            <a:chExt cx="1008" cy="960"/>
          </a:xfrm>
        </p:grpSpPr>
        <p:sp>
          <p:nvSpPr>
            <p:cNvPr id="48137" name="Rectangle 21" hidden="1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312" y="528"/>
              <a:ext cx="576" cy="768"/>
            </a:xfrm>
            <a:prstGeom prst="rect">
              <a:avLst/>
            </a:prstGeom>
            <a:solidFill>
              <a:srgbClr val="F8170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38" name="Rectangle 22" hidden="1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3888" y="336"/>
              <a:ext cx="432" cy="576"/>
            </a:xfrm>
            <a:prstGeom prst="rect">
              <a:avLst/>
            </a:prstGeom>
            <a:solidFill>
              <a:srgbClr val="45D6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39" name="Text Box 23" hidden="1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3398" y="788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WA</a:t>
              </a:r>
            </a:p>
          </p:txBody>
        </p:sp>
        <p:sp>
          <p:nvSpPr>
            <p:cNvPr id="48140" name="Text Box 24" hidden="1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984" y="480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NT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3810000" y="3962400"/>
            <a:ext cx="914400" cy="914400"/>
            <a:chOff x="3888" y="1632"/>
            <a:chExt cx="576" cy="576"/>
          </a:xfrm>
        </p:grpSpPr>
        <p:sp>
          <p:nvSpPr>
            <p:cNvPr id="48135" name="Freeform 26" hidden="1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3888" y="1632"/>
              <a:ext cx="576" cy="576"/>
            </a:xfrm>
            <a:custGeom>
              <a:avLst/>
              <a:gdLst>
                <a:gd name="T0" fmla="*/ 0 w 576"/>
                <a:gd name="T1" fmla="*/ 0 h 576"/>
                <a:gd name="T2" fmla="*/ 576 w 576"/>
                <a:gd name="T3" fmla="*/ 0 h 576"/>
                <a:gd name="T4" fmla="*/ 576 w 576"/>
                <a:gd name="T5" fmla="*/ 576 h 576"/>
                <a:gd name="T6" fmla="*/ 0 w 576"/>
                <a:gd name="T7" fmla="*/ 384 h 576"/>
                <a:gd name="T8" fmla="*/ 0 w 576"/>
                <a:gd name="T9" fmla="*/ 0 h 5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6"/>
                <a:gd name="T16" fmla="*/ 0 h 576"/>
                <a:gd name="T17" fmla="*/ 576 w 576"/>
                <a:gd name="T18" fmla="*/ 576 h 5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6" h="576">
                  <a:moveTo>
                    <a:pt x="0" y="0"/>
                  </a:moveTo>
                  <a:lnTo>
                    <a:pt x="576" y="0"/>
                  </a:lnTo>
                  <a:lnTo>
                    <a:pt x="576" y="576"/>
                  </a:lnTo>
                  <a:lnTo>
                    <a:pt x="0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36" name="Text Box 27" hidden="1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4080" y="1776"/>
              <a:ext cx="2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SA</a:t>
              </a:r>
            </a:p>
          </p:txBody>
        </p:sp>
      </p:grp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609600" y="1600200"/>
            <a:ext cx="372509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Group 4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5029200" y="1371600"/>
            <a:ext cx="3375025" cy="2052638"/>
            <a:chOff x="1488" y="1824"/>
            <a:chExt cx="2126" cy="1293"/>
          </a:xfrm>
        </p:grpSpPr>
        <p:sp>
          <p:nvSpPr>
            <p:cNvPr id="31" name="Text Box 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408" y="2880"/>
              <a:ext cx="20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T</a:t>
              </a:r>
            </a:p>
          </p:txBody>
        </p:sp>
        <p:grpSp>
          <p:nvGrpSpPr>
            <p:cNvPr id="32" name="Group 6"/>
            <p:cNvGrpSpPr>
              <a:grpSpLocks/>
            </p:cNvGrpSpPr>
            <p:nvPr/>
          </p:nvGrpSpPr>
          <p:grpSpPr bwMode="auto">
            <a:xfrm>
              <a:off x="1488" y="1824"/>
              <a:ext cx="1830" cy="1053"/>
              <a:chOff x="1430" y="1008"/>
              <a:chExt cx="1830" cy="1053"/>
            </a:xfrm>
          </p:grpSpPr>
          <p:sp>
            <p:nvSpPr>
              <p:cNvPr id="35" name="Text Box 7"/>
              <p:cNvSpPr txBox="1"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430" y="1316"/>
                <a:ext cx="33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WA</a:t>
                </a:r>
              </a:p>
            </p:txBody>
          </p:sp>
          <p:sp>
            <p:nvSpPr>
              <p:cNvPr id="36" name="Text Box 8"/>
              <p:cNvSpPr txBox="1"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2016" y="1008"/>
                <a:ext cx="302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NT</a:t>
                </a:r>
              </a:p>
            </p:txBody>
          </p:sp>
          <p:sp>
            <p:nvSpPr>
              <p:cNvPr id="37" name="Text Box 9"/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2112" y="1584"/>
                <a:ext cx="289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SA</a:t>
                </a:r>
              </a:p>
            </p:txBody>
          </p:sp>
          <p:sp>
            <p:nvSpPr>
              <p:cNvPr id="38" name="Text Box 10"/>
              <p:cNvSpPr txBox="1"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496" y="1152"/>
                <a:ext cx="224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Q</a:t>
                </a:r>
              </a:p>
            </p:txBody>
          </p:sp>
          <p:sp>
            <p:nvSpPr>
              <p:cNvPr id="39" name="Text Box 11"/>
              <p:cNvSpPr txBox="1"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2832" y="1536"/>
                <a:ext cx="42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NSW</a:t>
                </a:r>
              </a:p>
            </p:txBody>
          </p:sp>
          <p:sp>
            <p:nvSpPr>
              <p:cNvPr id="40" name="Text Box 12"/>
              <p:cNvSpPr txBox="1"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496" y="1824"/>
                <a:ext cx="208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V</a:t>
                </a:r>
              </a:p>
            </p:txBody>
          </p:sp>
          <p:sp>
            <p:nvSpPr>
              <p:cNvPr id="41" name="Line 13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 flipV="1">
                <a:off x="1776" y="1104"/>
                <a:ext cx="240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14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776" y="1440"/>
                <a:ext cx="336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Line 15"/>
              <p:cNvSpPr>
                <a:spLocks noChangeShapeType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2160" y="1248"/>
                <a:ext cx="9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6"/>
              <p:cNvSpPr>
                <a:spLocks noChangeShapeType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2256" y="1824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17"/>
              <p:cNvSpPr>
                <a:spLocks noChangeShapeType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736" y="1296"/>
                <a:ext cx="28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18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320" y="1136"/>
                <a:ext cx="18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19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 flipV="1">
                <a:off x="2704" y="1776"/>
                <a:ext cx="336" cy="1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" name="Line 20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2304" y="2208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21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2448" y="24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066800" y="4953000"/>
            <a:ext cx="701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Which variable should we start with?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93703" y="5715000"/>
            <a:ext cx="579289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0000FF"/>
                </a:solidFill>
              </a:rPr>
              <a:t>The variable involved with the most </a:t>
            </a:r>
          </a:p>
          <a:p>
            <a:pPr eaLnBrk="1" hangingPunct="1"/>
            <a:r>
              <a:rPr lang="en-US" sz="2800" dirty="0" smtClean="0">
                <a:solidFill>
                  <a:srgbClr val="0000FF"/>
                </a:solidFill>
              </a:rPr>
              <a:t>constraints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- </a:t>
            </a:r>
            <a:r>
              <a:rPr lang="en-US" sz="2800" dirty="0">
                <a:solidFill>
                  <a:srgbClr val="0000FF"/>
                </a:solidFill>
              </a:rPr>
              <a:t>SA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295400" y="4369713"/>
            <a:ext cx="5638800" cy="4308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 algn="l" eaLnBrk="1" hangingPunct="1">
              <a:lnSpc>
                <a:spcPct val="90000"/>
              </a:lnSpc>
            </a:pPr>
            <a:r>
              <a:rPr lang="en-US" sz="2400" dirty="0" err="1" smtClean="0">
                <a:solidFill>
                  <a:srgbClr val="F81706"/>
                </a:solidFill>
                <a:ea typeface="ＭＳ Ｐゴシック" charset="-128"/>
              </a:rPr>
              <a:t>x</a:t>
            </a:r>
            <a:r>
              <a:rPr lang="en-US" sz="2400" dirty="0" smtClean="0">
                <a:ea typeface="ＭＳ Ｐゴシック" charset="-128"/>
              </a:rPr>
              <a:t> </a:t>
            </a:r>
            <a:r>
              <a:rPr lang="en-US" sz="2400" dirty="0" err="1" smtClean="0">
                <a:ea typeface="ＭＳ Ｐゴシック" charset="-128"/>
                <a:sym typeface="Wingdings" charset="2"/>
              </a:rPr>
              <a:t>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select an unassigned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810000" y="1676400"/>
            <a:ext cx="2286000" cy="2362200"/>
            <a:chOff x="2400" y="1056"/>
            <a:chExt cx="1440" cy="1488"/>
          </a:xfrm>
        </p:grpSpPr>
        <p:sp>
          <p:nvSpPr>
            <p:cNvPr id="54297" name="Freeform 3" hidden="1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928" y="1056"/>
              <a:ext cx="912" cy="672"/>
            </a:xfrm>
            <a:custGeom>
              <a:avLst/>
              <a:gdLst>
                <a:gd name="T0" fmla="*/ 0 w 912"/>
                <a:gd name="T1" fmla="*/ 0 h 672"/>
                <a:gd name="T2" fmla="*/ 0 w 912"/>
                <a:gd name="T3" fmla="*/ 576 h 672"/>
                <a:gd name="T4" fmla="*/ 144 w 912"/>
                <a:gd name="T5" fmla="*/ 576 h 672"/>
                <a:gd name="T6" fmla="*/ 144 w 912"/>
                <a:gd name="T7" fmla="*/ 672 h 672"/>
                <a:gd name="T8" fmla="*/ 912 w 912"/>
                <a:gd name="T9" fmla="*/ 672 h 672"/>
                <a:gd name="T10" fmla="*/ 0 w 912"/>
                <a:gd name="T11" fmla="*/ 0 h 6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2"/>
                <a:gd name="T19" fmla="*/ 0 h 672"/>
                <a:gd name="T20" fmla="*/ 912 w 912"/>
                <a:gd name="T21" fmla="*/ 672 h 6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2" h="672">
                  <a:moveTo>
                    <a:pt x="0" y="0"/>
                  </a:moveTo>
                  <a:lnTo>
                    <a:pt x="0" y="576"/>
                  </a:lnTo>
                  <a:lnTo>
                    <a:pt x="144" y="576"/>
                  </a:lnTo>
                  <a:lnTo>
                    <a:pt x="144" y="672"/>
                  </a:lnTo>
                  <a:lnTo>
                    <a:pt x="912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8" name="Text Box 4" hidden="1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2400" y="2256"/>
              <a:ext cx="3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ahoma" charset="0"/>
                </a:rPr>
                <a:t>{}</a:t>
              </a:r>
            </a:p>
          </p:txBody>
        </p:sp>
        <p:sp>
          <p:nvSpPr>
            <p:cNvPr id="54299" name="Line 5" hidden="1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flipH="1">
              <a:off x="2544" y="1968"/>
              <a:ext cx="24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7222" name="Rectangle 6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Choice of Variable</a:t>
            </a:r>
          </a:p>
        </p:txBody>
      </p:sp>
      <p:grpSp>
        <p:nvGrpSpPr>
          <p:cNvPr id="54276" name="Group 7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3048000" y="1676400"/>
            <a:ext cx="3048000" cy="2465388"/>
            <a:chOff x="816" y="1152"/>
            <a:chExt cx="1920" cy="1553"/>
          </a:xfrm>
        </p:grpSpPr>
        <p:grpSp>
          <p:nvGrpSpPr>
            <p:cNvPr id="54282" name="Group 8"/>
            <p:cNvGrpSpPr>
              <a:grpSpLocks/>
            </p:cNvGrpSpPr>
            <p:nvPr/>
          </p:nvGrpSpPr>
          <p:grpSpPr bwMode="auto">
            <a:xfrm>
              <a:off x="816" y="1152"/>
              <a:ext cx="1920" cy="1536"/>
              <a:chOff x="576" y="1152"/>
              <a:chExt cx="1920" cy="1536"/>
            </a:xfrm>
          </p:grpSpPr>
          <p:sp>
            <p:nvSpPr>
              <p:cNvPr id="54290" name="Rectangle 9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576" y="1344"/>
                <a:ext cx="576" cy="76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1" name="Freeform 10"/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152" y="1728"/>
                <a:ext cx="576" cy="576"/>
              </a:xfrm>
              <a:custGeom>
                <a:avLst/>
                <a:gdLst>
                  <a:gd name="T0" fmla="*/ 0 w 576"/>
                  <a:gd name="T1" fmla="*/ 0 h 576"/>
                  <a:gd name="T2" fmla="*/ 576 w 576"/>
                  <a:gd name="T3" fmla="*/ 0 h 576"/>
                  <a:gd name="T4" fmla="*/ 576 w 576"/>
                  <a:gd name="T5" fmla="*/ 576 h 576"/>
                  <a:gd name="T6" fmla="*/ 0 w 576"/>
                  <a:gd name="T7" fmla="*/ 384 h 576"/>
                  <a:gd name="T8" fmla="*/ 0 w 576"/>
                  <a:gd name="T9" fmla="*/ 0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576"/>
                  <a:gd name="T17" fmla="*/ 576 w 576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576">
                    <a:moveTo>
                      <a:pt x="0" y="0"/>
                    </a:moveTo>
                    <a:lnTo>
                      <a:pt x="576" y="0"/>
                    </a:lnTo>
                    <a:lnTo>
                      <a:pt x="576" y="576"/>
                    </a:lnTo>
                    <a:lnTo>
                      <a:pt x="0" y="384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2" name="Rectangle 11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152" y="1152"/>
                <a:ext cx="432" cy="57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3" name="Freeform 12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584" y="1152"/>
                <a:ext cx="912" cy="672"/>
              </a:xfrm>
              <a:custGeom>
                <a:avLst/>
                <a:gdLst>
                  <a:gd name="T0" fmla="*/ 0 w 912"/>
                  <a:gd name="T1" fmla="*/ 0 h 672"/>
                  <a:gd name="T2" fmla="*/ 912 w 912"/>
                  <a:gd name="T3" fmla="*/ 672 h 672"/>
                  <a:gd name="T4" fmla="*/ 144 w 912"/>
                  <a:gd name="T5" fmla="*/ 672 h 672"/>
                  <a:gd name="T6" fmla="*/ 144 w 912"/>
                  <a:gd name="T7" fmla="*/ 576 h 672"/>
                  <a:gd name="T8" fmla="*/ 0 w 912"/>
                  <a:gd name="T9" fmla="*/ 576 h 672"/>
                  <a:gd name="T10" fmla="*/ 0 w 912"/>
                  <a:gd name="T11" fmla="*/ 0 h 6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2"/>
                  <a:gd name="T19" fmla="*/ 0 h 672"/>
                  <a:gd name="T20" fmla="*/ 912 w 912"/>
                  <a:gd name="T21" fmla="*/ 672 h 6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2" h="672">
                    <a:moveTo>
                      <a:pt x="0" y="0"/>
                    </a:moveTo>
                    <a:lnTo>
                      <a:pt x="912" y="672"/>
                    </a:lnTo>
                    <a:lnTo>
                      <a:pt x="144" y="672"/>
                    </a:lnTo>
                    <a:lnTo>
                      <a:pt x="144" y="576"/>
                    </a:lnTo>
                    <a:lnTo>
                      <a:pt x="0" y="57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4" name="Freeform 13"/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728" y="1824"/>
                <a:ext cx="768" cy="480"/>
              </a:xfrm>
              <a:custGeom>
                <a:avLst/>
                <a:gdLst>
                  <a:gd name="T0" fmla="*/ 0 w 768"/>
                  <a:gd name="T1" fmla="*/ 0 h 480"/>
                  <a:gd name="T2" fmla="*/ 0 w 768"/>
                  <a:gd name="T3" fmla="*/ 288 h 480"/>
                  <a:gd name="T4" fmla="*/ 672 w 768"/>
                  <a:gd name="T5" fmla="*/ 480 h 480"/>
                  <a:gd name="T6" fmla="*/ 768 w 768"/>
                  <a:gd name="T7" fmla="*/ 0 h 480"/>
                  <a:gd name="T8" fmla="*/ 0 w 768"/>
                  <a:gd name="T9" fmla="*/ 0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480"/>
                  <a:gd name="T17" fmla="*/ 768 w 768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480">
                    <a:moveTo>
                      <a:pt x="0" y="0"/>
                    </a:moveTo>
                    <a:lnTo>
                      <a:pt x="0" y="288"/>
                    </a:lnTo>
                    <a:lnTo>
                      <a:pt x="672" y="480"/>
                    </a:lnTo>
                    <a:lnTo>
                      <a:pt x="76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5" name="Freeform 14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728" y="2112"/>
                <a:ext cx="672" cy="192"/>
              </a:xfrm>
              <a:custGeom>
                <a:avLst/>
                <a:gdLst>
                  <a:gd name="T0" fmla="*/ 0 w 672"/>
                  <a:gd name="T1" fmla="*/ 0 h 192"/>
                  <a:gd name="T2" fmla="*/ 0 w 672"/>
                  <a:gd name="T3" fmla="*/ 192 h 192"/>
                  <a:gd name="T4" fmla="*/ 672 w 672"/>
                  <a:gd name="T5" fmla="*/ 192 h 192"/>
                  <a:gd name="T6" fmla="*/ 0 w 672"/>
                  <a:gd name="T7" fmla="*/ 0 h 19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72"/>
                  <a:gd name="T13" fmla="*/ 0 h 192"/>
                  <a:gd name="T14" fmla="*/ 672 w 672"/>
                  <a:gd name="T15" fmla="*/ 192 h 19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72" h="192">
                    <a:moveTo>
                      <a:pt x="0" y="0"/>
                    </a:moveTo>
                    <a:lnTo>
                      <a:pt x="0" y="192"/>
                    </a:lnTo>
                    <a:lnTo>
                      <a:pt x="672" y="19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96" name="Rectangle 15"/>
              <p:cNvSpPr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112" y="2496"/>
                <a:ext cx="192" cy="19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283" name="Text Box 16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902" y="1604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WA</a:t>
              </a:r>
            </a:p>
          </p:txBody>
        </p:sp>
        <p:sp>
          <p:nvSpPr>
            <p:cNvPr id="54284" name="Text Box 17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488" y="1296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NT</a:t>
              </a:r>
            </a:p>
          </p:txBody>
        </p:sp>
        <p:sp>
          <p:nvSpPr>
            <p:cNvPr id="54285" name="Text Box 18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1872"/>
              <a:ext cx="2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SA</a:t>
              </a:r>
            </a:p>
          </p:txBody>
        </p:sp>
        <p:sp>
          <p:nvSpPr>
            <p:cNvPr id="54286" name="Text Box 19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968" y="1440"/>
              <a:ext cx="2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Q</a:t>
              </a:r>
            </a:p>
          </p:txBody>
        </p:sp>
        <p:sp>
          <p:nvSpPr>
            <p:cNvPr id="54287" name="Text Box 20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160" y="1920"/>
              <a:ext cx="42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NSW</a:t>
              </a:r>
            </a:p>
          </p:txBody>
        </p:sp>
        <p:sp>
          <p:nvSpPr>
            <p:cNvPr id="54288" name="Text Box 21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968" y="2112"/>
              <a:ext cx="20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V</a:t>
              </a:r>
            </a:p>
          </p:txBody>
        </p:sp>
        <p:sp>
          <p:nvSpPr>
            <p:cNvPr id="54289" name="Text Box 22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352" y="2474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T</a:t>
              </a:r>
            </a:p>
          </p:txBody>
        </p:sp>
      </p:grpSp>
      <p:grpSp>
        <p:nvGrpSpPr>
          <p:cNvPr id="54277" name="Group 2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3048000" y="1676400"/>
            <a:ext cx="1600200" cy="1524000"/>
            <a:chOff x="3312" y="336"/>
            <a:chExt cx="1008" cy="960"/>
          </a:xfrm>
        </p:grpSpPr>
        <p:sp>
          <p:nvSpPr>
            <p:cNvPr id="54278" name="Rectangle 2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312" y="528"/>
              <a:ext cx="576" cy="768"/>
            </a:xfrm>
            <a:prstGeom prst="rect">
              <a:avLst/>
            </a:prstGeom>
            <a:solidFill>
              <a:srgbClr val="F8170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79" name="Rectangle 2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888" y="336"/>
              <a:ext cx="432" cy="576"/>
            </a:xfrm>
            <a:prstGeom prst="rect">
              <a:avLst/>
            </a:prstGeom>
            <a:solidFill>
              <a:srgbClr val="45D6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80" name="Text Box 26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398" y="788"/>
              <a:ext cx="3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WA</a:t>
              </a:r>
            </a:p>
          </p:txBody>
        </p:sp>
        <p:sp>
          <p:nvSpPr>
            <p:cNvPr id="54281" name="Text Box 27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984" y="480"/>
              <a:ext cx="2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NT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990600" y="4495800"/>
            <a:ext cx="7239000" cy="43088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339933"/>
                </a:solidFill>
                <a:ea typeface="ＭＳ Ｐゴシック" charset="-128"/>
                <a:sym typeface="Wingdings" charset="2"/>
              </a:rPr>
              <a:t>D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</a:t>
            </a:r>
            <a:r>
              <a:rPr lang="en-US" sz="2400" dirty="0" err="1" smtClean="0">
                <a:ea typeface="ＭＳ Ｐゴシック" charset="-128"/>
                <a:sym typeface="Wingdings" charset="2"/>
              </a:rPr>
              <a:t></a:t>
            </a:r>
            <a:r>
              <a:rPr lang="en-US" sz="2400" dirty="0" smtClean="0">
                <a:ea typeface="ＭＳ Ｐゴシック" charset="-128"/>
                <a:sym typeface="Wingdings" charset="2"/>
              </a:rPr>
              <a:t> select an ordering for the domain of </a:t>
            </a:r>
            <a:r>
              <a:rPr lang="en-US" sz="2400" dirty="0" err="1" smtClean="0">
                <a:solidFill>
                  <a:srgbClr val="F81706"/>
                </a:solidFill>
                <a:ea typeface="ＭＳ Ｐゴシック" charset="-128"/>
                <a:sym typeface="Wingdings" charset="2"/>
              </a:rPr>
              <a:t>x</a:t>
            </a:r>
            <a:endParaRPr lang="en-US" sz="2400" dirty="0" smtClean="0">
              <a:solidFill>
                <a:srgbClr val="F81706"/>
              </a:solidFill>
              <a:ea typeface="ＭＳ Ｐゴシック" charset="-128"/>
              <a:sym typeface="Wingdings" charset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6800" y="4953000"/>
            <a:ext cx="701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Which value should we pick for Q?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295400" y="5877580"/>
            <a:ext cx="5134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sz="2800" dirty="0" smtClean="0">
                <a:solidFill>
                  <a:srgbClr val="0000FF"/>
                </a:solidFill>
              </a:rPr>
              <a:t>Least constraining value - RED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constraining value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799" y="2133600"/>
            <a:ext cx="8726239" cy="2209800"/>
          </a:xfrm>
          <a:noFill/>
          <a:ln/>
        </p:spPr>
      </p:pic>
      <p:sp>
        <p:nvSpPr>
          <p:cNvPr id="5" name="Rectangle 4"/>
          <p:cNvSpPr/>
          <p:nvPr/>
        </p:nvSpPr>
        <p:spPr>
          <a:xfrm>
            <a:off x="762000" y="4953000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/>
              <a:t>Prefer the value that leaves the largest subset of legal values for other unassigned variables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CSPs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Notice that our heuristics work for </a:t>
            </a:r>
            <a:r>
              <a:rPr lang="en-US" b="1" dirty="0" smtClean="0"/>
              <a:t>any</a:t>
            </a:r>
            <a:r>
              <a:rPr lang="en-US" dirty="0" smtClean="0"/>
              <a:t> CSP problem formulation</a:t>
            </a:r>
          </a:p>
          <a:p>
            <a:pPr lvl="1"/>
            <a:r>
              <a:rPr lang="en-US" dirty="0" smtClean="0"/>
              <a:t>unlike our previous search problems!</a:t>
            </a:r>
          </a:p>
          <a:p>
            <a:pPr lvl="1"/>
            <a:r>
              <a:rPr lang="en-US" dirty="0" smtClean="0"/>
              <a:t>does not require any domain knowledge</a:t>
            </a:r>
          </a:p>
          <a:p>
            <a:pPr lvl="2"/>
            <a:r>
              <a:rPr lang="en-US" dirty="0" err="1" smtClean="0"/>
              <a:t>mancala</a:t>
            </a:r>
            <a:r>
              <a:rPr lang="en-US" dirty="0" smtClean="0"/>
              <a:t> heuristics</a:t>
            </a:r>
          </a:p>
          <a:p>
            <a:pPr lvl="2"/>
            <a:r>
              <a:rPr lang="en-US" dirty="0" smtClean="0"/>
              <a:t>straight-line distance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Eliminating wasted search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One of the other important characteristics of </a:t>
            </a:r>
            <a:r>
              <a:rPr lang="en-US" sz="2800" dirty="0" err="1" smtClean="0"/>
              <a:t>CSPs</a:t>
            </a:r>
            <a:r>
              <a:rPr lang="en-US" sz="2800" dirty="0" smtClean="0"/>
              <a:t> is that we can </a:t>
            </a:r>
            <a:r>
              <a:rPr lang="en-US" sz="2800" dirty="0" smtClean="0"/>
              <a:t>prune the domain values without actually searching (searching implies guessing)</a:t>
            </a:r>
          </a:p>
          <a:p>
            <a:pPr eaLnBrk="1" hangingPunct="1"/>
            <a:r>
              <a:rPr lang="en-US" sz="2800" dirty="0" smtClean="0"/>
              <a:t>Our </a:t>
            </a:r>
            <a:r>
              <a:rPr lang="en-US" sz="2800" dirty="0"/>
              <a:t>goal is to avoid searching branches that will ultimately dead-end</a:t>
            </a:r>
          </a:p>
          <a:p>
            <a:pPr eaLnBrk="1" hangingPunct="1"/>
            <a:r>
              <a:rPr lang="en-US" sz="2800" dirty="0"/>
              <a:t>How can we use the information available at the beginning of the assignment to help with this process?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Constraint Propagation …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/>
              <a:t>   … is the process of determining how the possible values of one variable affect the possible </a:t>
            </a:r>
            <a:r>
              <a:rPr lang="en-US" dirty="0" smtClean="0"/>
              <a:t>values (domains) </a:t>
            </a:r>
            <a:r>
              <a:rPr lang="en-US" dirty="0"/>
              <a:t>of other variables</a:t>
            </a:r>
          </a:p>
        </p:txBody>
      </p:sp>
      <p:grpSp>
        <p:nvGrpSpPr>
          <p:cNvPr id="60420" name="Group 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3505200" y="3657600"/>
            <a:ext cx="2438400" cy="2438400"/>
            <a:chOff x="2256" y="2400"/>
            <a:chExt cx="1536" cy="1536"/>
          </a:xfrm>
        </p:grpSpPr>
        <p:grpSp>
          <p:nvGrpSpPr>
            <p:cNvPr id="60421" name="Group 5"/>
            <p:cNvGrpSpPr>
              <a:grpSpLocks/>
            </p:cNvGrpSpPr>
            <p:nvPr/>
          </p:nvGrpSpPr>
          <p:grpSpPr bwMode="auto">
            <a:xfrm>
              <a:off x="2256" y="2400"/>
              <a:ext cx="1536" cy="1536"/>
              <a:chOff x="960" y="1344"/>
              <a:chExt cx="1536" cy="1536"/>
            </a:xfrm>
          </p:grpSpPr>
          <p:sp>
            <p:nvSpPr>
              <p:cNvPr id="60463" name="Rectangle 6"/>
              <p:cNvSpPr>
                <a:spLocks noChangeArrowheads="1"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960" y="1344"/>
                <a:ext cx="1536" cy="15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4" name="Rectangle 7"/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2304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5" name="Rectangle 8"/>
              <p:cNvSpPr>
                <a:spLocks noChangeArrowheads="1"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1728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6" name="Rectangle 9"/>
              <p:cNvSpPr>
                <a:spLocks noChangeArrowheads="1"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7" name="Rectangle 10"/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8" name="Rectangle 11"/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2304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9" name="Rectangle 12"/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2112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0" name="Rectangle 13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1920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1" name="Rectangle 14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2" name="Rectangle 15"/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1536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3" name="Rectangle 16"/>
              <p:cNvSpPr>
                <a:spLocks noChangeArrowheads="1"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1344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4" name="Rectangle 17"/>
              <p:cNvSpPr>
                <a:spLocks noChangeArrowheads="1"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1152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5" name="Rectangle 18"/>
              <p:cNvSpPr>
                <a:spLocks noChangeArrowheads="1"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960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6" name="Rectangle 19"/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1152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7" name="Rectangle 20"/>
              <p:cNvSpPr>
                <a:spLocks noChangeArrowheads="1"/>
              </p:cNvSpPr>
              <p:nvPr>
                <p:custDataLst>
                  <p:tags r:id="rId56"/>
                </p:custDataLst>
              </p:nvPr>
            </p:nvSpPr>
            <p:spPr bwMode="auto">
              <a:xfrm>
                <a:off x="1344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8" name="Rectangle 21"/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1536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79" name="Rectangle 22"/>
              <p:cNvSpPr>
                <a:spLocks noChangeArrowheads="1"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1344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0" name="Rectangle 23"/>
              <p:cNvSpPr>
                <a:spLocks noChangeArrowheads="1"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1" name="Rectangle 24"/>
              <p:cNvSpPr>
                <a:spLocks noChangeArrowheads="1"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1728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2" name="Rectangle 25"/>
              <p:cNvSpPr>
                <a:spLocks noChangeArrowheads="1"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1920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3" name="Rectangle 26"/>
              <p:cNvSpPr>
                <a:spLocks noChangeArrowheads="1"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960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4" name="Rectangle 27"/>
              <p:cNvSpPr>
                <a:spLocks noChangeArrowheads="1"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5" name="Rectangle 28"/>
              <p:cNvSpPr>
                <a:spLocks noChangeArrowheads="1"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1152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6" name="Rectangle 29"/>
              <p:cNvSpPr>
                <a:spLocks noChangeArrowheads="1"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1344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7" name="Rectangle 30"/>
              <p:cNvSpPr>
                <a:spLocks noChangeArrowheads="1"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960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8" name="Rectangle 31"/>
              <p:cNvSpPr>
                <a:spLocks noChangeArrowheads="1"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1152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89" name="Rectangle 32"/>
              <p:cNvSpPr>
                <a:spLocks noChangeArrowheads="1"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960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90" name="Rectangle 33"/>
              <p:cNvSpPr>
                <a:spLocks noChangeArrowheads="1"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2304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91" name="Rectangle 34"/>
              <p:cNvSpPr>
                <a:spLocks noChangeArrowheads="1"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2304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92" name="Rectangle 35"/>
              <p:cNvSpPr>
                <a:spLocks noChangeArrowheads="1"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2112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93" name="Rectangle 36"/>
              <p:cNvSpPr>
                <a:spLocks noChangeArrowheads="1"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2112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94" name="Rectangle 37"/>
              <p:cNvSpPr>
                <a:spLocks noChangeArrowheads="1"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95" name="Rectangle 38"/>
              <p:cNvSpPr>
                <a:spLocks noChangeArrowheads="1"/>
              </p:cNvSpPr>
              <p:nvPr>
                <p:custDataLst>
                  <p:tags r:id="rId74"/>
                </p:custDataLst>
              </p:nvPr>
            </p:nvSpPr>
            <p:spPr bwMode="auto">
              <a:xfrm>
                <a:off x="1728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0422" name="AutoShape 39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256" y="3168"/>
              <a:ext cx="192" cy="192"/>
            </a:xfrm>
            <a:prstGeom prst="star4">
              <a:avLst>
                <a:gd name="adj" fmla="val 12500"/>
              </a:avLst>
            </a:prstGeom>
            <a:solidFill>
              <a:srgbClr val="F81706"/>
            </a:solidFill>
            <a:ln w="9525">
              <a:solidFill>
                <a:srgbClr val="CC66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3" name="AutoShape 40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448" y="2784"/>
              <a:ext cx="192" cy="192"/>
            </a:xfrm>
            <a:prstGeom prst="star4">
              <a:avLst>
                <a:gd name="adj" fmla="val 12500"/>
              </a:avLst>
            </a:prstGeom>
            <a:solidFill>
              <a:srgbClr val="F81706"/>
            </a:solidFill>
            <a:ln w="9525">
              <a:solidFill>
                <a:srgbClr val="CC66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0424" name="Group 41"/>
            <p:cNvGrpSpPr>
              <a:grpSpLocks/>
            </p:cNvGrpSpPr>
            <p:nvPr/>
          </p:nvGrpSpPr>
          <p:grpSpPr bwMode="auto">
            <a:xfrm>
              <a:off x="2256" y="2400"/>
              <a:ext cx="1536" cy="1536"/>
              <a:chOff x="1920" y="1536"/>
              <a:chExt cx="1536" cy="1536"/>
            </a:xfrm>
          </p:grpSpPr>
          <p:sp>
            <p:nvSpPr>
              <p:cNvPr id="60442" name="Oval 42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112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3" name="Oval 43"/>
              <p:cNvSpPr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920" y="288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4" name="Oval 44"/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920" y="268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5" name="Oval 45"/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920" y="249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6" name="Oval 46"/>
              <p:cNvSpPr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1920" y="2112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7" name="Oval 47"/>
              <p:cNvSpPr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1920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8" name="Oval 48"/>
              <p:cNvSpPr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920" y="172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49" name="Oval 49"/>
              <p:cNvSpPr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1920" y="153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0" name="Oval 50"/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2496" y="288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1" name="Oval 51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2304" y="268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2" name="Oval 52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2496" y="172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3" name="Oval 53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2304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4" name="Oval 54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2112" y="2112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5" name="Oval 55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3264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6" name="Oval 56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3072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7" name="Oval 57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2880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8" name="Oval 58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2688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59" name="Oval 59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2496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0" name="Oval 60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2304" y="2304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1" name="Oval 61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2112" y="249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62" name="Oval 62"/>
              <p:cNvSpPr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2688" y="153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425" name="Group 63"/>
            <p:cNvGrpSpPr>
              <a:grpSpLocks/>
            </p:cNvGrpSpPr>
            <p:nvPr/>
          </p:nvGrpSpPr>
          <p:grpSpPr bwMode="auto">
            <a:xfrm>
              <a:off x="2448" y="2400"/>
              <a:ext cx="1344" cy="1536"/>
              <a:chOff x="2112" y="1536"/>
              <a:chExt cx="1344" cy="1536"/>
            </a:xfrm>
          </p:grpSpPr>
          <p:grpSp>
            <p:nvGrpSpPr>
              <p:cNvPr id="60426" name="Group 64"/>
              <p:cNvGrpSpPr>
                <a:grpSpLocks/>
              </p:cNvGrpSpPr>
              <p:nvPr/>
            </p:nvGrpSpPr>
            <p:grpSpPr bwMode="auto">
              <a:xfrm>
                <a:off x="2112" y="1536"/>
                <a:ext cx="1152" cy="1536"/>
                <a:chOff x="2112" y="1536"/>
                <a:chExt cx="1152" cy="1536"/>
              </a:xfrm>
            </p:grpSpPr>
            <p:sp>
              <p:nvSpPr>
                <p:cNvPr id="60432" name="Oval 65"/>
                <p:cNvSpPr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3072" y="2880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3" name="Oval 66"/>
                <p:cNvSpPr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880" y="268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4" name="Oval 67"/>
                <p:cNvSpPr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688" y="2496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5" name="Oval 68"/>
                <p:cNvSpPr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304" y="2112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6" name="Oval 69"/>
                <p:cNvSpPr>
                  <a:spLocks noChangeArrowhead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2496" y="1536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7" name="Oval 70"/>
                <p:cNvSpPr>
                  <a:spLocks noChangeArrowhead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304" y="172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8" name="Oval 71"/>
                <p:cNvSpPr>
                  <a:spLocks noChangeArrowhead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112" y="1536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39" name="Oval 72"/>
                <p:cNvSpPr>
                  <a:spLocks noChangeArrowhead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112" y="172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0" name="Oval 73"/>
                <p:cNvSpPr>
                  <a:spLocks noChangeArrowheads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112" y="2880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41" name="Oval 74"/>
                <p:cNvSpPr>
                  <a:spLocks noChangeArrowhead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112" y="2688"/>
                  <a:ext cx="192" cy="192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0427" name="Oval 75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2496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28" name="Oval 76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2688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29" name="Oval 77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2880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30" name="Oval 78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072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31" name="Oval 79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264" y="192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Forward Checking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62000" y="1676400"/>
            <a:ext cx="77724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/>
              <a:t>   After a variable </a:t>
            </a:r>
            <a:r>
              <a:rPr lang="en-US" sz="2800" dirty="0">
                <a:solidFill>
                  <a:srgbClr val="F81706"/>
                </a:solidFill>
              </a:rPr>
              <a:t>X</a:t>
            </a:r>
            <a:r>
              <a:rPr lang="en-US" sz="2800" dirty="0"/>
              <a:t> is assigned a value </a:t>
            </a:r>
            <a:r>
              <a:rPr lang="en-US" sz="2800" dirty="0" err="1">
                <a:solidFill>
                  <a:srgbClr val="F81706"/>
                </a:solidFill>
              </a:rPr>
              <a:t>v</a:t>
            </a:r>
            <a:r>
              <a:rPr lang="en-US" sz="2800" dirty="0"/>
              <a:t>, look at each unassigned variable </a:t>
            </a:r>
            <a:r>
              <a:rPr lang="en-US" sz="2800" dirty="0">
                <a:solidFill>
                  <a:srgbClr val="339933"/>
                </a:solidFill>
              </a:rPr>
              <a:t>Y</a:t>
            </a:r>
            <a:r>
              <a:rPr lang="en-US" sz="2800" dirty="0"/>
              <a:t> that is connected to </a:t>
            </a:r>
            <a:r>
              <a:rPr lang="en-US" sz="2800" dirty="0">
                <a:solidFill>
                  <a:srgbClr val="F81706"/>
                </a:solidFill>
              </a:rPr>
              <a:t>X</a:t>
            </a:r>
            <a:r>
              <a:rPr lang="en-US" sz="2800" dirty="0"/>
              <a:t> by a constraint and </a:t>
            </a:r>
            <a:r>
              <a:rPr lang="en-US" sz="2800" dirty="0" smtClean="0"/>
              <a:t>delete </a:t>
            </a:r>
            <a:r>
              <a:rPr lang="en-US" sz="2800" dirty="0"/>
              <a:t>from </a:t>
            </a:r>
            <a:r>
              <a:rPr lang="en-US" sz="2800" dirty="0">
                <a:solidFill>
                  <a:srgbClr val="339933"/>
                </a:solidFill>
              </a:rPr>
              <a:t>Y</a:t>
            </a:r>
            <a:r>
              <a:rPr lang="en-US" sz="2800" dirty="0"/>
              <a:t>’s domain any value that is inconsistent with </a:t>
            </a:r>
            <a:r>
              <a:rPr lang="en-US" sz="2800" dirty="0" err="1">
                <a:solidFill>
                  <a:srgbClr val="F81706"/>
                </a:solidFill>
              </a:rPr>
              <a:t>v</a:t>
            </a:r>
            <a:endParaRPr lang="en-US" sz="2800" dirty="0">
              <a:solidFill>
                <a:srgbClr val="F81706"/>
              </a:solidFill>
            </a:endParaRPr>
          </a:p>
        </p:txBody>
      </p:sp>
      <p:grpSp>
        <p:nvGrpSpPr>
          <p:cNvPr id="62468" name="Group 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3048000" y="3657600"/>
            <a:ext cx="2438400" cy="2438400"/>
            <a:chOff x="1920" y="2304"/>
            <a:chExt cx="1536" cy="1536"/>
          </a:xfrm>
        </p:grpSpPr>
        <p:grpSp>
          <p:nvGrpSpPr>
            <p:cNvPr id="62469" name="Group 5"/>
            <p:cNvGrpSpPr>
              <a:grpSpLocks/>
            </p:cNvGrpSpPr>
            <p:nvPr/>
          </p:nvGrpSpPr>
          <p:grpSpPr bwMode="auto">
            <a:xfrm>
              <a:off x="1920" y="2304"/>
              <a:ext cx="1536" cy="1536"/>
              <a:chOff x="960" y="1344"/>
              <a:chExt cx="1536" cy="1536"/>
            </a:xfrm>
          </p:grpSpPr>
          <p:sp>
            <p:nvSpPr>
              <p:cNvPr id="62485" name="Rectangle 6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960" y="1344"/>
                <a:ext cx="1536" cy="15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86" name="Rectangle 7"/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2304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87" name="Rectangle 8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728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88" name="Rectangle 9"/>
              <p:cNvSpPr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112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89" name="Rectangle 10"/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920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0" name="Rectangle 11"/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2304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1" name="Rectangle 12"/>
              <p:cNvSpPr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2112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2" name="Rectangle 13"/>
              <p:cNvSpPr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1920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3" name="Rectangle 14"/>
              <p:cNvSpPr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728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4" name="Rectangle 15"/>
              <p:cNvSpPr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1536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5" name="Rectangle 16"/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1344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6" name="Rectangle 17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152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7" name="Rectangle 18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960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8" name="Rectangle 19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9" name="Rectangle 20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1344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0" name="Rectangle 21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1536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1" name="Rectangle 22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344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2" name="Rectangle 23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536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3" name="Rectangle 24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1728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4" name="Rectangle 25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920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5" name="Rectangle 26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960" y="192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6" name="Rectangle 27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1536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7" name="Rectangle 28"/>
              <p:cNvSpPr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1152" y="134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8" name="Rectangle 29"/>
              <p:cNvSpPr>
                <a:spLocks noChangeArrowheads="1"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1344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09" name="Rectangle 30"/>
              <p:cNvSpPr>
                <a:spLocks noChangeArrowheads="1"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960" y="153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0" name="Rectangle 31"/>
              <p:cNvSpPr>
                <a:spLocks noChangeArrowheads="1"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1152" y="172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1" name="Rectangle 32"/>
              <p:cNvSpPr>
                <a:spLocks noChangeArrowheads="1"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960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2" name="Rectangle 33"/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2304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3" name="Rectangle 34"/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2304" y="2112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4" name="Rectangle 35"/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2112" y="2304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5" name="Rectangle 36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2112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6" name="Rectangle 37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1920" y="249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7" name="Rectangle 38"/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1728" y="268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470" name="AutoShape 39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920" y="3072"/>
              <a:ext cx="192" cy="192"/>
            </a:xfrm>
            <a:prstGeom prst="star4">
              <a:avLst>
                <a:gd name="adj" fmla="val 12500"/>
              </a:avLst>
            </a:prstGeom>
            <a:solidFill>
              <a:srgbClr val="F81706"/>
            </a:solidFill>
            <a:ln w="9525">
              <a:solidFill>
                <a:srgbClr val="CC66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1" name="Oval 40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112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2" name="Oval 4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496" y="3648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3" name="Oval 42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304" y="345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4" name="Oval 43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496" y="249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5" name="Oval 4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304" y="2688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6" name="Oval 45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112" y="288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7" name="Oval 46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64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8" name="Oval 47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072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9" name="Oval 48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880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0" name="Oval 49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688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1" name="Oval 50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496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2" name="Oval 51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304" y="307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3" name="Oval 52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2112" y="326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4" name="Oval 53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2688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search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Search</a:t>
            </a:r>
          </a:p>
          <a:p>
            <a:pPr lvl="1"/>
            <a:r>
              <a:rPr lang="en-US" sz="2400" dirty="0" smtClean="0"/>
              <a:t>uninformed</a:t>
            </a:r>
          </a:p>
          <a:p>
            <a:pPr lvl="2"/>
            <a:r>
              <a:rPr lang="en-US" sz="2000" dirty="0" smtClean="0"/>
              <a:t>BFS, DFS, IDS</a:t>
            </a:r>
          </a:p>
          <a:p>
            <a:pPr lvl="1"/>
            <a:r>
              <a:rPr lang="en-US" sz="2400" dirty="0" smtClean="0"/>
              <a:t>informed</a:t>
            </a:r>
          </a:p>
          <a:p>
            <a:pPr lvl="2"/>
            <a:r>
              <a:rPr lang="en-US" sz="2000" dirty="0" smtClean="0"/>
              <a:t>A*, IDA*, greedy-search</a:t>
            </a:r>
          </a:p>
          <a:p>
            <a:r>
              <a:rPr lang="en-US" sz="2800" dirty="0" smtClean="0"/>
              <a:t>Adversarial search</a:t>
            </a:r>
          </a:p>
          <a:p>
            <a:pPr lvl="1"/>
            <a:r>
              <a:rPr lang="en-US" sz="2400" dirty="0" smtClean="0"/>
              <a:t>assume player makes the optimal move</a:t>
            </a:r>
          </a:p>
          <a:p>
            <a:pPr lvl="1"/>
            <a:r>
              <a:rPr lang="en-US" sz="2400" dirty="0" err="1" smtClean="0"/>
              <a:t>minimax</a:t>
            </a:r>
            <a:r>
              <a:rPr lang="en-US" sz="2400" dirty="0" smtClean="0"/>
              <a:t> and alpha-beta pruning</a:t>
            </a:r>
          </a:p>
          <a:p>
            <a:r>
              <a:rPr lang="en-US" sz="2800" dirty="0" smtClean="0"/>
              <a:t>Local search (aka state space search)</a:t>
            </a:r>
          </a:p>
          <a:p>
            <a:pPr lvl="1"/>
            <a:r>
              <a:rPr lang="en-US" sz="2400" dirty="0" smtClean="0"/>
              <a:t>start random, make small changes</a:t>
            </a:r>
          </a:p>
          <a:p>
            <a:pPr lvl="1"/>
            <a:r>
              <a:rPr lang="en-US" sz="2400" dirty="0" smtClean="0"/>
              <a:t>dealing with local minima, plateaus, etc.</a:t>
            </a:r>
          </a:p>
          <a:p>
            <a:pPr lvl="2"/>
            <a:r>
              <a:rPr lang="en-US" sz="2000" dirty="0" smtClean="0"/>
              <a:t>random restart, randomization in the approach, simulated annealing, beam search, genetic algorithms</a:t>
            </a:r>
          </a:p>
          <a:p>
            <a:pPr lvl="1"/>
            <a:endParaRPr lang="en-US" sz="24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Forward checking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609600" y="4191000"/>
            <a:ext cx="78486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Can we detect inevitable failure early?</a:t>
            </a:r>
          </a:p>
          <a:p>
            <a:pPr lvl="1">
              <a:lnSpc>
                <a:spcPct val="90000"/>
              </a:lnSpc>
            </a:pPr>
            <a:r>
              <a:rPr lang="en-US" sz="1800" i="1" dirty="0"/>
              <a:t>And avoid it later?</a:t>
            </a:r>
          </a:p>
          <a:p>
            <a:pPr lvl="1">
              <a:lnSpc>
                <a:spcPct val="90000"/>
              </a:lnSpc>
            </a:pPr>
            <a:endParaRPr lang="en-US" sz="1800" i="1" dirty="0"/>
          </a:p>
          <a:p>
            <a:pPr>
              <a:lnSpc>
                <a:spcPct val="90000"/>
              </a:lnSpc>
            </a:pPr>
            <a:r>
              <a:rPr lang="en-US" sz="2000" i="1" dirty="0"/>
              <a:t>Forward checking idea: </a:t>
            </a:r>
            <a:r>
              <a:rPr lang="en-US" sz="2000" dirty="0"/>
              <a:t>keep track of remaining legal values for unassigned variables.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Terminate search when any variable has no legal values.</a:t>
            </a:r>
            <a:endParaRPr lang="en-US" sz="2000" i="1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143000" y="3124200"/>
          <a:ext cx="7010400" cy="79248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9" name="Group 2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2362200" y="1066800"/>
            <a:ext cx="3679825" cy="1671638"/>
            <a:chOff x="1488" y="1152"/>
            <a:chExt cx="2318" cy="1053"/>
          </a:xfrm>
        </p:grpSpPr>
        <p:grpSp>
          <p:nvGrpSpPr>
            <p:cNvPr id="10" name="Group 30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12" name="Text Box 31"/>
              <p:cNvSpPr txBox="1"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13" name="Group 32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15" name="Text Box 33"/>
                <p:cNvSpPr txBox="1">
                  <a:spLocks noChangeArrowhead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430" y="1316"/>
                  <a:ext cx="33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16" name="Text Box 34"/>
                <p:cNvSpPr txBox="1">
                  <a:spLocks noChangeArrowhead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17" name="Text Box 35"/>
                <p:cNvSpPr txBox="1"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18" name="Text Box 36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2496" y="1152"/>
                  <a:ext cx="224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19" name="Text Box 37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20" name="Text Box 38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21" name="Line 39"/>
                <p:cNvSpPr>
                  <a:spLocks noChangeShapeType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Line 40"/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Line 41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Line 42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Line 43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Line 44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Line 45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" name="Line 46"/>
              <p:cNvSpPr>
                <a:spLocks noChangeShapeType="1"/>
              </p:cNvSpPr>
              <p:nvPr>
                <p:custDataLst>
                  <p:tags r:id="rId5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Line 47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aphicFrame>
        <p:nvGraphicFramePr>
          <p:cNvPr id="785411" name="Group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143000" y="3886200"/>
          <a:ext cx="7010400" cy="79248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4541" name="Group 29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362200" y="1828800"/>
            <a:ext cx="3679825" cy="1671638"/>
            <a:chOff x="1488" y="1152"/>
            <a:chExt cx="2318" cy="1053"/>
          </a:xfrm>
        </p:grpSpPr>
        <p:grpSp>
          <p:nvGrpSpPr>
            <p:cNvPr id="64542" name="Group 30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64544" name="Text Box 31"/>
              <p:cNvSpPr txBox="1"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64545" name="Group 32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64547" name="Text Box 33"/>
                <p:cNvSpPr txBox="1">
                  <a:spLocks noChangeArrowhead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64548" name="Text Box 34"/>
                <p:cNvSpPr txBox="1"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64549" name="Text Box 35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64550" name="Text Box 36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496" y="1152"/>
                  <a:ext cx="224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64551" name="Text Box 37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64552" name="Text Box 38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64553" name="Line 39"/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54" name="Line 40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55" name="Line 41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56" name="Line 42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57" name="Line 43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58" name="Line 44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59" name="Line 45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4546" name="Line 46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4543" name="Line 47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62000" y="55626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Pick red for WA… how does it change the domains?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16000" cy="381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74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aphicFrame>
        <p:nvGraphicFramePr>
          <p:cNvPr id="787460" name="Group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43000" y="3886200"/>
          <a:ext cx="7010400" cy="118872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6598" name="Group 38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362200" y="1828800"/>
            <a:ext cx="3679825" cy="1671638"/>
            <a:chOff x="1488" y="1152"/>
            <a:chExt cx="2318" cy="1053"/>
          </a:xfrm>
        </p:grpSpPr>
        <p:grpSp>
          <p:nvGrpSpPr>
            <p:cNvPr id="66599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66601" name="Text Box 40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66602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66604" name="Text Box 42"/>
                <p:cNvSpPr txBox="1"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66605" name="Text Box 43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66606" name="Text Box 44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66607" name="Text Box 45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496" y="1152"/>
                  <a:ext cx="224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66608" name="Text Box 46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66609" name="Text Box 47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66610" name="Line 48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1" name="Line 49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2" name="Line 50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3" name="Line 51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4" name="Line 52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5" name="Line 53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6" name="Line 54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6603" name="Line 55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6600" name="Line 56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6" name="Straight Connector 25"/>
          <p:cNvCxnSpPr/>
          <p:nvPr/>
        </p:nvCxnSpPr>
        <p:spPr bwMode="auto">
          <a:xfrm>
            <a:off x="2209800" y="5257800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6172200" y="5257800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16000" cy="381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74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aphicFrame>
        <p:nvGraphicFramePr>
          <p:cNvPr id="787460" name="Group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43000" y="3886200"/>
          <a:ext cx="7010400" cy="118872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38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362200" y="1828800"/>
            <a:ext cx="3679825" cy="1671638"/>
            <a:chOff x="1488" y="1152"/>
            <a:chExt cx="2318" cy="1053"/>
          </a:xfrm>
        </p:grpSpPr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66601" name="Text Box 40"/>
              <p:cNvSpPr txBox="1"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4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66604" name="Text Box 42"/>
                <p:cNvSpPr txBox="1">
                  <a:spLocks noChangeArrowhead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66605" name="Text Box 43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66606" name="Text Box 44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66607" name="Text Box 45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496" y="1152"/>
                  <a:ext cx="228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8000"/>
                      </a:solidFill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66608" name="Text Box 46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66609" name="Text Box 47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66610" name="Line 48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1" name="Line 49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2" name="Line 50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3" name="Line 51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4" name="Line 52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5" name="Line 53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16" name="Line 54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6603" name="Line 55"/>
              <p:cNvSpPr>
                <a:spLocks noChangeShapeType="1"/>
              </p:cNvSpPr>
              <p:nvPr>
                <p:custDataLst>
                  <p:tags r:id="rId7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6600" name="Line 56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62000" y="55626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Pick green for Q… how does it change the domains?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49600" y="50673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89508" name="Group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43000" y="3886200"/>
          <a:ext cx="7010400" cy="158496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9550" name="Rectangle 4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pSp>
        <p:nvGrpSpPr>
          <p:cNvPr id="26" name="Group 38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362200" y="1828800"/>
            <a:ext cx="3679825" cy="1671638"/>
            <a:chOff x="1488" y="1152"/>
            <a:chExt cx="2318" cy="1053"/>
          </a:xfrm>
        </p:grpSpPr>
        <p:grpSp>
          <p:nvGrpSpPr>
            <p:cNvPr id="27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29" name="Text Box 40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30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32" name="Text Box 42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33" name="Text Box 43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34" name="Text Box 44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35" name="Text Box 45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496" y="1152"/>
                  <a:ext cx="228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8000"/>
                      </a:solidFill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36" name="Text Box 46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37" name="Text Box 47"/>
                <p:cNvSpPr txBox="1"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38" name="Line 48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49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50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51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52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53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54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1" name="Line 55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Line 5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5" name="Straight Connector 44"/>
          <p:cNvCxnSpPr/>
          <p:nvPr/>
        </p:nvCxnSpPr>
        <p:spPr bwMode="auto">
          <a:xfrm>
            <a:off x="2209800" y="5637212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4191000" y="5638800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6248400" y="5638800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49600" y="50673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89508" name="Group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43000" y="3886200"/>
          <a:ext cx="7010400" cy="158496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9550" name="Rectangle 4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2000" y="5791200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FF0000"/>
                </a:solidFill>
              </a:rPr>
              <a:t>Pick blue for V… how does it change the domains?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26" name="Group 38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362200" y="1828800"/>
            <a:ext cx="3679825" cy="1665288"/>
            <a:chOff x="1488" y="1152"/>
            <a:chExt cx="2318" cy="1049"/>
          </a:xfrm>
        </p:grpSpPr>
        <p:grpSp>
          <p:nvGrpSpPr>
            <p:cNvPr id="27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49"/>
              <a:chOff x="1488" y="1152"/>
              <a:chExt cx="2318" cy="1049"/>
            </a:xfrm>
          </p:grpSpPr>
          <p:sp>
            <p:nvSpPr>
              <p:cNvPr id="29" name="Text Box 40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30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49"/>
                <a:chOff x="1430" y="1008"/>
                <a:chExt cx="1830" cy="1049"/>
              </a:xfrm>
            </p:grpSpPr>
            <p:sp>
              <p:nvSpPr>
                <p:cNvPr id="32" name="Text Box 42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33" name="Text Box 43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34" name="Text Box 44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35" name="Text Box 45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496" y="1152"/>
                  <a:ext cx="228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8000"/>
                      </a:solidFill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36" name="Text Box 46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37" name="Text Box 47"/>
                <p:cNvSpPr txBox="1"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496" y="1824"/>
                  <a:ext cx="214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00FF"/>
                      </a:solidFill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38" name="Line 48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49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50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51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52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53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54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1" name="Line 55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Line 5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03300" cy="381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5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56200" y="5473700"/>
            <a:ext cx="1003300" cy="381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9600" y="5080000"/>
            <a:ext cx="1003300" cy="381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1557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aphicFrame>
        <p:nvGraphicFramePr>
          <p:cNvPr id="791558" name="Group 6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1143000" y="3886200"/>
          <a:ext cx="7010400" cy="198120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56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2082800" y="3581400"/>
            <a:ext cx="6524625" cy="1905000"/>
            <a:chOff x="1312" y="2256"/>
            <a:chExt cx="4110" cy="1200"/>
          </a:xfrm>
        </p:grpSpPr>
        <p:sp>
          <p:nvSpPr>
            <p:cNvPr id="70733" name="Oval 57" hidden="1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312" y="3208"/>
              <a:ext cx="240" cy="240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34" name="Oval 58" hidden="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3840" y="3216"/>
              <a:ext cx="240" cy="240"/>
            </a:xfrm>
            <a:prstGeom prst="ellips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35" name="Text Box 59" hidden="1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112" y="2256"/>
              <a:ext cx="3310" cy="524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rgbClr val="FF3399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latin typeface="Tahoma" charset="0"/>
                </a:rPr>
                <a:t>Impossible assignments that forward </a:t>
              </a:r>
            </a:p>
            <a:p>
              <a:pPr algn="l"/>
              <a:r>
                <a:rPr lang="en-US" sz="2400">
                  <a:latin typeface="Tahoma" charset="0"/>
                </a:rPr>
                <a:t>checking do not detect</a:t>
              </a:r>
            </a:p>
          </p:txBody>
        </p:sp>
        <p:sp>
          <p:nvSpPr>
            <p:cNvPr id="70736" name="Line 60" hidden="1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 flipV="1">
              <a:off x="1472" y="2784"/>
              <a:ext cx="2128" cy="44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 type="triangle" w="med" len="med"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37" name="Line 61" hidden="1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3584" y="2784"/>
              <a:ext cx="320" cy="448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33" name="Straight Connector 32"/>
          <p:cNvCxnSpPr/>
          <p:nvPr/>
        </p:nvCxnSpPr>
        <p:spPr bwMode="auto">
          <a:xfrm>
            <a:off x="6248400" y="6018212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4191000" y="6019800"/>
            <a:ext cx="838200" cy="1588"/>
          </a:xfrm>
          <a:prstGeom prst="line">
            <a:avLst/>
          </a:prstGeom>
          <a:solidFill>
            <a:srgbClr val="CCFF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5" name="Group 3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2362200" y="1828800"/>
            <a:ext cx="3679825" cy="1665288"/>
            <a:chOff x="1488" y="1152"/>
            <a:chExt cx="2318" cy="1049"/>
          </a:xfrm>
        </p:grpSpPr>
        <p:grpSp>
          <p:nvGrpSpPr>
            <p:cNvPr id="36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49"/>
              <a:chOff x="1488" y="1152"/>
              <a:chExt cx="2318" cy="1049"/>
            </a:xfrm>
          </p:grpSpPr>
          <p:sp>
            <p:nvSpPr>
              <p:cNvPr id="38" name="Text Box 40"/>
              <p:cNvSpPr txBox="1"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39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49"/>
                <a:chOff x="1430" y="1008"/>
                <a:chExt cx="1830" cy="1049"/>
              </a:xfrm>
            </p:grpSpPr>
            <p:sp>
              <p:nvSpPr>
                <p:cNvPr id="41" name="Text Box 42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42" name="Text Box 43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43" name="Text Box 44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44" name="Text Box 45"/>
                <p:cNvSpPr txBox="1"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496" y="1152"/>
                  <a:ext cx="228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8000"/>
                      </a:solidFill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45" name="Text Box 46"/>
                <p:cNvSpPr txBox="1">
                  <a:spLocks noChangeArrowhead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46" name="Text Box 47"/>
                <p:cNvSpPr txBox="1">
                  <a:spLocks noChangeArrowhead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496" y="1824"/>
                  <a:ext cx="214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00FF"/>
                      </a:solidFill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47" name="Line 48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Line 49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50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Line 51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Line 52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Line 53"/>
                <p:cNvSpPr>
                  <a:spLocks noChangeShapeType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Line 54"/>
                <p:cNvSpPr>
                  <a:spLocks noChangeShapeType="1"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0" name="Line 55"/>
              <p:cNvSpPr>
                <a:spLocks noChangeShapeType="1"/>
              </p:cNvSpPr>
              <p:nvPr>
                <p:custDataLst>
                  <p:tags r:id="rId10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Line 56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57200" y="62484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Only picked 3 colors, but already know we’re at a dead end!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49600" y="50673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89508" name="Group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43000" y="3886200"/>
          <a:ext cx="7010400" cy="158496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9550" name="Rectangle 4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pSp>
        <p:nvGrpSpPr>
          <p:cNvPr id="2" name="Group 38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362200" y="1828800"/>
            <a:ext cx="3679825" cy="1671638"/>
            <a:chOff x="1488" y="1152"/>
            <a:chExt cx="2318" cy="1053"/>
          </a:xfrm>
        </p:grpSpPr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29" name="Text Box 40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4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32" name="Text Box 42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33" name="Text Box 43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34" name="Text Box 44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35" name="Text Box 45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496" y="1152"/>
                  <a:ext cx="228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8000"/>
                      </a:solidFill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36" name="Text Box 46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37" name="Text Box 47"/>
                <p:cNvSpPr txBox="1"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38" name="Line 48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49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50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51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52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53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54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1" name="Line 55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Line 5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524000" y="5791200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After just selecting 2… anything wrong with this?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0300" y="46736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49600" y="5067300"/>
            <a:ext cx="1003300" cy="3937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89508" name="Group 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143000" y="3886200"/>
          <a:ext cx="7010400" cy="1584960"/>
        </p:xfrm>
        <a:graphic>
          <a:graphicData uri="http://schemas.openxmlformats.org/drawingml/2006/table">
            <a:tbl>
              <a:tblPr/>
              <a:tblGrid>
                <a:gridCol w="1001713"/>
                <a:gridCol w="1001712"/>
                <a:gridCol w="1001713"/>
                <a:gridCol w="1000125"/>
                <a:gridCol w="1001712"/>
                <a:gridCol w="1001713"/>
                <a:gridCol w="1001712"/>
              </a:tblGrid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81706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9550" name="Rectangle 46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Map Coloring</a:t>
            </a:r>
          </a:p>
        </p:txBody>
      </p:sp>
      <p:grpSp>
        <p:nvGrpSpPr>
          <p:cNvPr id="2" name="Group 38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362200" y="1828800"/>
            <a:ext cx="3679825" cy="1671638"/>
            <a:chOff x="1488" y="1152"/>
            <a:chExt cx="2318" cy="1053"/>
          </a:xfrm>
        </p:grpSpPr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1488" y="1152"/>
              <a:ext cx="2318" cy="1053"/>
              <a:chOff x="1488" y="1152"/>
              <a:chExt cx="2318" cy="1053"/>
            </a:xfrm>
          </p:grpSpPr>
          <p:sp>
            <p:nvSpPr>
              <p:cNvPr id="29" name="Text Box 40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600" y="1632"/>
                <a:ext cx="206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>
                    <a:latin typeface="Tahoma" charset="0"/>
                  </a:rPr>
                  <a:t>T</a:t>
                </a:r>
              </a:p>
            </p:txBody>
          </p:sp>
          <p:grpSp>
            <p:nvGrpSpPr>
              <p:cNvPr id="4" name="Group 41"/>
              <p:cNvGrpSpPr>
                <a:grpSpLocks/>
              </p:cNvGrpSpPr>
              <p:nvPr/>
            </p:nvGrpSpPr>
            <p:grpSpPr bwMode="auto">
              <a:xfrm>
                <a:off x="1488" y="1152"/>
                <a:ext cx="1830" cy="1053"/>
                <a:chOff x="1430" y="1008"/>
                <a:chExt cx="1830" cy="1053"/>
              </a:xfrm>
            </p:grpSpPr>
            <p:sp>
              <p:nvSpPr>
                <p:cNvPr id="32" name="Text Box 42"/>
                <p:cNvSpPr txBox="1">
                  <a:spLocks noChangeArrowhead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430" y="1316"/>
                  <a:ext cx="367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FF0000"/>
                      </a:solidFill>
                      <a:latin typeface="Tahoma" charset="0"/>
                    </a:rPr>
                    <a:t>WA</a:t>
                  </a:r>
                </a:p>
              </p:txBody>
            </p:sp>
            <p:sp>
              <p:nvSpPr>
                <p:cNvPr id="33" name="Text Box 43"/>
                <p:cNvSpPr txBox="1">
                  <a:spLocks noChangeArrowheads="1"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016" y="1008"/>
                  <a:ext cx="302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NT</a:t>
                  </a:r>
                </a:p>
              </p:txBody>
            </p:sp>
            <p:sp>
              <p:nvSpPr>
                <p:cNvPr id="34" name="Text Box 44"/>
                <p:cNvSpPr txBox="1">
                  <a:spLocks noChangeArrowheads="1"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112" y="1584"/>
                  <a:ext cx="289" cy="237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SA</a:t>
                  </a:r>
                </a:p>
              </p:txBody>
            </p:sp>
            <p:sp>
              <p:nvSpPr>
                <p:cNvPr id="35" name="Text Box 45"/>
                <p:cNvSpPr txBox="1">
                  <a:spLocks noChangeArrowheads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496" y="1152"/>
                  <a:ext cx="228" cy="23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rgbClr val="008000"/>
                      </a:solidFill>
                      <a:latin typeface="Tahoma" charset="0"/>
                    </a:rPr>
                    <a:t>Q</a:t>
                  </a:r>
                </a:p>
              </p:txBody>
            </p:sp>
            <p:sp>
              <p:nvSpPr>
                <p:cNvPr id="36" name="Text Box 46"/>
                <p:cNvSpPr txBox="1">
                  <a:spLocks noChangeArrowheads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2832" y="1536"/>
                  <a:ext cx="428" cy="237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NSW</a:t>
                  </a:r>
                </a:p>
              </p:txBody>
            </p:sp>
            <p:sp>
              <p:nvSpPr>
                <p:cNvPr id="37" name="Text Box 47"/>
                <p:cNvSpPr txBox="1">
                  <a:spLocks noChangeArrowhead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2496" y="1824"/>
                  <a:ext cx="208" cy="23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>
                      <a:latin typeface="Tahoma" charset="0"/>
                    </a:rPr>
                    <a:t>V</a:t>
                  </a:r>
                </a:p>
              </p:txBody>
            </p:sp>
            <p:sp>
              <p:nvSpPr>
                <p:cNvPr id="38" name="Line 48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 flipV="1">
                  <a:off x="1776" y="1104"/>
                  <a:ext cx="240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49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776" y="1440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50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2160" y="1248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51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2256" y="1824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Line 52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2736" y="1296"/>
                  <a:ext cx="288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Line 53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2320" y="1136"/>
                  <a:ext cx="18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Line 54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 flipV="1">
                  <a:off x="2704" y="1776"/>
                  <a:ext cx="336" cy="1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1" name="Line 55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H="1">
                <a:off x="2304" y="1536"/>
                <a:ext cx="24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Line 5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2448" y="182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524000" y="5791200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After just selecting 2… anything wrong with this?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133600" y="5029200"/>
            <a:ext cx="533400" cy="533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096000" y="5029200"/>
            <a:ext cx="533400" cy="533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0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61963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Removal of Arc Inconsistencies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Given two variables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err="1" smtClean="0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sz="2800" i="1" baseline="-25000" dirty="0" err="1" smtClean="0">
                <a:latin typeface="Arial" charset="0"/>
                <a:ea typeface="Arial" charset="0"/>
                <a:cs typeface="Arial" charset="0"/>
              </a:rPr>
              <a:t>j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i="1" dirty="0" err="1" smtClean="0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sz="2800" i="1" baseline="-25000" dirty="0" err="1" smtClean="0">
                <a:latin typeface="Arial" charset="0"/>
                <a:ea typeface="Arial" charset="0"/>
                <a:cs typeface="Arial" charset="0"/>
              </a:rPr>
              <a:t>k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that are connected by some constraint</a:t>
            </a:r>
          </a:p>
          <a:p>
            <a:pPr eaLnBrk="1" hangingPunct="1"/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We have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current remaining domains </a:t>
            </a:r>
            <a:r>
              <a:rPr lang="en-US" sz="2800" i="1" dirty="0" err="1" smtClean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800" i="1" baseline="-25000" dirty="0" err="1" smtClean="0">
                <a:latin typeface="Arial" charset="0"/>
                <a:ea typeface="Arial" charset="0"/>
                <a:cs typeface="Arial" charset="0"/>
              </a:rPr>
              <a:t>xj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2800" i="1" dirty="0" err="1" smtClean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800" i="1" baseline="-25000" dirty="0" err="1" smtClean="0">
                <a:latin typeface="Arial" charset="0"/>
                <a:ea typeface="Arial" charset="0"/>
                <a:cs typeface="Arial" charset="0"/>
              </a:rPr>
              <a:t>xk</a:t>
            </a:r>
            <a:endParaRPr lang="en-US" sz="2800" i="1" baseline="-25000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For every possible label in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i="1" dirty="0" err="1" smtClean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800" i="1" baseline="-25000" dirty="0" err="1" smtClean="0">
                <a:latin typeface="Arial" charset="0"/>
                <a:ea typeface="Arial" charset="0"/>
                <a:cs typeface="Arial" charset="0"/>
              </a:rPr>
              <a:t>xj</a:t>
            </a:r>
            <a:endParaRPr lang="en-US" sz="2800" i="1" baseline="-25000" dirty="0" smtClean="0">
              <a:latin typeface="Arial" charset="0"/>
              <a:ea typeface="Arial" charset="0"/>
              <a:cs typeface="Arial" charset="0"/>
            </a:endParaRPr>
          </a:p>
          <a:p>
            <a:pPr lvl="1" eaLnBrk="1" hangingPunct="1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if using that label leaves no possible labels in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i="1" dirty="0" err="1" smtClean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sz="2400" i="1" baseline="-25000" dirty="0" err="1" smtClean="0">
                <a:latin typeface="Arial" charset="0"/>
                <a:ea typeface="Arial" charset="0"/>
                <a:cs typeface="Arial" charset="0"/>
              </a:rPr>
              <a:t>xk</a:t>
            </a:r>
            <a:endParaRPr lang="en-US" sz="2400" i="1" baseline="-25000" dirty="0" smtClean="0">
              <a:latin typeface="Arial" charset="0"/>
              <a:ea typeface="Arial" charset="0"/>
              <a:cs typeface="Arial" charset="0"/>
            </a:endParaRPr>
          </a:p>
          <a:p>
            <a:pPr lvl="1" eaLnBrk="1" hangingPunct="1"/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Then get rid of that possible label</a:t>
            </a:r>
          </a:p>
          <a:p>
            <a:pPr lvl="1" eaLnBrk="1" hangingPunct="1"/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See full </a:t>
            </a:r>
            <a:r>
              <a:rPr lang="en-US" sz="2800" dirty="0" err="1" smtClean="0">
                <a:latin typeface="Arial" charset="0"/>
                <a:ea typeface="Arial" charset="0"/>
                <a:cs typeface="Arial" charset="0"/>
              </a:rPr>
              <a:t>pseudocode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in the book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Intro Example: 8-Queens</a:t>
            </a:r>
          </a:p>
        </p:txBody>
      </p:sp>
      <p:grpSp>
        <p:nvGrpSpPr>
          <p:cNvPr id="19459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3048000" y="1600200"/>
            <a:ext cx="2438400" cy="2438400"/>
            <a:chOff x="960" y="1344"/>
            <a:chExt cx="1536" cy="1536"/>
          </a:xfrm>
        </p:grpSpPr>
        <p:sp>
          <p:nvSpPr>
            <p:cNvPr id="19463" name="Rectangle 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960" y="1344"/>
              <a:ext cx="1536" cy="15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4" name="Rectangle 5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304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5" name="Rectangle 6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728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6" name="Rectangle 7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112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7" name="Rectangle 8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920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8" name="Rectangle 9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304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9" name="Rectangle 10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112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0" name="Rectangle 1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920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1" name="Rectangle 12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728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2" name="Rectangle 13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536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3" name="Rectangle 1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44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4" name="Rectangle 15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152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5" name="Rectangle 1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960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6" name="Rectangle 17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152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7" name="Rectangle 1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344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8" name="Rectangle 19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536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9" name="Rectangle 20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344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0" name="Rectangle 2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536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1" name="Rectangle 22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728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2" name="Rectangle 2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920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3" name="Rectangle 2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960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4" name="Rectangle 25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536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5" name="Rectangle 26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6" name="Rectangle 27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344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7" name="Rectangle 28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960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8" name="Rectangle 29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1152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9" name="Rectangle 30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960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0" name="Rectangle 31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304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1" name="Rectangle 32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2304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2" name="Rectangle 33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112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3" name="Rectangle 34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2112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4" name="Rectangle 35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1920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5" name="Rectangle 36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1728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460" name="AutoShap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0" y="2819400"/>
            <a:ext cx="304800" cy="304800"/>
          </a:xfrm>
          <a:prstGeom prst="star4">
            <a:avLst>
              <a:gd name="adj" fmla="val 12500"/>
            </a:avLst>
          </a:prstGeom>
          <a:solidFill>
            <a:srgbClr val="F81706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1" name="AutoShape 3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352800" y="2209800"/>
            <a:ext cx="304800" cy="304800"/>
          </a:xfrm>
          <a:prstGeom prst="star4">
            <a:avLst>
              <a:gd name="adj" fmla="val 12500"/>
            </a:avLst>
          </a:prstGeom>
          <a:solidFill>
            <a:srgbClr val="F81706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1905000" y="4724400"/>
            <a:ext cx="586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Where should I put the queens in columns 3 and 4?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consistency: AC-3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What happens if we remove a possible value during an arc consistency check?</a:t>
            </a:r>
          </a:p>
          <a:p>
            <a:pPr lvl="1"/>
            <a:r>
              <a:rPr lang="en-US" sz="2000" dirty="0" smtClean="0"/>
              <a:t>may cause other domains to change!</a:t>
            </a:r>
          </a:p>
          <a:p>
            <a:r>
              <a:rPr lang="en-US" sz="2400" dirty="0" smtClean="0"/>
              <a:t>When do we stop?</a:t>
            </a:r>
          </a:p>
          <a:p>
            <a:pPr lvl="1"/>
            <a:r>
              <a:rPr lang="en-US" sz="2000" dirty="0" smtClean="0"/>
              <a:t>keep running repeatedly until no inconsistencies remain</a:t>
            </a:r>
          </a:p>
          <a:p>
            <a:pPr lvl="1"/>
            <a:r>
              <a:rPr lang="en-US" sz="2000" dirty="0" smtClean="0"/>
              <a:t>can get very complicated to keep track of which to check</a:t>
            </a:r>
          </a:p>
          <a:p>
            <a:r>
              <a:rPr lang="en-US" sz="2400" dirty="0" smtClean="0"/>
              <a:t>AC-3</a:t>
            </a:r>
          </a:p>
          <a:p>
            <a:pPr lvl="1"/>
            <a:r>
              <a:rPr lang="en-US" sz="2000" dirty="0" smtClean="0"/>
              <a:t>systematic way to keep track of which arcs still need to be check</a:t>
            </a:r>
          </a:p>
          <a:p>
            <a:pPr lvl="1"/>
            <a:r>
              <a:rPr lang="en-US" sz="2000" dirty="0" smtClean="0"/>
              <a:t>keep track of the set of possible constraints/arcs that may need to be check</a:t>
            </a:r>
          </a:p>
          <a:p>
            <a:pPr lvl="1"/>
            <a:r>
              <a:rPr lang="en-US" sz="2000" dirty="0" smtClean="0"/>
              <a:t>grab one from this set</a:t>
            </a:r>
          </a:p>
          <a:p>
            <a:pPr lvl="1"/>
            <a:r>
              <a:rPr lang="en-US" sz="2000" dirty="0" smtClean="0"/>
              <a:t>if we make changes to variable’s domain, add all of it’s constraints into the step</a:t>
            </a:r>
          </a:p>
          <a:p>
            <a:pPr lvl="1"/>
            <a:r>
              <a:rPr lang="en-US" sz="2000" dirty="0" smtClean="0"/>
              <a:t>keep doing this until no constraints exist</a:t>
            </a:r>
            <a:br>
              <a:rPr lang="en-US" sz="2000" dirty="0" smtClean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Solving a CSP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31838" y="1239838"/>
            <a:ext cx="77724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Search: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</a:rPr>
              <a:t>can find good solutions, but must examine non-solutions along the way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Constraint Propagation: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</a:rPr>
              <a:t>can rule out non-solutions, but this is not the same as finding </a:t>
            </a:r>
            <a:r>
              <a:rPr lang="en-US" sz="2400" dirty="0" smtClean="0">
                <a:ea typeface="ＭＳ Ｐゴシック" charset="-128"/>
              </a:rPr>
              <a:t>solutions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Interweave </a:t>
            </a:r>
            <a:r>
              <a:rPr lang="en-US" sz="2800" dirty="0">
                <a:solidFill>
                  <a:srgbClr val="CC3300"/>
                </a:solidFill>
              </a:rPr>
              <a:t>constraint propagation </a:t>
            </a:r>
            <a:r>
              <a:rPr lang="en-US" sz="2800" dirty="0"/>
              <a:t>and </a:t>
            </a:r>
            <a:r>
              <a:rPr lang="en-US" sz="2800" dirty="0">
                <a:solidFill>
                  <a:srgbClr val="CC3300"/>
                </a:solidFill>
              </a:rPr>
              <a:t>search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</a:rPr>
              <a:t>Perform constraint propagation at each search step.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80899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80920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0929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0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1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2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3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4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5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6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37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0921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80922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0923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0924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0925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0926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0927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0928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80900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80909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80916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,2,3,4}</a:t>
                </a:r>
              </a:p>
            </p:txBody>
          </p:sp>
          <p:sp>
            <p:nvSpPr>
              <p:cNvPr id="80917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{1,2,3,4}</a:t>
                </a:r>
              </a:p>
            </p:txBody>
          </p:sp>
          <p:sp>
            <p:nvSpPr>
              <p:cNvPr id="80918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{1,2,3,4}</a:t>
                </a:r>
              </a:p>
            </p:txBody>
          </p:sp>
          <p:sp>
            <p:nvSpPr>
              <p:cNvPr id="80919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{1,2,3,4}</a:t>
                </a:r>
              </a:p>
            </p:txBody>
          </p:sp>
        </p:grpSp>
        <p:sp>
          <p:nvSpPr>
            <p:cNvPr id="80910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1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2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3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4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15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901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286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80903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04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05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06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07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08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600200" y="5257800"/>
            <a:ext cx="617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What can we remove with forward checking?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9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82947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82970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2979" name="Rectangle 5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0" name="Rectangle 6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1" name="Rectangle 7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2" name="Rectangle 8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3" name="Rectangle 9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4" name="Rectangle 10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5" name="Rectangle 11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6" name="Rectangle 12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87" name="Rectangle 13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2971" name="Text Box 14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82972" name="Text Box 15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2973" name="Text Box 16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2974" name="Text Box 17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2975" name="Text Box 18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2976" name="Text Box 19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2977" name="Text Box 20"/>
            <p:cNvSpPr txBox="1"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2978" name="Text Box 21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82948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82959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82966" name="Text Box 24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,2,3,4}</a:t>
                </a:r>
              </a:p>
            </p:txBody>
          </p:sp>
          <p:sp>
            <p:nvSpPr>
              <p:cNvPr id="82967" name="Text Box 25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  <p:sp>
            <p:nvSpPr>
              <p:cNvPr id="82968" name="Text Box 26"/>
              <p:cNvSpPr txBox="1"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82969" name="Text Box 27"/>
              <p:cNvSpPr txBox="1"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</p:grpSp>
        <p:sp>
          <p:nvSpPr>
            <p:cNvPr id="82960" name="Line 28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61" name="Line 29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62" name="Line 30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63" name="Line 31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64" name="Line 32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65" name="Line 33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949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286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950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82953" name="Oval 3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54" name="Oval 37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55" name="Oval 38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56" name="Oval 39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57" name="Oval 40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58" name="Oval 41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951" name="Text Box 42" hidden="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2425" y="6080125"/>
            <a:ext cx="22161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forward propagation</a:t>
            </a:r>
          </a:p>
        </p:txBody>
      </p:sp>
      <p:sp>
        <p:nvSpPr>
          <p:cNvPr id="82952" name="Oval 43" hidden="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rot="1647286">
            <a:off x="5954713" y="2890838"/>
            <a:ext cx="306387" cy="1881187"/>
          </a:xfrm>
          <a:prstGeom prst="ellipse">
            <a:avLst/>
          </a:prstGeom>
          <a:noFill/>
          <a:ln w="25400">
            <a:solidFill>
              <a:srgbClr val="33CC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990600" y="5181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Anything else with arc consistency?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81200" y="60198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Can’t have X2 = 3!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84995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85016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5025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6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7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8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9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0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1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2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3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5017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85018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5019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5020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5021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5022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5023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5024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84996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85005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85012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,2,3,4}</a:t>
                </a:r>
              </a:p>
            </p:txBody>
          </p:sp>
          <p:sp>
            <p:nvSpPr>
              <p:cNvPr id="85013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  <p:sp>
            <p:nvSpPr>
              <p:cNvPr id="85014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85015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</p:grpSp>
        <p:sp>
          <p:nvSpPr>
            <p:cNvPr id="85006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7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8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9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10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11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997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286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4998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84999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0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1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2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3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4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600200" y="51816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Anything else?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81200" y="60198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Can’t have X3 = 4!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5025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6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7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8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29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0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1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2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33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5017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85018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5019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5020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5021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5022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5023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5024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85012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,2,3,4}</a:t>
                </a:r>
              </a:p>
            </p:txBody>
          </p:sp>
          <p:sp>
            <p:nvSpPr>
              <p:cNvPr id="85013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857" cy="52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 dirty="0">
                    <a:latin typeface="Tahoma" charset="0"/>
                  </a:rPr>
                  <a:t>X3</a:t>
                </a:r>
              </a:p>
              <a:p>
                <a:r>
                  <a:rPr lang="en-US" sz="2400" dirty="0">
                    <a:latin typeface="Tahoma" charset="0"/>
                  </a:rPr>
                  <a:t>{</a:t>
                </a:r>
                <a:r>
                  <a:rPr lang="en-US" sz="2400" dirty="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 dirty="0">
                    <a:latin typeface="Tahoma" charset="0"/>
                  </a:rPr>
                  <a:t>,2,</a:t>
                </a:r>
                <a:r>
                  <a:rPr lang="en-US" sz="2400" dirty="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 dirty="0" smtClean="0">
                    <a:latin typeface="Tahoma" charset="0"/>
                  </a:rPr>
                  <a:t>, }</a:t>
                </a:r>
                <a:endParaRPr lang="en-US" sz="2400" dirty="0">
                  <a:latin typeface="Tahoma" charset="0"/>
                </a:endParaRPr>
              </a:p>
            </p:txBody>
          </p:sp>
          <p:sp>
            <p:nvSpPr>
              <p:cNvPr id="85014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85015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</p:grpSp>
        <p:sp>
          <p:nvSpPr>
            <p:cNvPr id="85006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7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8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9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10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11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997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286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84999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0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1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2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3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04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600200" y="51816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Anything else?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81200" y="601980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Can’t have X3 = 2!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87043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87064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7073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74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75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76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77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78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79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80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81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7065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87066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7067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7068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7069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7070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7071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7072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87044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87053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87060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,2,3,4}</a:t>
                </a:r>
              </a:p>
            </p:txBody>
          </p:sp>
          <p:sp>
            <p:nvSpPr>
              <p:cNvPr id="87061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87062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,2,3,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87063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</p:grpSp>
        <p:sp>
          <p:nvSpPr>
            <p:cNvPr id="87054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5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6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7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8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9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045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286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7046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87047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48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84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49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872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0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1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52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Oval 41"/>
          <p:cNvSpPr/>
          <p:nvPr/>
        </p:nvSpPr>
        <p:spPr bwMode="auto">
          <a:xfrm>
            <a:off x="3733800" y="3429000"/>
            <a:ext cx="2514600" cy="1676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295400" y="5522893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Technically no search over values was involved.  Only looked at constraints.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89091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89112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89121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2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3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4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5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6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7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8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29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9113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89114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9115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9116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9117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89118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89119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89120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89092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89101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89108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89109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{1,2,3,4}</a:t>
                </a:r>
              </a:p>
            </p:txBody>
          </p:sp>
          <p:sp>
            <p:nvSpPr>
              <p:cNvPr id="89110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{1,2,3,4}</a:t>
                </a:r>
              </a:p>
            </p:txBody>
          </p:sp>
          <p:sp>
            <p:nvSpPr>
              <p:cNvPr id="89111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{1,2,3,4}</a:t>
                </a:r>
              </a:p>
            </p:txBody>
          </p:sp>
        </p:grpSp>
        <p:sp>
          <p:nvSpPr>
            <p:cNvPr id="89102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03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04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05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06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07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9093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743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89095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96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97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98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99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00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91139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91160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91169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0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1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2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3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4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5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6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77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1161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91162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1163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1164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1165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1166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1167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1168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91140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91149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91156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91157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{1,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91158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{1,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91159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</p:grpSp>
        <p:sp>
          <p:nvSpPr>
            <p:cNvPr id="91150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51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52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53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54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55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1141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743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142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91143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44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45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46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47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48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505200" y="4800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?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09800" y="57912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Can’t have X3 = 3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93187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93208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93217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18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19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20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21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22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23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24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25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3209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93210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3211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3212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3213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3214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3215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3216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93188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93197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93204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93205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{1,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93206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{1,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93207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</p:grpSp>
        <p:sp>
          <p:nvSpPr>
            <p:cNvPr id="93198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99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00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01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02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03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3189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743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3190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93191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92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93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94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95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96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505200" y="48006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?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62200" y="5791200"/>
            <a:ext cx="464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Can’t have X4 = 1 or X4 = 4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Intro Example: 8-Queens</a:t>
            </a:r>
          </a:p>
        </p:txBody>
      </p:sp>
      <p:grpSp>
        <p:nvGrpSpPr>
          <p:cNvPr id="21507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3124200" y="1981200"/>
            <a:ext cx="2438400" cy="2438400"/>
            <a:chOff x="960" y="1344"/>
            <a:chExt cx="1536" cy="1536"/>
          </a:xfrm>
        </p:grpSpPr>
        <p:sp>
          <p:nvSpPr>
            <p:cNvPr id="21549" name="Rectangle 4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960" y="1344"/>
              <a:ext cx="1536" cy="15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0" name="Rectangle 5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2304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1" name="Rectangle 6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1728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2" name="Rectangle 7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2112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3" name="Rectangle 8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1920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4" name="Rectangle 9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2304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5" name="Rectangle 10"/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2112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6" name="Rectangle 11"/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1920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7" name="Rectangle 12"/>
            <p:cNvSpPr>
              <a:spLocks noChangeArrowheads="1"/>
            </p:cNvSpPr>
            <p:nvPr>
              <p:custDataLst>
                <p:tags r:id="rId51"/>
              </p:custDataLst>
            </p:nvPr>
          </p:nvSpPr>
          <p:spPr bwMode="auto">
            <a:xfrm>
              <a:off x="1728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8" name="Rectangle 13"/>
            <p:cNvSpPr>
              <a:spLocks noChangeArrowheads="1"/>
            </p:cNvSpPr>
            <p:nvPr>
              <p:custDataLst>
                <p:tags r:id="rId52"/>
              </p:custDataLst>
            </p:nvPr>
          </p:nvSpPr>
          <p:spPr bwMode="auto">
            <a:xfrm>
              <a:off x="1536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9" name="Rectangle 14"/>
            <p:cNvSpPr>
              <a:spLocks noChangeArrowheads="1"/>
            </p:cNvSpPr>
            <p:nvPr>
              <p:custDataLst>
                <p:tags r:id="rId53"/>
              </p:custDataLst>
            </p:nvPr>
          </p:nvSpPr>
          <p:spPr bwMode="auto">
            <a:xfrm>
              <a:off x="1344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0" name="Rectangle 15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>
              <a:off x="1152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1" name="Rectangle 16"/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960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2" name="Rectangle 17"/>
            <p:cNvSpPr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152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3" name="Rectangle 18"/>
            <p:cNvSpPr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344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4" name="Rectangle 19"/>
            <p:cNvSpPr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1536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5" name="Rectangle 20"/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1344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6" name="Rectangle 21"/>
            <p:cNvSpPr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1536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7" name="Rectangle 22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1728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8" name="Rectangle 23"/>
            <p:cNvSpPr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1920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9" name="Rectangle 24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960" y="1920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0" name="Rectangle 25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1536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1" name="Rectangle 26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1152" y="134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2" name="Rectangle 27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1344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3" name="Rectangle 28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960" y="153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4" name="Rectangle 29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>
              <a:off x="1152" y="172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5" name="Rectangle 30"/>
            <p:cNvSpPr>
              <a:spLocks noChangeArrowheads="1"/>
            </p:cNvSpPr>
            <p:nvPr>
              <p:custDataLst>
                <p:tags r:id="rId69"/>
              </p:custDataLst>
            </p:nvPr>
          </p:nvSpPr>
          <p:spPr bwMode="auto">
            <a:xfrm>
              <a:off x="960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6" name="Rectangle 31"/>
            <p:cNvSpPr>
              <a:spLocks noChangeArrowheads="1"/>
            </p:cNvSpPr>
            <p:nvPr>
              <p:custDataLst>
                <p:tags r:id="rId70"/>
              </p:custDataLst>
            </p:nvPr>
          </p:nvSpPr>
          <p:spPr bwMode="auto">
            <a:xfrm>
              <a:off x="2304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7" name="Rectangle 32"/>
            <p:cNvSpPr>
              <a:spLocks noChangeArrowheads="1"/>
            </p:cNvSpPr>
            <p:nvPr>
              <p:custDataLst>
                <p:tags r:id="rId71"/>
              </p:custDataLst>
            </p:nvPr>
          </p:nvSpPr>
          <p:spPr bwMode="auto">
            <a:xfrm>
              <a:off x="2304" y="21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8" name="Rectangle 33"/>
            <p:cNvSpPr>
              <a:spLocks noChangeArrowheads="1"/>
            </p:cNvSpPr>
            <p:nvPr>
              <p:custDataLst>
                <p:tags r:id="rId72"/>
              </p:custDataLst>
            </p:nvPr>
          </p:nvSpPr>
          <p:spPr bwMode="auto">
            <a:xfrm>
              <a:off x="2112" y="2304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9" name="Rectangle 34"/>
            <p:cNvSpPr>
              <a:spLocks noChangeArrowheads="1"/>
            </p:cNvSpPr>
            <p:nvPr>
              <p:custDataLst>
                <p:tags r:id="rId73"/>
              </p:custDataLst>
            </p:nvPr>
          </p:nvSpPr>
          <p:spPr bwMode="auto">
            <a:xfrm>
              <a:off x="2112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0" name="Rectangle 35"/>
            <p:cNvSpPr>
              <a:spLocks noChangeArrowheads="1"/>
            </p:cNvSpPr>
            <p:nvPr>
              <p:custDataLst>
                <p:tags r:id="rId74"/>
              </p:custDataLst>
            </p:nvPr>
          </p:nvSpPr>
          <p:spPr bwMode="auto">
            <a:xfrm>
              <a:off x="1920" y="2496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1" name="Rectangle 36"/>
            <p:cNvSpPr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1728" y="2688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2437" name="AutoShape 3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24200" y="3200400"/>
            <a:ext cx="304800" cy="304800"/>
          </a:xfrm>
          <a:prstGeom prst="star4">
            <a:avLst>
              <a:gd name="adj" fmla="val 12500"/>
            </a:avLst>
          </a:prstGeom>
          <a:solidFill>
            <a:srgbClr val="F81706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2438" name="AutoShape 3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29000" y="2590800"/>
            <a:ext cx="304800" cy="304800"/>
          </a:xfrm>
          <a:prstGeom prst="star4">
            <a:avLst>
              <a:gd name="adj" fmla="val 12500"/>
            </a:avLst>
          </a:prstGeom>
          <a:solidFill>
            <a:srgbClr val="F81706"/>
          </a:solidFill>
          <a:ln w="9525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9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3124200" y="1981200"/>
            <a:ext cx="2438400" cy="2438400"/>
            <a:chOff x="1920" y="1536"/>
            <a:chExt cx="1536" cy="1536"/>
          </a:xfrm>
        </p:grpSpPr>
        <p:sp>
          <p:nvSpPr>
            <p:cNvPr id="21528" name="Oval 40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2112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9" name="Oval 41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920" y="288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0" name="Oval 42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920" y="2688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1" name="Oval 43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1920" y="249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2" name="Oval 44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920" y="211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3" name="Oval 45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920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4" name="Oval 46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920" y="1728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5" name="Oval 47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1920" y="153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6" name="Oval 48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496" y="288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7" name="Oval 49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304" y="2688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8" name="Oval 50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496" y="1728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9" name="Oval 51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2304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0" name="Oval 52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112" y="2112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1" name="Oval 53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3264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2" name="Oval 54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3072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3" name="Oval 55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2880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4" name="Oval 56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688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5" name="Oval 57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2496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6" name="Oval 58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2304" y="2304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7" name="Oval 59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2112" y="249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8" name="Oval 60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2688" y="1536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6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3429000" y="1981200"/>
            <a:ext cx="2133600" cy="2438400"/>
            <a:chOff x="2112" y="1536"/>
            <a:chExt cx="1344" cy="1536"/>
          </a:xfrm>
        </p:grpSpPr>
        <p:grpSp>
          <p:nvGrpSpPr>
            <p:cNvPr id="21512" name="Group 62"/>
            <p:cNvGrpSpPr>
              <a:grpSpLocks/>
            </p:cNvGrpSpPr>
            <p:nvPr/>
          </p:nvGrpSpPr>
          <p:grpSpPr bwMode="auto">
            <a:xfrm>
              <a:off x="2112" y="1536"/>
              <a:ext cx="1152" cy="1536"/>
              <a:chOff x="2112" y="1536"/>
              <a:chExt cx="1152" cy="1536"/>
            </a:xfrm>
          </p:grpSpPr>
          <p:sp>
            <p:nvSpPr>
              <p:cNvPr id="21518" name="Oval 63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3072" y="288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19" name="Oval 64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880" y="268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0" name="Oval 65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2688" y="249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1" name="Oval 66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2304" y="2112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2" name="Oval 67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2496" y="153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3" name="Oval 68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2304" y="172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4" name="Oval 69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112" y="1536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5" name="Oval 70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112" y="172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6" name="Oval 71"/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2112" y="2880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27" name="Oval 72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112" y="2688"/>
                <a:ext cx="192" cy="19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513" name="Oval 73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496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4" name="Oval 74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688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5" name="Oval 75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880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6" name="Oval 7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072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7" name="Oval 7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64" y="1920"/>
              <a:ext cx="192" cy="19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219200" y="5105400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The decisions you make constrain the possible set of next states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95235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95256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95265" name="Rectangle 5"/>
              <p:cNvSpPr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66" name="Rectangle 6"/>
              <p:cNvSpPr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67" name="Rectangle 7"/>
              <p:cNvSpPr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68" name="Rectangle 8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69" name="Rectangle 9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0" name="Rectangle 10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1" name="Rectangle 1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2" name="Rectangle 12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73" name="Rectangle 13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257" name="Text Box 14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95258" name="Text Box 15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5259" name="Text Box 16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5260" name="Text Box 17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5261" name="Text Box 18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5262" name="Text Box 19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5263" name="Text Box 20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5264" name="Text Box 21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95236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95245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95252" name="Text Box 24"/>
              <p:cNvSpPr txBox="1"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95253" name="Text Box 25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{1,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95254" name="Text Box 26"/>
              <p:cNvSpPr txBox="1"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95255" name="Text Box 27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,4}</a:t>
                </a:r>
              </a:p>
            </p:txBody>
          </p:sp>
        </p:grpSp>
        <p:sp>
          <p:nvSpPr>
            <p:cNvPr id="95246" name="Line 28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7" name="Line 29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8" name="Line 30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9" name="Line 3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0" name="Line 3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51" name="Line 3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5237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743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238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95239" name="Oval 3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0" name="Oval 3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1" name="Oval 38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2" name="Oval 39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3" name="Oval 4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44" name="Oval 4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4-Queens Problem</a:t>
            </a:r>
          </a:p>
        </p:txBody>
      </p:sp>
      <p:grpSp>
        <p:nvGrpSpPr>
          <p:cNvPr id="97283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1905000"/>
            <a:ext cx="2133600" cy="2209800"/>
            <a:chOff x="624" y="1776"/>
            <a:chExt cx="1344" cy="1392"/>
          </a:xfrm>
        </p:grpSpPr>
        <p:grpSp>
          <p:nvGrpSpPr>
            <p:cNvPr id="97307" name="Group 4"/>
            <p:cNvGrpSpPr>
              <a:grpSpLocks/>
            </p:cNvGrpSpPr>
            <p:nvPr/>
          </p:nvGrpSpPr>
          <p:grpSpPr bwMode="auto">
            <a:xfrm>
              <a:off x="816" y="2016"/>
              <a:ext cx="1152" cy="1152"/>
              <a:chOff x="576" y="1728"/>
              <a:chExt cx="1152" cy="1152"/>
            </a:xfrm>
          </p:grpSpPr>
          <p:sp>
            <p:nvSpPr>
              <p:cNvPr id="97316" name="Rectangle 5"/>
              <p:cNvSpPr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576" y="1728"/>
                <a:ext cx="1152" cy="1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17" name="Rectangle 6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864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18" name="Rectangle 7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152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19" name="Rectangle 8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864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20" name="Rectangle 9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21" name="Rectangle 10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1440" y="2304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22" name="Rectangle 11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1152" y="2016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23" name="Rectangle 12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576" y="2592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24" name="Rectangle 13"/>
              <p:cNvSpPr>
                <a:spLocks noChangeArrowheads="1"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1440" y="1728"/>
                <a:ext cx="288" cy="28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7308" name="Text Box 14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" y="201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  <p:sp>
          <p:nvSpPr>
            <p:cNvPr id="97309" name="Text Box 15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624" y="2592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7310" name="Text Box 16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624" y="2304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7311" name="Text Box 17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624" y="2880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7312" name="Text Box 18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1440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3</a:t>
              </a:r>
            </a:p>
          </p:txBody>
        </p:sp>
        <p:sp>
          <p:nvSpPr>
            <p:cNvPr id="97313" name="Text Box 19"/>
            <p:cNvSpPr txBox="1"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1152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2</a:t>
              </a:r>
            </a:p>
          </p:txBody>
        </p:sp>
        <p:sp>
          <p:nvSpPr>
            <p:cNvPr id="97314" name="Text Box 20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1728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4</a:t>
              </a:r>
            </a:p>
          </p:txBody>
        </p:sp>
        <p:sp>
          <p:nvSpPr>
            <p:cNvPr id="97315" name="Text Box 21"/>
            <p:cNvSpPr txBox="1"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864" y="1776"/>
              <a:ext cx="20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>
                  <a:latin typeface="Tahoma" charset="0"/>
                </a:rPr>
                <a:t>1</a:t>
              </a:r>
            </a:p>
          </p:txBody>
        </p:sp>
      </p:grpSp>
      <p:grpSp>
        <p:nvGrpSpPr>
          <p:cNvPr id="97284" name="Group 2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267200" y="1371600"/>
            <a:ext cx="3714750" cy="3270250"/>
            <a:chOff x="2445" y="1344"/>
            <a:chExt cx="2340" cy="2060"/>
          </a:xfrm>
        </p:grpSpPr>
        <p:grpSp>
          <p:nvGrpSpPr>
            <p:cNvPr id="97296" name="Group 23"/>
            <p:cNvGrpSpPr>
              <a:grpSpLocks/>
            </p:cNvGrpSpPr>
            <p:nvPr/>
          </p:nvGrpSpPr>
          <p:grpSpPr bwMode="auto">
            <a:xfrm>
              <a:off x="2445" y="1344"/>
              <a:ext cx="2340" cy="2060"/>
              <a:chOff x="2445" y="1344"/>
              <a:chExt cx="2340" cy="2060"/>
            </a:xfrm>
          </p:grpSpPr>
          <p:sp>
            <p:nvSpPr>
              <p:cNvPr id="97303" name="Text Box 24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44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X1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,3,4}</a:t>
                </a:r>
              </a:p>
            </p:txBody>
          </p:sp>
          <p:sp>
            <p:nvSpPr>
              <p:cNvPr id="97304" name="Text Box 25"/>
              <p:cNvSpPr txBox="1"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44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X3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97305" name="Text Box 26"/>
              <p:cNvSpPr txBox="1"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3885" y="2880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X4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  <p:sp>
            <p:nvSpPr>
              <p:cNvPr id="97306" name="Text Box 27"/>
              <p:cNvSpPr txBox="1"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3885" y="1344"/>
                <a:ext cx="900" cy="52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400">
                    <a:latin typeface="Tahoma" charset="0"/>
                  </a:rPr>
                  <a:t>X2</a:t>
                </a:r>
              </a:p>
              <a:p>
                <a:r>
                  <a:rPr lang="en-US" sz="2400">
                    <a:latin typeface="Tahoma" charset="0"/>
                  </a:rPr>
                  <a:t>{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1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2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chemeClr val="bg1"/>
                    </a:solidFill>
                    <a:latin typeface="Tahoma" charset="0"/>
                  </a:rPr>
                  <a:t>3</a:t>
                </a:r>
                <a:r>
                  <a:rPr lang="en-US" sz="2400">
                    <a:latin typeface="Tahoma" charset="0"/>
                  </a:rPr>
                  <a:t>,</a:t>
                </a:r>
                <a:r>
                  <a:rPr lang="en-US" sz="2400">
                    <a:solidFill>
                      <a:srgbClr val="FF3300"/>
                    </a:solidFill>
                    <a:latin typeface="Tahoma" charset="0"/>
                  </a:rPr>
                  <a:t>4</a:t>
                </a:r>
                <a:r>
                  <a:rPr lang="en-US" sz="2400">
                    <a:latin typeface="Tahoma" charset="0"/>
                  </a:rPr>
                  <a:t>}</a:t>
                </a:r>
              </a:p>
            </p:txBody>
          </p:sp>
        </p:grpSp>
        <p:sp>
          <p:nvSpPr>
            <p:cNvPr id="97297" name="Line 28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3360" y="15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8" name="Line 29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2928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9" name="Line 30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0" name="Line 31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4320" y="1872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1" name="Line 32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>
              <a:off x="3312" y="1872"/>
              <a:ext cx="576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02" name="Line 33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H="1">
              <a:off x="3360" y="1872"/>
              <a:ext cx="528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285" name="AutoShape 3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0" y="27432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7286" name="Group 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362200"/>
            <a:ext cx="1219200" cy="1676400"/>
            <a:chOff x="1296" y="1968"/>
            <a:chExt cx="768" cy="1056"/>
          </a:xfrm>
        </p:grpSpPr>
        <p:sp>
          <p:nvSpPr>
            <p:cNvPr id="97290" name="Oval 36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296" y="1968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1" name="Oval 37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296" y="2544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2" name="Oval 38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584" y="2832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3" name="Oval 39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296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4" name="Oval 40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872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95" name="Oval 41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584" y="2256"/>
              <a:ext cx="192" cy="19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287" name="AutoShape 4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819400" y="32004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8" name="AutoShape 4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81200" y="36576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9" name="AutoShape 4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438400" y="2286000"/>
            <a:ext cx="457200" cy="457200"/>
          </a:xfrm>
          <a:prstGeom prst="star4">
            <a:avLst>
              <a:gd name="adj" fmla="val 125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066800" y="525780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Only</a:t>
            </a:r>
            <a:r>
              <a:rPr lang="en-US" sz="2800" dirty="0" smtClean="0">
                <a:solidFill>
                  <a:srgbClr val="0000FF"/>
                </a:solidFill>
              </a:rPr>
              <a:t> searched 2 nodes</a:t>
            </a:r>
            <a:r>
              <a:rPr lang="en-US" sz="2800" dirty="0" smtClean="0">
                <a:solidFill>
                  <a:srgbClr val="0000FF"/>
                </a:solidFill>
              </a:rPr>
              <a:t>!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Summary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Constraint Satisfaction Problems (CSP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sz="2800" dirty="0" smtClean="0"/>
              <a:t>Key: allow us to use heuristics that are problem independent</a:t>
            </a:r>
          </a:p>
          <a:p>
            <a:pPr eaLnBrk="1" hangingPunct="1"/>
            <a:r>
              <a:rPr lang="en-US" sz="2800" dirty="0"/>
              <a:t>CSP as a search problem</a:t>
            </a:r>
          </a:p>
          <a:p>
            <a:pPr lvl="1" eaLnBrk="1" hangingPunct="1"/>
            <a:r>
              <a:rPr lang="en-US" sz="2400" dirty="0">
                <a:ea typeface="ＭＳ Ｐゴシック" charset="-128"/>
              </a:rPr>
              <a:t>Backtracking algorithm</a:t>
            </a:r>
          </a:p>
          <a:p>
            <a:pPr lvl="1" eaLnBrk="1" hangingPunct="1"/>
            <a:r>
              <a:rPr lang="en-US" sz="2400" dirty="0">
                <a:ea typeface="ＭＳ Ｐゴシック" charset="-128"/>
              </a:rPr>
              <a:t>General heuristics</a:t>
            </a:r>
          </a:p>
          <a:p>
            <a:pPr eaLnBrk="1" hangingPunct="1"/>
            <a:r>
              <a:rPr lang="en-US" sz="2800" dirty="0"/>
              <a:t>Forward checking</a:t>
            </a:r>
          </a:p>
          <a:p>
            <a:pPr eaLnBrk="1" hangingPunct="1"/>
            <a:r>
              <a:rPr lang="en-US" sz="2800" dirty="0"/>
              <a:t>Constraint propagation</a:t>
            </a:r>
          </a:p>
          <a:p>
            <a:pPr eaLnBrk="1" hangingPunct="1"/>
            <a:r>
              <a:rPr lang="en-US" sz="2800" dirty="0"/>
              <a:t>Interweaving CP and backtracking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501650" y="0"/>
            <a:ext cx="8001000" cy="1143000"/>
          </a:xfrm>
        </p:spPr>
        <p:txBody>
          <a:bodyPr/>
          <a:lstStyle/>
          <a:p>
            <a:pPr eaLnBrk="1" hangingPunct="1"/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 in Computer Vision</a:t>
            </a:r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1295400"/>
            <a:ext cx="2971800" cy="3948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57912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do you know what the 3-D shape looks like?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sp>
        <p:nvSpPr>
          <p:cNvPr id="105480" name="Freeform 1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334000" y="2819400"/>
            <a:ext cx="914400" cy="1524000"/>
          </a:xfrm>
          <a:custGeom>
            <a:avLst/>
            <a:gdLst>
              <a:gd name="T0" fmla="*/ 0 w 576"/>
              <a:gd name="T1" fmla="*/ 768 h 960"/>
              <a:gd name="T2" fmla="*/ 576 w 576"/>
              <a:gd name="T3" fmla="*/ 960 h 960"/>
              <a:gd name="T4" fmla="*/ 576 w 576"/>
              <a:gd name="T5" fmla="*/ 192 h 960"/>
              <a:gd name="T6" fmla="*/ 0 w 576"/>
              <a:gd name="T7" fmla="*/ 0 h 960"/>
              <a:gd name="T8" fmla="*/ 0 w 576"/>
              <a:gd name="T9" fmla="*/ 768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"/>
              <a:gd name="T16" fmla="*/ 0 h 960"/>
              <a:gd name="T17" fmla="*/ 576 w 576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" h="960">
                <a:moveTo>
                  <a:pt x="0" y="768"/>
                </a:moveTo>
                <a:lnTo>
                  <a:pt x="576" y="960"/>
                </a:lnTo>
                <a:lnTo>
                  <a:pt x="576" y="192"/>
                </a:lnTo>
                <a:lnTo>
                  <a:pt x="0" y="0"/>
                </a:lnTo>
                <a:lnTo>
                  <a:pt x="0" y="768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1" name="Freeform 17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248400" y="2819400"/>
            <a:ext cx="609600" cy="1524000"/>
          </a:xfrm>
          <a:custGeom>
            <a:avLst/>
            <a:gdLst>
              <a:gd name="T0" fmla="*/ 0 w 384"/>
              <a:gd name="T1" fmla="*/ 192 h 960"/>
              <a:gd name="T2" fmla="*/ 384 w 384"/>
              <a:gd name="T3" fmla="*/ 0 h 960"/>
              <a:gd name="T4" fmla="*/ 384 w 384"/>
              <a:gd name="T5" fmla="*/ 768 h 960"/>
              <a:gd name="T6" fmla="*/ 0 w 384"/>
              <a:gd name="T7" fmla="*/ 960 h 960"/>
              <a:gd name="T8" fmla="*/ 0 w 384"/>
              <a:gd name="T9" fmla="*/ 192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960"/>
              <a:gd name="T17" fmla="*/ 384 w 384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960">
                <a:moveTo>
                  <a:pt x="0" y="192"/>
                </a:moveTo>
                <a:lnTo>
                  <a:pt x="384" y="0"/>
                </a:lnTo>
                <a:lnTo>
                  <a:pt x="384" y="768"/>
                </a:lnTo>
                <a:lnTo>
                  <a:pt x="0" y="960"/>
                </a:lnTo>
                <a:lnTo>
                  <a:pt x="0" y="192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82" name="Freeform 18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5334000" y="2514600"/>
            <a:ext cx="1524000" cy="609600"/>
          </a:xfrm>
          <a:custGeom>
            <a:avLst/>
            <a:gdLst>
              <a:gd name="T0" fmla="*/ 0 w 960"/>
              <a:gd name="T1" fmla="*/ 192 h 384"/>
              <a:gd name="T2" fmla="*/ 384 w 960"/>
              <a:gd name="T3" fmla="*/ 0 h 384"/>
              <a:gd name="T4" fmla="*/ 960 w 960"/>
              <a:gd name="T5" fmla="*/ 192 h 384"/>
              <a:gd name="T6" fmla="*/ 576 w 960"/>
              <a:gd name="T7" fmla="*/ 384 h 384"/>
              <a:gd name="T8" fmla="*/ 0 w 960"/>
              <a:gd name="T9" fmla="*/ 192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0"/>
              <a:gd name="T16" fmla="*/ 0 h 384"/>
              <a:gd name="T17" fmla="*/ 960 w 960"/>
              <a:gd name="T18" fmla="*/ 384 h 3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0" h="384">
                <a:moveTo>
                  <a:pt x="0" y="192"/>
                </a:moveTo>
                <a:lnTo>
                  <a:pt x="384" y="0"/>
                </a:lnTo>
                <a:lnTo>
                  <a:pt x="960" y="192"/>
                </a:lnTo>
                <a:lnTo>
                  <a:pt x="576" y="384"/>
                </a:lnTo>
                <a:lnTo>
                  <a:pt x="0" y="192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3200400" y="2057400"/>
            <a:ext cx="2438400" cy="3276600"/>
          </a:xfrm>
          <a:prstGeom prst="rect">
            <a:avLst/>
          </a:prstGeom>
          <a:solidFill>
            <a:srgbClr val="CC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3352800" y="3962400"/>
            <a:ext cx="4495800" cy="1371600"/>
          </a:xfrm>
          <a:prstGeom prst="rect">
            <a:avLst/>
          </a:prstGeom>
          <a:solidFill>
            <a:srgbClr val="CC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705600" y="2057400"/>
            <a:ext cx="1295400" cy="3276600"/>
          </a:xfrm>
          <a:prstGeom prst="rect">
            <a:avLst/>
          </a:prstGeom>
          <a:solidFill>
            <a:srgbClr val="CC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276600" y="2057400"/>
            <a:ext cx="4724400" cy="762000"/>
          </a:xfrm>
          <a:prstGeom prst="rect">
            <a:avLst/>
          </a:prstGeom>
          <a:solidFill>
            <a:srgbClr val="CC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33600" y="5638800"/>
            <a:ext cx="3962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In or out?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05479" name="Group 15"/>
          <p:cNvGrpSpPr>
            <a:grpSpLocks/>
          </p:cNvGrpSpPr>
          <p:nvPr/>
        </p:nvGrpSpPr>
        <p:grpSpPr bwMode="auto">
          <a:xfrm>
            <a:off x="5334000" y="2514600"/>
            <a:ext cx="1524000" cy="1828800"/>
            <a:chOff x="2112" y="1152"/>
            <a:chExt cx="960" cy="1152"/>
          </a:xfrm>
        </p:grpSpPr>
        <p:sp>
          <p:nvSpPr>
            <p:cNvPr id="105480" name="Freeform 16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2112" y="1344"/>
              <a:ext cx="576" cy="960"/>
            </a:xfrm>
            <a:custGeom>
              <a:avLst/>
              <a:gdLst>
                <a:gd name="T0" fmla="*/ 0 w 576"/>
                <a:gd name="T1" fmla="*/ 768 h 960"/>
                <a:gd name="T2" fmla="*/ 576 w 576"/>
                <a:gd name="T3" fmla="*/ 960 h 960"/>
                <a:gd name="T4" fmla="*/ 576 w 576"/>
                <a:gd name="T5" fmla="*/ 192 h 960"/>
                <a:gd name="T6" fmla="*/ 0 w 576"/>
                <a:gd name="T7" fmla="*/ 0 h 960"/>
                <a:gd name="T8" fmla="*/ 0 w 576"/>
                <a:gd name="T9" fmla="*/ 768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6"/>
                <a:gd name="T16" fmla="*/ 0 h 960"/>
                <a:gd name="T17" fmla="*/ 576 w 576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6" h="960">
                  <a:moveTo>
                    <a:pt x="0" y="768"/>
                  </a:moveTo>
                  <a:lnTo>
                    <a:pt x="576" y="960"/>
                  </a:lnTo>
                  <a:lnTo>
                    <a:pt x="576" y="192"/>
                  </a:lnTo>
                  <a:lnTo>
                    <a:pt x="0" y="0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1" name="Freeform 17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2688" y="1344"/>
              <a:ext cx="384" cy="960"/>
            </a:xfrm>
            <a:custGeom>
              <a:avLst/>
              <a:gdLst>
                <a:gd name="T0" fmla="*/ 0 w 384"/>
                <a:gd name="T1" fmla="*/ 192 h 960"/>
                <a:gd name="T2" fmla="*/ 384 w 384"/>
                <a:gd name="T3" fmla="*/ 0 h 960"/>
                <a:gd name="T4" fmla="*/ 384 w 384"/>
                <a:gd name="T5" fmla="*/ 768 h 960"/>
                <a:gd name="T6" fmla="*/ 0 w 384"/>
                <a:gd name="T7" fmla="*/ 960 h 960"/>
                <a:gd name="T8" fmla="*/ 0 w 384"/>
                <a:gd name="T9" fmla="*/ 192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960"/>
                <a:gd name="T17" fmla="*/ 384 w 384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960">
                  <a:moveTo>
                    <a:pt x="0" y="192"/>
                  </a:moveTo>
                  <a:lnTo>
                    <a:pt x="384" y="0"/>
                  </a:lnTo>
                  <a:lnTo>
                    <a:pt x="384" y="768"/>
                  </a:lnTo>
                  <a:lnTo>
                    <a:pt x="0" y="96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82" name="Freeform 18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2112" y="1152"/>
              <a:ext cx="960" cy="384"/>
            </a:xfrm>
            <a:custGeom>
              <a:avLst/>
              <a:gdLst>
                <a:gd name="T0" fmla="*/ 0 w 960"/>
                <a:gd name="T1" fmla="*/ 192 h 384"/>
                <a:gd name="T2" fmla="*/ 384 w 960"/>
                <a:gd name="T3" fmla="*/ 0 h 384"/>
                <a:gd name="T4" fmla="*/ 960 w 960"/>
                <a:gd name="T5" fmla="*/ 192 h 384"/>
                <a:gd name="T6" fmla="*/ 576 w 960"/>
                <a:gd name="T7" fmla="*/ 384 h 384"/>
                <a:gd name="T8" fmla="*/ 0 w 960"/>
                <a:gd name="T9" fmla="*/ 192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0"/>
                <a:gd name="T16" fmla="*/ 0 h 384"/>
                <a:gd name="T17" fmla="*/ 960 w 960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0" h="384">
                  <a:moveTo>
                    <a:pt x="0" y="192"/>
                  </a:moveTo>
                  <a:lnTo>
                    <a:pt x="384" y="0"/>
                  </a:lnTo>
                  <a:lnTo>
                    <a:pt x="960" y="192"/>
                  </a:lnTo>
                  <a:lnTo>
                    <a:pt x="576" y="384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209800" y="50292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0000FF"/>
                </a:solidFill>
              </a:rPr>
              <a:t>Information about the other edges constrains the possibilities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362200"/>
            <a:ext cx="7086600" cy="3581400"/>
            <a:chOff x="864" y="1488"/>
            <a:chExt cx="4464" cy="225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864" y="1488"/>
              <a:ext cx="1248" cy="1728"/>
              <a:chOff x="576" y="2496"/>
              <a:chExt cx="1248" cy="1728"/>
            </a:xfrm>
          </p:grpSpPr>
          <p:sp>
            <p:nvSpPr>
              <p:cNvPr id="105488" name="Freeform 5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576" y="2496"/>
                <a:ext cx="1248" cy="768"/>
              </a:xfrm>
              <a:custGeom>
                <a:avLst/>
                <a:gdLst>
                  <a:gd name="T0" fmla="*/ 0 w 1248"/>
                  <a:gd name="T1" fmla="*/ 384 h 768"/>
                  <a:gd name="T2" fmla="*/ 768 w 1248"/>
                  <a:gd name="T3" fmla="*/ 768 h 768"/>
                  <a:gd name="T4" fmla="*/ 1248 w 1248"/>
                  <a:gd name="T5" fmla="*/ 384 h 768"/>
                  <a:gd name="T6" fmla="*/ 480 w 1248"/>
                  <a:gd name="T7" fmla="*/ 0 h 768"/>
                  <a:gd name="T8" fmla="*/ 0 w 1248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8"/>
                  <a:gd name="T16" fmla="*/ 0 h 768"/>
                  <a:gd name="T17" fmla="*/ 1248 w 1248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8" h="768">
                    <a:moveTo>
                      <a:pt x="0" y="384"/>
                    </a:moveTo>
                    <a:lnTo>
                      <a:pt x="768" y="768"/>
                    </a:lnTo>
                    <a:lnTo>
                      <a:pt x="1248" y="384"/>
                    </a:lnTo>
                    <a:lnTo>
                      <a:pt x="480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89" name="Freeform 6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576" y="2880"/>
                <a:ext cx="768" cy="1344"/>
              </a:xfrm>
              <a:custGeom>
                <a:avLst/>
                <a:gdLst>
                  <a:gd name="T0" fmla="*/ 0 w 768"/>
                  <a:gd name="T1" fmla="*/ 960 h 1344"/>
                  <a:gd name="T2" fmla="*/ 0 w 768"/>
                  <a:gd name="T3" fmla="*/ 0 h 1344"/>
                  <a:gd name="T4" fmla="*/ 768 w 768"/>
                  <a:gd name="T5" fmla="*/ 384 h 1344"/>
                  <a:gd name="T6" fmla="*/ 768 w 768"/>
                  <a:gd name="T7" fmla="*/ 1344 h 1344"/>
                  <a:gd name="T8" fmla="*/ 0 w 768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344"/>
                  <a:gd name="T17" fmla="*/ 768 w 768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344">
                    <a:moveTo>
                      <a:pt x="0" y="960"/>
                    </a:moveTo>
                    <a:lnTo>
                      <a:pt x="0" y="0"/>
                    </a:lnTo>
                    <a:lnTo>
                      <a:pt x="768" y="384"/>
                    </a:lnTo>
                    <a:lnTo>
                      <a:pt x="768" y="1344"/>
                    </a:lnTo>
                    <a:lnTo>
                      <a:pt x="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90" name="Freeform 7"/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344" y="2880"/>
                <a:ext cx="480" cy="1344"/>
              </a:xfrm>
              <a:custGeom>
                <a:avLst/>
                <a:gdLst>
                  <a:gd name="T0" fmla="*/ 480 w 480"/>
                  <a:gd name="T1" fmla="*/ 960 h 1344"/>
                  <a:gd name="T2" fmla="*/ 0 w 480"/>
                  <a:gd name="T3" fmla="*/ 1344 h 1344"/>
                  <a:gd name="T4" fmla="*/ 0 w 480"/>
                  <a:gd name="T5" fmla="*/ 384 h 1344"/>
                  <a:gd name="T6" fmla="*/ 480 w 480"/>
                  <a:gd name="T7" fmla="*/ 0 h 1344"/>
                  <a:gd name="T8" fmla="*/ 480 w 480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344"/>
                  <a:gd name="T17" fmla="*/ 480 w 480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344">
                    <a:moveTo>
                      <a:pt x="480" y="960"/>
                    </a:moveTo>
                    <a:lnTo>
                      <a:pt x="0" y="1344"/>
                    </a:lnTo>
                    <a:lnTo>
                      <a:pt x="0" y="384"/>
                    </a:lnTo>
                    <a:lnTo>
                      <a:pt x="480" y="0"/>
                    </a:lnTo>
                    <a:lnTo>
                      <a:pt x="48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872" y="2016"/>
              <a:ext cx="3456" cy="1536"/>
              <a:chOff x="1536" y="2112"/>
              <a:chExt cx="3456" cy="1536"/>
            </a:xfrm>
          </p:grpSpPr>
          <p:sp>
            <p:nvSpPr>
              <p:cNvPr id="105485" name="Freeform 9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536" y="2112"/>
                <a:ext cx="3456" cy="1152"/>
              </a:xfrm>
              <a:custGeom>
                <a:avLst/>
                <a:gdLst>
                  <a:gd name="T0" fmla="*/ 0 w 3456"/>
                  <a:gd name="T1" fmla="*/ 768 h 1152"/>
                  <a:gd name="T2" fmla="*/ 2304 w 3456"/>
                  <a:gd name="T3" fmla="*/ 1152 h 1152"/>
                  <a:gd name="T4" fmla="*/ 3456 w 3456"/>
                  <a:gd name="T5" fmla="*/ 384 h 1152"/>
                  <a:gd name="T6" fmla="*/ 1152 w 3456"/>
                  <a:gd name="T7" fmla="*/ 0 h 1152"/>
                  <a:gd name="T8" fmla="*/ 0 w 3456"/>
                  <a:gd name="T9" fmla="*/ 76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152"/>
                  <a:gd name="T17" fmla="*/ 3456 w 345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152">
                    <a:moveTo>
                      <a:pt x="0" y="768"/>
                    </a:moveTo>
                    <a:lnTo>
                      <a:pt x="2304" y="1152"/>
                    </a:lnTo>
                    <a:lnTo>
                      <a:pt x="3456" y="384"/>
                    </a:lnTo>
                    <a:lnTo>
                      <a:pt x="1152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86" name="Freeform 10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536" y="2880"/>
                <a:ext cx="2304" cy="768"/>
              </a:xfrm>
              <a:custGeom>
                <a:avLst/>
                <a:gdLst>
                  <a:gd name="T0" fmla="*/ 0 w 2304"/>
                  <a:gd name="T1" fmla="*/ 384 h 768"/>
                  <a:gd name="T2" fmla="*/ 0 w 2304"/>
                  <a:gd name="T3" fmla="*/ 0 h 768"/>
                  <a:gd name="T4" fmla="*/ 2304 w 2304"/>
                  <a:gd name="T5" fmla="*/ 384 h 768"/>
                  <a:gd name="T6" fmla="*/ 2304 w 2304"/>
                  <a:gd name="T7" fmla="*/ 768 h 768"/>
                  <a:gd name="T8" fmla="*/ 0 w 2304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768"/>
                  <a:gd name="T17" fmla="*/ 2304 w 2304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768">
                    <a:moveTo>
                      <a:pt x="0" y="384"/>
                    </a:moveTo>
                    <a:lnTo>
                      <a:pt x="0" y="0"/>
                    </a:lnTo>
                    <a:lnTo>
                      <a:pt x="2304" y="384"/>
                    </a:lnTo>
                    <a:lnTo>
                      <a:pt x="2304" y="76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87" name="Freeform 11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840" y="2496"/>
                <a:ext cx="1152" cy="1152"/>
              </a:xfrm>
              <a:custGeom>
                <a:avLst/>
                <a:gdLst>
                  <a:gd name="T0" fmla="*/ 1152 w 1152"/>
                  <a:gd name="T1" fmla="*/ 384 h 1152"/>
                  <a:gd name="T2" fmla="*/ 1152 w 1152"/>
                  <a:gd name="T3" fmla="*/ 0 h 1152"/>
                  <a:gd name="T4" fmla="*/ 0 w 1152"/>
                  <a:gd name="T5" fmla="*/ 768 h 1152"/>
                  <a:gd name="T6" fmla="*/ 0 w 1152"/>
                  <a:gd name="T7" fmla="*/ 1152 h 1152"/>
                  <a:gd name="T8" fmla="*/ 1152 w 1152"/>
                  <a:gd name="T9" fmla="*/ 384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152"/>
                  <a:gd name="T17" fmla="*/ 1152 w 1152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152">
                    <a:moveTo>
                      <a:pt x="1152" y="384"/>
                    </a:moveTo>
                    <a:lnTo>
                      <a:pt x="1152" y="0"/>
                    </a:lnTo>
                    <a:lnTo>
                      <a:pt x="0" y="768"/>
                    </a:lnTo>
                    <a:lnTo>
                      <a:pt x="0" y="1152"/>
                    </a:lnTo>
                    <a:lnTo>
                      <a:pt x="1152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448" y="3072"/>
              <a:ext cx="1056" cy="672"/>
              <a:chOff x="2688" y="2976"/>
              <a:chExt cx="1056" cy="672"/>
            </a:xfrm>
          </p:grpSpPr>
          <p:sp>
            <p:nvSpPr>
              <p:cNvPr id="105483" name="Freeform 13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2688" y="3072"/>
                <a:ext cx="768" cy="576"/>
              </a:xfrm>
              <a:custGeom>
                <a:avLst/>
                <a:gdLst>
                  <a:gd name="T0" fmla="*/ 0 w 768"/>
                  <a:gd name="T1" fmla="*/ 384 h 576"/>
                  <a:gd name="T2" fmla="*/ 768 w 768"/>
                  <a:gd name="T3" fmla="*/ 576 h 576"/>
                  <a:gd name="T4" fmla="*/ 384 w 768"/>
                  <a:gd name="T5" fmla="*/ 0 h 576"/>
                  <a:gd name="T6" fmla="*/ 0 w 768"/>
                  <a:gd name="T7" fmla="*/ 384 h 5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8"/>
                  <a:gd name="T13" fmla="*/ 0 h 576"/>
                  <a:gd name="T14" fmla="*/ 768 w 768"/>
                  <a:gd name="T15" fmla="*/ 576 h 5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8" h="576">
                    <a:moveTo>
                      <a:pt x="0" y="384"/>
                    </a:moveTo>
                    <a:lnTo>
                      <a:pt x="768" y="576"/>
                    </a:lnTo>
                    <a:lnTo>
                      <a:pt x="384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84" name="Freeform 14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072" y="2976"/>
                <a:ext cx="672" cy="672"/>
              </a:xfrm>
              <a:custGeom>
                <a:avLst/>
                <a:gdLst>
                  <a:gd name="T0" fmla="*/ 0 w 672"/>
                  <a:gd name="T1" fmla="*/ 96 h 672"/>
                  <a:gd name="T2" fmla="*/ 288 w 672"/>
                  <a:gd name="T3" fmla="*/ 0 h 672"/>
                  <a:gd name="T4" fmla="*/ 672 w 672"/>
                  <a:gd name="T5" fmla="*/ 576 h 672"/>
                  <a:gd name="T6" fmla="*/ 384 w 672"/>
                  <a:gd name="T7" fmla="*/ 672 h 672"/>
                  <a:gd name="T8" fmla="*/ 0 w 672"/>
                  <a:gd name="T9" fmla="*/ 96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672"/>
                  <a:gd name="T17" fmla="*/ 672 w 672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672">
                    <a:moveTo>
                      <a:pt x="0" y="96"/>
                    </a:moveTo>
                    <a:lnTo>
                      <a:pt x="288" y="0"/>
                    </a:lnTo>
                    <a:lnTo>
                      <a:pt x="672" y="576"/>
                    </a:lnTo>
                    <a:lnTo>
                      <a:pt x="384" y="67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3456" y="1584"/>
              <a:ext cx="960" cy="1152"/>
              <a:chOff x="2112" y="1152"/>
              <a:chExt cx="960" cy="1152"/>
            </a:xfrm>
          </p:grpSpPr>
          <p:sp>
            <p:nvSpPr>
              <p:cNvPr id="105480" name="Freeform 16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2112" y="1344"/>
                <a:ext cx="576" cy="960"/>
              </a:xfrm>
              <a:custGeom>
                <a:avLst/>
                <a:gdLst>
                  <a:gd name="T0" fmla="*/ 0 w 576"/>
                  <a:gd name="T1" fmla="*/ 768 h 960"/>
                  <a:gd name="T2" fmla="*/ 576 w 576"/>
                  <a:gd name="T3" fmla="*/ 960 h 960"/>
                  <a:gd name="T4" fmla="*/ 576 w 576"/>
                  <a:gd name="T5" fmla="*/ 192 h 960"/>
                  <a:gd name="T6" fmla="*/ 0 w 576"/>
                  <a:gd name="T7" fmla="*/ 0 h 960"/>
                  <a:gd name="T8" fmla="*/ 0 w 576"/>
                  <a:gd name="T9" fmla="*/ 768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960"/>
                  <a:gd name="T17" fmla="*/ 576 w 576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960">
                    <a:moveTo>
                      <a:pt x="0" y="768"/>
                    </a:moveTo>
                    <a:lnTo>
                      <a:pt x="576" y="960"/>
                    </a:lnTo>
                    <a:lnTo>
                      <a:pt x="576" y="192"/>
                    </a:lnTo>
                    <a:lnTo>
                      <a:pt x="0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81" name="Freeform 17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2688" y="1344"/>
                <a:ext cx="384" cy="960"/>
              </a:xfrm>
              <a:custGeom>
                <a:avLst/>
                <a:gdLst>
                  <a:gd name="T0" fmla="*/ 0 w 384"/>
                  <a:gd name="T1" fmla="*/ 192 h 960"/>
                  <a:gd name="T2" fmla="*/ 384 w 384"/>
                  <a:gd name="T3" fmla="*/ 0 h 960"/>
                  <a:gd name="T4" fmla="*/ 384 w 384"/>
                  <a:gd name="T5" fmla="*/ 768 h 960"/>
                  <a:gd name="T6" fmla="*/ 0 w 384"/>
                  <a:gd name="T7" fmla="*/ 960 h 960"/>
                  <a:gd name="T8" fmla="*/ 0 w 384"/>
                  <a:gd name="T9" fmla="*/ 192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0"/>
                  <a:gd name="T17" fmla="*/ 384 w 384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0">
                    <a:moveTo>
                      <a:pt x="0" y="192"/>
                    </a:moveTo>
                    <a:lnTo>
                      <a:pt x="384" y="0"/>
                    </a:lnTo>
                    <a:lnTo>
                      <a:pt x="384" y="768"/>
                    </a:lnTo>
                    <a:lnTo>
                      <a:pt x="0" y="96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82" name="Freeform 18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2112" y="1152"/>
                <a:ext cx="960" cy="384"/>
              </a:xfrm>
              <a:custGeom>
                <a:avLst/>
                <a:gdLst>
                  <a:gd name="T0" fmla="*/ 0 w 960"/>
                  <a:gd name="T1" fmla="*/ 192 h 384"/>
                  <a:gd name="T2" fmla="*/ 384 w 960"/>
                  <a:gd name="T3" fmla="*/ 0 h 384"/>
                  <a:gd name="T4" fmla="*/ 960 w 960"/>
                  <a:gd name="T5" fmla="*/ 192 h 384"/>
                  <a:gd name="T6" fmla="*/ 576 w 960"/>
                  <a:gd name="T7" fmla="*/ 384 h 384"/>
                  <a:gd name="T8" fmla="*/ 0 w 960"/>
                  <a:gd name="T9" fmla="*/ 192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0"/>
                  <a:gd name="T16" fmla="*/ 0 h 384"/>
                  <a:gd name="T17" fmla="*/ 960 w 96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0" h="384">
                    <a:moveTo>
                      <a:pt x="0" y="192"/>
                    </a:moveTo>
                    <a:lnTo>
                      <a:pt x="384" y="0"/>
                    </a:lnTo>
                    <a:lnTo>
                      <a:pt x="960" y="192"/>
                    </a:lnTo>
                    <a:lnTo>
                      <a:pt x="576" y="384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b="1"/>
              <a:t>Labels of Edges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381000" y="914400"/>
            <a:ext cx="8763000" cy="5410200"/>
          </a:xfrm>
        </p:spPr>
        <p:txBody>
          <a:bodyPr/>
          <a:lstStyle/>
          <a:p>
            <a:pPr eaLnBrk="1" hangingPunct="1"/>
            <a:r>
              <a:rPr lang="en-US" sz="2800" dirty="0"/>
              <a:t>Convex edge: </a:t>
            </a:r>
          </a:p>
          <a:p>
            <a:pPr lvl="1" eaLnBrk="1" hangingPunct="1"/>
            <a:r>
              <a:rPr lang="en-US" sz="2400" dirty="0">
                <a:ea typeface="ＭＳ Ｐゴシック" charset="-128"/>
              </a:rPr>
              <a:t>two surfaces intersecting at an angle greater than 180</a:t>
            </a:r>
            <a:r>
              <a:rPr lang="en-US" sz="2400" dirty="0" smtClean="0">
                <a:ea typeface="ＭＳ Ｐゴシック" charset="-128"/>
              </a:rPr>
              <a:t>°</a:t>
            </a:r>
          </a:p>
          <a:p>
            <a:pPr lvl="1" eaLnBrk="1" hangingPunct="1"/>
            <a:r>
              <a:rPr lang="en-US" sz="2400" dirty="0" smtClean="0">
                <a:ea typeface="ＭＳ Ｐゴシック" charset="-128"/>
              </a:rPr>
              <a:t>often, “sticking out”, “towards us”</a:t>
            </a:r>
          </a:p>
          <a:p>
            <a:pPr eaLnBrk="1" hangingPunct="1"/>
            <a:r>
              <a:rPr lang="en-US" sz="2800" dirty="0"/>
              <a:t>Concave edge</a:t>
            </a:r>
          </a:p>
          <a:p>
            <a:pPr lvl="1" eaLnBrk="1" hangingPunct="1"/>
            <a:r>
              <a:rPr lang="en-US" sz="2400" dirty="0">
                <a:ea typeface="ＭＳ Ｐゴシック" charset="-128"/>
              </a:rPr>
              <a:t>two surfaces intersecting at an angle less than 180</a:t>
            </a:r>
            <a:r>
              <a:rPr lang="en-US" sz="2400" dirty="0" smtClean="0">
                <a:ea typeface="ＭＳ Ｐゴシック" charset="-128"/>
              </a:rPr>
              <a:t>°</a:t>
            </a:r>
          </a:p>
          <a:p>
            <a:pPr lvl="1" eaLnBrk="1" hangingPunct="1"/>
            <a:r>
              <a:rPr lang="en-US" sz="2400" dirty="0" smtClean="0">
                <a:ea typeface="ＭＳ Ｐゴシック" charset="-128"/>
              </a:rPr>
              <a:t>often, “folded in”, “away from us”</a:t>
            </a:r>
          </a:p>
          <a:p>
            <a:pPr eaLnBrk="1" hangingPunct="1"/>
            <a:r>
              <a:rPr lang="en-US" sz="2800" dirty="0"/>
              <a:t>+ convex edge, both surfaces visible</a:t>
            </a:r>
          </a:p>
          <a:p>
            <a:pPr eaLnBrk="1" hangingPunct="1"/>
            <a:r>
              <a:rPr lang="en-US" sz="2800" dirty="0"/>
              <a:t>− concave edge, both surfaces visible</a:t>
            </a:r>
          </a:p>
          <a:p>
            <a:pPr eaLnBrk="1" hangingPunct="1"/>
            <a:r>
              <a:rPr lang="en-US" sz="2800" dirty="0" err="1">
                <a:sym typeface="Symbol" charset="2"/>
              </a:rPr>
              <a:t></a:t>
            </a:r>
            <a:r>
              <a:rPr lang="en-US" sz="2800" dirty="0"/>
              <a:t> convex edge, only one surface is visible and it is on the right side of </a:t>
            </a:r>
            <a:r>
              <a:rPr lang="en-US" sz="2800" dirty="0" err="1">
                <a:sym typeface="Symbol" charset="2"/>
              </a:rPr>
              <a:t></a:t>
            </a:r>
            <a:r>
              <a:rPr lang="en-US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11619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362200"/>
            <a:ext cx="7086600" cy="3581400"/>
            <a:chOff x="864" y="1488"/>
            <a:chExt cx="4464" cy="2256"/>
          </a:xfrm>
        </p:grpSpPr>
        <p:grpSp>
          <p:nvGrpSpPr>
            <p:cNvPr id="111620" name="Group 4"/>
            <p:cNvGrpSpPr>
              <a:grpSpLocks/>
            </p:cNvGrpSpPr>
            <p:nvPr/>
          </p:nvGrpSpPr>
          <p:grpSpPr bwMode="auto">
            <a:xfrm>
              <a:off x="864" y="1488"/>
              <a:ext cx="1248" cy="1728"/>
              <a:chOff x="576" y="2496"/>
              <a:chExt cx="1248" cy="1728"/>
            </a:xfrm>
          </p:grpSpPr>
          <p:sp>
            <p:nvSpPr>
              <p:cNvPr id="111632" name="Freeform 5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576" y="2496"/>
                <a:ext cx="1248" cy="768"/>
              </a:xfrm>
              <a:custGeom>
                <a:avLst/>
                <a:gdLst>
                  <a:gd name="T0" fmla="*/ 0 w 1248"/>
                  <a:gd name="T1" fmla="*/ 384 h 768"/>
                  <a:gd name="T2" fmla="*/ 768 w 1248"/>
                  <a:gd name="T3" fmla="*/ 768 h 768"/>
                  <a:gd name="T4" fmla="*/ 1248 w 1248"/>
                  <a:gd name="T5" fmla="*/ 384 h 768"/>
                  <a:gd name="T6" fmla="*/ 480 w 1248"/>
                  <a:gd name="T7" fmla="*/ 0 h 768"/>
                  <a:gd name="T8" fmla="*/ 0 w 1248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8"/>
                  <a:gd name="T16" fmla="*/ 0 h 768"/>
                  <a:gd name="T17" fmla="*/ 1248 w 1248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8" h="768">
                    <a:moveTo>
                      <a:pt x="0" y="384"/>
                    </a:moveTo>
                    <a:lnTo>
                      <a:pt x="768" y="768"/>
                    </a:lnTo>
                    <a:lnTo>
                      <a:pt x="1248" y="384"/>
                    </a:lnTo>
                    <a:lnTo>
                      <a:pt x="480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3" name="Freeform 6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576" y="2880"/>
                <a:ext cx="768" cy="1344"/>
              </a:xfrm>
              <a:custGeom>
                <a:avLst/>
                <a:gdLst>
                  <a:gd name="T0" fmla="*/ 0 w 768"/>
                  <a:gd name="T1" fmla="*/ 960 h 1344"/>
                  <a:gd name="T2" fmla="*/ 0 w 768"/>
                  <a:gd name="T3" fmla="*/ 0 h 1344"/>
                  <a:gd name="T4" fmla="*/ 768 w 768"/>
                  <a:gd name="T5" fmla="*/ 384 h 1344"/>
                  <a:gd name="T6" fmla="*/ 768 w 768"/>
                  <a:gd name="T7" fmla="*/ 1344 h 1344"/>
                  <a:gd name="T8" fmla="*/ 0 w 768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344"/>
                  <a:gd name="T17" fmla="*/ 768 w 768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344">
                    <a:moveTo>
                      <a:pt x="0" y="960"/>
                    </a:moveTo>
                    <a:lnTo>
                      <a:pt x="0" y="0"/>
                    </a:lnTo>
                    <a:lnTo>
                      <a:pt x="768" y="384"/>
                    </a:lnTo>
                    <a:lnTo>
                      <a:pt x="768" y="1344"/>
                    </a:lnTo>
                    <a:lnTo>
                      <a:pt x="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4" name="Freeform 7"/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344" y="2880"/>
                <a:ext cx="480" cy="1344"/>
              </a:xfrm>
              <a:custGeom>
                <a:avLst/>
                <a:gdLst>
                  <a:gd name="T0" fmla="*/ 480 w 480"/>
                  <a:gd name="T1" fmla="*/ 960 h 1344"/>
                  <a:gd name="T2" fmla="*/ 0 w 480"/>
                  <a:gd name="T3" fmla="*/ 1344 h 1344"/>
                  <a:gd name="T4" fmla="*/ 0 w 480"/>
                  <a:gd name="T5" fmla="*/ 384 h 1344"/>
                  <a:gd name="T6" fmla="*/ 480 w 480"/>
                  <a:gd name="T7" fmla="*/ 0 h 1344"/>
                  <a:gd name="T8" fmla="*/ 480 w 480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344"/>
                  <a:gd name="T17" fmla="*/ 480 w 480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344">
                    <a:moveTo>
                      <a:pt x="480" y="960"/>
                    </a:moveTo>
                    <a:lnTo>
                      <a:pt x="0" y="1344"/>
                    </a:lnTo>
                    <a:lnTo>
                      <a:pt x="0" y="384"/>
                    </a:lnTo>
                    <a:lnTo>
                      <a:pt x="480" y="0"/>
                    </a:lnTo>
                    <a:lnTo>
                      <a:pt x="48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621" name="Group 8"/>
            <p:cNvGrpSpPr>
              <a:grpSpLocks/>
            </p:cNvGrpSpPr>
            <p:nvPr/>
          </p:nvGrpSpPr>
          <p:grpSpPr bwMode="auto">
            <a:xfrm>
              <a:off x="1872" y="2016"/>
              <a:ext cx="3456" cy="1536"/>
              <a:chOff x="1536" y="2112"/>
              <a:chExt cx="3456" cy="1536"/>
            </a:xfrm>
          </p:grpSpPr>
          <p:sp>
            <p:nvSpPr>
              <p:cNvPr id="111629" name="Freeform 9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536" y="2112"/>
                <a:ext cx="3456" cy="1152"/>
              </a:xfrm>
              <a:custGeom>
                <a:avLst/>
                <a:gdLst>
                  <a:gd name="T0" fmla="*/ 0 w 3456"/>
                  <a:gd name="T1" fmla="*/ 768 h 1152"/>
                  <a:gd name="T2" fmla="*/ 2304 w 3456"/>
                  <a:gd name="T3" fmla="*/ 1152 h 1152"/>
                  <a:gd name="T4" fmla="*/ 3456 w 3456"/>
                  <a:gd name="T5" fmla="*/ 384 h 1152"/>
                  <a:gd name="T6" fmla="*/ 1152 w 3456"/>
                  <a:gd name="T7" fmla="*/ 0 h 1152"/>
                  <a:gd name="T8" fmla="*/ 0 w 3456"/>
                  <a:gd name="T9" fmla="*/ 76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152"/>
                  <a:gd name="T17" fmla="*/ 3456 w 345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152">
                    <a:moveTo>
                      <a:pt x="0" y="768"/>
                    </a:moveTo>
                    <a:lnTo>
                      <a:pt x="2304" y="1152"/>
                    </a:lnTo>
                    <a:lnTo>
                      <a:pt x="3456" y="384"/>
                    </a:lnTo>
                    <a:lnTo>
                      <a:pt x="1152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0" name="Freeform 10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536" y="2880"/>
                <a:ext cx="2304" cy="768"/>
              </a:xfrm>
              <a:custGeom>
                <a:avLst/>
                <a:gdLst>
                  <a:gd name="T0" fmla="*/ 0 w 2304"/>
                  <a:gd name="T1" fmla="*/ 384 h 768"/>
                  <a:gd name="T2" fmla="*/ 0 w 2304"/>
                  <a:gd name="T3" fmla="*/ 0 h 768"/>
                  <a:gd name="T4" fmla="*/ 2304 w 2304"/>
                  <a:gd name="T5" fmla="*/ 384 h 768"/>
                  <a:gd name="T6" fmla="*/ 2304 w 2304"/>
                  <a:gd name="T7" fmla="*/ 768 h 768"/>
                  <a:gd name="T8" fmla="*/ 0 w 2304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768"/>
                  <a:gd name="T17" fmla="*/ 2304 w 2304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768">
                    <a:moveTo>
                      <a:pt x="0" y="384"/>
                    </a:moveTo>
                    <a:lnTo>
                      <a:pt x="0" y="0"/>
                    </a:lnTo>
                    <a:lnTo>
                      <a:pt x="2304" y="384"/>
                    </a:lnTo>
                    <a:lnTo>
                      <a:pt x="2304" y="76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1" name="Freeform 11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840" y="2496"/>
                <a:ext cx="1152" cy="1152"/>
              </a:xfrm>
              <a:custGeom>
                <a:avLst/>
                <a:gdLst>
                  <a:gd name="T0" fmla="*/ 1152 w 1152"/>
                  <a:gd name="T1" fmla="*/ 384 h 1152"/>
                  <a:gd name="T2" fmla="*/ 1152 w 1152"/>
                  <a:gd name="T3" fmla="*/ 0 h 1152"/>
                  <a:gd name="T4" fmla="*/ 0 w 1152"/>
                  <a:gd name="T5" fmla="*/ 768 h 1152"/>
                  <a:gd name="T6" fmla="*/ 0 w 1152"/>
                  <a:gd name="T7" fmla="*/ 1152 h 1152"/>
                  <a:gd name="T8" fmla="*/ 1152 w 1152"/>
                  <a:gd name="T9" fmla="*/ 384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152"/>
                  <a:gd name="T17" fmla="*/ 1152 w 1152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152">
                    <a:moveTo>
                      <a:pt x="1152" y="384"/>
                    </a:moveTo>
                    <a:lnTo>
                      <a:pt x="1152" y="0"/>
                    </a:lnTo>
                    <a:lnTo>
                      <a:pt x="0" y="768"/>
                    </a:lnTo>
                    <a:lnTo>
                      <a:pt x="0" y="1152"/>
                    </a:lnTo>
                    <a:lnTo>
                      <a:pt x="1152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622" name="Group 12"/>
            <p:cNvGrpSpPr>
              <a:grpSpLocks/>
            </p:cNvGrpSpPr>
            <p:nvPr/>
          </p:nvGrpSpPr>
          <p:grpSpPr bwMode="auto">
            <a:xfrm>
              <a:off x="2448" y="3072"/>
              <a:ext cx="1056" cy="672"/>
              <a:chOff x="2688" y="2976"/>
              <a:chExt cx="1056" cy="672"/>
            </a:xfrm>
          </p:grpSpPr>
          <p:sp>
            <p:nvSpPr>
              <p:cNvPr id="111627" name="Freeform 13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2688" y="3072"/>
                <a:ext cx="768" cy="576"/>
              </a:xfrm>
              <a:custGeom>
                <a:avLst/>
                <a:gdLst>
                  <a:gd name="T0" fmla="*/ 0 w 768"/>
                  <a:gd name="T1" fmla="*/ 384 h 576"/>
                  <a:gd name="T2" fmla="*/ 768 w 768"/>
                  <a:gd name="T3" fmla="*/ 576 h 576"/>
                  <a:gd name="T4" fmla="*/ 384 w 768"/>
                  <a:gd name="T5" fmla="*/ 0 h 576"/>
                  <a:gd name="T6" fmla="*/ 0 w 768"/>
                  <a:gd name="T7" fmla="*/ 384 h 5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8"/>
                  <a:gd name="T13" fmla="*/ 0 h 576"/>
                  <a:gd name="T14" fmla="*/ 768 w 768"/>
                  <a:gd name="T15" fmla="*/ 576 h 5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8" h="576">
                    <a:moveTo>
                      <a:pt x="0" y="384"/>
                    </a:moveTo>
                    <a:lnTo>
                      <a:pt x="768" y="576"/>
                    </a:lnTo>
                    <a:lnTo>
                      <a:pt x="384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8" name="Freeform 14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072" y="2976"/>
                <a:ext cx="672" cy="672"/>
              </a:xfrm>
              <a:custGeom>
                <a:avLst/>
                <a:gdLst>
                  <a:gd name="T0" fmla="*/ 0 w 672"/>
                  <a:gd name="T1" fmla="*/ 96 h 672"/>
                  <a:gd name="T2" fmla="*/ 288 w 672"/>
                  <a:gd name="T3" fmla="*/ 0 h 672"/>
                  <a:gd name="T4" fmla="*/ 672 w 672"/>
                  <a:gd name="T5" fmla="*/ 576 h 672"/>
                  <a:gd name="T6" fmla="*/ 384 w 672"/>
                  <a:gd name="T7" fmla="*/ 672 h 672"/>
                  <a:gd name="T8" fmla="*/ 0 w 672"/>
                  <a:gd name="T9" fmla="*/ 96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672"/>
                  <a:gd name="T17" fmla="*/ 672 w 672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672">
                    <a:moveTo>
                      <a:pt x="0" y="96"/>
                    </a:moveTo>
                    <a:lnTo>
                      <a:pt x="288" y="0"/>
                    </a:lnTo>
                    <a:lnTo>
                      <a:pt x="672" y="576"/>
                    </a:lnTo>
                    <a:lnTo>
                      <a:pt x="384" y="67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1623" name="Group 15"/>
            <p:cNvGrpSpPr>
              <a:grpSpLocks/>
            </p:cNvGrpSpPr>
            <p:nvPr/>
          </p:nvGrpSpPr>
          <p:grpSpPr bwMode="auto">
            <a:xfrm>
              <a:off x="3456" y="1584"/>
              <a:ext cx="960" cy="1152"/>
              <a:chOff x="2112" y="1152"/>
              <a:chExt cx="960" cy="1152"/>
            </a:xfrm>
          </p:grpSpPr>
          <p:sp>
            <p:nvSpPr>
              <p:cNvPr id="111624" name="Freeform 16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2112" y="1344"/>
                <a:ext cx="576" cy="960"/>
              </a:xfrm>
              <a:custGeom>
                <a:avLst/>
                <a:gdLst>
                  <a:gd name="T0" fmla="*/ 0 w 576"/>
                  <a:gd name="T1" fmla="*/ 768 h 960"/>
                  <a:gd name="T2" fmla="*/ 576 w 576"/>
                  <a:gd name="T3" fmla="*/ 960 h 960"/>
                  <a:gd name="T4" fmla="*/ 576 w 576"/>
                  <a:gd name="T5" fmla="*/ 192 h 960"/>
                  <a:gd name="T6" fmla="*/ 0 w 576"/>
                  <a:gd name="T7" fmla="*/ 0 h 960"/>
                  <a:gd name="T8" fmla="*/ 0 w 576"/>
                  <a:gd name="T9" fmla="*/ 768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960"/>
                  <a:gd name="T17" fmla="*/ 576 w 576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960">
                    <a:moveTo>
                      <a:pt x="0" y="768"/>
                    </a:moveTo>
                    <a:lnTo>
                      <a:pt x="576" y="960"/>
                    </a:lnTo>
                    <a:lnTo>
                      <a:pt x="576" y="192"/>
                    </a:lnTo>
                    <a:lnTo>
                      <a:pt x="0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5" name="Freeform 17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2688" y="1344"/>
                <a:ext cx="384" cy="960"/>
              </a:xfrm>
              <a:custGeom>
                <a:avLst/>
                <a:gdLst>
                  <a:gd name="T0" fmla="*/ 0 w 384"/>
                  <a:gd name="T1" fmla="*/ 192 h 960"/>
                  <a:gd name="T2" fmla="*/ 384 w 384"/>
                  <a:gd name="T3" fmla="*/ 0 h 960"/>
                  <a:gd name="T4" fmla="*/ 384 w 384"/>
                  <a:gd name="T5" fmla="*/ 768 h 960"/>
                  <a:gd name="T6" fmla="*/ 0 w 384"/>
                  <a:gd name="T7" fmla="*/ 960 h 960"/>
                  <a:gd name="T8" fmla="*/ 0 w 384"/>
                  <a:gd name="T9" fmla="*/ 192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0"/>
                  <a:gd name="T17" fmla="*/ 384 w 384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0">
                    <a:moveTo>
                      <a:pt x="0" y="192"/>
                    </a:moveTo>
                    <a:lnTo>
                      <a:pt x="384" y="0"/>
                    </a:lnTo>
                    <a:lnTo>
                      <a:pt x="384" y="768"/>
                    </a:lnTo>
                    <a:lnTo>
                      <a:pt x="0" y="96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6" name="Freeform 18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2112" y="1152"/>
                <a:ext cx="960" cy="384"/>
              </a:xfrm>
              <a:custGeom>
                <a:avLst/>
                <a:gdLst>
                  <a:gd name="T0" fmla="*/ 0 w 960"/>
                  <a:gd name="T1" fmla="*/ 192 h 384"/>
                  <a:gd name="T2" fmla="*/ 384 w 960"/>
                  <a:gd name="T3" fmla="*/ 0 h 384"/>
                  <a:gd name="T4" fmla="*/ 960 w 960"/>
                  <a:gd name="T5" fmla="*/ 192 h 384"/>
                  <a:gd name="T6" fmla="*/ 576 w 960"/>
                  <a:gd name="T7" fmla="*/ 384 h 384"/>
                  <a:gd name="T8" fmla="*/ 0 w 960"/>
                  <a:gd name="T9" fmla="*/ 192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0"/>
                  <a:gd name="T16" fmla="*/ 0 h 384"/>
                  <a:gd name="T17" fmla="*/ 960 w 96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0" h="384">
                    <a:moveTo>
                      <a:pt x="0" y="192"/>
                    </a:moveTo>
                    <a:lnTo>
                      <a:pt x="384" y="0"/>
                    </a:lnTo>
                    <a:lnTo>
                      <a:pt x="960" y="192"/>
                    </a:lnTo>
                    <a:lnTo>
                      <a:pt x="576" y="384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8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13667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362200"/>
            <a:ext cx="7086600" cy="3581400"/>
            <a:chOff x="768" y="1488"/>
            <a:chExt cx="4464" cy="2256"/>
          </a:xfrm>
        </p:grpSpPr>
        <p:grpSp>
          <p:nvGrpSpPr>
            <p:cNvPr id="113668" name="Group 4"/>
            <p:cNvGrpSpPr>
              <a:grpSpLocks/>
            </p:cNvGrpSpPr>
            <p:nvPr/>
          </p:nvGrpSpPr>
          <p:grpSpPr bwMode="auto">
            <a:xfrm>
              <a:off x="768" y="1488"/>
              <a:ext cx="4464" cy="2256"/>
              <a:chOff x="768" y="1488"/>
              <a:chExt cx="4464" cy="2256"/>
            </a:xfrm>
          </p:grpSpPr>
          <p:grpSp>
            <p:nvGrpSpPr>
              <p:cNvPr id="113681" name="Group 5"/>
              <p:cNvGrpSpPr>
                <a:grpSpLocks/>
              </p:cNvGrpSpPr>
              <p:nvPr/>
            </p:nvGrpSpPr>
            <p:grpSpPr bwMode="auto">
              <a:xfrm>
                <a:off x="768" y="1488"/>
                <a:ext cx="4464" cy="2256"/>
                <a:chOff x="768" y="1488"/>
                <a:chExt cx="4464" cy="2256"/>
              </a:xfrm>
            </p:grpSpPr>
            <p:grpSp>
              <p:nvGrpSpPr>
                <p:cNvPr id="113697" name="Group 6"/>
                <p:cNvGrpSpPr>
                  <a:grpSpLocks/>
                </p:cNvGrpSpPr>
                <p:nvPr/>
              </p:nvGrpSpPr>
              <p:grpSpPr bwMode="auto">
                <a:xfrm>
                  <a:off x="768" y="1488"/>
                  <a:ext cx="4464" cy="2256"/>
                  <a:chOff x="864" y="1488"/>
                  <a:chExt cx="4464" cy="2256"/>
                </a:xfrm>
              </p:grpSpPr>
              <p:grpSp>
                <p:nvGrpSpPr>
                  <p:cNvPr id="113712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864" y="1488"/>
                    <a:ext cx="1248" cy="1728"/>
                    <a:chOff x="576" y="2496"/>
                    <a:chExt cx="1248" cy="1728"/>
                  </a:xfrm>
                </p:grpSpPr>
                <p:sp>
                  <p:nvSpPr>
                    <p:cNvPr id="113724" name="Freeform 8"/>
                    <p:cNvSpPr>
                      <a:spLocks/>
                    </p:cNvSpPr>
                    <p:nvPr>
                      <p:custDataLst>
                        <p:tags r:id="rId52"/>
                      </p:custDataLst>
                    </p:nvPr>
                  </p:nvSpPr>
                  <p:spPr bwMode="auto">
                    <a:xfrm>
                      <a:off x="576" y="2496"/>
                      <a:ext cx="1248" cy="768"/>
                    </a:xfrm>
                    <a:custGeom>
                      <a:avLst/>
                      <a:gdLst>
                        <a:gd name="T0" fmla="*/ 0 w 1248"/>
                        <a:gd name="T1" fmla="*/ 384 h 768"/>
                        <a:gd name="T2" fmla="*/ 768 w 1248"/>
                        <a:gd name="T3" fmla="*/ 768 h 768"/>
                        <a:gd name="T4" fmla="*/ 1248 w 1248"/>
                        <a:gd name="T5" fmla="*/ 384 h 768"/>
                        <a:gd name="T6" fmla="*/ 480 w 1248"/>
                        <a:gd name="T7" fmla="*/ 0 h 768"/>
                        <a:gd name="T8" fmla="*/ 0 w 1248"/>
                        <a:gd name="T9" fmla="*/ 384 h 7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248"/>
                        <a:gd name="T16" fmla="*/ 0 h 768"/>
                        <a:gd name="T17" fmla="*/ 1248 w 1248"/>
                        <a:gd name="T18" fmla="*/ 768 h 7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248" h="768">
                          <a:moveTo>
                            <a:pt x="0" y="384"/>
                          </a:moveTo>
                          <a:lnTo>
                            <a:pt x="768" y="768"/>
                          </a:lnTo>
                          <a:lnTo>
                            <a:pt x="1248" y="384"/>
                          </a:lnTo>
                          <a:lnTo>
                            <a:pt x="480" y="0"/>
                          </a:lnTo>
                          <a:lnTo>
                            <a:pt x="0" y="384"/>
                          </a:lnTo>
                          <a:close/>
                        </a:path>
                      </a:pathLst>
                    </a:custGeom>
                    <a:solidFill>
                      <a:srgbClr val="CC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25" name="Freeform 9"/>
                    <p:cNvSpPr>
                      <a:spLocks/>
                    </p:cNvSpPr>
                    <p:nvPr>
                      <p:custDataLst>
                        <p:tags r:id="rId53"/>
                      </p:custDataLst>
                    </p:nvPr>
                  </p:nvSpPr>
                  <p:spPr bwMode="auto">
                    <a:xfrm>
                      <a:off x="576" y="2880"/>
                      <a:ext cx="768" cy="1344"/>
                    </a:xfrm>
                    <a:custGeom>
                      <a:avLst/>
                      <a:gdLst>
                        <a:gd name="T0" fmla="*/ 0 w 768"/>
                        <a:gd name="T1" fmla="*/ 960 h 1344"/>
                        <a:gd name="T2" fmla="*/ 0 w 768"/>
                        <a:gd name="T3" fmla="*/ 0 h 1344"/>
                        <a:gd name="T4" fmla="*/ 768 w 768"/>
                        <a:gd name="T5" fmla="*/ 384 h 1344"/>
                        <a:gd name="T6" fmla="*/ 768 w 768"/>
                        <a:gd name="T7" fmla="*/ 1344 h 1344"/>
                        <a:gd name="T8" fmla="*/ 0 w 768"/>
                        <a:gd name="T9" fmla="*/ 960 h 134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68"/>
                        <a:gd name="T16" fmla="*/ 0 h 1344"/>
                        <a:gd name="T17" fmla="*/ 768 w 768"/>
                        <a:gd name="T18" fmla="*/ 1344 h 134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68" h="1344">
                          <a:moveTo>
                            <a:pt x="0" y="960"/>
                          </a:moveTo>
                          <a:lnTo>
                            <a:pt x="0" y="0"/>
                          </a:lnTo>
                          <a:lnTo>
                            <a:pt x="768" y="384"/>
                          </a:lnTo>
                          <a:lnTo>
                            <a:pt x="768" y="1344"/>
                          </a:lnTo>
                          <a:lnTo>
                            <a:pt x="0" y="960"/>
                          </a:lnTo>
                          <a:close/>
                        </a:path>
                      </a:pathLst>
                    </a:custGeom>
                    <a:solidFill>
                      <a:srgbClr val="CC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26" name="Freeform 10"/>
                    <p:cNvSpPr>
                      <a:spLocks/>
                    </p:cNvSpPr>
                    <p:nvPr>
                      <p:custDataLst>
                        <p:tags r:id="rId54"/>
                      </p:custDataLst>
                    </p:nvPr>
                  </p:nvSpPr>
                  <p:spPr bwMode="auto">
                    <a:xfrm>
                      <a:off x="1344" y="2880"/>
                      <a:ext cx="480" cy="1344"/>
                    </a:xfrm>
                    <a:custGeom>
                      <a:avLst/>
                      <a:gdLst>
                        <a:gd name="T0" fmla="*/ 480 w 480"/>
                        <a:gd name="T1" fmla="*/ 960 h 1344"/>
                        <a:gd name="T2" fmla="*/ 0 w 480"/>
                        <a:gd name="T3" fmla="*/ 1344 h 1344"/>
                        <a:gd name="T4" fmla="*/ 0 w 480"/>
                        <a:gd name="T5" fmla="*/ 384 h 1344"/>
                        <a:gd name="T6" fmla="*/ 480 w 480"/>
                        <a:gd name="T7" fmla="*/ 0 h 1344"/>
                        <a:gd name="T8" fmla="*/ 480 w 480"/>
                        <a:gd name="T9" fmla="*/ 960 h 134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480"/>
                        <a:gd name="T16" fmla="*/ 0 h 1344"/>
                        <a:gd name="T17" fmla="*/ 480 w 480"/>
                        <a:gd name="T18" fmla="*/ 1344 h 134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480" h="1344">
                          <a:moveTo>
                            <a:pt x="480" y="960"/>
                          </a:moveTo>
                          <a:lnTo>
                            <a:pt x="0" y="1344"/>
                          </a:lnTo>
                          <a:lnTo>
                            <a:pt x="0" y="384"/>
                          </a:lnTo>
                          <a:lnTo>
                            <a:pt x="480" y="0"/>
                          </a:lnTo>
                          <a:lnTo>
                            <a:pt x="480" y="960"/>
                          </a:lnTo>
                          <a:close/>
                        </a:path>
                      </a:pathLst>
                    </a:custGeom>
                    <a:solidFill>
                      <a:srgbClr val="CC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3713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1872" y="2016"/>
                    <a:ext cx="3456" cy="1536"/>
                    <a:chOff x="1536" y="2112"/>
                    <a:chExt cx="3456" cy="1536"/>
                  </a:xfrm>
                </p:grpSpPr>
                <p:sp>
                  <p:nvSpPr>
                    <p:cNvPr id="113721" name="Freeform 12"/>
                    <p:cNvSpPr>
                      <a:spLocks/>
                    </p:cNvSpPr>
                    <p:nvPr>
                      <p:custDataLst>
                        <p:tags r:id="rId49"/>
                      </p:custDataLst>
                    </p:nvPr>
                  </p:nvSpPr>
                  <p:spPr bwMode="auto">
                    <a:xfrm>
                      <a:off x="1536" y="2112"/>
                      <a:ext cx="3456" cy="1152"/>
                    </a:xfrm>
                    <a:custGeom>
                      <a:avLst/>
                      <a:gdLst>
                        <a:gd name="T0" fmla="*/ 0 w 3456"/>
                        <a:gd name="T1" fmla="*/ 768 h 1152"/>
                        <a:gd name="T2" fmla="*/ 2304 w 3456"/>
                        <a:gd name="T3" fmla="*/ 1152 h 1152"/>
                        <a:gd name="T4" fmla="*/ 3456 w 3456"/>
                        <a:gd name="T5" fmla="*/ 384 h 1152"/>
                        <a:gd name="T6" fmla="*/ 1152 w 3456"/>
                        <a:gd name="T7" fmla="*/ 0 h 1152"/>
                        <a:gd name="T8" fmla="*/ 0 w 3456"/>
                        <a:gd name="T9" fmla="*/ 768 h 115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3456"/>
                        <a:gd name="T16" fmla="*/ 0 h 1152"/>
                        <a:gd name="T17" fmla="*/ 3456 w 3456"/>
                        <a:gd name="T18" fmla="*/ 1152 h 115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3456" h="1152">
                          <a:moveTo>
                            <a:pt x="0" y="768"/>
                          </a:moveTo>
                          <a:lnTo>
                            <a:pt x="2304" y="1152"/>
                          </a:lnTo>
                          <a:lnTo>
                            <a:pt x="3456" y="384"/>
                          </a:lnTo>
                          <a:lnTo>
                            <a:pt x="1152" y="0"/>
                          </a:lnTo>
                          <a:lnTo>
                            <a:pt x="0" y="768"/>
                          </a:lnTo>
                          <a:close/>
                        </a:path>
                      </a:pathLst>
                    </a:custGeom>
                    <a:solidFill>
                      <a:schemeClr val="folHlink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22" name="Freeform 13"/>
                    <p:cNvSpPr>
                      <a:spLocks/>
                    </p:cNvSpPr>
                    <p:nvPr>
                      <p:custDataLst>
                        <p:tags r:id="rId50"/>
                      </p:custDataLst>
                    </p:nvPr>
                  </p:nvSpPr>
                  <p:spPr bwMode="auto">
                    <a:xfrm>
                      <a:off x="1536" y="2880"/>
                      <a:ext cx="2304" cy="768"/>
                    </a:xfrm>
                    <a:custGeom>
                      <a:avLst/>
                      <a:gdLst>
                        <a:gd name="T0" fmla="*/ 0 w 2304"/>
                        <a:gd name="T1" fmla="*/ 384 h 768"/>
                        <a:gd name="T2" fmla="*/ 0 w 2304"/>
                        <a:gd name="T3" fmla="*/ 0 h 768"/>
                        <a:gd name="T4" fmla="*/ 2304 w 2304"/>
                        <a:gd name="T5" fmla="*/ 384 h 768"/>
                        <a:gd name="T6" fmla="*/ 2304 w 2304"/>
                        <a:gd name="T7" fmla="*/ 768 h 768"/>
                        <a:gd name="T8" fmla="*/ 0 w 2304"/>
                        <a:gd name="T9" fmla="*/ 384 h 7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304"/>
                        <a:gd name="T16" fmla="*/ 0 h 768"/>
                        <a:gd name="T17" fmla="*/ 2304 w 2304"/>
                        <a:gd name="T18" fmla="*/ 768 h 7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304" h="768">
                          <a:moveTo>
                            <a:pt x="0" y="384"/>
                          </a:moveTo>
                          <a:lnTo>
                            <a:pt x="0" y="0"/>
                          </a:lnTo>
                          <a:lnTo>
                            <a:pt x="2304" y="384"/>
                          </a:lnTo>
                          <a:lnTo>
                            <a:pt x="2304" y="768"/>
                          </a:lnTo>
                          <a:lnTo>
                            <a:pt x="0" y="384"/>
                          </a:lnTo>
                          <a:close/>
                        </a:path>
                      </a:pathLst>
                    </a:custGeom>
                    <a:solidFill>
                      <a:schemeClr val="folHlink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23" name="Freeform 14"/>
                    <p:cNvSpPr>
                      <a:spLocks/>
                    </p:cNvSpPr>
                    <p:nvPr>
                      <p:custDataLst>
                        <p:tags r:id="rId51"/>
                      </p:custDataLst>
                    </p:nvPr>
                  </p:nvSpPr>
                  <p:spPr bwMode="auto">
                    <a:xfrm>
                      <a:off x="3840" y="2496"/>
                      <a:ext cx="1152" cy="1152"/>
                    </a:xfrm>
                    <a:custGeom>
                      <a:avLst/>
                      <a:gdLst>
                        <a:gd name="T0" fmla="*/ 1152 w 1152"/>
                        <a:gd name="T1" fmla="*/ 384 h 1152"/>
                        <a:gd name="T2" fmla="*/ 1152 w 1152"/>
                        <a:gd name="T3" fmla="*/ 0 h 1152"/>
                        <a:gd name="T4" fmla="*/ 0 w 1152"/>
                        <a:gd name="T5" fmla="*/ 768 h 1152"/>
                        <a:gd name="T6" fmla="*/ 0 w 1152"/>
                        <a:gd name="T7" fmla="*/ 1152 h 1152"/>
                        <a:gd name="T8" fmla="*/ 1152 w 1152"/>
                        <a:gd name="T9" fmla="*/ 384 h 115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52"/>
                        <a:gd name="T16" fmla="*/ 0 h 1152"/>
                        <a:gd name="T17" fmla="*/ 1152 w 1152"/>
                        <a:gd name="T18" fmla="*/ 1152 h 115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52" h="1152">
                          <a:moveTo>
                            <a:pt x="1152" y="384"/>
                          </a:moveTo>
                          <a:lnTo>
                            <a:pt x="1152" y="0"/>
                          </a:lnTo>
                          <a:lnTo>
                            <a:pt x="0" y="768"/>
                          </a:lnTo>
                          <a:lnTo>
                            <a:pt x="0" y="1152"/>
                          </a:lnTo>
                          <a:lnTo>
                            <a:pt x="1152" y="384"/>
                          </a:lnTo>
                          <a:close/>
                        </a:path>
                      </a:pathLst>
                    </a:custGeom>
                    <a:solidFill>
                      <a:schemeClr val="folHlink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3714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448" y="3072"/>
                    <a:ext cx="1056" cy="672"/>
                    <a:chOff x="2688" y="2976"/>
                    <a:chExt cx="1056" cy="672"/>
                  </a:xfrm>
                </p:grpSpPr>
                <p:sp>
                  <p:nvSpPr>
                    <p:cNvPr id="113719" name="Freeform 16"/>
                    <p:cNvSpPr>
                      <a:spLocks/>
                    </p:cNvSpPr>
                    <p:nvPr>
                      <p:custDataLst>
                        <p:tags r:id="rId47"/>
                      </p:custDataLst>
                    </p:nvPr>
                  </p:nvSpPr>
                  <p:spPr bwMode="auto">
                    <a:xfrm>
                      <a:off x="2688" y="3072"/>
                      <a:ext cx="768" cy="576"/>
                    </a:xfrm>
                    <a:custGeom>
                      <a:avLst/>
                      <a:gdLst>
                        <a:gd name="T0" fmla="*/ 0 w 768"/>
                        <a:gd name="T1" fmla="*/ 384 h 576"/>
                        <a:gd name="T2" fmla="*/ 768 w 768"/>
                        <a:gd name="T3" fmla="*/ 576 h 576"/>
                        <a:gd name="T4" fmla="*/ 384 w 768"/>
                        <a:gd name="T5" fmla="*/ 0 h 576"/>
                        <a:gd name="T6" fmla="*/ 0 w 768"/>
                        <a:gd name="T7" fmla="*/ 384 h 57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768"/>
                        <a:gd name="T13" fmla="*/ 0 h 576"/>
                        <a:gd name="T14" fmla="*/ 768 w 768"/>
                        <a:gd name="T15" fmla="*/ 576 h 57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768" h="576">
                          <a:moveTo>
                            <a:pt x="0" y="384"/>
                          </a:moveTo>
                          <a:lnTo>
                            <a:pt x="768" y="576"/>
                          </a:lnTo>
                          <a:lnTo>
                            <a:pt x="384" y="0"/>
                          </a:lnTo>
                          <a:lnTo>
                            <a:pt x="0" y="384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20" name="Freeform 17"/>
                    <p:cNvSpPr>
                      <a:spLocks/>
                    </p:cNvSpPr>
                    <p:nvPr>
                      <p:custDataLst>
                        <p:tags r:id="rId48"/>
                      </p:custDataLst>
                    </p:nvPr>
                  </p:nvSpPr>
                  <p:spPr bwMode="auto">
                    <a:xfrm>
                      <a:off x="3072" y="2976"/>
                      <a:ext cx="672" cy="672"/>
                    </a:xfrm>
                    <a:custGeom>
                      <a:avLst/>
                      <a:gdLst>
                        <a:gd name="T0" fmla="*/ 0 w 672"/>
                        <a:gd name="T1" fmla="*/ 96 h 672"/>
                        <a:gd name="T2" fmla="*/ 288 w 672"/>
                        <a:gd name="T3" fmla="*/ 0 h 672"/>
                        <a:gd name="T4" fmla="*/ 672 w 672"/>
                        <a:gd name="T5" fmla="*/ 576 h 672"/>
                        <a:gd name="T6" fmla="*/ 384 w 672"/>
                        <a:gd name="T7" fmla="*/ 672 h 672"/>
                        <a:gd name="T8" fmla="*/ 0 w 672"/>
                        <a:gd name="T9" fmla="*/ 96 h 67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72"/>
                        <a:gd name="T16" fmla="*/ 0 h 672"/>
                        <a:gd name="T17" fmla="*/ 672 w 672"/>
                        <a:gd name="T18" fmla="*/ 672 h 67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72" h="672">
                          <a:moveTo>
                            <a:pt x="0" y="96"/>
                          </a:moveTo>
                          <a:lnTo>
                            <a:pt x="288" y="0"/>
                          </a:lnTo>
                          <a:lnTo>
                            <a:pt x="672" y="576"/>
                          </a:lnTo>
                          <a:lnTo>
                            <a:pt x="384" y="672"/>
                          </a:lnTo>
                          <a:lnTo>
                            <a:pt x="0" y="9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3715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456" y="1584"/>
                    <a:ext cx="960" cy="1152"/>
                    <a:chOff x="2112" y="1152"/>
                    <a:chExt cx="960" cy="1152"/>
                  </a:xfrm>
                </p:grpSpPr>
                <p:sp>
                  <p:nvSpPr>
                    <p:cNvPr id="113716" name="Freeform 19"/>
                    <p:cNvSpPr>
                      <a:spLocks/>
                    </p:cNvSpPr>
                    <p:nvPr>
                      <p:custDataLst>
                        <p:tags r:id="rId44"/>
                      </p:custDataLst>
                    </p:nvPr>
                  </p:nvSpPr>
                  <p:spPr bwMode="auto">
                    <a:xfrm>
                      <a:off x="2112" y="1344"/>
                      <a:ext cx="576" cy="960"/>
                    </a:xfrm>
                    <a:custGeom>
                      <a:avLst/>
                      <a:gdLst>
                        <a:gd name="T0" fmla="*/ 0 w 576"/>
                        <a:gd name="T1" fmla="*/ 768 h 960"/>
                        <a:gd name="T2" fmla="*/ 576 w 576"/>
                        <a:gd name="T3" fmla="*/ 960 h 960"/>
                        <a:gd name="T4" fmla="*/ 576 w 576"/>
                        <a:gd name="T5" fmla="*/ 192 h 960"/>
                        <a:gd name="T6" fmla="*/ 0 w 576"/>
                        <a:gd name="T7" fmla="*/ 0 h 960"/>
                        <a:gd name="T8" fmla="*/ 0 w 576"/>
                        <a:gd name="T9" fmla="*/ 768 h 96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76"/>
                        <a:gd name="T16" fmla="*/ 0 h 960"/>
                        <a:gd name="T17" fmla="*/ 576 w 576"/>
                        <a:gd name="T18" fmla="*/ 960 h 96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76" h="960">
                          <a:moveTo>
                            <a:pt x="0" y="768"/>
                          </a:moveTo>
                          <a:lnTo>
                            <a:pt x="576" y="960"/>
                          </a:lnTo>
                          <a:lnTo>
                            <a:pt x="576" y="192"/>
                          </a:lnTo>
                          <a:lnTo>
                            <a:pt x="0" y="0"/>
                          </a:lnTo>
                          <a:lnTo>
                            <a:pt x="0" y="768"/>
                          </a:ln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17" name="Freeform 20"/>
                    <p:cNvSpPr>
                      <a:spLocks/>
                    </p:cNvSpPr>
                    <p:nvPr>
                      <p:custDataLst>
                        <p:tags r:id="rId45"/>
                      </p:custDataLst>
                    </p:nvPr>
                  </p:nvSpPr>
                  <p:spPr bwMode="auto">
                    <a:xfrm>
                      <a:off x="2688" y="1344"/>
                      <a:ext cx="384" cy="960"/>
                    </a:xfrm>
                    <a:custGeom>
                      <a:avLst/>
                      <a:gdLst>
                        <a:gd name="T0" fmla="*/ 0 w 384"/>
                        <a:gd name="T1" fmla="*/ 192 h 960"/>
                        <a:gd name="T2" fmla="*/ 384 w 384"/>
                        <a:gd name="T3" fmla="*/ 0 h 960"/>
                        <a:gd name="T4" fmla="*/ 384 w 384"/>
                        <a:gd name="T5" fmla="*/ 768 h 960"/>
                        <a:gd name="T6" fmla="*/ 0 w 384"/>
                        <a:gd name="T7" fmla="*/ 960 h 960"/>
                        <a:gd name="T8" fmla="*/ 0 w 384"/>
                        <a:gd name="T9" fmla="*/ 192 h 96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384"/>
                        <a:gd name="T16" fmla="*/ 0 h 960"/>
                        <a:gd name="T17" fmla="*/ 384 w 384"/>
                        <a:gd name="T18" fmla="*/ 960 h 96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384" h="960">
                          <a:moveTo>
                            <a:pt x="0" y="192"/>
                          </a:moveTo>
                          <a:lnTo>
                            <a:pt x="384" y="0"/>
                          </a:lnTo>
                          <a:lnTo>
                            <a:pt x="384" y="768"/>
                          </a:lnTo>
                          <a:lnTo>
                            <a:pt x="0" y="960"/>
                          </a:lnTo>
                          <a:lnTo>
                            <a:pt x="0" y="192"/>
                          </a:ln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718" name="Freeform 21"/>
                    <p:cNvSpPr>
                      <a:spLocks/>
                    </p:cNvSpPr>
                    <p:nvPr>
                      <p:custDataLst>
                        <p:tags r:id="rId46"/>
                      </p:custDataLst>
                    </p:nvPr>
                  </p:nvSpPr>
                  <p:spPr bwMode="auto">
                    <a:xfrm>
                      <a:off x="2112" y="1152"/>
                      <a:ext cx="960" cy="384"/>
                    </a:xfrm>
                    <a:custGeom>
                      <a:avLst/>
                      <a:gdLst>
                        <a:gd name="T0" fmla="*/ 0 w 960"/>
                        <a:gd name="T1" fmla="*/ 192 h 384"/>
                        <a:gd name="T2" fmla="*/ 384 w 960"/>
                        <a:gd name="T3" fmla="*/ 0 h 384"/>
                        <a:gd name="T4" fmla="*/ 960 w 960"/>
                        <a:gd name="T5" fmla="*/ 192 h 384"/>
                        <a:gd name="T6" fmla="*/ 576 w 960"/>
                        <a:gd name="T7" fmla="*/ 384 h 384"/>
                        <a:gd name="T8" fmla="*/ 0 w 960"/>
                        <a:gd name="T9" fmla="*/ 192 h 38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60"/>
                        <a:gd name="T16" fmla="*/ 0 h 384"/>
                        <a:gd name="T17" fmla="*/ 960 w 960"/>
                        <a:gd name="T18" fmla="*/ 384 h 38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60" h="384">
                          <a:moveTo>
                            <a:pt x="0" y="192"/>
                          </a:moveTo>
                          <a:lnTo>
                            <a:pt x="384" y="0"/>
                          </a:lnTo>
                          <a:lnTo>
                            <a:pt x="960" y="192"/>
                          </a:lnTo>
                          <a:lnTo>
                            <a:pt x="576" y="384"/>
                          </a:lnTo>
                          <a:lnTo>
                            <a:pt x="0" y="192"/>
                          </a:lnTo>
                          <a:close/>
                        </a:path>
                      </a:pathLst>
                    </a:custGeom>
                    <a:solidFill>
                      <a:srgbClr val="FFFF99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13698" name="Line 22"/>
                <p:cNvSpPr>
                  <a:spLocks noChangeShapeType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 flipV="1">
                  <a:off x="768" y="2352"/>
                  <a:ext cx="0" cy="4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699" name="Line 23"/>
                <p:cNvSpPr>
                  <a:spLocks noChangeShapeType="1"/>
                </p:cNvSpPr>
                <p:nvPr>
                  <p:custDataLst>
                    <p:tags r:id="rId31"/>
                  </p:custDataLst>
                </p:nvPr>
              </p:nvSpPr>
              <p:spPr bwMode="auto">
                <a:xfrm flipV="1">
                  <a:off x="3360" y="192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0" name="Line 24"/>
                <p:cNvSpPr>
                  <a:spLocks noChangeShapeType="1"/>
                </p:cNvSpPr>
                <p:nvPr>
                  <p:custDataLst>
                    <p:tags r:id="rId32"/>
                  </p:custDataLst>
                </p:nvPr>
              </p:nvSpPr>
              <p:spPr bwMode="auto">
                <a:xfrm flipV="1">
                  <a:off x="3360" y="2304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1" name="Line 25"/>
                <p:cNvSpPr>
                  <a:spLocks noChangeShapeType="1"/>
                </p:cNvSpPr>
                <p:nvPr>
                  <p:custDataLst>
                    <p:tags r:id="rId33"/>
                  </p:custDataLst>
                </p:nvPr>
              </p:nvSpPr>
              <p:spPr bwMode="auto">
                <a:xfrm flipH="1" flipV="1">
                  <a:off x="1056" y="2976"/>
                  <a:ext cx="48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2" name="Line 26"/>
                <p:cNvSpPr>
                  <a:spLocks noChangeShapeType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 flipV="1">
                  <a:off x="768" y="1680"/>
                  <a:ext cx="240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3" name="Line 27"/>
                <p:cNvSpPr>
                  <a:spLocks noChangeShapeType="1"/>
                </p:cNvSpPr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48" y="1488"/>
                  <a:ext cx="384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4" name="Line 28"/>
                <p:cNvSpPr>
                  <a:spLocks noChangeShapeType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 flipH="1">
                  <a:off x="1656" y="3024"/>
                  <a:ext cx="12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5" name="Line 29"/>
                <p:cNvSpPr>
                  <a:spLocks noChangeShapeType="1"/>
                </p:cNvSpPr>
                <p:nvPr>
                  <p:custDataLst>
                    <p:tags r:id="rId37"/>
                  </p:custDataLst>
                </p:nvPr>
              </p:nvSpPr>
              <p:spPr bwMode="auto">
                <a:xfrm>
                  <a:off x="2016" y="1872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6" name="Line 30"/>
                <p:cNvSpPr>
                  <a:spLocks noChangeShapeType="1"/>
                </p:cNvSpPr>
                <p:nvPr>
                  <p:custDataLst>
                    <p:tags r:id="rId38"/>
                  </p:custDataLst>
                </p:nvPr>
              </p:nvSpPr>
              <p:spPr bwMode="auto">
                <a:xfrm flipV="1">
                  <a:off x="1776" y="2304"/>
                  <a:ext cx="720" cy="48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7" name="Line 31"/>
                <p:cNvSpPr>
                  <a:spLocks noChangeShapeType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 flipV="1">
                  <a:off x="1776" y="2664"/>
                  <a:ext cx="168" cy="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8" name="Line 32"/>
                <p:cNvSpPr>
                  <a:spLocks noChangeShapeType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 flipV="1">
                  <a:off x="1776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09" name="Line 33"/>
                <p:cNvSpPr>
                  <a:spLocks noChangeShapeType="1"/>
                </p:cNvSpPr>
                <p:nvPr>
                  <p:custDataLst>
                    <p:tags r:id="rId41"/>
                  </p:custDataLst>
                </p:nvPr>
              </p:nvSpPr>
              <p:spPr bwMode="auto">
                <a:xfrm flipV="1">
                  <a:off x="1776" y="3072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10" name="Line 34"/>
                <p:cNvSpPr>
                  <a:spLocks noChangeShapeType="1"/>
                </p:cNvSpPr>
                <p:nvPr>
                  <p:custDataLst>
                    <p:tags r:id="rId42"/>
                  </p:custDataLst>
                </p:nvPr>
              </p:nvSpPr>
              <p:spPr bwMode="auto">
                <a:xfrm flipH="1" flipV="1">
                  <a:off x="2152" y="3232"/>
                  <a:ext cx="392" cy="6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711" name="Line 35"/>
                <p:cNvSpPr>
                  <a:spLocks noChangeShapeType="1"/>
                </p:cNvSpPr>
                <p:nvPr>
                  <p:custDataLst>
                    <p:tags r:id="rId43"/>
                  </p:custDataLst>
                </p:nvPr>
              </p:nvSpPr>
              <p:spPr bwMode="auto">
                <a:xfrm flipH="1" flipV="1">
                  <a:off x="2736" y="3648"/>
                  <a:ext cx="384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3682" name="Line 36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 flipV="1">
                <a:off x="2352" y="3408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3" name="Line 37"/>
              <p:cNvSpPr>
                <a:spLocks noChangeShapeType="1"/>
              </p:cNvSpPr>
              <p:nvPr>
                <p:custDataLst>
                  <p:tags r:id="rId16"/>
                </p:custDataLst>
              </p:nvPr>
            </p:nvSpPr>
            <p:spPr bwMode="auto">
              <a:xfrm flipV="1">
                <a:off x="2352" y="3216"/>
                <a:ext cx="33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4" name="Line 38"/>
              <p:cNvSpPr>
                <a:spLocks noChangeShapeType="1"/>
              </p:cNvSpPr>
              <p:nvPr>
                <p:custDataLst>
                  <p:tags r:id="rId17"/>
                </p:custDataLst>
              </p:nvPr>
            </p:nvSpPr>
            <p:spPr bwMode="auto">
              <a:xfrm flipV="1">
                <a:off x="2736" y="3120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5" name="Line 39"/>
              <p:cNvSpPr>
                <a:spLocks noChangeShapeType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3024" y="3072"/>
                <a:ext cx="12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6" name="Line 40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3024" y="3072"/>
                <a:ext cx="288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7" name="Line 41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 flipH="1">
                <a:off x="3264" y="3648"/>
                <a:ext cx="144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8" name="Line 42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 flipH="1">
                <a:off x="4656" y="2784"/>
                <a:ext cx="576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89" name="Line 43"/>
              <p:cNvSpPr>
                <a:spLocks noChangeShapeType="1"/>
              </p:cNvSpPr>
              <p:nvPr>
                <p:custDataLst>
                  <p:tags r:id="rId22"/>
                </p:custDataLst>
              </p:nvPr>
            </p:nvSpPr>
            <p:spPr bwMode="auto">
              <a:xfrm flipH="1" flipV="1">
                <a:off x="3552" y="3456"/>
                <a:ext cx="52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0" name="Line 44"/>
              <p:cNvSpPr>
                <a:spLocks noChangeShapeType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928" y="2016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1" name="Line 45"/>
              <p:cNvSpPr>
                <a:spLocks noChangeShapeType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4368" y="2256"/>
                <a:ext cx="496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2" name="Line 46"/>
              <p:cNvSpPr>
                <a:spLocks noChangeShapeType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5232" y="2400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3" name="Line 47"/>
              <p:cNvSpPr>
                <a:spLocks noChangeShapeType="1"/>
              </p:cNvSpPr>
              <p:nvPr>
                <p:custDataLst>
                  <p:tags r:id="rId26"/>
                </p:custDataLst>
              </p:nvPr>
            </p:nvSpPr>
            <p:spPr bwMode="auto">
              <a:xfrm flipV="1">
                <a:off x="3360" y="1672"/>
                <a:ext cx="208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4" name="Line 48"/>
              <p:cNvSpPr>
                <a:spLocks noChangeShapeType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3744" y="1584"/>
                <a:ext cx="28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5" name="Line 49"/>
              <p:cNvSpPr>
                <a:spLocks noChangeShapeType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4320" y="1776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96" name="Line 50"/>
              <p:cNvSpPr>
                <a:spLocks noChangeShapeType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4320" y="1776"/>
                <a:ext cx="0" cy="6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3669" name="Text Box 51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032" y="3216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0" name="Text Box 52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320" y="2736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1" name="Text Box 53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832" y="2784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2" name="Text Box 5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680" y="2016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3" name="Text Box 55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488" y="2544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4" name="Text Box 56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056" y="2016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5" name="Text Box 57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880" y="3312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6" name="Text Box 58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888" y="2208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7" name="Text Box 59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984" y="1824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8" name="Text Box 60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608" y="1704"/>
              <a:ext cx="22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>
                  <a:latin typeface="Tahoma" charset="0"/>
                </a:rPr>
                <a:t>+</a:t>
              </a:r>
            </a:p>
          </p:txBody>
        </p:sp>
        <p:sp>
          <p:nvSpPr>
            <p:cNvPr id="113679" name="Text Box 61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032" y="2448"/>
              <a:ext cx="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>
                  <a:latin typeface="Tahoma" charset="0"/>
                </a:rPr>
                <a:t>-</a:t>
              </a:r>
            </a:p>
          </p:txBody>
        </p:sp>
        <p:sp>
          <p:nvSpPr>
            <p:cNvPr id="113680" name="Text Box 62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544" y="2440"/>
              <a:ext cx="1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 smtClean="0">
                  <a:latin typeface="Tahoma" charset="0"/>
                </a:rPr>
                <a:t>-</a:t>
              </a:r>
              <a:endParaRPr lang="en-US" sz="2400" b="1" dirty="0">
                <a:latin typeface="Tahoma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Sudoku</a:t>
            </a:r>
            <a:endParaRPr lang="en-US" dirty="0"/>
          </a:p>
        </p:txBody>
      </p:sp>
      <p:pic>
        <p:nvPicPr>
          <p:cNvPr id="62482" name="Picture 18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600200"/>
            <a:ext cx="4038600" cy="4025900"/>
          </a:xfrm>
          <a:noFill/>
          <a:ln/>
        </p:spPr>
      </p:pic>
      <p:sp>
        <p:nvSpPr>
          <p:cNvPr id="6" name="Oval 5"/>
          <p:cNvSpPr/>
          <p:nvPr/>
        </p:nvSpPr>
        <p:spPr bwMode="auto">
          <a:xfrm>
            <a:off x="1143000" y="4724400"/>
            <a:ext cx="381000" cy="3810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200" y="3124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What value?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Junction Label Sets</a:t>
            </a:r>
          </a:p>
        </p:txBody>
      </p:sp>
      <p:grpSp>
        <p:nvGrpSpPr>
          <p:cNvPr id="115715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685800" y="2006600"/>
            <a:ext cx="8077200" cy="630238"/>
            <a:chOff x="432" y="1264"/>
            <a:chExt cx="5088" cy="397"/>
          </a:xfrm>
        </p:grpSpPr>
        <p:sp>
          <p:nvSpPr>
            <p:cNvPr id="115777" name="Text Box 4"/>
            <p:cNvSpPr txBox="1"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832" y="1344"/>
              <a:ext cx="234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78" name="Line 5"/>
            <p:cNvSpPr>
              <a:spLocks noChangeShapeType="1"/>
            </p:cNvSpPr>
            <p:nvPr>
              <p:custDataLst>
                <p:tags r:id="rId65"/>
              </p:custDataLst>
            </p:nvPr>
          </p:nvSpPr>
          <p:spPr bwMode="auto">
            <a:xfrm>
              <a:off x="432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79" name="Line 6"/>
            <p:cNvSpPr>
              <a:spLocks noChangeShapeType="1"/>
            </p:cNvSpPr>
            <p:nvPr>
              <p:custDataLst>
                <p:tags r:id="rId66"/>
              </p:custDataLst>
            </p:nvPr>
          </p:nvSpPr>
          <p:spPr bwMode="auto">
            <a:xfrm flipV="1">
              <a:off x="816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0" name="Line 7"/>
            <p:cNvSpPr>
              <a:spLocks noChangeShapeType="1"/>
            </p:cNvSpPr>
            <p:nvPr>
              <p:custDataLst>
                <p:tags r:id="rId67"/>
              </p:custDataLst>
            </p:nvPr>
          </p:nvSpPr>
          <p:spPr bwMode="auto">
            <a:xfrm>
              <a:off x="1296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1" name="Line 8"/>
            <p:cNvSpPr>
              <a:spLocks noChangeShapeType="1"/>
            </p:cNvSpPr>
            <p:nvPr>
              <p:custDataLst>
                <p:tags r:id="rId68"/>
              </p:custDataLst>
            </p:nvPr>
          </p:nvSpPr>
          <p:spPr bwMode="auto">
            <a:xfrm flipV="1">
              <a:off x="1680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2" name="Line 9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2160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3" name="Line 10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 flipV="1">
              <a:off x="2544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4" name="Line 11"/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4752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5" name="Line 12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 flipV="1">
              <a:off x="5136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6" name="Line 13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3888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7" name="Line 14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 flipV="1">
              <a:off x="4272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8" name="Line 15"/>
            <p:cNvSpPr>
              <a:spLocks noChangeShapeType="1"/>
            </p:cNvSpPr>
            <p:nvPr>
              <p:custDataLst>
                <p:tags r:id="rId75"/>
              </p:custDataLst>
            </p:nvPr>
          </p:nvSpPr>
          <p:spPr bwMode="auto">
            <a:xfrm>
              <a:off x="3024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89" name="Line 16"/>
            <p:cNvSpPr>
              <a:spLocks noChangeShapeType="1"/>
            </p:cNvSpPr>
            <p:nvPr>
              <p:custDataLst>
                <p:tags r:id="rId76"/>
              </p:custDataLst>
            </p:nvPr>
          </p:nvSpPr>
          <p:spPr bwMode="auto">
            <a:xfrm flipV="1">
              <a:off x="3408" y="1344"/>
              <a:ext cx="384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0" name="Line 17"/>
            <p:cNvSpPr>
              <a:spLocks noChangeShapeType="1"/>
            </p:cNvSpPr>
            <p:nvPr>
              <p:custDataLst>
                <p:tags r:id="rId77"/>
              </p:custDataLst>
            </p:nvPr>
          </p:nvSpPr>
          <p:spPr bwMode="auto">
            <a:xfrm>
              <a:off x="1296" y="1344"/>
              <a:ext cx="256" cy="1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1" name="Line 18"/>
            <p:cNvSpPr>
              <a:spLocks noChangeShapeType="1"/>
            </p:cNvSpPr>
            <p:nvPr>
              <p:custDataLst>
                <p:tags r:id="rId78"/>
              </p:custDataLst>
            </p:nvPr>
          </p:nvSpPr>
          <p:spPr bwMode="auto">
            <a:xfrm>
              <a:off x="432" y="1344"/>
              <a:ext cx="256" cy="1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2" name="Line 19"/>
            <p:cNvSpPr>
              <a:spLocks noChangeShapeType="1"/>
            </p:cNvSpPr>
            <p:nvPr>
              <p:custDataLst>
                <p:tags r:id="rId79"/>
              </p:custDataLst>
            </p:nvPr>
          </p:nvSpPr>
          <p:spPr bwMode="auto">
            <a:xfrm flipV="1">
              <a:off x="2544" y="1488"/>
              <a:ext cx="192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3" name="Line 20"/>
            <p:cNvSpPr>
              <a:spLocks noChangeShapeType="1"/>
            </p:cNvSpPr>
            <p:nvPr>
              <p:custDataLst>
                <p:tags r:id="rId80"/>
              </p:custDataLst>
            </p:nvPr>
          </p:nvSpPr>
          <p:spPr bwMode="auto">
            <a:xfrm flipV="1">
              <a:off x="1680" y="1488"/>
              <a:ext cx="192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4" name="Text Box 21"/>
            <p:cNvSpPr txBox="1"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2304" y="1344"/>
              <a:ext cx="234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95" name="Text Box 22"/>
            <p:cNvSpPr txBox="1"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4752" y="1296"/>
              <a:ext cx="209" cy="36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96" name="Text Box 23"/>
            <p:cNvSpPr txBox="1"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3416" y="1264"/>
              <a:ext cx="209" cy="36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97" name="Line 24"/>
            <p:cNvSpPr>
              <a:spLocks noChangeShapeType="1"/>
            </p:cNvSpPr>
            <p:nvPr>
              <p:custDataLst>
                <p:tags r:id="rId84"/>
              </p:custDataLst>
            </p:nvPr>
          </p:nvSpPr>
          <p:spPr bwMode="auto">
            <a:xfrm flipH="1" flipV="1">
              <a:off x="3176" y="1456"/>
              <a:ext cx="232" cy="1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8" name="Line 25"/>
            <p:cNvSpPr>
              <a:spLocks noChangeShapeType="1"/>
            </p:cNvSpPr>
            <p:nvPr>
              <p:custDataLst>
                <p:tags r:id="rId85"/>
              </p:custDataLst>
            </p:nvPr>
          </p:nvSpPr>
          <p:spPr bwMode="auto">
            <a:xfrm flipH="1" flipV="1">
              <a:off x="4016" y="1440"/>
              <a:ext cx="25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99" name="Line 26"/>
            <p:cNvSpPr>
              <a:spLocks noChangeShapeType="1"/>
            </p:cNvSpPr>
            <p:nvPr>
              <p:custDataLst>
                <p:tags r:id="rId86"/>
              </p:custDataLst>
            </p:nvPr>
          </p:nvSpPr>
          <p:spPr bwMode="auto">
            <a:xfrm flipH="1">
              <a:off x="4400" y="1344"/>
              <a:ext cx="25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00" name="Line 27"/>
            <p:cNvSpPr>
              <a:spLocks noChangeShapeType="1"/>
            </p:cNvSpPr>
            <p:nvPr>
              <p:custDataLst>
                <p:tags r:id="rId87"/>
              </p:custDataLst>
            </p:nvPr>
          </p:nvSpPr>
          <p:spPr bwMode="auto">
            <a:xfrm flipH="1">
              <a:off x="5240" y="1344"/>
              <a:ext cx="280" cy="2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716" name="Group 28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914400" y="3289300"/>
            <a:ext cx="2581275" cy="947738"/>
            <a:chOff x="576" y="2072"/>
            <a:chExt cx="1626" cy="597"/>
          </a:xfrm>
        </p:grpSpPr>
        <p:sp>
          <p:nvSpPr>
            <p:cNvPr id="115759" name="Line 29"/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>
              <a:off x="576" y="2304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0" name="Line 30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 flipV="1">
              <a:off x="768" y="2304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1" name="Line 31"/>
            <p:cNvSpPr>
              <a:spLocks noChangeShapeType="1"/>
            </p:cNvSpPr>
            <p:nvPr>
              <p:custDataLst>
                <p:tags r:id="rId48"/>
              </p:custDataLst>
            </p:nvPr>
          </p:nvSpPr>
          <p:spPr bwMode="auto">
            <a:xfrm>
              <a:off x="768" y="2112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2" name="Line 32"/>
            <p:cNvSpPr>
              <a:spLocks noChangeShapeType="1"/>
            </p:cNvSpPr>
            <p:nvPr>
              <p:custDataLst>
                <p:tags r:id="rId49"/>
              </p:custDataLst>
            </p:nvPr>
          </p:nvSpPr>
          <p:spPr bwMode="auto">
            <a:xfrm>
              <a:off x="1152" y="2304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3" name="Line 33"/>
            <p:cNvSpPr>
              <a:spLocks noChangeShapeType="1"/>
            </p:cNvSpPr>
            <p:nvPr>
              <p:custDataLst>
                <p:tags r:id="rId50"/>
              </p:custDataLst>
            </p:nvPr>
          </p:nvSpPr>
          <p:spPr bwMode="auto">
            <a:xfrm flipV="1">
              <a:off x="1344" y="2304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4" name="Line 34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>
              <a:off x="1344" y="2112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5" name="Line 35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1728" y="2304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6" name="Line 36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 flipV="1">
              <a:off x="1920" y="2304"/>
              <a:ext cx="192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7" name="Line 37"/>
            <p:cNvSpPr>
              <a:spLocks noChangeShapeType="1"/>
            </p:cNvSpPr>
            <p:nvPr>
              <p:custDataLst>
                <p:tags r:id="rId54"/>
              </p:custDataLst>
            </p:nvPr>
          </p:nvSpPr>
          <p:spPr bwMode="auto">
            <a:xfrm>
              <a:off x="1920" y="2112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68" name="Text Box 38"/>
            <p:cNvSpPr txBox="1"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1760" y="2072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69" name="Text Box 39"/>
            <p:cNvSpPr txBox="1"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1056" y="2304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70" name="Text Box 40"/>
            <p:cNvSpPr txBox="1"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1392" y="2304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71" name="Text Box 41"/>
            <p:cNvSpPr txBox="1"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1632" y="2400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72" name="Text Box 42"/>
            <p:cNvSpPr txBox="1"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1968" y="2400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73" name="Text Box 43"/>
            <p:cNvSpPr txBox="1"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1152" y="2112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74" name="Text Box 44"/>
            <p:cNvSpPr txBox="1"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576" y="2112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75" name="Line 45"/>
            <p:cNvSpPr>
              <a:spLocks noChangeShapeType="1"/>
            </p:cNvSpPr>
            <p:nvPr>
              <p:custDataLst>
                <p:tags r:id="rId62"/>
              </p:custDataLst>
            </p:nvPr>
          </p:nvSpPr>
          <p:spPr bwMode="auto">
            <a:xfrm flipH="1">
              <a:off x="864" y="2304"/>
              <a:ext cx="96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76" name="Line 46"/>
            <p:cNvSpPr>
              <a:spLocks noChangeShapeType="1"/>
            </p:cNvSpPr>
            <p:nvPr>
              <p:custDataLst>
                <p:tags r:id="rId63"/>
              </p:custDataLst>
            </p:nvPr>
          </p:nvSpPr>
          <p:spPr bwMode="auto">
            <a:xfrm flipH="1" flipV="1">
              <a:off x="624" y="2400"/>
              <a:ext cx="144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717" name="Group 47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4572000" y="3352800"/>
            <a:ext cx="3876675" cy="960438"/>
            <a:chOff x="2880" y="2112"/>
            <a:chExt cx="2442" cy="605"/>
          </a:xfrm>
        </p:grpSpPr>
        <p:sp>
          <p:nvSpPr>
            <p:cNvPr id="115741" name="Line 48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2880" y="2112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2" name="Line 49"/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auto">
            <a:xfrm flipV="1">
              <a:off x="3168" y="2112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3" name="Line 50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3168" y="240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4" name="Line 51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3792" y="2112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5" name="Line 52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 flipV="1">
              <a:off x="4080" y="2112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6" name="Line 53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>
              <a:off x="4080" y="240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7" name="Line 54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>
              <a:off x="4704" y="2112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8" name="Line 55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 flipV="1">
              <a:off x="4992" y="2112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9" name="Line 56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>
              <a:off x="4992" y="2400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50" name="Text Box 57"/>
            <p:cNvSpPr txBox="1"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4656" y="2160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51" name="Text Box 58"/>
            <p:cNvSpPr txBox="1"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4944" y="2400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52" name="Text Box 59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5088" y="2160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53" name="Text Box 60"/>
            <p:cNvSpPr txBox="1"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120" y="2352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54" name="Text Box 61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3744" y="2112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55" name="Text Box 62"/>
            <p:cNvSpPr txBox="1"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4032" y="2352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56" name="Text Box 63"/>
            <p:cNvSpPr txBox="1"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4176" y="2112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57" name="Line 64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>
              <a:off x="2880" y="2112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58" name="Line 65"/>
            <p:cNvSpPr>
              <a:spLocks noChangeShapeType="1"/>
            </p:cNvSpPr>
            <p:nvPr>
              <p:custDataLst>
                <p:tags r:id="rId45"/>
              </p:custDataLst>
            </p:nvPr>
          </p:nvSpPr>
          <p:spPr bwMode="auto">
            <a:xfrm flipV="1">
              <a:off x="3168" y="2208"/>
              <a:ext cx="192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718" name="Group 66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1219200" y="4953000"/>
            <a:ext cx="6705600" cy="914400"/>
            <a:chOff x="768" y="3120"/>
            <a:chExt cx="4224" cy="576"/>
          </a:xfrm>
        </p:grpSpPr>
        <p:sp>
          <p:nvSpPr>
            <p:cNvPr id="115721" name="Line 67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768" y="3120"/>
              <a:ext cx="7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2" name="Line 68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>
              <a:off x="1152" y="3120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3" name="Line 69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3072" y="3120"/>
              <a:ext cx="7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4" name="Line 70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3456" y="3120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5" name="Line 71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4224" y="3120"/>
              <a:ext cx="7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6" name="Line 72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4608" y="3120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7" name="Line 73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1920" y="3120"/>
              <a:ext cx="7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8" name="Line 74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2304" y="3120"/>
              <a:ext cx="0" cy="5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29" name="Text Box 75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112" y="3216"/>
              <a:ext cx="20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>
                  <a:latin typeface="Tahoma" charset="0"/>
                </a:rPr>
                <a:t>-</a:t>
              </a:r>
            </a:p>
          </p:txBody>
        </p:sp>
        <p:sp>
          <p:nvSpPr>
            <p:cNvPr id="115730" name="Text Box 76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960" y="3264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b="1">
                  <a:latin typeface="Tahoma" charset="0"/>
                </a:rPr>
                <a:t>+</a:t>
              </a:r>
            </a:p>
          </p:txBody>
        </p:sp>
        <p:sp>
          <p:nvSpPr>
            <p:cNvPr id="115731" name="Line 77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 flipH="1">
              <a:off x="1296" y="31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2" name="Line 78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>
              <a:off x="864" y="3120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3" name="Line 79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H="1">
              <a:off x="2448" y="31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4" name="Line 80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 flipH="1">
              <a:off x="2016" y="3120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5" name="Line 81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>
              <a:off x="3600" y="31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6" name="Line 82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 flipH="1">
              <a:off x="3168" y="3120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7" name="Line 83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 flipH="1">
              <a:off x="4752" y="31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8" name="Line 84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flipH="1">
              <a:off x="4320" y="3120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39" name="Line 85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 flipV="1">
              <a:off x="3456" y="3312"/>
              <a:ext cx="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40" name="Line 86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4608" y="3120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5975" name="Text Box 8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14800" y="5867400"/>
            <a:ext cx="4538663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ahoma" charset="0"/>
              </a:rPr>
              <a:t>(Waltz, 1975; Mackworth, 1977)</a:t>
            </a:r>
          </a:p>
        </p:txBody>
      </p:sp>
      <p:sp>
        <p:nvSpPr>
          <p:cNvPr id="115720" name="Oval 88" hidden="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111625" y="3044825"/>
            <a:ext cx="4684713" cy="1536700"/>
          </a:xfrm>
          <a:prstGeom prst="ellipse">
            <a:avLst/>
          </a:prstGeom>
          <a:noFill/>
          <a:ln w="25400">
            <a:solidFill>
              <a:srgbClr val="33CC33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362200"/>
            <a:ext cx="7086600" cy="3581400"/>
            <a:chOff x="864" y="1488"/>
            <a:chExt cx="4464" cy="225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864" y="1488"/>
              <a:ext cx="1248" cy="1728"/>
              <a:chOff x="576" y="2496"/>
              <a:chExt cx="1248" cy="1728"/>
            </a:xfrm>
          </p:grpSpPr>
          <p:sp>
            <p:nvSpPr>
              <p:cNvPr id="111632" name="Freeform 5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576" y="2496"/>
                <a:ext cx="1248" cy="768"/>
              </a:xfrm>
              <a:custGeom>
                <a:avLst/>
                <a:gdLst>
                  <a:gd name="T0" fmla="*/ 0 w 1248"/>
                  <a:gd name="T1" fmla="*/ 384 h 768"/>
                  <a:gd name="T2" fmla="*/ 768 w 1248"/>
                  <a:gd name="T3" fmla="*/ 768 h 768"/>
                  <a:gd name="T4" fmla="*/ 1248 w 1248"/>
                  <a:gd name="T5" fmla="*/ 384 h 768"/>
                  <a:gd name="T6" fmla="*/ 480 w 1248"/>
                  <a:gd name="T7" fmla="*/ 0 h 768"/>
                  <a:gd name="T8" fmla="*/ 0 w 1248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8"/>
                  <a:gd name="T16" fmla="*/ 0 h 768"/>
                  <a:gd name="T17" fmla="*/ 1248 w 1248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8" h="768">
                    <a:moveTo>
                      <a:pt x="0" y="384"/>
                    </a:moveTo>
                    <a:lnTo>
                      <a:pt x="768" y="768"/>
                    </a:lnTo>
                    <a:lnTo>
                      <a:pt x="1248" y="384"/>
                    </a:lnTo>
                    <a:lnTo>
                      <a:pt x="480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3" name="Freeform 6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576" y="2880"/>
                <a:ext cx="768" cy="1344"/>
              </a:xfrm>
              <a:custGeom>
                <a:avLst/>
                <a:gdLst>
                  <a:gd name="T0" fmla="*/ 0 w 768"/>
                  <a:gd name="T1" fmla="*/ 960 h 1344"/>
                  <a:gd name="T2" fmla="*/ 0 w 768"/>
                  <a:gd name="T3" fmla="*/ 0 h 1344"/>
                  <a:gd name="T4" fmla="*/ 768 w 768"/>
                  <a:gd name="T5" fmla="*/ 384 h 1344"/>
                  <a:gd name="T6" fmla="*/ 768 w 768"/>
                  <a:gd name="T7" fmla="*/ 1344 h 1344"/>
                  <a:gd name="T8" fmla="*/ 0 w 768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344"/>
                  <a:gd name="T17" fmla="*/ 768 w 768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344">
                    <a:moveTo>
                      <a:pt x="0" y="960"/>
                    </a:moveTo>
                    <a:lnTo>
                      <a:pt x="0" y="0"/>
                    </a:lnTo>
                    <a:lnTo>
                      <a:pt x="768" y="384"/>
                    </a:lnTo>
                    <a:lnTo>
                      <a:pt x="768" y="1344"/>
                    </a:lnTo>
                    <a:lnTo>
                      <a:pt x="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4" name="Freeform 7"/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344" y="2880"/>
                <a:ext cx="480" cy="1344"/>
              </a:xfrm>
              <a:custGeom>
                <a:avLst/>
                <a:gdLst>
                  <a:gd name="T0" fmla="*/ 480 w 480"/>
                  <a:gd name="T1" fmla="*/ 960 h 1344"/>
                  <a:gd name="T2" fmla="*/ 0 w 480"/>
                  <a:gd name="T3" fmla="*/ 1344 h 1344"/>
                  <a:gd name="T4" fmla="*/ 0 w 480"/>
                  <a:gd name="T5" fmla="*/ 384 h 1344"/>
                  <a:gd name="T6" fmla="*/ 480 w 480"/>
                  <a:gd name="T7" fmla="*/ 0 h 1344"/>
                  <a:gd name="T8" fmla="*/ 480 w 480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344"/>
                  <a:gd name="T17" fmla="*/ 480 w 480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344">
                    <a:moveTo>
                      <a:pt x="480" y="960"/>
                    </a:moveTo>
                    <a:lnTo>
                      <a:pt x="0" y="1344"/>
                    </a:lnTo>
                    <a:lnTo>
                      <a:pt x="0" y="384"/>
                    </a:lnTo>
                    <a:lnTo>
                      <a:pt x="480" y="0"/>
                    </a:lnTo>
                    <a:lnTo>
                      <a:pt x="48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872" y="2016"/>
              <a:ext cx="3456" cy="1536"/>
              <a:chOff x="1536" y="2112"/>
              <a:chExt cx="3456" cy="1536"/>
            </a:xfrm>
          </p:grpSpPr>
          <p:sp>
            <p:nvSpPr>
              <p:cNvPr id="111629" name="Freeform 9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1536" y="2112"/>
                <a:ext cx="3456" cy="1152"/>
              </a:xfrm>
              <a:custGeom>
                <a:avLst/>
                <a:gdLst>
                  <a:gd name="T0" fmla="*/ 0 w 3456"/>
                  <a:gd name="T1" fmla="*/ 768 h 1152"/>
                  <a:gd name="T2" fmla="*/ 2304 w 3456"/>
                  <a:gd name="T3" fmla="*/ 1152 h 1152"/>
                  <a:gd name="T4" fmla="*/ 3456 w 3456"/>
                  <a:gd name="T5" fmla="*/ 384 h 1152"/>
                  <a:gd name="T6" fmla="*/ 1152 w 3456"/>
                  <a:gd name="T7" fmla="*/ 0 h 1152"/>
                  <a:gd name="T8" fmla="*/ 0 w 3456"/>
                  <a:gd name="T9" fmla="*/ 76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152"/>
                  <a:gd name="T17" fmla="*/ 3456 w 345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152">
                    <a:moveTo>
                      <a:pt x="0" y="768"/>
                    </a:moveTo>
                    <a:lnTo>
                      <a:pt x="2304" y="1152"/>
                    </a:lnTo>
                    <a:lnTo>
                      <a:pt x="3456" y="384"/>
                    </a:lnTo>
                    <a:lnTo>
                      <a:pt x="1152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0" name="Freeform 10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536" y="2880"/>
                <a:ext cx="2304" cy="768"/>
              </a:xfrm>
              <a:custGeom>
                <a:avLst/>
                <a:gdLst>
                  <a:gd name="T0" fmla="*/ 0 w 2304"/>
                  <a:gd name="T1" fmla="*/ 384 h 768"/>
                  <a:gd name="T2" fmla="*/ 0 w 2304"/>
                  <a:gd name="T3" fmla="*/ 0 h 768"/>
                  <a:gd name="T4" fmla="*/ 2304 w 2304"/>
                  <a:gd name="T5" fmla="*/ 384 h 768"/>
                  <a:gd name="T6" fmla="*/ 2304 w 2304"/>
                  <a:gd name="T7" fmla="*/ 768 h 768"/>
                  <a:gd name="T8" fmla="*/ 0 w 2304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768"/>
                  <a:gd name="T17" fmla="*/ 2304 w 2304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768">
                    <a:moveTo>
                      <a:pt x="0" y="384"/>
                    </a:moveTo>
                    <a:lnTo>
                      <a:pt x="0" y="0"/>
                    </a:lnTo>
                    <a:lnTo>
                      <a:pt x="2304" y="384"/>
                    </a:lnTo>
                    <a:lnTo>
                      <a:pt x="2304" y="76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31" name="Freeform 11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840" y="2496"/>
                <a:ext cx="1152" cy="1152"/>
              </a:xfrm>
              <a:custGeom>
                <a:avLst/>
                <a:gdLst>
                  <a:gd name="T0" fmla="*/ 1152 w 1152"/>
                  <a:gd name="T1" fmla="*/ 384 h 1152"/>
                  <a:gd name="T2" fmla="*/ 1152 w 1152"/>
                  <a:gd name="T3" fmla="*/ 0 h 1152"/>
                  <a:gd name="T4" fmla="*/ 0 w 1152"/>
                  <a:gd name="T5" fmla="*/ 768 h 1152"/>
                  <a:gd name="T6" fmla="*/ 0 w 1152"/>
                  <a:gd name="T7" fmla="*/ 1152 h 1152"/>
                  <a:gd name="T8" fmla="*/ 1152 w 1152"/>
                  <a:gd name="T9" fmla="*/ 384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152"/>
                  <a:gd name="T17" fmla="*/ 1152 w 1152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152">
                    <a:moveTo>
                      <a:pt x="1152" y="384"/>
                    </a:moveTo>
                    <a:lnTo>
                      <a:pt x="1152" y="0"/>
                    </a:lnTo>
                    <a:lnTo>
                      <a:pt x="0" y="768"/>
                    </a:lnTo>
                    <a:lnTo>
                      <a:pt x="0" y="1152"/>
                    </a:lnTo>
                    <a:lnTo>
                      <a:pt x="1152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448" y="3072"/>
              <a:ext cx="1056" cy="672"/>
              <a:chOff x="2688" y="2976"/>
              <a:chExt cx="1056" cy="672"/>
            </a:xfrm>
          </p:grpSpPr>
          <p:sp>
            <p:nvSpPr>
              <p:cNvPr id="111627" name="Freeform 13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2688" y="3072"/>
                <a:ext cx="768" cy="576"/>
              </a:xfrm>
              <a:custGeom>
                <a:avLst/>
                <a:gdLst>
                  <a:gd name="T0" fmla="*/ 0 w 768"/>
                  <a:gd name="T1" fmla="*/ 384 h 576"/>
                  <a:gd name="T2" fmla="*/ 768 w 768"/>
                  <a:gd name="T3" fmla="*/ 576 h 576"/>
                  <a:gd name="T4" fmla="*/ 384 w 768"/>
                  <a:gd name="T5" fmla="*/ 0 h 576"/>
                  <a:gd name="T6" fmla="*/ 0 w 768"/>
                  <a:gd name="T7" fmla="*/ 384 h 5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8"/>
                  <a:gd name="T13" fmla="*/ 0 h 576"/>
                  <a:gd name="T14" fmla="*/ 768 w 768"/>
                  <a:gd name="T15" fmla="*/ 576 h 5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8" h="576">
                    <a:moveTo>
                      <a:pt x="0" y="384"/>
                    </a:moveTo>
                    <a:lnTo>
                      <a:pt x="768" y="576"/>
                    </a:lnTo>
                    <a:lnTo>
                      <a:pt x="384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8" name="Freeform 14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072" y="2976"/>
                <a:ext cx="672" cy="672"/>
              </a:xfrm>
              <a:custGeom>
                <a:avLst/>
                <a:gdLst>
                  <a:gd name="T0" fmla="*/ 0 w 672"/>
                  <a:gd name="T1" fmla="*/ 96 h 672"/>
                  <a:gd name="T2" fmla="*/ 288 w 672"/>
                  <a:gd name="T3" fmla="*/ 0 h 672"/>
                  <a:gd name="T4" fmla="*/ 672 w 672"/>
                  <a:gd name="T5" fmla="*/ 576 h 672"/>
                  <a:gd name="T6" fmla="*/ 384 w 672"/>
                  <a:gd name="T7" fmla="*/ 672 h 672"/>
                  <a:gd name="T8" fmla="*/ 0 w 672"/>
                  <a:gd name="T9" fmla="*/ 96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672"/>
                  <a:gd name="T17" fmla="*/ 672 w 672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672">
                    <a:moveTo>
                      <a:pt x="0" y="96"/>
                    </a:moveTo>
                    <a:lnTo>
                      <a:pt x="288" y="0"/>
                    </a:lnTo>
                    <a:lnTo>
                      <a:pt x="672" y="576"/>
                    </a:lnTo>
                    <a:lnTo>
                      <a:pt x="384" y="67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3456" y="1584"/>
              <a:ext cx="960" cy="1152"/>
              <a:chOff x="2112" y="1152"/>
              <a:chExt cx="960" cy="1152"/>
            </a:xfrm>
          </p:grpSpPr>
          <p:sp>
            <p:nvSpPr>
              <p:cNvPr id="111624" name="Freeform 16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2112" y="1344"/>
                <a:ext cx="576" cy="960"/>
              </a:xfrm>
              <a:custGeom>
                <a:avLst/>
                <a:gdLst>
                  <a:gd name="T0" fmla="*/ 0 w 576"/>
                  <a:gd name="T1" fmla="*/ 768 h 960"/>
                  <a:gd name="T2" fmla="*/ 576 w 576"/>
                  <a:gd name="T3" fmla="*/ 960 h 960"/>
                  <a:gd name="T4" fmla="*/ 576 w 576"/>
                  <a:gd name="T5" fmla="*/ 192 h 960"/>
                  <a:gd name="T6" fmla="*/ 0 w 576"/>
                  <a:gd name="T7" fmla="*/ 0 h 960"/>
                  <a:gd name="T8" fmla="*/ 0 w 576"/>
                  <a:gd name="T9" fmla="*/ 768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960"/>
                  <a:gd name="T17" fmla="*/ 576 w 576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960">
                    <a:moveTo>
                      <a:pt x="0" y="768"/>
                    </a:moveTo>
                    <a:lnTo>
                      <a:pt x="576" y="960"/>
                    </a:lnTo>
                    <a:lnTo>
                      <a:pt x="576" y="192"/>
                    </a:lnTo>
                    <a:lnTo>
                      <a:pt x="0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5" name="Freeform 17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2688" y="1344"/>
                <a:ext cx="384" cy="960"/>
              </a:xfrm>
              <a:custGeom>
                <a:avLst/>
                <a:gdLst>
                  <a:gd name="T0" fmla="*/ 0 w 384"/>
                  <a:gd name="T1" fmla="*/ 192 h 960"/>
                  <a:gd name="T2" fmla="*/ 384 w 384"/>
                  <a:gd name="T3" fmla="*/ 0 h 960"/>
                  <a:gd name="T4" fmla="*/ 384 w 384"/>
                  <a:gd name="T5" fmla="*/ 768 h 960"/>
                  <a:gd name="T6" fmla="*/ 0 w 384"/>
                  <a:gd name="T7" fmla="*/ 960 h 960"/>
                  <a:gd name="T8" fmla="*/ 0 w 384"/>
                  <a:gd name="T9" fmla="*/ 192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0"/>
                  <a:gd name="T17" fmla="*/ 384 w 384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0">
                    <a:moveTo>
                      <a:pt x="0" y="192"/>
                    </a:moveTo>
                    <a:lnTo>
                      <a:pt x="384" y="0"/>
                    </a:lnTo>
                    <a:lnTo>
                      <a:pt x="384" y="768"/>
                    </a:lnTo>
                    <a:lnTo>
                      <a:pt x="0" y="96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26" name="Freeform 18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2112" y="1152"/>
                <a:ext cx="960" cy="384"/>
              </a:xfrm>
              <a:custGeom>
                <a:avLst/>
                <a:gdLst>
                  <a:gd name="T0" fmla="*/ 0 w 960"/>
                  <a:gd name="T1" fmla="*/ 192 h 384"/>
                  <a:gd name="T2" fmla="*/ 384 w 960"/>
                  <a:gd name="T3" fmla="*/ 0 h 384"/>
                  <a:gd name="T4" fmla="*/ 960 w 960"/>
                  <a:gd name="T5" fmla="*/ 192 h 384"/>
                  <a:gd name="T6" fmla="*/ 576 w 960"/>
                  <a:gd name="T7" fmla="*/ 384 h 384"/>
                  <a:gd name="T8" fmla="*/ 0 w 960"/>
                  <a:gd name="T9" fmla="*/ 192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0"/>
                  <a:gd name="T16" fmla="*/ 0 h 384"/>
                  <a:gd name="T17" fmla="*/ 960 w 96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0" h="384">
                    <a:moveTo>
                      <a:pt x="0" y="192"/>
                    </a:moveTo>
                    <a:lnTo>
                      <a:pt x="384" y="0"/>
                    </a:lnTo>
                    <a:lnTo>
                      <a:pt x="960" y="192"/>
                    </a:lnTo>
                    <a:lnTo>
                      <a:pt x="576" y="384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209800" y="990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CSP?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9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 as a CSP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A </a:t>
            </a:r>
            <a:r>
              <a:rPr lang="en-US">
                <a:solidFill>
                  <a:srgbClr val="CC3300"/>
                </a:solidFill>
              </a:rPr>
              <a:t>variable</a:t>
            </a:r>
            <a:r>
              <a:rPr lang="en-US"/>
              <a:t> is associated with each junction</a:t>
            </a:r>
          </a:p>
          <a:p>
            <a:pPr eaLnBrk="1" hangingPunct="1"/>
            <a:r>
              <a:rPr lang="en-US"/>
              <a:t>The </a:t>
            </a:r>
            <a:r>
              <a:rPr lang="en-US">
                <a:solidFill>
                  <a:srgbClr val="CC3300"/>
                </a:solidFill>
              </a:rPr>
              <a:t>domain</a:t>
            </a:r>
            <a:r>
              <a:rPr lang="en-US"/>
              <a:t> of a variable is the label set of the corresponding junction</a:t>
            </a:r>
          </a:p>
          <a:p>
            <a:pPr eaLnBrk="1" hangingPunct="1"/>
            <a:r>
              <a:rPr lang="en-US"/>
              <a:t>Each </a:t>
            </a:r>
            <a:r>
              <a:rPr lang="en-US">
                <a:solidFill>
                  <a:srgbClr val="CC3300"/>
                </a:solidFill>
              </a:rPr>
              <a:t>constraint</a:t>
            </a:r>
            <a:r>
              <a:rPr lang="en-US"/>
              <a:t> imposes that the values given to two adjacent junctions give the same label to the joining edge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0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7939" grpId="0" build="p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9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19811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438400"/>
            <a:ext cx="7086600" cy="3581400"/>
            <a:chOff x="864" y="1488"/>
            <a:chExt cx="4464" cy="2256"/>
          </a:xfrm>
        </p:grpSpPr>
        <p:grpSp>
          <p:nvGrpSpPr>
            <p:cNvPr id="119842" name="Group 4"/>
            <p:cNvGrpSpPr>
              <a:grpSpLocks/>
            </p:cNvGrpSpPr>
            <p:nvPr/>
          </p:nvGrpSpPr>
          <p:grpSpPr bwMode="auto">
            <a:xfrm>
              <a:off x="864" y="1488"/>
              <a:ext cx="1248" cy="1728"/>
              <a:chOff x="576" y="2496"/>
              <a:chExt cx="1248" cy="1728"/>
            </a:xfrm>
          </p:grpSpPr>
          <p:sp>
            <p:nvSpPr>
              <p:cNvPr id="119854" name="Freeform 5"/>
              <p:cNvSpPr>
                <a:spLocks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576" y="2496"/>
                <a:ext cx="1248" cy="768"/>
              </a:xfrm>
              <a:custGeom>
                <a:avLst/>
                <a:gdLst>
                  <a:gd name="T0" fmla="*/ 0 w 1248"/>
                  <a:gd name="T1" fmla="*/ 384 h 768"/>
                  <a:gd name="T2" fmla="*/ 768 w 1248"/>
                  <a:gd name="T3" fmla="*/ 768 h 768"/>
                  <a:gd name="T4" fmla="*/ 1248 w 1248"/>
                  <a:gd name="T5" fmla="*/ 384 h 768"/>
                  <a:gd name="T6" fmla="*/ 480 w 1248"/>
                  <a:gd name="T7" fmla="*/ 0 h 768"/>
                  <a:gd name="T8" fmla="*/ 0 w 1248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8"/>
                  <a:gd name="T16" fmla="*/ 0 h 768"/>
                  <a:gd name="T17" fmla="*/ 1248 w 1248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8" h="768">
                    <a:moveTo>
                      <a:pt x="0" y="384"/>
                    </a:moveTo>
                    <a:lnTo>
                      <a:pt x="768" y="768"/>
                    </a:lnTo>
                    <a:lnTo>
                      <a:pt x="1248" y="384"/>
                    </a:lnTo>
                    <a:lnTo>
                      <a:pt x="480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55" name="Freeform 6"/>
              <p:cNvSpPr>
                <a:spLocks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576" y="2880"/>
                <a:ext cx="768" cy="1344"/>
              </a:xfrm>
              <a:custGeom>
                <a:avLst/>
                <a:gdLst>
                  <a:gd name="T0" fmla="*/ 0 w 768"/>
                  <a:gd name="T1" fmla="*/ 960 h 1344"/>
                  <a:gd name="T2" fmla="*/ 0 w 768"/>
                  <a:gd name="T3" fmla="*/ 0 h 1344"/>
                  <a:gd name="T4" fmla="*/ 768 w 768"/>
                  <a:gd name="T5" fmla="*/ 384 h 1344"/>
                  <a:gd name="T6" fmla="*/ 768 w 768"/>
                  <a:gd name="T7" fmla="*/ 1344 h 1344"/>
                  <a:gd name="T8" fmla="*/ 0 w 768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344"/>
                  <a:gd name="T17" fmla="*/ 768 w 768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344">
                    <a:moveTo>
                      <a:pt x="0" y="960"/>
                    </a:moveTo>
                    <a:lnTo>
                      <a:pt x="0" y="0"/>
                    </a:lnTo>
                    <a:lnTo>
                      <a:pt x="768" y="384"/>
                    </a:lnTo>
                    <a:lnTo>
                      <a:pt x="768" y="1344"/>
                    </a:lnTo>
                    <a:lnTo>
                      <a:pt x="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56" name="Freeform 7"/>
              <p:cNvSpPr>
                <a:spLocks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1344" y="2880"/>
                <a:ext cx="480" cy="1344"/>
              </a:xfrm>
              <a:custGeom>
                <a:avLst/>
                <a:gdLst>
                  <a:gd name="T0" fmla="*/ 480 w 480"/>
                  <a:gd name="T1" fmla="*/ 960 h 1344"/>
                  <a:gd name="T2" fmla="*/ 0 w 480"/>
                  <a:gd name="T3" fmla="*/ 1344 h 1344"/>
                  <a:gd name="T4" fmla="*/ 0 w 480"/>
                  <a:gd name="T5" fmla="*/ 384 h 1344"/>
                  <a:gd name="T6" fmla="*/ 480 w 480"/>
                  <a:gd name="T7" fmla="*/ 0 h 1344"/>
                  <a:gd name="T8" fmla="*/ 480 w 480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344"/>
                  <a:gd name="T17" fmla="*/ 480 w 480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344">
                    <a:moveTo>
                      <a:pt x="480" y="960"/>
                    </a:moveTo>
                    <a:lnTo>
                      <a:pt x="0" y="1344"/>
                    </a:lnTo>
                    <a:lnTo>
                      <a:pt x="0" y="384"/>
                    </a:lnTo>
                    <a:lnTo>
                      <a:pt x="480" y="0"/>
                    </a:lnTo>
                    <a:lnTo>
                      <a:pt x="48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9843" name="Group 8"/>
            <p:cNvGrpSpPr>
              <a:grpSpLocks/>
            </p:cNvGrpSpPr>
            <p:nvPr/>
          </p:nvGrpSpPr>
          <p:grpSpPr bwMode="auto">
            <a:xfrm>
              <a:off x="1872" y="2016"/>
              <a:ext cx="3456" cy="1536"/>
              <a:chOff x="1536" y="2112"/>
              <a:chExt cx="3456" cy="1536"/>
            </a:xfrm>
          </p:grpSpPr>
          <p:sp>
            <p:nvSpPr>
              <p:cNvPr id="119851" name="Freeform 9"/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536" y="2112"/>
                <a:ext cx="3456" cy="1152"/>
              </a:xfrm>
              <a:custGeom>
                <a:avLst/>
                <a:gdLst>
                  <a:gd name="T0" fmla="*/ 0 w 3456"/>
                  <a:gd name="T1" fmla="*/ 768 h 1152"/>
                  <a:gd name="T2" fmla="*/ 2304 w 3456"/>
                  <a:gd name="T3" fmla="*/ 1152 h 1152"/>
                  <a:gd name="T4" fmla="*/ 3456 w 3456"/>
                  <a:gd name="T5" fmla="*/ 384 h 1152"/>
                  <a:gd name="T6" fmla="*/ 1152 w 3456"/>
                  <a:gd name="T7" fmla="*/ 0 h 1152"/>
                  <a:gd name="T8" fmla="*/ 0 w 3456"/>
                  <a:gd name="T9" fmla="*/ 76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152"/>
                  <a:gd name="T17" fmla="*/ 3456 w 345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152">
                    <a:moveTo>
                      <a:pt x="0" y="768"/>
                    </a:moveTo>
                    <a:lnTo>
                      <a:pt x="2304" y="1152"/>
                    </a:lnTo>
                    <a:lnTo>
                      <a:pt x="3456" y="384"/>
                    </a:lnTo>
                    <a:lnTo>
                      <a:pt x="1152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52" name="Freeform 10"/>
              <p:cNvSpPr>
                <a:spLocks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1536" y="2880"/>
                <a:ext cx="2304" cy="768"/>
              </a:xfrm>
              <a:custGeom>
                <a:avLst/>
                <a:gdLst>
                  <a:gd name="T0" fmla="*/ 0 w 2304"/>
                  <a:gd name="T1" fmla="*/ 384 h 768"/>
                  <a:gd name="T2" fmla="*/ 0 w 2304"/>
                  <a:gd name="T3" fmla="*/ 0 h 768"/>
                  <a:gd name="T4" fmla="*/ 2304 w 2304"/>
                  <a:gd name="T5" fmla="*/ 384 h 768"/>
                  <a:gd name="T6" fmla="*/ 2304 w 2304"/>
                  <a:gd name="T7" fmla="*/ 768 h 768"/>
                  <a:gd name="T8" fmla="*/ 0 w 2304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768"/>
                  <a:gd name="T17" fmla="*/ 2304 w 2304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768">
                    <a:moveTo>
                      <a:pt x="0" y="384"/>
                    </a:moveTo>
                    <a:lnTo>
                      <a:pt x="0" y="0"/>
                    </a:lnTo>
                    <a:lnTo>
                      <a:pt x="2304" y="384"/>
                    </a:lnTo>
                    <a:lnTo>
                      <a:pt x="2304" y="76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53" name="Freeform 11"/>
              <p:cNvSpPr>
                <a:spLocks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3840" y="2496"/>
                <a:ext cx="1152" cy="1152"/>
              </a:xfrm>
              <a:custGeom>
                <a:avLst/>
                <a:gdLst>
                  <a:gd name="T0" fmla="*/ 1152 w 1152"/>
                  <a:gd name="T1" fmla="*/ 384 h 1152"/>
                  <a:gd name="T2" fmla="*/ 1152 w 1152"/>
                  <a:gd name="T3" fmla="*/ 0 h 1152"/>
                  <a:gd name="T4" fmla="*/ 0 w 1152"/>
                  <a:gd name="T5" fmla="*/ 768 h 1152"/>
                  <a:gd name="T6" fmla="*/ 0 w 1152"/>
                  <a:gd name="T7" fmla="*/ 1152 h 1152"/>
                  <a:gd name="T8" fmla="*/ 1152 w 1152"/>
                  <a:gd name="T9" fmla="*/ 384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152"/>
                  <a:gd name="T17" fmla="*/ 1152 w 1152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152">
                    <a:moveTo>
                      <a:pt x="1152" y="384"/>
                    </a:moveTo>
                    <a:lnTo>
                      <a:pt x="1152" y="0"/>
                    </a:lnTo>
                    <a:lnTo>
                      <a:pt x="0" y="768"/>
                    </a:lnTo>
                    <a:lnTo>
                      <a:pt x="0" y="1152"/>
                    </a:lnTo>
                    <a:lnTo>
                      <a:pt x="1152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9844" name="Group 12"/>
            <p:cNvGrpSpPr>
              <a:grpSpLocks/>
            </p:cNvGrpSpPr>
            <p:nvPr/>
          </p:nvGrpSpPr>
          <p:grpSpPr bwMode="auto">
            <a:xfrm>
              <a:off x="2448" y="3072"/>
              <a:ext cx="1056" cy="672"/>
              <a:chOff x="2688" y="2976"/>
              <a:chExt cx="1056" cy="672"/>
            </a:xfrm>
          </p:grpSpPr>
          <p:sp>
            <p:nvSpPr>
              <p:cNvPr id="119849" name="Freeform 13"/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2688" y="3072"/>
                <a:ext cx="768" cy="576"/>
              </a:xfrm>
              <a:custGeom>
                <a:avLst/>
                <a:gdLst>
                  <a:gd name="T0" fmla="*/ 0 w 768"/>
                  <a:gd name="T1" fmla="*/ 384 h 576"/>
                  <a:gd name="T2" fmla="*/ 768 w 768"/>
                  <a:gd name="T3" fmla="*/ 576 h 576"/>
                  <a:gd name="T4" fmla="*/ 384 w 768"/>
                  <a:gd name="T5" fmla="*/ 0 h 576"/>
                  <a:gd name="T6" fmla="*/ 0 w 768"/>
                  <a:gd name="T7" fmla="*/ 384 h 5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8"/>
                  <a:gd name="T13" fmla="*/ 0 h 576"/>
                  <a:gd name="T14" fmla="*/ 768 w 768"/>
                  <a:gd name="T15" fmla="*/ 576 h 5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8" h="576">
                    <a:moveTo>
                      <a:pt x="0" y="384"/>
                    </a:moveTo>
                    <a:lnTo>
                      <a:pt x="768" y="576"/>
                    </a:lnTo>
                    <a:lnTo>
                      <a:pt x="384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50" name="Freeform 14"/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3072" y="2976"/>
                <a:ext cx="672" cy="672"/>
              </a:xfrm>
              <a:custGeom>
                <a:avLst/>
                <a:gdLst>
                  <a:gd name="T0" fmla="*/ 0 w 672"/>
                  <a:gd name="T1" fmla="*/ 96 h 672"/>
                  <a:gd name="T2" fmla="*/ 288 w 672"/>
                  <a:gd name="T3" fmla="*/ 0 h 672"/>
                  <a:gd name="T4" fmla="*/ 672 w 672"/>
                  <a:gd name="T5" fmla="*/ 576 h 672"/>
                  <a:gd name="T6" fmla="*/ 384 w 672"/>
                  <a:gd name="T7" fmla="*/ 672 h 672"/>
                  <a:gd name="T8" fmla="*/ 0 w 672"/>
                  <a:gd name="T9" fmla="*/ 96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672"/>
                  <a:gd name="T17" fmla="*/ 672 w 672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672">
                    <a:moveTo>
                      <a:pt x="0" y="96"/>
                    </a:moveTo>
                    <a:lnTo>
                      <a:pt x="288" y="0"/>
                    </a:lnTo>
                    <a:lnTo>
                      <a:pt x="672" y="576"/>
                    </a:lnTo>
                    <a:lnTo>
                      <a:pt x="384" y="67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9845" name="Group 15"/>
            <p:cNvGrpSpPr>
              <a:grpSpLocks/>
            </p:cNvGrpSpPr>
            <p:nvPr/>
          </p:nvGrpSpPr>
          <p:grpSpPr bwMode="auto">
            <a:xfrm>
              <a:off x="3456" y="1584"/>
              <a:ext cx="960" cy="1152"/>
              <a:chOff x="2112" y="1152"/>
              <a:chExt cx="960" cy="1152"/>
            </a:xfrm>
          </p:grpSpPr>
          <p:sp>
            <p:nvSpPr>
              <p:cNvPr id="119846" name="Freeform 16"/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2112" y="1344"/>
                <a:ext cx="576" cy="960"/>
              </a:xfrm>
              <a:custGeom>
                <a:avLst/>
                <a:gdLst>
                  <a:gd name="T0" fmla="*/ 0 w 576"/>
                  <a:gd name="T1" fmla="*/ 768 h 960"/>
                  <a:gd name="T2" fmla="*/ 576 w 576"/>
                  <a:gd name="T3" fmla="*/ 960 h 960"/>
                  <a:gd name="T4" fmla="*/ 576 w 576"/>
                  <a:gd name="T5" fmla="*/ 192 h 960"/>
                  <a:gd name="T6" fmla="*/ 0 w 576"/>
                  <a:gd name="T7" fmla="*/ 0 h 960"/>
                  <a:gd name="T8" fmla="*/ 0 w 576"/>
                  <a:gd name="T9" fmla="*/ 768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960"/>
                  <a:gd name="T17" fmla="*/ 576 w 576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960">
                    <a:moveTo>
                      <a:pt x="0" y="768"/>
                    </a:moveTo>
                    <a:lnTo>
                      <a:pt x="576" y="960"/>
                    </a:lnTo>
                    <a:lnTo>
                      <a:pt x="576" y="192"/>
                    </a:lnTo>
                    <a:lnTo>
                      <a:pt x="0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47" name="Freeform 17"/>
              <p:cNvSpPr>
                <a:spLocks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2688" y="1344"/>
                <a:ext cx="384" cy="960"/>
              </a:xfrm>
              <a:custGeom>
                <a:avLst/>
                <a:gdLst>
                  <a:gd name="T0" fmla="*/ 0 w 384"/>
                  <a:gd name="T1" fmla="*/ 192 h 960"/>
                  <a:gd name="T2" fmla="*/ 384 w 384"/>
                  <a:gd name="T3" fmla="*/ 0 h 960"/>
                  <a:gd name="T4" fmla="*/ 384 w 384"/>
                  <a:gd name="T5" fmla="*/ 768 h 960"/>
                  <a:gd name="T6" fmla="*/ 0 w 384"/>
                  <a:gd name="T7" fmla="*/ 960 h 960"/>
                  <a:gd name="T8" fmla="*/ 0 w 384"/>
                  <a:gd name="T9" fmla="*/ 192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0"/>
                  <a:gd name="T17" fmla="*/ 384 w 384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0">
                    <a:moveTo>
                      <a:pt x="0" y="192"/>
                    </a:moveTo>
                    <a:lnTo>
                      <a:pt x="384" y="0"/>
                    </a:lnTo>
                    <a:lnTo>
                      <a:pt x="384" y="768"/>
                    </a:lnTo>
                    <a:lnTo>
                      <a:pt x="0" y="96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848" name="Freeform 18"/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2112" y="1152"/>
                <a:ext cx="960" cy="384"/>
              </a:xfrm>
              <a:custGeom>
                <a:avLst/>
                <a:gdLst>
                  <a:gd name="T0" fmla="*/ 0 w 960"/>
                  <a:gd name="T1" fmla="*/ 192 h 384"/>
                  <a:gd name="T2" fmla="*/ 384 w 960"/>
                  <a:gd name="T3" fmla="*/ 0 h 384"/>
                  <a:gd name="T4" fmla="*/ 960 w 960"/>
                  <a:gd name="T5" fmla="*/ 192 h 384"/>
                  <a:gd name="T6" fmla="*/ 576 w 960"/>
                  <a:gd name="T7" fmla="*/ 384 h 384"/>
                  <a:gd name="T8" fmla="*/ 0 w 960"/>
                  <a:gd name="T9" fmla="*/ 192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0"/>
                  <a:gd name="T16" fmla="*/ 0 h 384"/>
                  <a:gd name="T17" fmla="*/ 960 w 96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0" h="384">
                    <a:moveTo>
                      <a:pt x="0" y="192"/>
                    </a:moveTo>
                    <a:lnTo>
                      <a:pt x="384" y="0"/>
                    </a:lnTo>
                    <a:lnTo>
                      <a:pt x="960" y="192"/>
                    </a:lnTo>
                    <a:lnTo>
                      <a:pt x="576" y="384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19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066800" y="3429000"/>
            <a:ext cx="5943600" cy="2971800"/>
            <a:chOff x="672" y="2160"/>
            <a:chExt cx="3744" cy="1872"/>
          </a:xfrm>
        </p:grpSpPr>
        <p:grpSp>
          <p:nvGrpSpPr>
            <p:cNvPr id="119813" name="Group 20"/>
            <p:cNvGrpSpPr>
              <a:grpSpLocks/>
            </p:cNvGrpSpPr>
            <p:nvPr/>
          </p:nvGrpSpPr>
          <p:grpSpPr bwMode="auto">
            <a:xfrm>
              <a:off x="672" y="3168"/>
              <a:ext cx="3552" cy="864"/>
              <a:chOff x="672" y="3168"/>
              <a:chExt cx="3552" cy="864"/>
            </a:xfrm>
          </p:grpSpPr>
          <p:sp>
            <p:nvSpPr>
              <p:cNvPr id="119816" name="Rectangle 21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672" y="3168"/>
                <a:ext cx="3552" cy="864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9817" name="Group 22"/>
              <p:cNvGrpSpPr>
                <a:grpSpLocks/>
              </p:cNvGrpSpPr>
              <p:nvPr/>
            </p:nvGrpSpPr>
            <p:grpSpPr bwMode="auto">
              <a:xfrm>
                <a:off x="768" y="3312"/>
                <a:ext cx="3360" cy="576"/>
                <a:chOff x="768" y="3312"/>
                <a:chExt cx="3360" cy="576"/>
              </a:xfrm>
            </p:grpSpPr>
            <p:grpSp>
              <p:nvGrpSpPr>
                <p:cNvPr id="119818" name="Group 23"/>
                <p:cNvGrpSpPr>
                  <a:grpSpLocks/>
                </p:cNvGrpSpPr>
                <p:nvPr/>
              </p:nvGrpSpPr>
              <p:grpSpPr bwMode="auto">
                <a:xfrm>
                  <a:off x="768" y="3312"/>
                  <a:ext cx="768" cy="576"/>
                  <a:chOff x="768" y="3312"/>
                  <a:chExt cx="768" cy="576"/>
                </a:xfrm>
              </p:grpSpPr>
              <p:sp>
                <p:nvSpPr>
                  <p:cNvPr id="119837" name="Line 24"/>
                  <p:cNvSpPr>
                    <a:spLocks noChangeShapeType="1"/>
                  </p:cNvSpPr>
                  <p:nvPr>
                    <p:custDataLst>
                      <p:tags r:id="rId22"/>
                    </p:custDataLst>
                  </p:nvPr>
                </p:nvSpPr>
                <p:spPr bwMode="auto">
                  <a:xfrm>
                    <a:off x="768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8" name="Line 25"/>
                  <p:cNvSpPr>
                    <a:spLocks noChangeShapeType="1"/>
                  </p:cNvSpPr>
                  <p:nvPr>
                    <p:custDataLst>
                      <p:tags r:id="rId23"/>
                    </p:custDataLst>
                  </p:nvPr>
                </p:nvSpPr>
                <p:spPr bwMode="auto">
                  <a:xfrm>
                    <a:off x="1152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9" name="Text Box 26"/>
                  <p:cNvSpPr txBox="1">
                    <a:spLocks noChangeArrowheads="1"/>
                  </p:cNvSpPr>
                  <p:nvPr>
                    <p:custDataLst>
                      <p:tags r:id="rId24"/>
                    </p:custDataLst>
                  </p:nvPr>
                </p:nvSpPr>
                <p:spPr bwMode="auto">
                  <a:xfrm>
                    <a:off x="960" y="3456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  <p:sp>
                <p:nvSpPr>
                  <p:cNvPr id="119840" name="Line 27"/>
                  <p:cNvSpPr>
                    <a:spLocks noChangeShapeType="1"/>
                  </p:cNvSpPr>
                  <p:nvPr>
                    <p:custDataLst>
                      <p:tags r:id="rId25"/>
                    </p:custDataLst>
                  </p:nvPr>
                </p:nvSpPr>
                <p:spPr bwMode="auto">
                  <a:xfrm flipH="1">
                    <a:off x="1296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41" name="Line 28"/>
                  <p:cNvSpPr>
                    <a:spLocks noChangeShapeType="1"/>
                  </p:cNvSpPr>
                  <p:nvPr>
                    <p:custDataLst>
                      <p:tags r:id="rId26"/>
                    </p:custDataLst>
                  </p:nvPr>
                </p:nvSpPr>
                <p:spPr bwMode="auto">
                  <a:xfrm flipH="1">
                    <a:off x="864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9819" name="Group 29"/>
                <p:cNvGrpSpPr>
                  <a:grpSpLocks/>
                </p:cNvGrpSpPr>
                <p:nvPr/>
              </p:nvGrpSpPr>
              <p:grpSpPr bwMode="auto">
                <a:xfrm>
                  <a:off x="1632" y="3312"/>
                  <a:ext cx="768" cy="576"/>
                  <a:chOff x="1920" y="3312"/>
                  <a:chExt cx="768" cy="576"/>
                </a:xfrm>
              </p:grpSpPr>
              <p:sp>
                <p:nvSpPr>
                  <p:cNvPr id="119832" name="Line 30"/>
                  <p:cNvSpPr>
                    <a:spLocks noChangeShapeType="1"/>
                  </p:cNvSpPr>
                  <p:nvPr>
                    <p:custDataLst>
                      <p:tags r:id="rId17"/>
                    </p:custDataLst>
                  </p:nvPr>
                </p:nvSpPr>
                <p:spPr bwMode="auto">
                  <a:xfrm>
                    <a:off x="1920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3" name="Line 31"/>
                  <p:cNvSpPr>
                    <a:spLocks noChangeShapeType="1"/>
                  </p:cNvSpPr>
                  <p:nvPr>
                    <p:custDataLst>
                      <p:tags r:id="rId18"/>
                    </p:custDataLst>
                  </p:nvPr>
                </p:nvSpPr>
                <p:spPr bwMode="auto">
                  <a:xfrm>
                    <a:off x="2304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4" name="Text Box 32"/>
                  <p:cNvSpPr txBox="1">
                    <a:spLocks noChangeArrowheads="1"/>
                  </p:cNvSpPr>
                  <p:nvPr>
                    <p:custDataLst>
                      <p:tags r:id="rId19"/>
                    </p:custDataLst>
                  </p:nvPr>
                </p:nvSpPr>
                <p:spPr bwMode="auto">
                  <a:xfrm>
                    <a:off x="2112" y="3408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19835" name="Line 33"/>
                  <p:cNvSpPr>
                    <a:spLocks noChangeShapeType="1"/>
                  </p:cNvSpPr>
                  <p:nvPr>
                    <p:custDataLst>
                      <p:tags r:id="rId20"/>
                    </p:custDataLst>
                  </p:nvPr>
                </p:nvSpPr>
                <p:spPr bwMode="auto">
                  <a:xfrm flipH="1">
                    <a:off x="2448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6" name="Line 34"/>
                  <p:cNvSpPr>
                    <a:spLocks noChangeShapeType="1"/>
                  </p:cNvSpPr>
                  <p:nvPr>
                    <p:custDataLst>
                      <p:tags r:id="rId21"/>
                    </p:custDataLst>
                  </p:nvPr>
                </p:nvSpPr>
                <p:spPr bwMode="auto">
                  <a:xfrm flipH="1">
                    <a:off x="2016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9820" name="Group 35"/>
                <p:cNvGrpSpPr>
                  <a:grpSpLocks/>
                </p:cNvGrpSpPr>
                <p:nvPr/>
              </p:nvGrpSpPr>
              <p:grpSpPr bwMode="auto">
                <a:xfrm>
                  <a:off x="2496" y="3312"/>
                  <a:ext cx="768" cy="576"/>
                  <a:chOff x="3072" y="3312"/>
                  <a:chExt cx="768" cy="576"/>
                </a:xfrm>
              </p:grpSpPr>
              <p:sp>
                <p:nvSpPr>
                  <p:cNvPr id="119827" name="Line 36"/>
                  <p:cNvSpPr>
                    <a:spLocks noChangeShapeType="1"/>
                  </p:cNvSpPr>
                  <p:nvPr>
                    <p:custDataLst>
                      <p:tags r:id="rId12"/>
                    </p:custDataLst>
                  </p:nvPr>
                </p:nvSpPr>
                <p:spPr bwMode="auto">
                  <a:xfrm>
                    <a:off x="3072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28" name="Line 37"/>
                  <p:cNvSpPr>
                    <a:spLocks noChangeShapeType="1"/>
                  </p:cNvSpPr>
                  <p:nvPr>
                    <p:custDataLst>
                      <p:tags r:id="rId13"/>
                    </p:custDataLst>
                  </p:nvPr>
                </p:nvSpPr>
                <p:spPr bwMode="auto">
                  <a:xfrm>
                    <a:off x="3456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29" name="Line 38"/>
                  <p:cNvSpPr>
                    <a:spLocks noChangeShapeType="1"/>
                  </p:cNvSpPr>
                  <p:nvPr>
                    <p:custDataLst>
                      <p:tags r:id="rId14"/>
                    </p:custDataLst>
                  </p:nvPr>
                </p:nvSpPr>
                <p:spPr bwMode="auto">
                  <a:xfrm flipH="1">
                    <a:off x="3600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0" name="Line 39"/>
                  <p:cNvSpPr>
                    <a:spLocks noChangeShapeType="1"/>
                  </p:cNvSpPr>
                  <p:nvPr>
                    <p:custDataLst>
                      <p:tags r:id="rId15"/>
                    </p:custDataLst>
                  </p:nvPr>
                </p:nvSpPr>
                <p:spPr bwMode="auto">
                  <a:xfrm flipH="1">
                    <a:off x="3168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31" name="Line 40"/>
                  <p:cNvSpPr>
                    <a:spLocks noChangeShapeType="1"/>
                  </p:cNvSpPr>
                  <p:nvPr>
                    <p:custDataLst>
                      <p:tags r:id="rId16"/>
                    </p:custDataLst>
                  </p:nvPr>
                </p:nvSpPr>
                <p:spPr bwMode="auto">
                  <a:xfrm flipV="1">
                    <a:off x="3456" y="3504"/>
                    <a:ext cx="0" cy="38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9821" name="Group 41"/>
                <p:cNvGrpSpPr>
                  <a:grpSpLocks/>
                </p:cNvGrpSpPr>
                <p:nvPr/>
              </p:nvGrpSpPr>
              <p:grpSpPr bwMode="auto">
                <a:xfrm>
                  <a:off x="3360" y="3312"/>
                  <a:ext cx="768" cy="576"/>
                  <a:chOff x="4224" y="3312"/>
                  <a:chExt cx="768" cy="576"/>
                </a:xfrm>
              </p:grpSpPr>
              <p:sp>
                <p:nvSpPr>
                  <p:cNvPr id="119822" name="Line 42"/>
                  <p:cNvSpPr>
                    <a:spLocks noChangeShapeType="1"/>
                  </p:cNvSpPr>
                  <p:nvPr>
                    <p:custDataLst>
                      <p:tags r:id="rId7"/>
                    </p:custDataLst>
                  </p:nvPr>
                </p:nvSpPr>
                <p:spPr bwMode="auto">
                  <a:xfrm>
                    <a:off x="4224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23" name="Line 43"/>
                  <p:cNvSpPr>
                    <a:spLocks noChangeShapeType="1"/>
                  </p:cNvSpPr>
                  <p:nvPr>
                    <p:custDataLst>
                      <p:tags r:id="rId8"/>
                    </p:custDataLst>
                  </p:nvPr>
                </p:nvSpPr>
                <p:spPr bwMode="auto">
                  <a:xfrm>
                    <a:off x="4608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24" name="Line 44"/>
                  <p:cNvSpPr>
                    <a:spLocks noChangeShapeType="1"/>
                  </p:cNvSpPr>
                  <p:nvPr>
                    <p:custDataLst>
                      <p:tags r:id="rId9"/>
                    </p:custDataLst>
                  </p:nvPr>
                </p:nvSpPr>
                <p:spPr bwMode="auto">
                  <a:xfrm flipH="1">
                    <a:off x="4752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25" name="Line 45"/>
                  <p:cNvSpPr>
                    <a:spLocks noChangeShapeType="1"/>
                  </p:cNvSpPr>
                  <p:nvPr>
                    <p:custDataLst>
                      <p:tags r:id="rId10"/>
                    </p:custDataLst>
                  </p:nvPr>
                </p:nvSpPr>
                <p:spPr bwMode="auto">
                  <a:xfrm flipH="1">
                    <a:off x="4320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9826" name="Line 46"/>
                  <p:cNvSpPr>
                    <a:spLocks noChangeShapeType="1"/>
                  </p:cNvSpPr>
                  <p:nvPr>
                    <p:custDataLst>
                      <p:tags r:id="rId11"/>
                    </p:custDataLst>
                  </p:nvPr>
                </p:nvSpPr>
                <p:spPr bwMode="auto">
                  <a:xfrm>
                    <a:off x="4608" y="3312"/>
                    <a:ext cx="0" cy="3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19814" name="Oval 47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224" y="2160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15" name="Line 48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>
              <a:off x="2640" y="2304"/>
              <a:ext cx="1584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3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21859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362200"/>
            <a:ext cx="7086600" cy="3581400"/>
            <a:chOff x="864" y="1488"/>
            <a:chExt cx="4464" cy="2256"/>
          </a:xfrm>
        </p:grpSpPr>
        <p:grpSp>
          <p:nvGrpSpPr>
            <p:cNvPr id="121926" name="Group 4"/>
            <p:cNvGrpSpPr>
              <a:grpSpLocks/>
            </p:cNvGrpSpPr>
            <p:nvPr/>
          </p:nvGrpSpPr>
          <p:grpSpPr bwMode="auto">
            <a:xfrm>
              <a:off x="864" y="1488"/>
              <a:ext cx="1248" cy="1728"/>
              <a:chOff x="576" y="2496"/>
              <a:chExt cx="1248" cy="1728"/>
            </a:xfrm>
          </p:grpSpPr>
          <p:sp>
            <p:nvSpPr>
              <p:cNvPr id="121938" name="Freeform 5"/>
              <p:cNvSpPr>
                <a:spLocks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576" y="2496"/>
                <a:ext cx="1248" cy="768"/>
              </a:xfrm>
              <a:custGeom>
                <a:avLst/>
                <a:gdLst>
                  <a:gd name="T0" fmla="*/ 0 w 1248"/>
                  <a:gd name="T1" fmla="*/ 384 h 768"/>
                  <a:gd name="T2" fmla="*/ 768 w 1248"/>
                  <a:gd name="T3" fmla="*/ 768 h 768"/>
                  <a:gd name="T4" fmla="*/ 1248 w 1248"/>
                  <a:gd name="T5" fmla="*/ 384 h 768"/>
                  <a:gd name="T6" fmla="*/ 480 w 1248"/>
                  <a:gd name="T7" fmla="*/ 0 h 768"/>
                  <a:gd name="T8" fmla="*/ 0 w 1248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8"/>
                  <a:gd name="T16" fmla="*/ 0 h 768"/>
                  <a:gd name="T17" fmla="*/ 1248 w 1248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8" h="768">
                    <a:moveTo>
                      <a:pt x="0" y="384"/>
                    </a:moveTo>
                    <a:lnTo>
                      <a:pt x="768" y="768"/>
                    </a:lnTo>
                    <a:lnTo>
                      <a:pt x="1248" y="384"/>
                    </a:lnTo>
                    <a:lnTo>
                      <a:pt x="480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39" name="Freeform 6"/>
              <p:cNvSpPr>
                <a:spLocks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576" y="2880"/>
                <a:ext cx="768" cy="1344"/>
              </a:xfrm>
              <a:custGeom>
                <a:avLst/>
                <a:gdLst>
                  <a:gd name="T0" fmla="*/ 0 w 768"/>
                  <a:gd name="T1" fmla="*/ 960 h 1344"/>
                  <a:gd name="T2" fmla="*/ 0 w 768"/>
                  <a:gd name="T3" fmla="*/ 0 h 1344"/>
                  <a:gd name="T4" fmla="*/ 768 w 768"/>
                  <a:gd name="T5" fmla="*/ 384 h 1344"/>
                  <a:gd name="T6" fmla="*/ 768 w 768"/>
                  <a:gd name="T7" fmla="*/ 1344 h 1344"/>
                  <a:gd name="T8" fmla="*/ 0 w 768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344"/>
                  <a:gd name="T17" fmla="*/ 768 w 768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344">
                    <a:moveTo>
                      <a:pt x="0" y="960"/>
                    </a:moveTo>
                    <a:lnTo>
                      <a:pt x="0" y="0"/>
                    </a:lnTo>
                    <a:lnTo>
                      <a:pt x="768" y="384"/>
                    </a:lnTo>
                    <a:lnTo>
                      <a:pt x="768" y="1344"/>
                    </a:lnTo>
                    <a:lnTo>
                      <a:pt x="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40" name="Freeform 7"/>
              <p:cNvSpPr>
                <a:spLocks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1344" y="2880"/>
                <a:ext cx="480" cy="1344"/>
              </a:xfrm>
              <a:custGeom>
                <a:avLst/>
                <a:gdLst>
                  <a:gd name="T0" fmla="*/ 480 w 480"/>
                  <a:gd name="T1" fmla="*/ 960 h 1344"/>
                  <a:gd name="T2" fmla="*/ 0 w 480"/>
                  <a:gd name="T3" fmla="*/ 1344 h 1344"/>
                  <a:gd name="T4" fmla="*/ 0 w 480"/>
                  <a:gd name="T5" fmla="*/ 384 h 1344"/>
                  <a:gd name="T6" fmla="*/ 480 w 480"/>
                  <a:gd name="T7" fmla="*/ 0 h 1344"/>
                  <a:gd name="T8" fmla="*/ 480 w 480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344"/>
                  <a:gd name="T17" fmla="*/ 480 w 480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344">
                    <a:moveTo>
                      <a:pt x="480" y="960"/>
                    </a:moveTo>
                    <a:lnTo>
                      <a:pt x="0" y="1344"/>
                    </a:lnTo>
                    <a:lnTo>
                      <a:pt x="0" y="384"/>
                    </a:lnTo>
                    <a:lnTo>
                      <a:pt x="480" y="0"/>
                    </a:lnTo>
                    <a:lnTo>
                      <a:pt x="48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1927" name="Group 8"/>
            <p:cNvGrpSpPr>
              <a:grpSpLocks/>
            </p:cNvGrpSpPr>
            <p:nvPr/>
          </p:nvGrpSpPr>
          <p:grpSpPr bwMode="auto">
            <a:xfrm>
              <a:off x="1872" y="2016"/>
              <a:ext cx="3456" cy="1536"/>
              <a:chOff x="1536" y="2112"/>
              <a:chExt cx="3456" cy="1536"/>
            </a:xfrm>
          </p:grpSpPr>
          <p:sp>
            <p:nvSpPr>
              <p:cNvPr id="121935" name="Freeform 9"/>
              <p:cNvSpPr>
                <a:spLocks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1536" y="2112"/>
                <a:ext cx="3456" cy="1152"/>
              </a:xfrm>
              <a:custGeom>
                <a:avLst/>
                <a:gdLst>
                  <a:gd name="T0" fmla="*/ 0 w 3456"/>
                  <a:gd name="T1" fmla="*/ 768 h 1152"/>
                  <a:gd name="T2" fmla="*/ 2304 w 3456"/>
                  <a:gd name="T3" fmla="*/ 1152 h 1152"/>
                  <a:gd name="T4" fmla="*/ 3456 w 3456"/>
                  <a:gd name="T5" fmla="*/ 384 h 1152"/>
                  <a:gd name="T6" fmla="*/ 1152 w 3456"/>
                  <a:gd name="T7" fmla="*/ 0 h 1152"/>
                  <a:gd name="T8" fmla="*/ 0 w 3456"/>
                  <a:gd name="T9" fmla="*/ 76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152"/>
                  <a:gd name="T17" fmla="*/ 3456 w 345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152">
                    <a:moveTo>
                      <a:pt x="0" y="768"/>
                    </a:moveTo>
                    <a:lnTo>
                      <a:pt x="2304" y="1152"/>
                    </a:lnTo>
                    <a:lnTo>
                      <a:pt x="3456" y="384"/>
                    </a:lnTo>
                    <a:lnTo>
                      <a:pt x="1152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36" name="Freeform 10"/>
              <p:cNvSpPr>
                <a:spLocks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1536" y="2880"/>
                <a:ext cx="2304" cy="768"/>
              </a:xfrm>
              <a:custGeom>
                <a:avLst/>
                <a:gdLst>
                  <a:gd name="T0" fmla="*/ 0 w 2304"/>
                  <a:gd name="T1" fmla="*/ 384 h 768"/>
                  <a:gd name="T2" fmla="*/ 0 w 2304"/>
                  <a:gd name="T3" fmla="*/ 0 h 768"/>
                  <a:gd name="T4" fmla="*/ 2304 w 2304"/>
                  <a:gd name="T5" fmla="*/ 384 h 768"/>
                  <a:gd name="T6" fmla="*/ 2304 w 2304"/>
                  <a:gd name="T7" fmla="*/ 768 h 768"/>
                  <a:gd name="T8" fmla="*/ 0 w 2304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768"/>
                  <a:gd name="T17" fmla="*/ 2304 w 2304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768">
                    <a:moveTo>
                      <a:pt x="0" y="384"/>
                    </a:moveTo>
                    <a:lnTo>
                      <a:pt x="0" y="0"/>
                    </a:lnTo>
                    <a:lnTo>
                      <a:pt x="2304" y="384"/>
                    </a:lnTo>
                    <a:lnTo>
                      <a:pt x="2304" y="76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37" name="Freeform 11"/>
              <p:cNvSpPr>
                <a:spLocks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3840" y="2496"/>
                <a:ext cx="1152" cy="1152"/>
              </a:xfrm>
              <a:custGeom>
                <a:avLst/>
                <a:gdLst>
                  <a:gd name="T0" fmla="*/ 1152 w 1152"/>
                  <a:gd name="T1" fmla="*/ 384 h 1152"/>
                  <a:gd name="T2" fmla="*/ 1152 w 1152"/>
                  <a:gd name="T3" fmla="*/ 0 h 1152"/>
                  <a:gd name="T4" fmla="*/ 0 w 1152"/>
                  <a:gd name="T5" fmla="*/ 768 h 1152"/>
                  <a:gd name="T6" fmla="*/ 0 w 1152"/>
                  <a:gd name="T7" fmla="*/ 1152 h 1152"/>
                  <a:gd name="T8" fmla="*/ 1152 w 1152"/>
                  <a:gd name="T9" fmla="*/ 384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152"/>
                  <a:gd name="T17" fmla="*/ 1152 w 1152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152">
                    <a:moveTo>
                      <a:pt x="1152" y="384"/>
                    </a:moveTo>
                    <a:lnTo>
                      <a:pt x="1152" y="0"/>
                    </a:lnTo>
                    <a:lnTo>
                      <a:pt x="0" y="768"/>
                    </a:lnTo>
                    <a:lnTo>
                      <a:pt x="0" y="1152"/>
                    </a:lnTo>
                    <a:lnTo>
                      <a:pt x="1152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1928" name="Group 12"/>
            <p:cNvGrpSpPr>
              <a:grpSpLocks/>
            </p:cNvGrpSpPr>
            <p:nvPr/>
          </p:nvGrpSpPr>
          <p:grpSpPr bwMode="auto">
            <a:xfrm>
              <a:off x="2448" y="3072"/>
              <a:ext cx="1056" cy="672"/>
              <a:chOff x="2688" y="2976"/>
              <a:chExt cx="1056" cy="672"/>
            </a:xfrm>
          </p:grpSpPr>
          <p:sp>
            <p:nvSpPr>
              <p:cNvPr id="121933" name="Freeform 13"/>
              <p:cNvSpPr>
                <a:spLocks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2688" y="3072"/>
                <a:ext cx="768" cy="576"/>
              </a:xfrm>
              <a:custGeom>
                <a:avLst/>
                <a:gdLst>
                  <a:gd name="T0" fmla="*/ 0 w 768"/>
                  <a:gd name="T1" fmla="*/ 384 h 576"/>
                  <a:gd name="T2" fmla="*/ 768 w 768"/>
                  <a:gd name="T3" fmla="*/ 576 h 576"/>
                  <a:gd name="T4" fmla="*/ 384 w 768"/>
                  <a:gd name="T5" fmla="*/ 0 h 576"/>
                  <a:gd name="T6" fmla="*/ 0 w 768"/>
                  <a:gd name="T7" fmla="*/ 384 h 5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8"/>
                  <a:gd name="T13" fmla="*/ 0 h 576"/>
                  <a:gd name="T14" fmla="*/ 768 w 768"/>
                  <a:gd name="T15" fmla="*/ 576 h 5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8" h="576">
                    <a:moveTo>
                      <a:pt x="0" y="384"/>
                    </a:moveTo>
                    <a:lnTo>
                      <a:pt x="768" y="576"/>
                    </a:lnTo>
                    <a:lnTo>
                      <a:pt x="384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34" name="Freeform 14"/>
              <p:cNvSpPr>
                <a:spLocks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3072" y="2976"/>
                <a:ext cx="672" cy="672"/>
              </a:xfrm>
              <a:custGeom>
                <a:avLst/>
                <a:gdLst>
                  <a:gd name="T0" fmla="*/ 0 w 672"/>
                  <a:gd name="T1" fmla="*/ 96 h 672"/>
                  <a:gd name="T2" fmla="*/ 288 w 672"/>
                  <a:gd name="T3" fmla="*/ 0 h 672"/>
                  <a:gd name="T4" fmla="*/ 672 w 672"/>
                  <a:gd name="T5" fmla="*/ 576 h 672"/>
                  <a:gd name="T6" fmla="*/ 384 w 672"/>
                  <a:gd name="T7" fmla="*/ 672 h 672"/>
                  <a:gd name="T8" fmla="*/ 0 w 672"/>
                  <a:gd name="T9" fmla="*/ 96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672"/>
                  <a:gd name="T17" fmla="*/ 672 w 672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672">
                    <a:moveTo>
                      <a:pt x="0" y="96"/>
                    </a:moveTo>
                    <a:lnTo>
                      <a:pt x="288" y="0"/>
                    </a:lnTo>
                    <a:lnTo>
                      <a:pt x="672" y="576"/>
                    </a:lnTo>
                    <a:lnTo>
                      <a:pt x="384" y="67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1929" name="Group 15"/>
            <p:cNvGrpSpPr>
              <a:grpSpLocks/>
            </p:cNvGrpSpPr>
            <p:nvPr/>
          </p:nvGrpSpPr>
          <p:grpSpPr bwMode="auto">
            <a:xfrm>
              <a:off x="3456" y="1584"/>
              <a:ext cx="960" cy="1152"/>
              <a:chOff x="2112" y="1152"/>
              <a:chExt cx="960" cy="1152"/>
            </a:xfrm>
          </p:grpSpPr>
          <p:sp>
            <p:nvSpPr>
              <p:cNvPr id="121930" name="Freeform 16"/>
              <p:cNvSpPr>
                <a:spLocks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2112" y="1344"/>
                <a:ext cx="576" cy="960"/>
              </a:xfrm>
              <a:custGeom>
                <a:avLst/>
                <a:gdLst>
                  <a:gd name="T0" fmla="*/ 0 w 576"/>
                  <a:gd name="T1" fmla="*/ 768 h 960"/>
                  <a:gd name="T2" fmla="*/ 576 w 576"/>
                  <a:gd name="T3" fmla="*/ 960 h 960"/>
                  <a:gd name="T4" fmla="*/ 576 w 576"/>
                  <a:gd name="T5" fmla="*/ 192 h 960"/>
                  <a:gd name="T6" fmla="*/ 0 w 576"/>
                  <a:gd name="T7" fmla="*/ 0 h 960"/>
                  <a:gd name="T8" fmla="*/ 0 w 576"/>
                  <a:gd name="T9" fmla="*/ 768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960"/>
                  <a:gd name="T17" fmla="*/ 576 w 576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960">
                    <a:moveTo>
                      <a:pt x="0" y="768"/>
                    </a:moveTo>
                    <a:lnTo>
                      <a:pt x="576" y="960"/>
                    </a:lnTo>
                    <a:lnTo>
                      <a:pt x="576" y="192"/>
                    </a:lnTo>
                    <a:lnTo>
                      <a:pt x="0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31" name="Freeform 17"/>
              <p:cNvSpPr>
                <a:spLocks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2688" y="1344"/>
                <a:ext cx="384" cy="960"/>
              </a:xfrm>
              <a:custGeom>
                <a:avLst/>
                <a:gdLst>
                  <a:gd name="T0" fmla="*/ 0 w 384"/>
                  <a:gd name="T1" fmla="*/ 192 h 960"/>
                  <a:gd name="T2" fmla="*/ 384 w 384"/>
                  <a:gd name="T3" fmla="*/ 0 h 960"/>
                  <a:gd name="T4" fmla="*/ 384 w 384"/>
                  <a:gd name="T5" fmla="*/ 768 h 960"/>
                  <a:gd name="T6" fmla="*/ 0 w 384"/>
                  <a:gd name="T7" fmla="*/ 960 h 960"/>
                  <a:gd name="T8" fmla="*/ 0 w 384"/>
                  <a:gd name="T9" fmla="*/ 192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0"/>
                  <a:gd name="T17" fmla="*/ 384 w 384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0">
                    <a:moveTo>
                      <a:pt x="0" y="192"/>
                    </a:moveTo>
                    <a:lnTo>
                      <a:pt x="384" y="0"/>
                    </a:lnTo>
                    <a:lnTo>
                      <a:pt x="384" y="768"/>
                    </a:lnTo>
                    <a:lnTo>
                      <a:pt x="0" y="96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932" name="Freeform 18"/>
              <p:cNvSpPr>
                <a:spLocks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2112" y="1152"/>
                <a:ext cx="960" cy="384"/>
              </a:xfrm>
              <a:custGeom>
                <a:avLst/>
                <a:gdLst>
                  <a:gd name="T0" fmla="*/ 0 w 960"/>
                  <a:gd name="T1" fmla="*/ 192 h 384"/>
                  <a:gd name="T2" fmla="*/ 384 w 960"/>
                  <a:gd name="T3" fmla="*/ 0 h 384"/>
                  <a:gd name="T4" fmla="*/ 960 w 960"/>
                  <a:gd name="T5" fmla="*/ 192 h 384"/>
                  <a:gd name="T6" fmla="*/ 576 w 960"/>
                  <a:gd name="T7" fmla="*/ 384 h 384"/>
                  <a:gd name="T8" fmla="*/ 0 w 960"/>
                  <a:gd name="T9" fmla="*/ 192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0"/>
                  <a:gd name="T16" fmla="*/ 0 h 384"/>
                  <a:gd name="T17" fmla="*/ 960 w 96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0" h="384">
                    <a:moveTo>
                      <a:pt x="0" y="192"/>
                    </a:moveTo>
                    <a:lnTo>
                      <a:pt x="384" y="0"/>
                    </a:lnTo>
                    <a:lnTo>
                      <a:pt x="960" y="192"/>
                    </a:lnTo>
                    <a:lnTo>
                      <a:pt x="576" y="384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19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066800" y="3429000"/>
            <a:ext cx="5943600" cy="2971800"/>
            <a:chOff x="672" y="2160"/>
            <a:chExt cx="3744" cy="1872"/>
          </a:xfrm>
        </p:grpSpPr>
        <p:grpSp>
          <p:nvGrpSpPr>
            <p:cNvPr id="121897" name="Group 20"/>
            <p:cNvGrpSpPr>
              <a:grpSpLocks/>
            </p:cNvGrpSpPr>
            <p:nvPr/>
          </p:nvGrpSpPr>
          <p:grpSpPr bwMode="auto">
            <a:xfrm>
              <a:off x="672" y="3168"/>
              <a:ext cx="3552" cy="864"/>
              <a:chOff x="672" y="3168"/>
              <a:chExt cx="3552" cy="864"/>
            </a:xfrm>
          </p:grpSpPr>
          <p:sp>
            <p:nvSpPr>
              <p:cNvPr id="121900" name="Rectangle 21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672" y="3168"/>
                <a:ext cx="3552" cy="864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21901" name="Group 22"/>
              <p:cNvGrpSpPr>
                <a:grpSpLocks/>
              </p:cNvGrpSpPr>
              <p:nvPr/>
            </p:nvGrpSpPr>
            <p:grpSpPr bwMode="auto">
              <a:xfrm>
                <a:off x="768" y="3312"/>
                <a:ext cx="3360" cy="576"/>
                <a:chOff x="768" y="3312"/>
                <a:chExt cx="3360" cy="576"/>
              </a:xfrm>
            </p:grpSpPr>
            <p:grpSp>
              <p:nvGrpSpPr>
                <p:cNvPr id="121902" name="Group 23"/>
                <p:cNvGrpSpPr>
                  <a:grpSpLocks/>
                </p:cNvGrpSpPr>
                <p:nvPr/>
              </p:nvGrpSpPr>
              <p:grpSpPr bwMode="auto">
                <a:xfrm>
                  <a:off x="768" y="3312"/>
                  <a:ext cx="768" cy="576"/>
                  <a:chOff x="768" y="3312"/>
                  <a:chExt cx="768" cy="576"/>
                </a:xfrm>
              </p:grpSpPr>
              <p:sp>
                <p:nvSpPr>
                  <p:cNvPr id="121921" name="Line 24"/>
                  <p:cNvSpPr>
                    <a:spLocks noChangeShapeType="1"/>
                  </p:cNvSpPr>
                  <p:nvPr>
                    <p:custDataLst>
                      <p:tags r:id="rId52"/>
                    </p:custDataLst>
                  </p:nvPr>
                </p:nvSpPr>
                <p:spPr bwMode="auto">
                  <a:xfrm>
                    <a:off x="768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22" name="Line 25"/>
                  <p:cNvSpPr>
                    <a:spLocks noChangeShapeType="1"/>
                  </p:cNvSpPr>
                  <p:nvPr>
                    <p:custDataLst>
                      <p:tags r:id="rId53"/>
                    </p:custDataLst>
                  </p:nvPr>
                </p:nvSpPr>
                <p:spPr bwMode="auto">
                  <a:xfrm>
                    <a:off x="1152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23" name="Text Box 26"/>
                  <p:cNvSpPr txBox="1">
                    <a:spLocks noChangeArrowheads="1"/>
                  </p:cNvSpPr>
                  <p:nvPr>
                    <p:custDataLst>
                      <p:tags r:id="rId54"/>
                    </p:custDataLst>
                  </p:nvPr>
                </p:nvSpPr>
                <p:spPr bwMode="auto">
                  <a:xfrm>
                    <a:off x="960" y="3456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  <p:sp>
                <p:nvSpPr>
                  <p:cNvPr id="121924" name="Line 27"/>
                  <p:cNvSpPr>
                    <a:spLocks noChangeShapeType="1"/>
                  </p:cNvSpPr>
                  <p:nvPr>
                    <p:custDataLst>
                      <p:tags r:id="rId55"/>
                    </p:custDataLst>
                  </p:nvPr>
                </p:nvSpPr>
                <p:spPr bwMode="auto">
                  <a:xfrm flipH="1">
                    <a:off x="1296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25" name="Line 28"/>
                  <p:cNvSpPr>
                    <a:spLocks noChangeShapeType="1"/>
                  </p:cNvSpPr>
                  <p:nvPr>
                    <p:custDataLst>
                      <p:tags r:id="rId56"/>
                    </p:custDataLst>
                  </p:nvPr>
                </p:nvSpPr>
                <p:spPr bwMode="auto">
                  <a:xfrm flipH="1">
                    <a:off x="864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1903" name="Group 29"/>
                <p:cNvGrpSpPr>
                  <a:grpSpLocks/>
                </p:cNvGrpSpPr>
                <p:nvPr/>
              </p:nvGrpSpPr>
              <p:grpSpPr bwMode="auto">
                <a:xfrm>
                  <a:off x="1632" y="3312"/>
                  <a:ext cx="768" cy="576"/>
                  <a:chOff x="1920" y="3312"/>
                  <a:chExt cx="768" cy="576"/>
                </a:xfrm>
              </p:grpSpPr>
              <p:sp>
                <p:nvSpPr>
                  <p:cNvPr id="121916" name="Line 30"/>
                  <p:cNvSpPr>
                    <a:spLocks noChangeShapeType="1"/>
                  </p:cNvSpPr>
                  <p:nvPr>
                    <p:custDataLst>
                      <p:tags r:id="rId47"/>
                    </p:custDataLst>
                  </p:nvPr>
                </p:nvSpPr>
                <p:spPr bwMode="auto">
                  <a:xfrm>
                    <a:off x="1920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7" name="Line 31"/>
                  <p:cNvSpPr>
                    <a:spLocks noChangeShapeType="1"/>
                  </p:cNvSpPr>
                  <p:nvPr>
                    <p:custDataLst>
                      <p:tags r:id="rId48"/>
                    </p:custDataLst>
                  </p:nvPr>
                </p:nvSpPr>
                <p:spPr bwMode="auto">
                  <a:xfrm>
                    <a:off x="2304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8" name="Text Box 32"/>
                  <p:cNvSpPr txBox="1">
                    <a:spLocks noChangeArrowheads="1"/>
                  </p:cNvSpPr>
                  <p:nvPr>
                    <p:custDataLst>
                      <p:tags r:id="rId49"/>
                    </p:custDataLst>
                  </p:nvPr>
                </p:nvSpPr>
                <p:spPr bwMode="auto">
                  <a:xfrm>
                    <a:off x="2112" y="3408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1919" name="Line 33"/>
                  <p:cNvSpPr>
                    <a:spLocks noChangeShapeType="1"/>
                  </p:cNvSpPr>
                  <p:nvPr>
                    <p:custDataLst>
                      <p:tags r:id="rId50"/>
                    </p:custDataLst>
                  </p:nvPr>
                </p:nvSpPr>
                <p:spPr bwMode="auto">
                  <a:xfrm flipH="1">
                    <a:off x="2448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20" name="Line 34"/>
                  <p:cNvSpPr>
                    <a:spLocks noChangeShapeType="1"/>
                  </p:cNvSpPr>
                  <p:nvPr>
                    <p:custDataLst>
                      <p:tags r:id="rId51"/>
                    </p:custDataLst>
                  </p:nvPr>
                </p:nvSpPr>
                <p:spPr bwMode="auto">
                  <a:xfrm flipH="1">
                    <a:off x="2016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1904" name="Group 35"/>
                <p:cNvGrpSpPr>
                  <a:grpSpLocks/>
                </p:cNvGrpSpPr>
                <p:nvPr/>
              </p:nvGrpSpPr>
              <p:grpSpPr bwMode="auto">
                <a:xfrm>
                  <a:off x="2496" y="3312"/>
                  <a:ext cx="768" cy="576"/>
                  <a:chOff x="3072" y="3312"/>
                  <a:chExt cx="768" cy="576"/>
                </a:xfrm>
              </p:grpSpPr>
              <p:sp>
                <p:nvSpPr>
                  <p:cNvPr id="121911" name="Line 36"/>
                  <p:cNvSpPr>
                    <a:spLocks noChangeShapeType="1"/>
                  </p:cNvSpPr>
                  <p:nvPr>
                    <p:custDataLst>
                      <p:tags r:id="rId42"/>
                    </p:custDataLst>
                  </p:nvPr>
                </p:nvSpPr>
                <p:spPr bwMode="auto">
                  <a:xfrm>
                    <a:off x="3072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2" name="Line 37"/>
                  <p:cNvSpPr>
                    <a:spLocks noChangeShapeType="1"/>
                  </p:cNvSpPr>
                  <p:nvPr>
                    <p:custDataLst>
                      <p:tags r:id="rId43"/>
                    </p:custDataLst>
                  </p:nvPr>
                </p:nvSpPr>
                <p:spPr bwMode="auto">
                  <a:xfrm>
                    <a:off x="3456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3" name="Line 38"/>
                  <p:cNvSpPr>
                    <a:spLocks noChangeShapeType="1"/>
                  </p:cNvSpPr>
                  <p:nvPr>
                    <p:custDataLst>
                      <p:tags r:id="rId44"/>
                    </p:custDataLst>
                  </p:nvPr>
                </p:nvSpPr>
                <p:spPr bwMode="auto">
                  <a:xfrm flipH="1">
                    <a:off x="3600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4" name="Line 39"/>
                  <p:cNvSpPr>
                    <a:spLocks noChangeShapeType="1"/>
                  </p:cNvSpPr>
                  <p:nvPr>
                    <p:custDataLst>
                      <p:tags r:id="rId45"/>
                    </p:custDataLst>
                  </p:nvPr>
                </p:nvSpPr>
                <p:spPr bwMode="auto">
                  <a:xfrm flipH="1">
                    <a:off x="3168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5" name="Line 40"/>
                  <p:cNvSpPr>
                    <a:spLocks noChangeShapeType="1"/>
                  </p:cNvSpPr>
                  <p:nvPr>
                    <p:custDataLst>
                      <p:tags r:id="rId46"/>
                    </p:custDataLst>
                  </p:nvPr>
                </p:nvSpPr>
                <p:spPr bwMode="auto">
                  <a:xfrm flipV="1">
                    <a:off x="3456" y="3504"/>
                    <a:ext cx="0" cy="38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1905" name="Group 41"/>
                <p:cNvGrpSpPr>
                  <a:grpSpLocks/>
                </p:cNvGrpSpPr>
                <p:nvPr/>
              </p:nvGrpSpPr>
              <p:grpSpPr bwMode="auto">
                <a:xfrm>
                  <a:off x="3360" y="3312"/>
                  <a:ext cx="768" cy="576"/>
                  <a:chOff x="4224" y="3312"/>
                  <a:chExt cx="768" cy="576"/>
                </a:xfrm>
              </p:grpSpPr>
              <p:sp>
                <p:nvSpPr>
                  <p:cNvPr id="121906" name="Line 42"/>
                  <p:cNvSpPr>
                    <a:spLocks noChangeShapeType="1"/>
                  </p:cNvSpPr>
                  <p:nvPr>
                    <p:custDataLst>
                      <p:tags r:id="rId37"/>
                    </p:custDataLst>
                  </p:nvPr>
                </p:nvSpPr>
                <p:spPr bwMode="auto">
                  <a:xfrm>
                    <a:off x="4224" y="3312"/>
                    <a:ext cx="76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07" name="Line 43"/>
                  <p:cNvSpPr>
                    <a:spLocks noChangeShapeType="1"/>
                  </p:cNvSpPr>
                  <p:nvPr>
                    <p:custDataLst>
                      <p:tags r:id="rId38"/>
                    </p:custDataLst>
                  </p:nvPr>
                </p:nvSpPr>
                <p:spPr bwMode="auto">
                  <a:xfrm>
                    <a:off x="4608" y="3312"/>
                    <a:ext cx="0" cy="57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08" name="Line 44"/>
                  <p:cNvSpPr>
                    <a:spLocks noChangeShapeType="1"/>
                  </p:cNvSpPr>
                  <p:nvPr>
                    <p:custDataLst>
                      <p:tags r:id="rId39"/>
                    </p:custDataLst>
                  </p:nvPr>
                </p:nvSpPr>
                <p:spPr bwMode="auto">
                  <a:xfrm flipH="1">
                    <a:off x="4752" y="3312"/>
                    <a:ext cx="24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09" name="Line 45"/>
                  <p:cNvSpPr>
                    <a:spLocks noChangeShapeType="1"/>
                  </p:cNvSpPr>
                  <p:nvPr>
                    <p:custDataLst>
                      <p:tags r:id="rId40"/>
                    </p:custDataLst>
                  </p:nvPr>
                </p:nvSpPr>
                <p:spPr bwMode="auto">
                  <a:xfrm flipH="1">
                    <a:off x="4320" y="3312"/>
                    <a:ext cx="28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910" name="Line 46"/>
                  <p:cNvSpPr>
                    <a:spLocks noChangeShapeType="1"/>
                  </p:cNvSpPr>
                  <p:nvPr>
                    <p:custDataLst>
                      <p:tags r:id="rId41"/>
                    </p:custDataLst>
                  </p:nvPr>
                </p:nvSpPr>
                <p:spPr bwMode="auto">
                  <a:xfrm>
                    <a:off x="4608" y="3312"/>
                    <a:ext cx="0" cy="3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1898" name="Oval 47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4224" y="2160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899" name="Line 48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 flipH="1">
              <a:off x="2640" y="2304"/>
              <a:ext cx="1584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49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5334000" y="914400"/>
            <a:ext cx="2352675" cy="2057400"/>
            <a:chOff x="3360" y="576"/>
            <a:chExt cx="1482" cy="1296"/>
          </a:xfrm>
        </p:grpSpPr>
        <p:sp>
          <p:nvSpPr>
            <p:cNvPr id="121870" name="Rectangle 50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360" y="576"/>
              <a:ext cx="1440" cy="72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1871" name="Group 51"/>
            <p:cNvGrpSpPr>
              <a:grpSpLocks/>
            </p:cNvGrpSpPr>
            <p:nvPr/>
          </p:nvGrpSpPr>
          <p:grpSpPr bwMode="auto">
            <a:xfrm>
              <a:off x="3408" y="624"/>
              <a:ext cx="1434" cy="605"/>
              <a:chOff x="3408" y="624"/>
              <a:chExt cx="1434" cy="605"/>
            </a:xfrm>
          </p:grpSpPr>
          <p:grpSp>
            <p:nvGrpSpPr>
              <p:cNvPr id="121874" name="Group 52"/>
              <p:cNvGrpSpPr>
                <a:grpSpLocks/>
              </p:cNvGrpSpPr>
              <p:nvPr/>
            </p:nvGrpSpPr>
            <p:grpSpPr bwMode="auto">
              <a:xfrm>
                <a:off x="4272" y="624"/>
                <a:ext cx="570" cy="568"/>
                <a:chOff x="4464" y="624"/>
                <a:chExt cx="570" cy="568"/>
              </a:xfrm>
            </p:grpSpPr>
            <p:sp>
              <p:nvSpPr>
                <p:cNvPr id="121890" name="Line 53"/>
                <p:cNvSpPr>
                  <a:spLocks noChangeShapeType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4560" y="856"/>
                  <a:ext cx="192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891" name="Text Box 54"/>
                <p:cNvSpPr txBox="1">
                  <a:spLocks noChangeArrowheads="1"/>
                </p:cNvSpPr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4464" y="952"/>
                  <a:ext cx="23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latin typeface="Tahoma" charset="0"/>
                    </a:rPr>
                    <a:t>+</a:t>
                  </a:r>
                </a:p>
              </p:txBody>
            </p:sp>
            <p:grpSp>
              <p:nvGrpSpPr>
                <p:cNvPr id="121892" name="Group 55"/>
                <p:cNvGrpSpPr>
                  <a:grpSpLocks/>
                </p:cNvGrpSpPr>
                <p:nvPr/>
              </p:nvGrpSpPr>
              <p:grpSpPr bwMode="auto">
                <a:xfrm>
                  <a:off x="4592" y="624"/>
                  <a:ext cx="442" cy="568"/>
                  <a:chOff x="4592" y="624"/>
                  <a:chExt cx="442" cy="568"/>
                </a:xfrm>
              </p:grpSpPr>
              <p:sp>
                <p:nvSpPr>
                  <p:cNvPr id="121893" name="Line 56"/>
                  <p:cNvSpPr>
                    <a:spLocks noChangeShapeType="1"/>
                  </p:cNvSpPr>
                  <p:nvPr>
                    <p:custDataLst>
                      <p:tags r:id="rId30"/>
                    </p:custDataLst>
                  </p:nvPr>
                </p:nvSpPr>
                <p:spPr bwMode="auto">
                  <a:xfrm flipV="1">
                    <a:off x="4752" y="856"/>
                    <a:ext cx="192" cy="3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894" name="Line 57"/>
                  <p:cNvSpPr>
                    <a:spLocks noChangeShapeType="1"/>
                  </p:cNvSpPr>
                  <p:nvPr>
                    <p:custDataLst>
                      <p:tags r:id="rId31"/>
                    </p:custDataLst>
                  </p:nvPr>
                </p:nvSpPr>
                <p:spPr bwMode="auto">
                  <a:xfrm>
                    <a:off x="4752" y="664"/>
                    <a:ext cx="0" cy="52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895" name="Text Box 58"/>
                  <p:cNvSpPr txBox="1">
                    <a:spLocks noChangeArrowheads="1"/>
                  </p:cNvSpPr>
                  <p:nvPr>
                    <p:custDataLst>
                      <p:tags r:id="rId32"/>
                    </p:custDataLst>
                  </p:nvPr>
                </p:nvSpPr>
                <p:spPr bwMode="auto">
                  <a:xfrm>
                    <a:off x="4592" y="624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1896" name="Text Box 59"/>
                  <p:cNvSpPr txBox="1">
                    <a:spLocks noChangeArrowheads="1"/>
                  </p:cNvSpPr>
                  <p:nvPr>
                    <p:custDataLst>
                      <p:tags r:id="rId33"/>
                    </p:custDataLst>
                  </p:nvPr>
                </p:nvSpPr>
                <p:spPr bwMode="auto">
                  <a:xfrm>
                    <a:off x="4800" y="952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121875" name="Group 60"/>
              <p:cNvGrpSpPr>
                <a:grpSpLocks/>
              </p:cNvGrpSpPr>
              <p:nvPr/>
            </p:nvGrpSpPr>
            <p:grpSpPr bwMode="auto">
              <a:xfrm>
                <a:off x="3840" y="672"/>
                <a:ext cx="497" cy="557"/>
                <a:chOff x="3888" y="672"/>
                <a:chExt cx="497" cy="557"/>
              </a:xfrm>
            </p:grpSpPr>
            <p:sp>
              <p:nvSpPr>
                <p:cNvPr id="121883" name="Text Box 61"/>
                <p:cNvSpPr txBox="1">
                  <a:spLocks noChangeArrowhead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3888" y="856"/>
                  <a:ext cx="209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3200">
                      <a:latin typeface="Tahoma" charset="0"/>
                    </a:rPr>
                    <a:t>-</a:t>
                  </a:r>
                </a:p>
              </p:txBody>
            </p:sp>
            <p:grpSp>
              <p:nvGrpSpPr>
                <p:cNvPr id="121884" name="Group 62"/>
                <p:cNvGrpSpPr>
                  <a:grpSpLocks/>
                </p:cNvGrpSpPr>
                <p:nvPr/>
              </p:nvGrpSpPr>
              <p:grpSpPr bwMode="auto">
                <a:xfrm>
                  <a:off x="3936" y="672"/>
                  <a:ext cx="449" cy="557"/>
                  <a:chOff x="3984" y="664"/>
                  <a:chExt cx="449" cy="557"/>
                </a:xfrm>
              </p:grpSpPr>
              <p:sp>
                <p:nvSpPr>
                  <p:cNvPr id="121885" name="Line 63"/>
                  <p:cNvSpPr>
                    <a:spLocks noChangeShapeType="1"/>
                  </p:cNvSpPr>
                  <p:nvPr>
                    <p:custDataLst>
                      <p:tags r:id="rId23"/>
                    </p:custDataLst>
                  </p:nvPr>
                </p:nvSpPr>
                <p:spPr bwMode="auto">
                  <a:xfrm>
                    <a:off x="3984" y="856"/>
                    <a:ext cx="192" cy="3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886" name="Line 64"/>
                  <p:cNvSpPr>
                    <a:spLocks noChangeShapeType="1"/>
                  </p:cNvSpPr>
                  <p:nvPr>
                    <p:custDataLst>
                      <p:tags r:id="rId24"/>
                    </p:custDataLst>
                  </p:nvPr>
                </p:nvSpPr>
                <p:spPr bwMode="auto">
                  <a:xfrm flipV="1">
                    <a:off x="4176" y="856"/>
                    <a:ext cx="192" cy="33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887" name="Line 65"/>
                  <p:cNvSpPr>
                    <a:spLocks noChangeShapeType="1"/>
                  </p:cNvSpPr>
                  <p:nvPr>
                    <p:custDataLst>
                      <p:tags r:id="rId25"/>
                    </p:custDataLst>
                  </p:nvPr>
                </p:nvSpPr>
                <p:spPr bwMode="auto">
                  <a:xfrm>
                    <a:off x="4176" y="664"/>
                    <a:ext cx="0" cy="52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1888" name="Text Box 66"/>
                  <p:cNvSpPr txBox="1">
                    <a:spLocks noChangeArrowheads="1"/>
                  </p:cNvSpPr>
                  <p:nvPr>
                    <p:custDataLst>
                      <p:tags r:id="rId26"/>
                    </p:custDataLst>
                  </p:nvPr>
                </p:nvSpPr>
                <p:spPr bwMode="auto">
                  <a:xfrm>
                    <a:off x="4224" y="856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1889" name="Text Box 67"/>
                  <p:cNvSpPr txBox="1">
                    <a:spLocks noChangeArrowheads="1"/>
                  </p:cNvSpPr>
                  <p:nvPr>
                    <p:custDataLst>
                      <p:tags r:id="rId27"/>
                    </p:custDataLst>
                  </p:nvPr>
                </p:nvSpPr>
                <p:spPr bwMode="auto">
                  <a:xfrm>
                    <a:off x="3984" y="664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121876" name="Group 68"/>
              <p:cNvGrpSpPr>
                <a:grpSpLocks/>
              </p:cNvGrpSpPr>
              <p:nvPr/>
            </p:nvGrpSpPr>
            <p:grpSpPr bwMode="auto">
              <a:xfrm>
                <a:off x="3408" y="664"/>
                <a:ext cx="384" cy="528"/>
                <a:chOff x="3408" y="664"/>
                <a:chExt cx="384" cy="528"/>
              </a:xfrm>
            </p:grpSpPr>
            <p:sp>
              <p:nvSpPr>
                <p:cNvPr id="121877" name="Line 69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3408" y="856"/>
                  <a:ext cx="192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878" name="Line 70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 flipV="1">
                  <a:off x="3600" y="856"/>
                  <a:ext cx="192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879" name="Line 71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3600" y="664"/>
                  <a:ext cx="0" cy="52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880" name="Text Box 72"/>
                <p:cNvSpPr txBox="1">
                  <a:spLocks noChangeArrowheads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3408" y="664"/>
                  <a:ext cx="23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latin typeface="Tahoma" charset="0"/>
                    </a:rPr>
                    <a:t>+</a:t>
                  </a:r>
                </a:p>
              </p:txBody>
            </p:sp>
            <p:sp>
              <p:nvSpPr>
                <p:cNvPr id="121881" name="Line 73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 flipH="1">
                  <a:off x="3696" y="856"/>
                  <a:ext cx="96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882" name="Line 74"/>
                <p:cNvSpPr>
                  <a:spLocks noChangeShapeType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 flipH="1" flipV="1">
                  <a:off x="3456" y="952"/>
                  <a:ext cx="144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21872" name="Oval 7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4224" y="1680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873" name="Line 76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 flipH="1" flipV="1">
              <a:off x="4032" y="1296"/>
              <a:ext cx="28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7405" name="Line 77" hidden="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V="1">
            <a:off x="6096000" y="914400"/>
            <a:ext cx="76200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7406" name="Line 78" hidden="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flipV="1">
            <a:off x="6858000" y="914400"/>
            <a:ext cx="76200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4" name="Line 79" hidden="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V="1">
            <a:off x="1806575" y="3659188"/>
            <a:ext cx="5645150" cy="199707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5" name="Line 80" hidden="1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V="1">
            <a:off x="1500188" y="3813175"/>
            <a:ext cx="5337175" cy="1420813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6" name="Line 81" hidden="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V="1">
            <a:off x="2152650" y="3236913"/>
            <a:ext cx="4684713" cy="199707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7" name="Line 82" hidden="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686425" y="1470025"/>
            <a:ext cx="728663" cy="157480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8" name="Line 83" hidden="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5954713" y="1470025"/>
            <a:ext cx="576262" cy="1268413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9" name="Line 84" hidden="1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5532438" y="1547813"/>
            <a:ext cx="1344612" cy="1573212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0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23907" name="Group 4"/>
          <p:cNvGrpSpPr>
            <a:grpSpLocks/>
          </p:cNvGrpSpPr>
          <p:nvPr/>
        </p:nvGrpSpPr>
        <p:grpSpPr bwMode="auto">
          <a:xfrm>
            <a:off x="1219200" y="2362200"/>
            <a:ext cx="1981200" cy="2743200"/>
            <a:chOff x="576" y="2496"/>
            <a:chExt cx="1248" cy="1728"/>
          </a:xfrm>
        </p:grpSpPr>
        <p:sp>
          <p:nvSpPr>
            <p:cNvPr id="123980" name="Freeform 5"/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576" y="2496"/>
              <a:ext cx="1248" cy="768"/>
            </a:xfrm>
            <a:custGeom>
              <a:avLst/>
              <a:gdLst>
                <a:gd name="T0" fmla="*/ 0 w 1248"/>
                <a:gd name="T1" fmla="*/ 384 h 768"/>
                <a:gd name="T2" fmla="*/ 768 w 1248"/>
                <a:gd name="T3" fmla="*/ 768 h 768"/>
                <a:gd name="T4" fmla="*/ 1248 w 1248"/>
                <a:gd name="T5" fmla="*/ 384 h 768"/>
                <a:gd name="T6" fmla="*/ 480 w 1248"/>
                <a:gd name="T7" fmla="*/ 0 h 768"/>
                <a:gd name="T8" fmla="*/ 0 w 1248"/>
                <a:gd name="T9" fmla="*/ 384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768"/>
                <a:gd name="T17" fmla="*/ 1248 w 1248"/>
                <a:gd name="T18" fmla="*/ 768 h 7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768">
                  <a:moveTo>
                    <a:pt x="0" y="384"/>
                  </a:moveTo>
                  <a:lnTo>
                    <a:pt x="768" y="768"/>
                  </a:lnTo>
                  <a:lnTo>
                    <a:pt x="1248" y="384"/>
                  </a:lnTo>
                  <a:lnTo>
                    <a:pt x="48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81" name="Freeform 6"/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576" y="2880"/>
              <a:ext cx="768" cy="1344"/>
            </a:xfrm>
            <a:custGeom>
              <a:avLst/>
              <a:gdLst>
                <a:gd name="T0" fmla="*/ 0 w 768"/>
                <a:gd name="T1" fmla="*/ 960 h 1344"/>
                <a:gd name="T2" fmla="*/ 0 w 768"/>
                <a:gd name="T3" fmla="*/ 0 h 1344"/>
                <a:gd name="T4" fmla="*/ 768 w 768"/>
                <a:gd name="T5" fmla="*/ 384 h 1344"/>
                <a:gd name="T6" fmla="*/ 768 w 768"/>
                <a:gd name="T7" fmla="*/ 1344 h 1344"/>
                <a:gd name="T8" fmla="*/ 0 w 768"/>
                <a:gd name="T9" fmla="*/ 960 h 1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1344"/>
                <a:gd name="T17" fmla="*/ 768 w 768"/>
                <a:gd name="T18" fmla="*/ 1344 h 1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1344">
                  <a:moveTo>
                    <a:pt x="0" y="960"/>
                  </a:moveTo>
                  <a:lnTo>
                    <a:pt x="0" y="0"/>
                  </a:lnTo>
                  <a:lnTo>
                    <a:pt x="768" y="384"/>
                  </a:lnTo>
                  <a:lnTo>
                    <a:pt x="768" y="1344"/>
                  </a:lnTo>
                  <a:lnTo>
                    <a:pt x="0" y="96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82" name="Freeform 7"/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1344" y="2880"/>
              <a:ext cx="480" cy="1344"/>
            </a:xfrm>
            <a:custGeom>
              <a:avLst/>
              <a:gdLst>
                <a:gd name="T0" fmla="*/ 480 w 480"/>
                <a:gd name="T1" fmla="*/ 960 h 1344"/>
                <a:gd name="T2" fmla="*/ 0 w 480"/>
                <a:gd name="T3" fmla="*/ 1344 h 1344"/>
                <a:gd name="T4" fmla="*/ 0 w 480"/>
                <a:gd name="T5" fmla="*/ 384 h 1344"/>
                <a:gd name="T6" fmla="*/ 480 w 480"/>
                <a:gd name="T7" fmla="*/ 0 h 1344"/>
                <a:gd name="T8" fmla="*/ 480 w 480"/>
                <a:gd name="T9" fmla="*/ 960 h 1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0"/>
                <a:gd name="T16" fmla="*/ 0 h 1344"/>
                <a:gd name="T17" fmla="*/ 480 w 480"/>
                <a:gd name="T18" fmla="*/ 1344 h 1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0" h="1344">
                  <a:moveTo>
                    <a:pt x="480" y="960"/>
                  </a:moveTo>
                  <a:lnTo>
                    <a:pt x="0" y="1344"/>
                  </a:lnTo>
                  <a:lnTo>
                    <a:pt x="0" y="384"/>
                  </a:lnTo>
                  <a:lnTo>
                    <a:pt x="480" y="0"/>
                  </a:lnTo>
                  <a:lnTo>
                    <a:pt x="480" y="96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908" name="Group 8"/>
          <p:cNvGrpSpPr>
            <a:grpSpLocks/>
          </p:cNvGrpSpPr>
          <p:nvPr/>
        </p:nvGrpSpPr>
        <p:grpSpPr bwMode="auto">
          <a:xfrm>
            <a:off x="2819400" y="3200400"/>
            <a:ext cx="5486400" cy="2438400"/>
            <a:chOff x="1536" y="2112"/>
            <a:chExt cx="3456" cy="1536"/>
          </a:xfrm>
        </p:grpSpPr>
        <p:sp>
          <p:nvSpPr>
            <p:cNvPr id="123977" name="Freeform 9"/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1536" y="2112"/>
              <a:ext cx="3456" cy="1152"/>
            </a:xfrm>
            <a:custGeom>
              <a:avLst/>
              <a:gdLst>
                <a:gd name="T0" fmla="*/ 0 w 3456"/>
                <a:gd name="T1" fmla="*/ 768 h 1152"/>
                <a:gd name="T2" fmla="*/ 2304 w 3456"/>
                <a:gd name="T3" fmla="*/ 1152 h 1152"/>
                <a:gd name="T4" fmla="*/ 3456 w 3456"/>
                <a:gd name="T5" fmla="*/ 384 h 1152"/>
                <a:gd name="T6" fmla="*/ 1152 w 3456"/>
                <a:gd name="T7" fmla="*/ 0 h 1152"/>
                <a:gd name="T8" fmla="*/ 0 w 3456"/>
                <a:gd name="T9" fmla="*/ 768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6"/>
                <a:gd name="T16" fmla="*/ 0 h 1152"/>
                <a:gd name="T17" fmla="*/ 3456 w 3456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6" h="1152">
                  <a:moveTo>
                    <a:pt x="0" y="768"/>
                  </a:moveTo>
                  <a:lnTo>
                    <a:pt x="2304" y="1152"/>
                  </a:lnTo>
                  <a:lnTo>
                    <a:pt x="3456" y="384"/>
                  </a:lnTo>
                  <a:lnTo>
                    <a:pt x="1152" y="0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78" name="Freeform 10"/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1536" y="2880"/>
              <a:ext cx="2304" cy="768"/>
            </a:xfrm>
            <a:custGeom>
              <a:avLst/>
              <a:gdLst>
                <a:gd name="T0" fmla="*/ 0 w 2304"/>
                <a:gd name="T1" fmla="*/ 384 h 768"/>
                <a:gd name="T2" fmla="*/ 0 w 2304"/>
                <a:gd name="T3" fmla="*/ 0 h 768"/>
                <a:gd name="T4" fmla="*/ 2304 w 2304"/>
                <a:gd name="T5" fmla="*/ 384 h 768"/>
                <a:gd name="T6" fmla="*/ 2304 w 2304"/>
                <a:gd name="T7" fmla="*/ 768 h 768"/>
                <a:gd name="T8" fmla="*/ 0 w 2304"/>
                <a:gd name="T9" fmla="*/ 384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04"/>
                <a:gd name="T16" fmla="*/ 0 h 768"/>
                <a:gd name="T17" fmla="*/ 2304 w 2304"/>
                <a:gd name="T18" fmla="*/ 768 h 7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04" h="768">
                  <a:moveTo>
                    <a:pt x="0" y="384"/>
                  </a:moveTo>
                  <a:lnTo>
                    <a:pt x="0" y="0"/>
                  </a:lnTo>
                  <a:lnTo>
                    <a:pt x="2304" y="384"/>
                  </a:lnTo>
                  <a:lnTo>
                    <a:pt x="2304" y="768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79" name="Freeform 11"/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3840" y="2496"/>
              <a:ext cx="1152" cy="1152"/>
            </a:xfrm>
            <a:custGeom>
              <a:avLst/>
              <a:gdLst>
                <a:gd name="T0" fmla="*/ 1152 w 1152"/>
                <a:gd name="T1" fmla="*/ 384 h 1152"/>
                <a:gd name="T2" fmla="*/ 1152 w 1152"/>
                <a:gd name="T3" fmla="*/ 0 h 1152"/>
                <a:gd name="T4" fmla="*/ 0 w 1152"/>
                <a:gd name="T5" fmla="*/ 768 h 1152"/>
                <a:gd name="T6" fmla="*/ 0 w 1152"/>
                <a:gd name="T7" fmla="*/ 1152 h 1152"/>
                <a:gd name="T8" fmla="*/ 1152 w 1152"/>
                <a:gd name="T9" fmla="*/ 384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2"/>
                <a:gd name="T16" fmla="*/ 0 h 1152"/>
                <a:gd name="T17" fmla="*/ 1152 w 1152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2" h="1152">
                  <a:moveTo>
                    <a:pt x="1152" y="384"/>
                  </a:moveTo>
                  <a:lnTo>
                    <a:pt x="1152" y="0"/>
                  </a:lnTo>
                  <a:lnTo>
                    <a:pt x="0" y="768"/>
                  </a:lnTo>
                  <a:lnTo>
                    <a:pt x="0" y="1152"/>
                  </a:lnTo>
                  <a:lnTo>
                    <a:pt x="1152" y="38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909" name="Group 12"/>
          <p:cNvGrpSpPr>
            <a:grpSpLocks/>
          </p:cNvGrpSpPr>
          <p:nvPr/>
        </p:nvGrpSpPr>
        <p:grpSpPr bwMode="auto">
          <a:xfrm>
            <a:off x="3733800" y="4876800"/>
            <a:ext cx="1676400" cy="1066800"/>
            <a:chOff x="2688" y="2976"/>
            <a:chExt cx="1056" cy="672"/>
          </a:xfrm>
        </p:grpSpPr>
        <p:sp>
          <p:nvSpPr>
            <p:cNvPr id="123975" name="Freeform 13"/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2688" y="3072"/>
              <a:ext cx="768" cy="576"/>
            </a:xfrm>
            <a:custGeom>
              <a:avLst/>
              <a:gdLst>
                <a:gd name="T0" fmla="*/ 0 w 768"/>
                <a:gd name="T1" fmla="*/ 384 h 576"/>
                <a:gd name="T2" fmla="*/ 768 w 768"/>
                <a:gd name="T3" fmla="*/ 576 h 576"/>
                <a:gd name="T4" fmla="*/ 384 w 768"/>
                <a:gd name="T5" fmla="*/ 0 h 576"/>
                <a:gd name="T6" fmla="*/ 0 w 768"/>
                <a:gd name="T7" fmla="*/ 384 h 5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8"/>
                <a:gd name="T13" fmla="*/ 0 h 576"/>
                <a:gd name="T14" fmla="*/ 768 w 768"/>
                <a:gd name="T15" fmla="*/ 576 h 5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8" h="576">
                  <a:moveTo>
                    <a:pt x="0" y="384"/>
                  </a:moveTo>
                  <a:lnTo>
                    <a:pt x="768" y="576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76" name="Freeform 14"/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3072" y="2976"/>
              <a:ext cx="672" cy="672"/>
            </a:xfrm>
            <a:custGeom>
              <a:avLst/>
              <a:gdLst>
                <a:gd name="T0" fmla="*/ 0 w 672"/>
                <a:gd name="T1" fmla="*/ 96 h 672"/>
                <a:gd name="T2" fmla="*/ 288 w 672"/>
                <a:gd name="T3" fmla="*/ 0 h 672"/>
                <a:gd name="T4" fmla="*/ 672 w 672"/>
                <a:gd name="T5" fmla="*/ 576 h 672"/>
                <a:gd name="T6" fmla="*/ 384 w 672"/>
                <a:gd name="T7" fmla="*/ 672 h 672"/>
                <a:gd name="T8" fmla="*/ 0 w 672"/>
                <a:gd name="T9" fmla="*/ 96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672"/>
                <a:gd name="T17" fmla="*/ 672 w 672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672">
                  <a:moveTo>
                    <a:pt x="0" y="96"/>
                  </a:moveTo>
                  <a:lnTo>
                    <a:pt x="288" y="0"/>
                  </a:lnTo>
                  <a:lnTo>
                    <a:pt x="672" y="576"/>
                  </a:lnTo>
                  <a:lnTo>
                    <a:pt x="384" y="672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910" name="Group 15"/>
          <p:cNvGrpSpPr>
            <a:grpSpLocks/>
          </p:cNvGrpSpPr>
          <p:nvPr/>
        </p:nvGrpSpPr>
        <p:grpSpPr bwMode="auto">
          <a:xfrm>
            <a:off x="5334000" y="2514600"/>
            <a:ext cx="1524000" cy="1828800"/>
            <a:chOff x="2112" y="1152"/>
            <a:chExt cx="960" cy="1152"/>
          </a:xfrm>
        </p:grpSpPr>
        <p:sp>
          <p:nvSpPr>
            <p:cNvPr id="123972" name="Freeform 16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2112" y="1344"/>
              <a:ext cx="576" cy="960"/>
            </a:xfrm>
            <a:custGeom>
              <a:avLst/>
              <a:gdLst>
                <a:gd name="T0" fmla="*/ 0 w 576"/>
                <a:gd name="T1" fmla="*/ 768 h 960"/>
                <a:gd name="T2" fmla="*/ 576 w 576"/>
                <a:gd name="T3" fmla="*/ 960 h 960"/>
                <a:gd name="T4" fmla="*/ 576 w 576"/>
                <a:gd name="T5" fmla="*/ 192 h 960"/>
                <a:gd name="T6" fmla="*/ 0 w 576"/>
                <a:gd name="T7" fmla="*/ 0 h 960"/>
                <a:gd name="T8" fmla="*/ 0 w 576"/>
                <a:gd name="T9" fmla="*/ 768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6"/>
                <a:gd name="T16" fmla="*/ 0 h 960"/>
                <a:gd name="T17" fmla="*/ 576 w 576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6" h="960">
                  <a:moveTo>
                    <a:pt x="0" y="768"/>
                  </a:moveTo>
                  <a:lnTo>
                    <a:pt x="576" y="960"/>
                  </a:lnTo>
                  <a:lnTo>
                    <a:pt x="576" y="192"/>
                  </a:lnTo>
                  <a:lnTo>
                    <a:pt x="0" y="0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73" name="Freeform 17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2688" y="1344"/>
              <a:ext cx="384" cy="960"/>
            </a:xfrm>
            <a:custGeom>
              <a:avLst/>
              <a:gdLst>
                <a:gd name="T0" fmla="*/ 0 w 384"/>
                <a:gd name="T1" fmla="*/ 192 h 960"/>
                <a:gd name="T2" fmla="*/ 384 w 384"/>
                <a:gd name="T3" fmla="*/ 0 h 960"/>
                <a:gd name="T4" fmla="*/ 384 w 384"/>
                <a:gd name="T5" fmla="*/ 768 h 960"/>
                <a:gd name="T6" fmla="*/ 0 w 384"/>
                <a:gd name="T7" fmla="*/ 960 h 960"/>
                <a:gd name="T8" fmla="*/ 0 w 384"/>
                <a:gd name="T9" fmla="*/ 192 h 9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960"/>
                <a:gd name="T17" fmla="*/ 384 w 384"/>
                <a:gd name="T18" fmla="*/ 960 h 9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960">
                  <a:moveTo>
                    <a:pt x="0" y="192"/>
                  </a:moveTo>
                  <a:lnTo>
                    <a:pt x="384" y="0"/>
                  </a:lnTo>
                  <a:lnTo>
                    <a:pt x="384" y="768"/>
                  </a:lnTo>
                  <a:lnTo>
                    <a:pt x="0" y="96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74" name="Freeform 18"/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2112" y="1152"/>
              <a:ext cx="960" cy="384"/>
            </a:xfrm>
            <a:custGeom>
              <a:avLst/>
              <a:gdLst>
                <a:gd name="T0" fmla="*/ 0 w 960"/>
                <a:gd name="T1" fmla="*/ 192 h 384"/>
                <a:gd name="T2" fmla="*/ 384 w 960"/>
                <a:gd name="T3" fmla="*/ 0 h 384"/>
                <a:gd name="T4" fmla="*/ 960 w 960"/>
                <a:gd name="T5" fmla="*/ 192 h 384"/>
                <a:gd name="T6" fmla="*/ 576 w 960"/>
                <a:gd name="T7" fmla="*/ 384 h 384"/>
                <a:gd name="T8" fmla="*/ 0 w 960"/>
                <a:gd name="T9" fmla="*/ 192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0"/>
                <a:gd name="T16" fmla="*/ 0 h 384"/>
                <a:gd name="T17" fmla="*/ 960 w 960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0" h="384">
                  <a:moveTo>
                    <a:pt x="0" y="192"/>
                  </a:moveTo>
                  <a:lnTo>
                    <a:pt x="384" y="0"/>
                  </a:lnTo>
                  <a:lnTo>
                    <a:pt x="960" y="192"/>
                  </a:lnTo>
                  <a:lnTo>
                    <a:pt x="576" y="384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911" name="Group 19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5943600" y="914400"/>
            <a:ext cx="1066800" cy="2057400"/>
            <a:chOff x="3744" y="576"/>
            <a:chExt cx="672" cy="1296"/>
          </a:xfrm>
        </p:grpSpPr>
        <p:grpSp>
          <p:nvGrpSpPr>
            <p:cNvPr id="123961" name="Group 20"/>
            <p:cNvGrpSpPr>
              <a:grpSpLocks/>
            </p:cNvGrpSpPr>
            <p:nvPr/>
          </p:nvGrpSpPr>
          <p:grpSpPr bwMode="auto">
            <a:xfrm>
              <a:off x="3744" y="576"/>
              <a:ext cx="576" cy="720"/>
              <a:chOff x="3312" y="576"/>
              <a:chExt cx="576" cy="720"/>
            </a:xfrm>
          </p:grpSpPr>
          <p:sp>
            <p:nvSpPr>
              <p:cNvPr id="123964" name="Rectangle 21"/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3312" y="576"/>
                <a:ext cx="576" cy="720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23965" name="Group 22"/>
              <p:cNvGrpSpPr>
                <a:grpSpLocks/>
              </p:cNvGrpSpPr>
              <p:nvPr/>
            </p:nvGrpSpPr>
            <p:grpSpPr bwMode="auto">
              <a:xfrm>
                <a:off x="3408" y="664"/>
                <a:ext cx="384" cy="528"/>
                <a:chOff x="3408" y="664"/>
                <a:chExt cx="384" cy="528"/>
              </a:xfrm>
            </p:grpSpPr>
            <p:sp>
              <p:nvSpPr>
                <p:cNvPr id="123966" name="Line 23"/>
                <p:cNvSpPr>
                  <a:spLocks noChangeShapeType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3408" y="856"/>
                  <a:ext cx="192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967" name="Line 24"/>
                <p:cNvSpPr>
                  <a:spLocks noChangeShapeType="1"/>
                </p:cNvSpPr>
                <p:nvPr>
                  <p:custDataLst>
                    <p:tags r:id="rId49"/>
                  </p:custDataLst>
                </p:nvPr>
              </p:nvSpPr>
              <p:spPr bwMode="auto">
                <a:xfrm flipV="1">
                  <a:off x="3600" y="856"/>
                  <a:ext cx="192" cy="33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968" name="Line 25"/>
                <p:cNvSpPr>
                  <a:spLocks noChangeShapeType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3600" y="664"/>
                  <a:ext cx="0" cy="52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969" name="Text Box 26"/>
                <p:cNvSpPr txBox="1">
                  <a:spLocks noChangeArrowheads="1"/>
                </p:cNvSpPr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3408" y="664"/>
                  <a:ext cx="23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latin typeface="Tahoma" charset="0"/>
                    </a:rPr>
                    <a:t>+</a:t>
                  </a:r>
                </a:p>
              </p:txBody>
            </p:sp>
            <p:sp>
              <p:nvSpPr>
                <p:cNvPr id="123970" name="Line 27"/>
                <p:cNvSpPr>
                  <a:spLocks noChangeShapeType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 flipH="1">
                  <a:off x="3696" y="856"/>
                  <a:ext cx="96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971" name="Line 28"/>
                <p:cNvSpPr>
                  <a:spLocks noChangeShapeType="1"/>
                </p:cNvSpPr>
                <p:nvPr>
                  <p:custDataLst>
                    <p:tags r:id="rId53"/>
                  </p:custDataLst>
                </p:nvPr>
              </p:nvSpPr>
              <p:spPr bwMode="auto">
                <a:xfrm flipH="1" flipV="1">
                  <a:off x="3456" y="952"/>
                  <a:ext cx="144" cy="24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23962" name="Oval 29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4224" y="1680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63" name="Line 30"/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 flipH="1" flipV="1">
              <a:off x="4032" y="1296"/>
              <a:ext cx="288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31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1447800" y="2971800"/>
            <a:ext cx="5486400" cy="2819400"/>
            <a:chOff x="912" y="1872"/>
            <a:chExt cx="3456" cy="1776"/>
          </a:xfrm>
        </p:grpSpPr>
        <p:grpSp>
          <p:nvGrpSpPr>
            <p:cNvPr id="123921" name="Group 32"/>
            <p:cNvGrpSpPr>
              <a:grpSpLocks/>
            </p:cNvGrpSpPr>
            <p:nvPr/>
          </p:nvGrpSpPr>
          <p:grpSpPr bwMode="auto">
            <a:xfrm>
              <a:off x="912" y="2928"/>
              <a:ext cx="3456" cy="720"/>
              <a:chOff x="912" y="2928"/>
              <a:chExt cx="3456" cy="720"/>
            </a:xfrm>
          </p:grpSpPr>
          <p:sp>
            <p:nvSpPr>
              <p:cNvPr id="123924" name="Rectangle 33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912" y="2928"/>
                <a:ext cx="3456" cy="72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23925" name="Group 34"/>
              <p:cNvGrpSpPr>
                <a:grpSpLocks/>
              </p:cNvGrpSpPr>
              <p:nvPr/>
            </p:nvGrpSpPr>
            <p:grpSpPr bwMode="auto">
              <a:xfrm>
                <a:off x="1008" y="2928"/>
                <a:ext cx="3306" cy="653"/>
                <a:chOff x="2016" y="768"/>
                <a:chExt cx="3306" cy="653"/>
              </a:xfrm>
            </p:grpSpPr>
            <p:grpSp>
              <p:nvGrpSpPr>
                <p:cNvPr id="123926" name="Group 35"/>
                <p:cNvGrpSpPr>
                  <a:grpSpLocks/>
                </p:cNvGrpSpPr>
                <p:nvPr/>
              </p:nvGrpSpPr>
              <p:grpSpPr bwMode="auto">
                <a:xfrm>
                  <a:off x="4656" y="816"/>
                  <a:ext cx="666" cy="576"/>
                  <a:chOff x="4656" y="816"/>
                  <a:chExt cx="666" cy="576"/>
                </a:xfrm>
              </p:grpSpPr>
              <p:sp>
                <p:nvSpPr>
                  <p:cNvPr id="123955" name="Line 36"/>
                  <p:cNvSpPr>
                    <a:spLocks noChangeShapeType="1"/>
                  </p:cNvSpPr>
                  <p:nvPr>
                    <p:custDataLst>
                      <p:tags r:id="rId39"/>
                    </p:custDataLst>
                  </p:nvPr>
                </p:nvSpPr>
                <p:spPr bwMode="auto">
                  <a:xfrm>
                    <a:off x="4704" y="81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56" name="Line 37"/>
                  <p:cNvSpPr>
                    <a:spLocks noChangeShapeType="1"/>
                  </p:cNvSpPr>
                  <p:nvPr>
                    <p:custDataLst>
                      <p:tags r:id="rId40"/>
                    </p:custDataLst>
                  </p:nvPr>
                </p:nvSpPr>
                <p:spPr bwMode="auto">
                  <a:xfrm flipV="1">
                    <a:off x="4992" y="81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57" name="Line 38"/>
                  <p:cNvSpPr>
                    <a:spLocks noChangeShapeType="1"/>
                  </p:cNvSpPr>
                  <p:nvPr>
                    <p:custDataLst>
                      <p:tags r:id="rId41"/>
                    </p:custDataLst>
                  </p:nvPr>
                </p:nvSpPr>
                <p:spPr bwMode="auto">
                  <a:xfrm>
                    <a:off x="4992" y="1104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58" name="Text Box 39"/>
                  <p:cNvSpPr txBox="1">
                    <a:spLocks noChangeArrowheads="1"/>
                  </p:cNvSpPr>
                  <p:nvPr>
                    <p:custDataLst>
                      <p:tags r:id="rId42"/>
                    </p:custDataLst>
                  </p:nvPr>
                </p:nvSpPr>
                <p:spPr bwMode="auto">
                  <a:xfrm>
                    <a:off x="4656" y="864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  <p:sp>
                <p:nvSpPr>
                  <p:cNvPr id="123959" name="Text Box 40"/>
                  <p:cNvSpPr txBox="1">
                    <a:spLocks noChangeArrowheads="1"/>
                  </p:cNvSpPr>
                  <p:nvPr>
                    <p:custDataLst>
                      <p:tags r:id="rId43"/>
                    </p:custDataLst>
                  </p:nvPr>
                </p:nvSpPr>
                <p:spPr bwMode="auto">
                  <a:xfrm>
                    <a:off x="4944" y="1104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  <p:sp>
                <p:nvSpPr>
                  <p:cNvPr id="123960" name="Text Box 41"/>
                  <p:cNvSpPr txBox="1">
                    <a:spLocks noChangeArrowheads="1"/>
                  </p:cNvSpPr>
                  <p:nvPr>
                    <p:custDataLst>
                      <p:tags r:id="rId44"/>
                    </p:custDataLst>
                  </p:nvPr>
                </p:nvSpPr>
                <p:spPr bwMode="auto">
                  <a:xfrm>
                    <a:off x="5088" y="864"/>
                    <a:ext cx="234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b="1">
                        <a:latin typeface="Tahoma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123927" name="Group 42"/>
                <p:cNvGrpSpPr>
                  <a:grpSpLocks/>
                </p:cNvGrpSpPr>
                <p:nvPr/>
              </p:nvGrpSpPr>
              <p:grpSpPr bwMode="auto">
                <a:xfrm>
                  <a:off x="3984" y="816"/>
                  <a:ext cx="641" cy="605"/>
                  <a:chOff x="3744" y="816"/>
                  <a:chExt cx="641" cy="605"/>
                </a:xfrm>
              </p:grpSpPr>
              <p:sp>
                <p:nvSpPr>
                  <p:cNvPr id="123949" name="Line 43"/>
                  <p:cNvSpPr>
                    <a:spLocks noChangeShapeType="1"/>
                  </p:cNvSpPr>
                  <p:nvPr>
                    <p:custDataLst>
                      <p:tags r:id="rId33"/>
                    </p:custDataLst>
                  </p:nvPr>
                </p:nvSpPr>
                <p:spPr bwMode="auto">
                  <a:xfrm>
                    <a:off x="3792" y="81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50" name="Line 44"/>
                  <p:cNvSpPr>
                    <a:spLocks noChangeShapeType="1"/>
                  </p:cNvSpPr>
                  <p:nvPr>
                    <p:custDataLst>
                      <p:tags r:id="rId34"/>
                    </p:custDataLst>
                  </p:nvPr>
                </p:nvSpPr>
                <p:spPr bwMode="auto">
                  <a:xfrm flipV="1">
                    <a:off x="4080" y="81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51" name="Line 45"/>
                  <p:cNvSpPr>
                    <a:spLocks noChangeShapeType="1"/>
                  </p:cNvSpPr>
                  <p:nvPr>
                    <p:custDataLst>
                      <p:tags r:id="rId35"/>
                    </p:custDataLst>
                  </p:nvPr>
                </p:nvSpPr>
                <p:spPr bwMode="auto">
                  <a:xfrm>
                    <a:off x="4080" y="1104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52" name="Text Box 46"/>
                  <p:cNvSpPr txBox="1">
                    <a:spLocks noChangeArrowheads="1"/>
                  </p:cNvSpPr>
                  <p:nvPr>
                    <p:custDataLst>
                      <p:tags r:id="rId36"/>
                    </p:custDataLst>
                  </p:nvPr>
                </p:nvSpPr>
                <p:spPr bwMode="auto">
                  <a:xfrm>
                    <a:off x="3744" y="816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3953" name="Text Box 47"/>
                  <p:cNvSpPr txBox="1">
                    <a:spLocks noChangeArrowheads="1"/>
                  </p:cNvSpPr>
                  <p:nvPr>
                    <p:custDataLst>
                      <p:tags r:id="rId37"/>
                    </p:custDataLst>
                  </p:nvPr>
                </p:nvSpPr>
                <p:spPr bwMode="auto">
                  <a:xfrm>
                    <a:off x="4032" y="1056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3954" name="Text Box 48"/>
                  <p:cNvSpPr txBox="1">
                    <a:spLocks noChangeArrowheads="1"/>
                  </p:cNvSpPr>
                  <p:nvPr>
                    <p:custDataLst>
                      <p:tags r:id="rId38"/>
                    </p:custDataLst>
                  </p:nvPr>
                </p:nvSpPr>
                <p:spPr bwMode="auto">
                  <a:xfrm>
                    <a:off x="4176" y="816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</p:grpSp>
            <p:grpSp>
              <p:nvGrpSpPr>
                <p:cNvPr id="123928" name="Group 49"/>
                <p:cNvGrpSpPr>
                  <a:grpSpLocks/>
                </p:cNvGrpSpPr>
                <p:nvPr/>
              </p:nvGrpSpPr>
              <p:grpSpPr bwMode="auto">
                <a:xfrm>
                  <a:off x="2016" y="816"/>
                  <a:ext cx="576" cy="605"/>
                  <a:chOff x="2880" y="816"/>
                  <a:chExt cx="576" cy="605"/>
                </a:xfrm>
              </p:grpSpPr>
              <p:sp>
                <p:nvSpPr>
                  <p:cNvPr id="123943" name="Line 50"/>
                  <p:cNvSpPr>
                    <a:spLocks noChangeShapeType="1"/>
                  </p:cNvSpPr>
                  <p:nvPr>
                    <p:custDataLst>
                      <p:tags r:id="rId27"/>
                    </p:custDataLst>
                  </p:nvPr>
                </p:nvSpPr>
                <p:spPr bwMode="auto">
                  <a:xfrm>
                    <a:off x="2880" y="81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44" name="Line 51"/>
                  <p:cNvSpPr>
                    <a:spLocks noChangeShapeType="1"/>
                  </p:cNvSpPr>
                  <p:nvPr>
                    <p:custDataLst>
                      <p:tags r:id="rId28"/>
                    </p:custDataLst>
                  </p:nvPr>
                </p:nvSpPr>
                <p:spPr bwMode="auto">
                  <a:xfrm flipV="1">
                    <a:off x="3168" y="81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45" name="Line 52"/>
                  <p:cNvSpPr>
                    <a:spLocks noChangeShapeType="1"/>
                  </p:cNvSpPr>
                  <p:nvPr>
                    <p:custDataLst>
                      <p:tags r:id="rId29"/>
                    </p:custDataLst>
                  </p:nvPr>
                </p:nvSpPr>
                <p:spPr bwMode="auto">
                  <a:xfrm>
                    <a:off x="3168" y="1104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46" name="Text Box 53"/>
                  <p:cNvSpPr txBox="1">
                    <a:spLocks noChangeArrowheads="1"/>
                  </p:cNvSpPr>
                  <p:nvPr>
                    <p:custDataLst>
                      <p:tags r:id="rId30"/>
                    </p:custDataLst>
                  </p:nvPr>
                </p:nvSpPr>
                <p:spPr bwMode="auto">
                  <a:xfrm>
                    <a:off x="3120" y="1056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3947" name="Line 54"/>
                  <p:cNvSpPr>
                    <a:spLocks noChangeShapeType="1"/>
                  </p:cNvSpPr>
                  <p:nvPr>
                    <p:custDataLst>
                      <p:tags r:id="rId31"/>
                    </p:custDataLst>
                  </p:nvPr>
                </p:nvSpPr>
                <p:spPr bwMode="auto">
                  <a:xfrm>
                    <a:off x="2880" y="816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48" name="Line 55"/>
                  <p:cNvSpPr>
                    <a:spLocks noChangeShapeType="1"/>
                  </p:cNvSpPr>
                  <p:nvPr>
                    <p:custDataLst>
                      <p:tags r:id="rId32"/>
                    </p:custDataLst>
                  </p:nvPr>
                </p:nvSpPr>
                <p:spPr bwMode="auto">
                  <a:xfrm flipV="1">
                    <a:off x="3168" y="912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3929" name="Group 56"/>
                <p:cNvGrpSpPr>
                  <a:grpSpLocks/>
                </p:cNvGrpSpPr>
                <p:nvPr/>
              </p:nvGrpSpPr>
              <p:grpSpPr bwMode="auto">
                <a:xfrm>
                  <a:off x="2640" y="768"/>
                  <a:ext cx="624" cy="624"/>
                  <a:chOff x="1968" y="1008"/>
                  <a:chExt cx="624" cy="624"/>
                </a:xfrm>
              </p:grpSpPr>
              <p:sp>
                <p:nvSpPr>
                  <p:cNvPr id="123937" name="Line 57"/>
                  <p:cNvSpPr>
                    <a:spLocks noChangeShapeType="1"/>
                  </p:cNvSpPr>
                  <p:nvPr>
                    <p:custDataLst>
                      <p:tags r:id="rId21"/>
                    </p:custDataLst>
                  </p:nvPr>
                </p:nvSpPr>
                <p:spPr bwMode="auto">
                  <a:xfrm>
                    <a:off x="2016" y="105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38" name="Line 58"/>
                  <p:cNvSpPr>
                    <a:spLocks noChangeShapeType="1"/>
                  </p:cNvSpPr>
                  <p:nvPr>
                    <p:custDataLst>
                      <p:tags r:id="rId22"/>
                    </p:custDataLst>
                  </p:nvPr>
                </p:nvSpPr>
                <p:spPr bwMode="auto">
                  <a:xfrm flipV="1">
                    <a:off x="2304" y="1056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39" name="Line 59"/>
                  <p:cNvSpPr>
                    <a:spLocks noChangeShapeType="1"/>
                  </p:cNvSpPr>
                  <p:nvPr>
                    <p:custDataLst>
                      <p:tags r:id="rId23"/>
                    </p:custDataLst>
                  </p:nvPr>
                </p:nvSpPr>
                <p:spPr bwMode="auto">
                  <a:xfrm>
                    <a:off x="2304" y="1344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40" name="Text Box 60"/>
                  <p:cNvSpPr txBox="1">
                    <a:spLocks noChangeArrowheads="1"/>
                  </p:cNvSpPr>
                  <p:nvPr>
                    <p:custDataLst>
                      <p:tags r:id="rId24"/>
                    </p:custDataLst>
                  </p:nvPr>
                </p:nvSpPr>
                <p:spPr bwMode="auto">
                  <a:xfrm>
                    <a:off x="1968" y="1008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3941" name="Line 61"/>
                  <p:cNvSpPr>
                    <a:spLocks noChangeShapeType="1"/>
                  </p:cNvSpPr>
                  <p:nvPr>
                    <p:custDataLst>
                      <p:tags r:id="rId25"/>
                    </p:custDataLst>
                  </p:nvPr>
                </p:nvSpPr>
                <p:spPr bwMode="auto">
                  <a:xfrm>
                    <a:off x="2304" y="1344"/>
                    <a:ext cx="0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42" name="Line 62"/>
                  <p:cNvSpPr>
                    <a:spLocks noChangeShapeType="1"/>
                  </p:cNvSpPr>
                  <p:nvPr>
                    <p:custDataLst>
                      <p:tags r:id="rId26"/>
                    </p:custDataLst>
                  </p:nvPr>
                </p:nvSpPr>
                <p:spPr bwMode="auto">
                  <a:xfrm flipH="1">
                    <a:off x="2400" y="1056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3930" name="Group 63"/>
                <p:cNvGrpSpPr>
                  <a:grpSpLocks/>
                </p:cNvGrpSpPr>
                <p:nvPr/>
              </p:nvGrpSpPr>
              <p:grpSpPr bwMode="auto">
                <a:xfrm>
                  <a:off x="3360" y="816"/>
                  <a:ext cx="593" cy="576"/>
                  <a:chOff x="1680" y="1008"/>
                  <a:chExt cx="593" cy="576"/>
                </a:xfrm>
              </p:grpSpPr>
              <p:sp>
                <p:nvSpPr>
                  <p:cNvPr id="123931" name="Line 64"/>
                  <p:cNvSpPr>
                    <a:spLocks noChangeShapeType="1"/>
                  </p:cNvSpPr>
                  <p:nvPr>
                    <p:custDataLst>
                      <p:tags r:id="rId15"/>
                    </p:custDataLst>
                  </p:nvPr>
                </p:nvSpPr>
                <p:spPr bwMode="auto">
                  <a:xfrm>
                    <a:off x="1680" y="1008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32" name="Line 65"/>
                  <p:cNvSpPr>
                    <a:spLocks noChangeShapeType="1"/>
                  </p:cNvSpPr>
                  <p:nvPr>
                    <p:custDataLst>
                      <p:tags r:id="rId16"/>
                    </p:custDataLst>
                  </p:nvPr>
                </p:nvSpPr>
                <p:spPr bwMode="auto">
                  <a:xfrm flipV="1">
                    <a:off x="1968" y="1008"/>
                    <a:ext cx="288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33" name="Line 66"/>
                  <p:cNvSpPr>
                    <a:spLocks noChangeShapeType="1"/>
                  </p:cNvSpPr>
                  <p:nvPr>
                    <p:custDataLst>
                      <p:tags r:id="rId17"/>
                    </p:custDataLst>
                  </p:nvPr>
                </p:nvSpPr>
                <p:spPr bwMode="auto">
                  <a:xfrm>
                    <a:off x="1968" y="1296"/>
                    <a:ext cx="0" cy="288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34" name="Text Box 67"/>
                  <p:cNvSpPr txBox="1">
                    <a:spLocks noChangeArrowheads="1"/>
                  </p:cNvSpPr>
                  <p:nvPr>
                    <p:custDataLst>
                      <p:tags r:id="rId18"/>
                    </p:custDataLst>
                  </p:nvPr>
                </p:nvSpPr>
                <p:spPr bwMode="auto">
                  <a:xfrm>
                    <a:off x="2064" y="1008"/>
                    <a:ext cx="209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en-US" sz="3200">
                        <a:latin typeface="Tahoma" charset="0"/>
                      </a:rPr>
                      <a:t>-</a:t>
                    </a:r>
                  </a:p>
                </p:txBody>
              </p:sp>
              <p:sp>
                <p:nvSpPr>
                  <p:cNvPr id="123935" name="Line 68"/>
                  <p:cNvSpPr>
                    <a:spLocks noChangeShapeType="1"/>
                  </p:cNvSpPr>
                  <p:nvPr>
                    <p:custDataLst>
                      <p:tags r:id="rId19"/>
                    </p:custDataLst>
                  </p:nvPr>
                </p:nvSpPr>
                <p:spPr bwMode="auto">
                  <a:xfrm flipH="1" flipV="1">
                    <a:off x="1776" y="1104"/>
                    <a:ext cx="192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3936" name="Line 69"/>
                  <p:cNvSpPr>
                    <a:spLocks noChangeShapeType="1"/>
                  </p:cNvSpPr>
                  <p:nvPr>
                    <p:custDataLst>
                      <p:tags r:id="rId20"/>
                    </p:custDataLst>
                  </p:nvPr>
                </p:nvSpPr>
                <p:spPr bwMode="auto">
                  <a:xfrm>
                    <a:off x="1968" y="1296"/>
                    <a:ext cx="0" cy="19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3922" name="Oval 70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840" y="1872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23" name="Line 71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2448" y="2016"/>
              <a:ext cx="1392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72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1524000" y="4648200"/>
            <a:ext cx="4191000" cy="1143000"/>
            <a:chOff x="960" y="2928"/>
            <a:chExt cx="2640" cy="720"/>
          </a:xfrm>
        </p:grpSpPr>
        <p:sp>
          <p:nvSpPr>
            <p:cNvPr id="123917" name="Line 73" hidden="1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V="1">
              <a:off x="960" y="2928"/>
              <a:ext cx="624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18" name="Line 74" hidden="1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V="1">
              <a:off x="1680" y="2928"/>
              <a:ext cx="624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19" name="Line 75" hidden="1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V="1">
              <a:off x="2304" y="2928"/>
              <a:ext cx="624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20" name="Line 76" hidden="1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V="1">
              <a:off x="2976" y="2928"/>
              <a:ext cx="624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3914" name="Text Box 7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24600" y="2667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sp>
        <p:nvSpPr>
          <p:cNvPr id="123915" name="Line 7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6858000" y="281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16" name="Line 80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6019800" y="25146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0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25955" name="Group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219200" y="2362200"/>
            <a:ext cx="7086600" cy="3581400"/>
            <a:chOff x="864" y="1488"/>
            <a:chExt cx="4464" cy="2256"/>
          </a:xfrm>
        </p:grpSpPr>
        <p:grpSp>
          <p:nvGrpSpPr>
            <p:cNvPr id="125994" name="Group 4"/>
            <p:cNvGrpSpPr>
              <a:grpSpLocks/>
            </p:cNvGrpSpPr>
            <p:nvPr/>
          </p:nvGrpSpPr>
          <p:grpSpPr bwMode="auto">
            <a:xfrm>
              <a:off x="864" y="1488"/>
              <a:ext cx="1248" cy="1728"/>
              <a:chOff x="576" y="2496"/>
              <a:chExt cx="1248" cy="1728"/>
            </a:xfrm>
          </p:grpSpPr>
          <p:sp>
            <p:nvSpPr>
              <p:cNvPr id="126006" name="Freeform 5"/>
              <p:cNvSpPr>
                <a:spLocks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576" y="2496"/>
                <a:ext cx="1248" cy="768"/>
              </a:xfrm>
              <a:custGeom>
                <a:avLst/>
                <a:gdLst>
                  <a:gd name="T0" fmla="*/ 0 w 1248"/>
                  <a:gd name="T1" fmla="*/ 384 h 768"/>
                  <a:gd name="T2" fmla="*/ 768 w 1248"/>
                  <a:gd name="T3" fmla="*/ 768 h 768"/>
                  <a:gd name="T4" fmla="*/ 1248 w 1248"/>
                  <a:gd name="T5" fmla="*/ 384 h 768"/>
                  <a:gd name="T6" fmla="*/ 480 w 1248"/>
                  <a:gd name="T7" fmla="*/ 0 h 768"/>
                  <a:gd name="T8" fmla="*/ 0 w 1248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8"/>
                  <a:gd name="T16" fmla="*/ 0 h 768"/>
                  <a:gd name="T17" fmla="*/ 1248 w 1248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8" h="768">
                    <a:moveTo>
                      <a:pt x="0" y="384"/>
                    </a:moveTo>
                    <a:lnTo>
                      <a:pt x="768" y="768"/>
                    </a:lnTo>
                    <a:lnTo>
                      <a:pt x="1248" y="384"/>
                    </a:lnTo>
                    <a:lnTo>
                      <a:pt x="480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07" name="Freeform 6"/>
              <p:cNvSpPr>
                <a:spLocks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576" y="2880"/>
                <a:ext cx="768" cy="1344"/>
              </a:xfrm>
              <a:custGeom>
                <a:avLst/>
                <a:gdLst>
                  <a:gd name="T0" fmla="*/ 0 w 768"/>
                  <a:gd name="T1" fmla="*/ 960 h 1344"/>
                  <a:gd name="T2" fmla="*/ 0 w 768"/>
                  <a:gd name="T3" fmla="*/ 0 h 1344"/>
                  <a:gd name="T4" fmla="*/ 768 w 768"/>
                  <a:gd name="T5" fmla="*/ 384 h 1344"/>
                  <a:gd name="T6" fmla="*/ 768 w 768"/>
                  <a:gd name="T7" fmla="*/ 1344 h 1344"/>
                  <a:gd name="T8" fmla="*/ 0 w 768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8"/>
                  <a:gd name="T16" fmla="*/ 0 h 1344"/>
                  <a:gd name="T17" fmla="*/ 768 w 768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8" h="1344">
                    <a:moveTo>
                      <a:pt x="0" y="960"/>
                    </a:moveTo>
                    <a:lnTo>
                      <a:pt x="0" y="0"/>
                    </a:lnTo>
                    <a:lnTo>
                      <a:pt x="768" y="384"/>
                    </a:lnTo>
                    <a:lnTo>
                      <a:pt x="768" y="1344"/>
                    </a:lnTo>
                    <a:lnTo>
                      <a:pt x="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08" name="Freeform 7"/>
              <p:cNvSpPr>
                <a:spLocks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1344" y="2880"/>
                <a:ext cx="480" cy="1344"/>
              </a:xfrm>
              <a:custGeom>
                <a:avLst/>
                <a:gdLst>
                  <a:gd name="T0" fmla="*/ 480 w 480"/>
                  <a:gd name="T1" fmla="*/ 960 h 1344"/>
                  <a:gd name="T2" fmla="*/ 0 w 480"/>
                  <a:gd name="T3" fmla="*/ 1344 h 1344"/>
                  <a:gd name="T4" fmla="*/ 0 w 480"/>
                  <a:gd name="T5" fmla="*/ 384 h 1344"/>
                  <a:gd name="T6" fmla="*/ 480 w 480"/>
                  <a:gd name="T7" fmla="*/ 0 h 1344"/>
                  <a:gd name="T8" fmla="*/ 480 w 480"/>
                  <a:gd name="T9" fmla="*/ 960 h 1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344"/>
                  <a:gd name="T17" fmla="*/ 480 w 480"/>
                  <a:gd name="T18" fmla="*/ 1344 h 1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344">
                    <a:moveTo>
                      <a:pt x="480" y="960"/>
                    </a:moveTo>
                    <a:lnTo>
                      <a:pt x="0" y="1344"/>
                    </a:lnTo>
                    <a:lnTo>
                      <a:pt x="0" y="384"/>
                    </a:lnTo>
                    <a:lnTo>
                      <a:pt x="480" y="0"/>
                    </a:lnTo>
                    <a:lnTo>
                      <a:pt x="480" y="960"/>
                    </a:lnTo>
                    <a:close/>
                  </a:path>
                </a:pathLst>
              </a:custGeom>
              <a:solidFill>
                <a:srgbClr val="CC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5995" name="Group 8"/>
            <p:cNvGrpSpPr>
              <a:grpSpLocks/>
            </p:cNvGrpSpPr>
            <p:nvPr/>
          </p:nvGrpSpPr>
          <p:grpSpPr bwMode="auto">
            <a:xfrm>
              <a:off x="1872" y="2016"/>
              <a:ext cx="3456" cy="1536"/>
              <a:chOff x="1536" y="2112"/>
              <a:chExt cx="3456" cy="1536"/>
            </a:xfrm>
          </p:grpSpPr>
          <p:sp>
            <p:nvSpPr>
              <p:cNvPr id="126003" name="Freeform 9"/>
              <p:cNvSpPr>
                <a:spLocks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1536" y="2112"/>
                <a:ext cx="3456" cy="1152"/>
              </a:xfrm>
              <a:custGeom>
                <a:avLst/>
                <a:gdLst>
                  <a:gd name="T0" fmla="*/ 0 w 3456"/>
                  <a:gd name="T1" fmla="*/ 768 h 1152"/>
                  <a:gd name="T2" fmla="*/ 2304 w 3456"/>
                  <a:gd name="T3" fmla="*/ 1152 h 1152"/>
                  <a:gd name="T4" fmla="*/ 3456 w 3456"/>
                  <a:gd name="T5" fmla="*/ 384 h 1152"/>
                  <a:gd name="T6" fmla="*/ 1152 w 3456"/>
                  <a:gd name="T7" fmla="*/ 0 h 1152"/>
                  <a:gd name="T8" fmla="*/ 0 w 3456"/>
                  <a:gd name="T9" fmla="*/ 768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152"/>
                  <a:gd name="T17" fmla="*/ 3456 w 345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152">
                    <a:moveTo>
                      <a:pt x="0" y="768"/>
                    </a:moveTo>
                    <a:lnTo>
                      <a:pt x="2304" y="1152"/>
                    </a:lnTo>
                    <a:lnTo>
                      <a:pt x="3456" y="384"/>
                    </a:lnTo>
                    <a:lnTo>
                      <a:pt x="1152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04" name="Freeform 10"/>
              <p:cNvSpPr>
                <a:spLocks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1536" y="2880"/>
                <a:ext cx="2304" cy="768"/>
              </a:xfrm>
              <a:custGeom>
                <a:avLst/>
                <a:gdLst>
                  <a:gd name="T0" fmla="*/ 0 w 2304"/>
                  <a:gd name="T1" fmla="*/ 384 h 768"/>
                  <a:gd name="T2" fmla="*/ 0 w 2304"/>
                  <a:gd name="T3" fmla="*/ 0 h 768"/>
                  <a:gd name="T4" fmla="*/ 2304 w 2304"/>
                  <a:gd name="T5" fmla="*/ 384 h 768"/>
                  <a:gd name="T6" fmla="*/ 2304 w 2304"/>
                  <a:gd name="T7" fmla="*/ 768 h 768"/>
                  <a:gd name="T8" fmla="*/ 0 w 2304"/>
                  <a:gd name="T9" fmla="*/ 384 h 7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768"/>
                  <a:gd name="T17" fmla="*/ 2304 w 2304"/>
                  <a:gd name="T18" fmla="*/ 768 h 7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768">
                    <a:moveTo>
                      <a:pt x="0" y="384"/>
                    </a:moveTo>
                    <a:lnTo>
                      <a:pt x="0" y="0"/>
                    </a:lnTo>
                    <a:lnTo>
                      <a:pt x="2304" y="384"/>
                    </a:lnTo>
                    <a:lnTo>
                      <a:pt x="2304" y="768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05" name="Freeform 11"/>
              <p:cNvSpPr>
                <a:spLocks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3840" y="2496"/>
                <a:ext cx="1152" cy="1152"/>
              </a:xfrm>
              <a:custGeom>
                <a:avLst/>
                <a:gdLst>
                  <a:gd name="T0" fmla="*/ 1152 w 1152"/>
                  <a:gd name="T1" fmla="*/ 384 h 1152"/>
                  <a:gd name="T2" fmla="*/ 1152 w 1152"/>
                  <a:gd name="T3" fmla="*/ 0 h 1152"/>
                  <a:gd name="T4" fmla="*/ 0 w 1152"/>
                  <a:gd name="T5" fmla="*/ 768 h 1152"/>
                  <a:gd name="T6" fmla="*/ 0 w 1152"/>
                  <a:gd name="T7" fmla="*/ 1152 h 1152"/>
                  <a:gd name="T8" fmla="*/ 1152 w 1152"/>
                  <a:gd name="T9" fmla="*/ 384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1152"/>
                  <a:gd name="T17" fmla="*/ 1152 w 1152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1152">
                    <a:moveTo>
                      <a:pt x="1152" y="384"/>
                    </a:moveTo>
                    <a:lnTo>
                      <a:pt x="1152" y="0"/>
                    </a:lnTo>
                    <a:lnTo>
                      <a:pt x="0" y="768"/>
                    </a:lnTo>
                    <a:lnTo>
                      <a:pt x="0" y="1152"/>
                    </a:lnTo>
                    <a:lnTo>
                      <a:pt x="1152" y="384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5996" name="Group 12"/>
            <p:cNvGrpSpPr>
              <a:grpSpLocks/>
            </p:cNvGrpSpPr>
            <p:nvPr/>
          </p:nvGrpSpPr>
          <p:grpSpPr bwMode="auto">
            <a:xfrm>
              <a:off x="2448" y="3072"/>
              <a:ext cx="1056" cy="672"/>
              <a:chOff x="2688" y="2976"/>
              <a:chExt cx="1056" cy="672"/>
            </a:xfrm>
          </p:grpSpPr>
          <p:sp>
            <p:nvSpPr>
              <p:cNvPr id="126001" name="Freeform 13"/>
              <p:cNvSpPr>
                <a:spLocks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2688" y="3072"/>
                <a:ext cx="768" cy="576"/>
              </a:xfrm>
              <a:custGeom>
                <a:avLst/>
                <a:gdLst>
                  <a:gd name="T0" fmla="*/ 0 w 768"/>
                  <a:gd name="T1" fmla="*/ 384 h 576"/>
                  <a:gd name="T2" fmla="*/ 768 w 768"/>
                  <a:gd name="T3" fmla="*/ 576 h 576"/>
                  <a:gd name="T4" fmla="*/ 384 w 768"/>
                  <a:gd name="T5" fmla="*/ 0 h 576"/>
                  <a:gd name="T6" fmla="*/ 0 w 768"/>
                  <a:gd name="T7" fmla="*/ 384 h 5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8"/>
                  <a:gd name="T13" fmla="*/ 0 h 576"/>
                  <a:gd name="T14" fmla="*/ 768 w 768"/>
                  <a:gd name="T15" fmla="*/ 576 h 5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8" h="576">
                    <a:moveTo>
                      <a:pt x="0" y="384"/>
                    </a:moveTo>
                    <a:lnTo>
                      <a:pt x="768" y="576"/>
                    </a:lnTo>
                    <a:lnTo>
                      <a:pt x="384" y="0"/>
                    </a:lnTo>
                    <a:lnTo>
                      <a:pt x="0" y="384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02" name="Freeform 14"/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3072" y="2976"/>
                <a:ext cx="672" cy="672"/>
              </a:xfrm>
              <a:custGeom>
                <a:avLst/>
                <a:gdLst>
                  <a:gd name="T0" fmla="*/ 0 w 672"/>
                  <a:gd name="T1" fmla="*/ 96 h 672"/>
                  <a:gd name="T2" fmla="*/ 288 w 672"/>
                  <a:gd name="T3" fmla="*/ 0 h 672"/>
                  <a:gd name="T4" fmla="*/ 672 w 672"/>
                  <a:gd name="T5" fmla="*/ 576 h 672"/>
                  <a:gd name="T6" fmla="*/ 384 w 672"/>
                  <a:gd name="T7" fmla="*/ 672 h 672"/>
                  <a:gd name="T8" fmla="*/ 0 w 672"/>
                  <a:gd name="T9" fmla="*/ 96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2"/>
                  <a:gd name="T16" fmla="*/ 0 h 672"/>
                  <a:gd name="T17" fmla="*/ 672 w 672"/>
                  <a:gd name="T18" fmla="*/ 672 h 6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2" h="672">
                    <a:moveTo>
                      <a:pt x="0" y="96"/>
                    </a:moveTo>
                    <a:lnTo>
                      <a:pt x="288" y="0"/>
                    </a:lnTo>
                    <a:lnTo>
                      <a:pt x="672" y="576"/>
                    </a:lnTo>
                    <a:lnTo>
                      <a:pt x="384" y="67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5997" name="Group 15"/>
            <p:cNvGrpSpPr>
              <a:grpSpLocks/>
            </p:cNvGrpSpPr>
            <p:nvPr/>
          </p:nvGrpSpPr>
          <p:grpSpPr bwMode="auto">
            <a:xfrm>
              <a:off x="3456" y="1584"/>
              <a:ext cx="960" cy="1152"/>
              <a:chOff x="2112" y="1152"/>
              <a:chExt cx="960" cy="1152"/>
            </a:xfrm>
          </p:grpSpPr>
          <p:sp>
            <p:nvSpPr>
              <p:cNvPr id="125998" name="Freeform 16"/>
              <p:cNvSpPr>
                <a:spLocks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2112" y="1344"/>
                <a:ext cx="576" cy="960"/>
              </a:xfrm>
              <a:custGeom>
                <a:avLst/>
                <a:gdLst>
                  <a:gd name="T0" fmla="*/ 0 w 576"/>
                  <a:gd name="T1" fmla="*/ 768 h 960"/>
                  <a:gd name="T2" fmla="*/ 576 w 576"/>
                  <a:gd name="T3" fmla="*/ 960 h 960"/>
                  <a:gd name="T4" fmla="*/ 576 w 576"/>
                  <a:gd name="T5" fmla="*/ 192 h 960"/>
                  <a:gd name="T6" fmla="*/ 0 w 576"/>
                  <a:gd name="T7" fmla="*/ 0 h 960"/>
                  <a:gd name="T8" fmla="*/ 0 w 576"/>
                  <a:gd name="T9" fmla="*/ 768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960"/>
                  <a:gd name="T17" fmla="*/ 576 w 576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960">
                    <a:moveTo>
                      <a:pt x="0" y="768"/>
                    </a:moveTo>
                    <a:lnTo>
                      <a:pt x="576" y="960"/>
                    </a:lnTo>
                    <a:lnTo>
                      <a:pt x="576" y="192"/>
                    </a:lnTo>
                    <a:lnTo>
                      <a:pt x="0" y="0"/>
                    </a:lnTo>
                    <a:lnTo>
                      <a:pt x="0" y="76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99" name="Freeform 17"/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2688" y="1344"/>
                <a:ext cx="384" cy="960"/>
              </a:xfrm>
              <a:custGeom>
                <a:avLst/>
                <a:gdLst>
                  <a:gd name="T0" fmla="*/ 0 w 384"/>
                  <a:gd name="T1" fmla="*/ 192 h 960"/>
                  <a:gd name="T2" fmla="*/ 384 w 384"/>
                  <a:gd name="T3" fmla="*/ 0 h 960"/>
                  <a:gd name="T4" fmla="*/ 384 w 384"/>
                  <a:gd name="T5" fmla="*/ 768 h 960"/>
                  <a:gd name="T6" fmla="*/ 0 w 384"/>
                  <a:gd name="T7" fmla="*/ 960 h 960"/>
                  <a:gd name="T8" fmla="*/ 0 w 384"/>
                  <a:gd name="T9" fmla="*/ 192 h 9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960"/>
                  <a:gd name="T17" fmla="*/ 384 w 384"/>
                  <a:gd name="T18" fmla="*/ 960 h 9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960">
                    <a:moveTo>
                      <a:pt x="0" y="192"/>
                    </a:moveTo>
                    <a:lnTo>
                      <a:pt x="384" y="0"/>
                    </a:lnTo>
                    <a:lnTo>
                      <a:pt x="384" y="768"/>
                    </a:lnTo>
                    <a:lnTo>
                      <a:pt x="0" y="960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000" name="Freeform 18"/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2112" y="1152"/>
                <a:ext cx="960" cy="384"/>
              </a:xfrm>
              <a:custGeom>
                <a:avLst/>
                <a:gdLst>
                  <a:gd name="T0" fmla="*/ 0 w 960"/>
                  <a:gd name="T1" fmla="*/ 192 h 384"/>
                  <a:gd name="T2" fmla="*/ 384 w 960"/>
                  <a:gd name="T3" fmla="*/ 0 h 384"/>
                  <a:gd name="T4" fmla="*/ 960 w 960"/>
                  <a:gd name="T5" fmla="*/ 192 h 384"/>
                  <a:gd name="T6" fmla="*/ 576 w 960"/>
                  <a:gd name="T7" fmla="*/ 384 h 384"/>
                  <a:gd name="T8" fmla="*/ 0 w 960"/>
                  <a:gd name="T9" fmla="*/ 192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0"/>
                  <a:gd name="T16" fmla="*/ 0 h 384"/>
                  <a:gd name="T17" fmla="*/ 960 w 96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0" h="384">
                    <a:moveTo>
                      <a:pt x="0" y="192"/>
                    </a:moveTo>
                    <a:lnTo>
                      <a:pt x="384" y="0"/>
                    </a:lnTo>
                    <a:lnTo>
                      <a:pt x="960" y="192"/>
                    </a:lnTo>
                    <a:lnTo>
                      <a:pt x="576" y="384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25956" name="Rectangle 2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276600" y="4648200"/>
            <a:ext cx="1219200" cy="1143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7" name="Line 2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429000" y="4724400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8" name="Line 2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V="1">
            <a:off x="3886200" y="4724400"/>
            <a:ext cx="4572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59" name="Line 2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886200" y="51816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0" name="Text Box 25" hidden="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52800" y="4800600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latin typeface="Tahoma" charset="0"/>
              </a:rPr>
              <a:t>+</a:t>
            </a:r>
          </a:p>
        </p:txBody>
      </p:sp>
      <p:sp>
        <p:nvSpPr>
          <p:cNvPr id="125961" name="Text Box 26" hidden="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10000" y="5181600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latin typeface="Tahoma" charset="0"/>
              </a:rPr>
              <a:t>+</a:t>
            </a:r>
          </a:p>
        </p:txBody>
      </p:sp>
      <p:sp>
        <p:nvSpPr>
          <p:cNvPr id="125962" name="Text Box 27" hidden="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038600" y="4800600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b="1">
                <a:latin typeface="Tahoma" charset="0"/>
              </a:rPr>
              <a:t>+</a:t>
            </a:r>
          </a:p>
        </p:txBody>
      </p:sp>
      <p:sp>
        <p:nvSpPr>
          <p:cNvPr id="125963" name="Oval 2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096000" y="2971800"/>
            <a:ext cx="3048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4" name="Line 29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3886200" y="3200400"/>
            <a:ext cx="22098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5" name="Text Box 3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324600" y="2667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sp>
        <p:nvSpPr>
          <p:cNvPr id="125966" name="Line 32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6858000" y="281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67" name="Text Box 3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715000" y="2667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sp>
        <p:nvSpPr>
          <p:cNvPr id="125968" name="Text Box 3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172200" y="35814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grpSp>
        <p:nvGrpSpPr>
          <p:cNvPr id="7" name="Group 36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5715000" y="4191000"/>
            <a:ext cx="2743200" cy="1828800"/>
            <a:chOff x="3600" y="2640"/>
            <a:chExt cx="1728" cy="1152"/>
          </a:xfrm>
        </p:grpSpPr>
        <p:sp>
          <p:nvSpPr>
            <p:cNvPr id="125972" name="Rectangle 37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600" y="3072"/>
              <a:ext cx="1728" cy="72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5973" name="Group 38"/>
            <p:cNvGrpSpPr>
              <a:grpSpLocks/>
            </p:cNvGrpSpPr>
            <p:nvPr/>
          </p:nvGrpSpPr>
          <p:grpSpPr bwMode="auto">
            <a:xfrm>
              <a:off x="3696" y="3120"/>
              <a:ext cx="1626" cy="597"/>
              <a:chOff x="576" y="2072"/>
              <a:chExt cx="1626" cy="597"/>
            </a:xfrm>
          </p:grpSpPr>
          <p:sp>
            <p:nvSpPr>
              <p:cNvPr id="125976" name="Line 39"/>
              <p:cNvSpPr>
                <a:spLocks noChangeShapeType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576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77" name="Line 40"/>
              <p:cNvSpPr>
                <a:spLocks noChangeShapeType="1"/>
              </p:cNvSpPr>
              <p:nvPr>
                <p:custDataLst>
                  <p:tags r:id="rId23"/>
                </p:custDataLst>
              </p:nvPr>
            </p:nvSpPr>
            <p:spPr bwMode="auto">
              <a:xfrm flipV="1">
                <a:off x="768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78" name="Line 41"/>
              <p:cNvSpPr>
                <a:spLocks noChangeShapeType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768" y="2112"/>
                <a:ext cx="0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79" name="Line 42"/>
              <p:cNvSpPr>
                <a:spLocks noChangeShapeType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1152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80" name="Line 43"/>
              <p:cNvSpPr>
                <a:spLocks noChangeShapeType="1"/>
              </p:cNvSpPr>
              <p:nvPr>
                <p:custDataLst>
                  <p:tags r:id="rId26"/>
                </p:custDataLst>
              </p:nvPr>
            </p:nvSpPr>
            <p:spPr bwMode="auto">
              <a:xfrm flipV="1">
                <a:off x="1344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81" name="Line 44"/>
              <p:cNvSpPr>
                <a:spLocks noChangeShapeType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344" y="2112"/>
                <a:ext cx="0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82" name="Line 45"/>
              <p:cNvSpPr>
                <a:spLocks noChangeShapeType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1728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83" name="Line 46"/>
              <p:cNvSpPr>
                <a:spLocks noChangeShapeType="1"/>
              </p:cNvSpPr>
              <p:nvPr>
                <p:custDataLst>
                  <p:tags r:id="rId29"/>
                </p:custDataLst>
              </p:nvPr>
            </p:nvSpPr>
            <p:spPr bwMode="auto">
              <a:xfrm flipV="1">
                <a:off x="1920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84" name="Line 47"/>
              <p:cNvSpPr>
                <a:spLocks noChangeShapeType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920" y="2112"/>
                <a:ext cx="0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85" name="Text Box 48"/>
              <p:cNvSpPr txBox="1"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1760" y="2072"/>
                <a:ext cx="20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3200">
                    <a:latin typeface="Tahoma" charset="0"/>
                  </a:rPr>
                  <a:t>-</a:t>
                </a:r>
              </a:p>
            </p:txBody>
          </p:sp>
          <p:sp>
            <p:nvSpPr>
              <p:cNvPr id="125986" name="Text Box 49"/>
              <p:cNvSpPr txBox="1"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1056" y="2304"/>
                <a:ext cx="20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3200">
                    <a:latin typeface="Tahoma" charset="0"/>
                  </a:rPr>
                  <a:t>-</a:t>
                </a:r>
              </a:p>
            </p:txBody>
          </p:sp>
          <p:sp>
            <p:nvSpPr>
              <p:cNvPr id="125987" name="Text Box 50"/>
              <p:cNvSpPr txBox="1">
                <a:spLocks noChangeArrowheads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1392" y="2304"/>
                <a:ext cx="20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3200">
                    <a:latin typeface="Tahoma" charset="0"/>
                  </a:rPr>
                  <a:t>-</a:t>
                </a:r>
              </a:p>
            </p:txBody>
          </p:sp>
          <p:sp>
            <p:nvSpPr>
              <p:cNvPr id="125988" name="Text Box 51"/>
              <p:cNvSpPr txBox="1"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1632" y="2400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5989" name="Text Box 52"/>
              <p:cNvSpPr txBox="1"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1968" y="2400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5990" name="Text Box 53"/>
              <p:cNvSpPr txBox="1"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152" y="2112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5991" name="Text Box 54"/>
              <p:cNvSpPr txBox="1"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576" y="2112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5992" name="Line 55"/>
              <p:cNvSpPr>
                <a:spLocks noChangeShapeType="1"/>
              </p:cNvSpPr>
              <p:nvPr>
                <p:custDataLst>
                  <p:tags r:id="rId38"/>
                </p:custDataLst>
              </p:nvPr>
            </p:nvSpPr>
            <p:spPr bwMode="auto">
              <a:xfrm flipH="1">
                <a:off x="864" y="2304"/>
                <a:ext cx="96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993" name="Line 56"/>
              <p:cNvSpPr>
                <a:spLocks noChangeShapeType="1"/>
              </p:cNvSpPr>
              <p:nvPr>
                <p:custDataLst>
                  <p:tags r:id="rId39"/>
                </p:custDataLst>
              </p:nvPr>
            </p:nvSpPr>
            <p:spPr bwMode="auto">
              <a:xfrm flipH="1" flipV="1">
                <a:off x="624" y="2400"/>
                <a:ext cx="144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5974" name="Oval 57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3840" y="2640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975" name="Line 58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4032" y="2784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4139" name="Line 59" hidden="1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7620000" y="4876800"/>
            <a:ext cx="76200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71" name="Line 60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6019800" y="25146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Edge Labeling</a:t>
            </a:r>
          </a:p>
        </p:txBody>
      </p:sp>
      <p:grpSp>
        <p:nvGrpSpPr>
          <p:cNvPr id="128003" name="Group 4"/>
          <p:cNvGrpSpPr>
            <a:grpSpLocks/>
          </p:cNvGrpSpPr>
          <p:nvPr/>
        </p:nvGrpSpPr>
        <p:grpSpPr bwMode="auto">
          <a:xfrm>
            <a:off x="1219200" y="2362200"/>
            <a:ext cx="1981200" cy="2743200"/>
            <a:chOff x="576" y="2496"/>
            <a:chExt cx="1248" cy="1728"/>
          </a:xfrm>
        </p:grpSpPr>
        <p:sp>
          <p:nvSpPr>
            <p:cNvPr id="128077" name="Freeform 5"/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576" y="2496"/>
              <a:ext cx="1248" cy="768"/>
            </a:xfrm>
            <a:custGeom>
              <a:avLst/>
              <a:gdLst>
                <a:gd name="T0" fmla="*/ 0 w 1248"/>
                <a:gd name="T1" fmla="*/ 384 h 768"/>
                <a:gd name="T2" fmla="*/ 768 w 1248"/>
                <a:gd name="T3" fmla="*/ 768 h 768"/>
                <a:gd name="T4" fmla="*/ 1248 w 1248"/>
                <a:gd name="T5" fmla="*/ 384 h 768"/>
                <a:gd name="T6" fmla="*/ 480 w 1248"/>
                <a:gd name="T7" fmla="*/ 0 h 768"/>
                <a:gd name="T8" fmla="*/ 0 w 1248"/>
                <a:gd name="T9" fmla="*/ 384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48"/>
                <a:gd name="T16" fmla="*/ 0 h 768"/>
                <a:gd name="T17" fmla="*/ 1248 w 1248"/>
                <a:gd name="T18" fmla="*/ 768 h 7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48" h="768">
                  <a:moveTo>
                    <a:pt x="0" y="384"/>
                  </a:moveTo>
                  <a:lnTo>
                    <a:pt x="768" y="768"/>
                  </a:lnTo>
                  <a:lnTo>
                    <a:pt x="1248" y="384"/>
                  </a:lnTo>
                  <a:lnTo>
                    <a:pt x="480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78" name="Freeform 6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576" y="2880"/>
              <a:ext cx="768" cy="1344"/>
            </a:xfrm>
            <a:custGeom>
              <a:avLst/>
              <a:gdLst>
                <a:gd name="T0" fmla="*/ 0 w 768"/>
                <a:gd name="T1" fmla="*/ 960 h 1344"/>
                <a:gd name="T2" fmla="*/ 0 w 768"/>
                <a:gd name="T3" fmla="*/ 0 h 1344"/>
                <a:gd name="T4" fmla="*/ 768 w 768"/>
                <a:gd name="T5" fmla="*/ 384 h 1344"/>
                <a:gd name="T6" fmla="*/ 768 w 768"/>
                <a:gd name="T7" fmla="*/ 1344 h 1344"/>
                <a:gd name="T8" fmla="*/ 0 w 768"/>
                <a:gd name="T9" fmla="*/ 960 h 1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8"/>
                <a:gd name="T16" fmla="*/ 0 h 1344"/>
                <a:gd name="T17" fmla="*/ 768 w 768"/>
                <a:gd name="T18" fmla="*/ 1344 h 1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8" h="1344">
                  <a:moveTo>
                    <a:pt x="0" y="960"/>
                  </a:moveTo>
                  <a:lnTo>
                    <a:pt x="0" y="0"/>
                  </a:lnTo>
                  <a:lnTo>
                    <a:pt x="768" y="384"/>
                  </a:lnTo>
                  <a:lnTo>
                    <a:pt x="768" y="1344"/>
                  </a:lnTo>
                  <a:lnTo>
                    <a:pt x="0" y="96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79" name="Freeform 7"/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1344" y="2880"/>
              <a:ext cx="480" cy="1344"/>
            </a:xfrm>
            <a:custGeom>
              <a:avLst/>
              <a:gdLst>
                <a:gd name="T0" fmla="*/ 480 w 480"/>
                <a:gd name="T1" fmla="*/ 960 h 1344"/>
                <a:gd name="T2" fmla="*/ 0 w 480"/>
                <a:gd name="T3" fmla="*/ 1344 h 1344"/>
                <a:gd name="T4" fmla="*/ 0 w 480"/>
                <a:gd name="T5" fmla="*/ 384 h 1344"/>
                <a:gd name="T6" fmla="*/ 480 w 480"/>
                <a:gd name="T7" fmla="*/ 0 h 1344"/>
                <a:gd name="T8" fmla="*/ 480 w 480"/>
                <a:gd name="T9" fmla="*/ 960 h 1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0"/>
                <a:gd name="T16" fmla="*/ 0 h 1344"/>
                <a:gd name="T17" fmla="*/ 480 w 480"/>
                <a:gd name="T18" fmla="*/ 1344 h 1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0" h="1344">
                  <a:moveTo>
                    <a:pt x="480" y="960"/>
                  </a:moveTo>
                  <a:lnTo>
                    <a:pt x="0" y="1344"/>
                  </a:lnTo>
                  <a:lnTo>
                    <a:pt x="0" y="384"/>
                  </a:lnTo>
                  <a:lnTo>
                    <a:pt x="480" y="0"/>
                  </a:lnTo>
                  <a:lnTo>
                    <a:pt x="480" y="96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004" name="Group 8"/>
          <p:cNvGrpSpPr>
            <a:grpSpLocks/>
          </p:cNvGrpSpPr>
          <p:nvPr/>
        </p:nvGrpSpPr>
        <p:grpSpPr bwMode="auto">
          <a:xfrm>
            <a:off x="2819400" y="3200400"/>
            <a:ext cx="5486400" cy="2438400"/>
            <a:chOff x="1536" y="2112"/>
            <a:chExt cx="3456" cy="1536"/>
          </a:xfrm>
        </p:grpSpPr>
        <p:sp>
          <p:nvSpPr>
            <p:cNvPr id="128074" name="Freeform 9"/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1536" y="2112"/>
              <a:ext cx="3456" cy="1152"/>
            </a:xfrm>
            <a:custGeom>
              <a:avLst/>
              <a:gdLst>
                <a:gd name="T0" fmla="*/ 0 w 3456"/>
                <a:gd name="T1" fmla="*/ 768 h 1152"/>
                <a:gd name="T2" fmla="*/ 2304 w 3456"/>
                <a:gd name="T3" fmla="*/ 1152 h 1152"/>
                <a:gd name="T4" fmla="*/ 3456 w 3456"/>
                <a:gd name="T5" fmla="*/ 384 h 1152"/>
                <a:gd name="T6" fmla="*/ 1152 w 3456"/>
                <a:gd name="T7" fmla="*/ 0 h 1152"/>
                <a:gd name="T8" fmla="*/ 0 w 3456"/>
                <a:gd name="T9" fmla="*/ 768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6"/>
                <a:gd name="T16" fmla="*/ 0 h 1152"/>
                <a:gd name="T17" fmla="*/ 3456 w 3456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6" h="1152">
                  <a:moveTo>
                    <a:pt x="0" y="768"/>
                  </a:moveTo>
                  <a:lnTo>
                    <a:pt x="2304" y="1152"/>
                  </a:lnTo>
                  <a:lnTo>
                    <a:pt x="3456" y="384"/>
                  </a:lnTo>
                  <a:lnTo>
                    <a:pt x="1152" y="0"/>
                  </a:lnTo>
                  <a:lnTo>
                    <a:pt x="0" y="768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75" name="Freeform 10"/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1536" y="2880"/>
              <a:ext cx="2304" cy="768"/>
            </a:xfrm>
            <a:custGeom>
              <a:avLst/>
              <a:gdLst>
                <a:gd name="T0" fmla="*/ 0 w 2304"/>
                <a:gd name="T1" fmla="*/ 384 h 768"/>
                <a:gd name="T2" fmla="*/ 0 w 2304"/>
                <a:gd name="T3" fmla="*/ 0 h 768"/>
                <a:gd name="T4" fmla="*/ 2304 w 2304"/>
                <a:gd name="T5" fmla="*/ 384 h 768"/>
                <a:gd name="T6" fmla="*/ 2304 w 2304"/>
                <a:gd name="T7" fmla="*/ 768 h 768"/>
                <a:gd name="T8" fmla="*/ 0 w 2304"/>
                <a:gd name="T9" fmla="*/ 384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04"/>
                <a:gd name="T16" fmla="*/ 0 h 768"/>
                <a:gd name="T17" fmla="*/ 2304 w 2304"/>
                <a:gd name="T18" fmla="*/ 768 h 7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04" h="768">
                  <a:moveTo>
                    <a:pt x="0" y="384"/>
                  </a:moveTo>
                  <a:lnTo>
                    <a:pt x="0" y="0"/>
                  </a:lnTo>
                  <a:lnTo>
                    <a:pt x="2304" y="384"/>
                  </a:lnTo>
                  <a:lnTo>
                    <a:pt x="2304" y="768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76" name="Freeform 11"/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3840" y="2496"/>
              <a:ext cx="1152" cy="1152"/>
            </a:xfrm>
            <a:custGeom>
              <a:avLst/>
              <a:gdLst>
                <a:gd name="T0" fmla="*/ 1152 w 1152"/>
                <a:gd name="T1" fmla="*/ 384 h 1152"/>
                <a:gd name="T2" fmla="*/ 1152 w 1152"/>
                <a:gd name="T3" fmla="*/ 0 h 1152"/>
                <a:gd name="T4" fmla="*/ 0 w 1152"/>
                <a:gd name="T5" fmla="*/ 768 h 1152"/>
                <a:gd name="T6" fmla="*/ 0 w 1152"/>
                <a:gd name="T7" fmla="*/ 1152 h 1152"/>
                <a:gd name="T8" fmla="*/ 1152 w 1152"/>
                <a:gd name="T9" fmla="*/ 384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2"/>
                <a:gd name="T16" fmla="*/ 0 h 1152"/>
                <a:gd name="T17" fmla="*/ 1152 w 1152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2" h="1152">
                  <a:moveTo>
                    <a:pt x="1152" y="384"/>
                  </a:moveTo>
                  <a:lnTo>
                    <a:pt x="1152" y="0"/>
                  </a:lnTo>
                  <a:lnTo>
                    <a:pt x="0" y="768"/>
                  </a:lnTo>
                  <a:lnTo>
                    <a:pt x="0" y="1152"/>
                  </a:lnTo>
                  <a:lnTo>
                    <a:pt x="1152" y="384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005" name="Group 12"/>
          <p:cNvGrpSpPr>
            <a:grpSpLocks/>
          </p:cNvGrpSpPr>
          <p:nvPr/>
        </p:nvGrpSpPr>
        <p:grpSpPr bwMode="auto">
          <a:xfrm>
            <a:off x="3733800" y="4876800"/>
            <a:ext cx="1676400" cy="1066800"/>
            <a:chOff x="2688" y="2976"/>
            <a:chExt cx="1056" cy="672"/>
          </a:xfrm>
        </p:grpSpPr>
        <p:sp>
          <p:nvSpPr>
            <p:cNvPr id="128072" name="Freeform 13"/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2688" y="3072"/>
              <a:ext cx="768" cy="576"/>
            </a:xfrm>
            <a:custGeom>
              <a:avLst/>
              <a:gdLst>
                <a:gd name="T0" fmla="*/ 0 w 768"/>
                <a:gd name="T1" fmla="*/ 384 h 576"/>
                <a:gd name="T2" fmla="*/ 768 w 768"/>
                <a:gd name="T3" fmla="*/ 576 h 576"/>
                <a:gd name="T4" fmla="*/ 384 w 768"/>
                <a:gd name="T5" fmla="*/ 0 h 576"/>
                <a:gd name="T6" fmla="*/ 0 w 768"/>
                <a:gd name="T7" fmla="*/ 384 h 5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8"/>
                <a:gd name="T13" fmla="*/ 0 h 576"/>
                <a:gd name="T14" fmla="*/ 768 w 768"/>
                <a:gd name="T15" fmla="*/ 576 h 5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8" h="576">
                  <a:moveTo>
                    <a:pt x="0" y="384"/>
                  </a:moveTo>
                  <a:lnTo>
                    <a:pt x="768" y="576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73" name="Freeform 14"/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3072" y="2976"/>
              <a:ext cx="672" cy="672"/>
            </a:xfrm>
            <a:custGeom>
              <a:avLst/>
              <a:gdLst>
                <a:gd name="T0" fmla="*/ 0 w 672"/>
                <a:gd name="T1" fmla="*/ 96 h 672"/>
                <a:gd name="T2" fmla="*/ 288 w 672"/>
                <a:gd name="T3" fmla="*/ 0 h 672"/>
                <a:gd name="T4" fmla="*/ 672 w 672"/>
                <a:gd name="T5" fmla="*/ 576 h 672"/>
                <a:gd name="T6" fmla="*/ 384 w 672"/>
                <a:gd name="T7" fmla="*/ 672 h 672"/>
                <a:gd name="T8" fmla="*/ 0 w 672"/>
                <a:gd name="T9" fmla="*/ 96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672"/>
                <a:gd name="T17" fmla="*/ 672 w 672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672">
                  <a:moveTo>
                    <a:pt x="0" y="96"/>
                  </a:moveTo>
                  <a:lnTo>
                    <a:pt x="288" y="0"/>
                  </a:lnTo>
                  <a:lnTo>
                    <a:pt x="672" y="576"/>
                  </a:lnTo>
                  <a:lnTo>
                    <a:pt x="384" y="672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8006" name="Freeform 1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334000" y="2819400"/>
            <a:ext cx="914400" cy="1524000"/>
          </a:xfrm>
          <a:custGeom>
            <a:avLst/>
            <a:gdLst>
              <a:gd name="T0" fmla="*/ 0 w 576"/>
              <a:gd name="T1" fmla="*/ 768 h 960"/>
              <a:gd name="T2" fmla="*/ 576 w 576"/>
              <a:gd name="T3" fmla="*/ 960 h 960"/>
              <a:gd name="T4" fmla="*/ 576 w 576"/>
              <a:gd name="T5" fmla="*/ 192 h 960"/>
              <a:gd name="T6" fmla="*/ 0 w 576"/>
              <a:gd name="T7" fmla="*/ 0 h 960"/>
              <a:gd name="T8" fmla="*/ 0 w 576"/>
              <a:gd name="T9" fmla="*/ 768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"/>
              <a:gd name="T16" fmla="*/ 0 h 960"/>
              <a:gd name="T17" fmla="*/ 576 w 576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" h="960">
                <a:moveTo>
                  <a:pt x="0" y="768"/>
                </a:moveTo>
                <a:lnTo>
                  <a:pt x="576" y="960"/>
                </a:lnTo>
                <a:lnTo>
                  <a:pt x="576" y="192"/>
                </a:lnTo>
                <a:lnTo>
                  <a:pt x="0" y="0"/>
                </a:lnTo>
                <a:lnTo>
                  <a:pt x="0" y="768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07" name="Freeform 17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248400" y="2819400"/>
            <a:ext cx="609600" cy="1524000"/>
          </a:xfrm>
          <a:custGeom>
            <a:avLst/>
            <a:gdLst>
              <a:gd name="T0" fmla="*/ 0 w 384"/>
              <a:gd name="T1" fmla="*/ 192 h 960"/>
              <a:gd name="T2" fmla="*/ 384 w 384"/>
              <a:gd name="T3" fmla="*/ 0 h 960"/>
              <a:gd name="T4" fmla="*/ 384 w 384"/>
              <a:gd name="T5" fmla="*/ 768 h 960"/>
              <a:gd name="T6" fmla="*/ 0 w 384"/>
              <a:gd name="T7" fmla="*/ 960 h 960"/>
              <a:gd name="T8" fmla="*/ 0 w 384"/>
              <a:gd name="T9" fmla="*/ 192 h 9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960"/>
              <a:gd name="T17" fmla="*/ 384 w 384"/>
              <a:gd name="T18" fmla="*/ 960 h 9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960">
                <a:moveTo>
                  <a:pt x="0" y="192"/>
                </a:moveTo>
                <a:lnTo>
                  <a:pt x="384" y="0"/>
                </a:lnTo>
                <a:lnTo>
                  <a:pt x="384" y="768"/>
                </a:lnTo>
                <a:lnTo>
                  <a:pt x="0" y="960"/>
                </a:lnTo>
                <a:lnTo>
                  <a:pt x="0" y="192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08" name="Freeform 18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5334000" y="2514600"/>
            <a:ext cx="1524000" cy="609600"/>
          </a:xfrm>
          <a:custGeom>
            <a:avLst/>
            <a:gdLst>
              <a:gd name="T0" fmla="*/ 0 w 960"/>
              <a:gd name="T1" fmla="*/ 192 h 384"/>
              <a:gd name="T2" fmla="*/ 384 w 960"/>
              <a:gd name="T3" fmla="*/ 0 h 384"/>
              <a:gd name="T4" fmla="*/ 960 w 960"/>
              <a:gd name="T5" fmla="*/ 192 h 384"/>
              <a:gd name="T6" fmla="*/ 576 w 960"/>
              <a:gd name="T7" fmla="*/ 384 h 384"/>
              <a:gd name="T8" fmla="*/ 0 w 960"/>
              <a:gd name="T9" fmla="*/ 192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60"/>
              <a:gd name="T16" fmla="*/ 0 h 384"/>
              <a:gd name="T17" fmla="*/ 960 w 960"/>
              <a:gd name="T18" fmla="*/ 384 h 3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60" h="384">
                <a:moveTo>
                  <a:pt x="0" y="192"/>
                </a:moveTo>
                <a:lnTo>
                  <a:pt x="384" y="0"/>
                </a:lnTo>
                <a:lnTo>
                  <a:pt x="960" y="192"/>
                </a:lnTo>
                <a:lnTo>
                  <a:pt x="576" y="384"/>
                </a:lnTo>
                <a:lnTo>
                  <a:pt x="0" y="192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09" name="Text Box 2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24600" y="2667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sp>
        <p:nvSpPr>
          <p:cNvPr id="128010" name="Line 2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6858000" y="281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11" name="Text Box 2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715000" y="2667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sp>
        <p:nvSpPr>
          <p:cNvPr id="128012" name="Text Box 2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172200" y="35814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latin typeface="Tahoma" charset="0"/>
              </a:rPr>
              <a:t>+</a:t>
            </a:r>
          </a:p>
        </p:txBody>
      </p:sp>
      <p:grpSp>
        <p:nvGrpSpPr>
          <p:cNvPr id="5" name="Group 42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533400" y="1676400"/>
            <a:ext cx="8382000" cy="2514600"/>
            <a:chOff x="336" y="1056"/>
            <a:chExt cx="5280" cy="1584"/>
          </a:xfrm>
        </p:grpSpPr>
        <p:sp>
          <p:nvSpPr>
            <p:cNvPr id="128043" name="Oval 43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3264" y="2448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8044" name="Group 44"/>
            <p:cNvGrpSpPr>
              <a:grpSpLocks/>
            </p:cNvGrpSpPr>
            <p:nvPr/>
          </p:nvGrpSpPr>
          <p:grpSpPr bwMode="auto">
            <a:xfrm>
              <a:off x="336" y="1056"/>
              <a:ext cx="5280" cy="528"/>
              <a:chOff x="336" y="1056"/>
              <a:chExt cx="5280" cy="528"/>
            </a:xfrm>
          </p:grpSpPr>
          <p:sp>
            <p:nvSpPr>
              <p:cNvPr id="128046" name="Rectangle 45"/>
              <p:cNvSpPr>
                <a:spLocks noChangeArrowheads="1"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336" y="1056"/>
                <a:ext cx="5280" cy="528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28047" name="Group 46"/>
              <p:cNvGrpSpPr>
                <a:grpSpLocks/>
              </p:cNvGrpSpPr>
              <p:nvPr/>
            </p:nvGrpSpPr>
            <p:grpSpPr bwMode="auto">
              <a:xfrm>
                <a:off x="432" y="1104"/>
                <a:ext cx="5088" cy="397"/>
                <a:chOff x="432" y="1264"/>
                <a:chExt cx="5088" cy="397"/>
              </a:xfrm>
            </p:grpSpPr>
            <p:sp>
              <p:nvSpPr>
                <p:cNvPr id="128048" name="Text Box 47"/>
                <p:cNvSpPr txBox="1">
                  <a:spLocks noChangeArrowheads="1"/>
                </p:cNvSpPr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832" y="1344"/>
                  <a:ext cx="234" cy="231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latin typeface="Tahoma" charset="0"/>
                    </a:rPr>
                    <a:t>+</a:t>
                  </a:r>
                </a:p>
              </p:txBody>
            </p:sp>
            <p:sp>
              <p:nvSpPr>
                <p:cNvPr id="128049" name="Line 48"/>
                <p:cNvSpPr>
                  <a:spLocks noChangeShapeType="1"/>
                </p:cNvSpPr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432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0" name="Line 49"/>
                <p:cNvSpPr>
                  <a:spLocks noChangeShapeType="1"/>
                </p:cNvSpPr>
                <p:nvPr>
                  <p:custDataLst>
                    <p:tags r:id="rId43"/>
                  </p:custDataLst>
                </p:nvPr>
              </p:nvSpPr>
              <p:spPr bwMode="auto">
                <a:xfrm flipV="1">
                  <a:off x="816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1" name="Line 50"/>
                <p:cNvSpPr>
                  <a:spLocks noChangeShapeType="1"/>
                </p:cNvSpPr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296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2" name="Line 51"/>
                <p:cNvSpPr>
                  <a:spLocks noChangeShapeType="1"/>
                </p:cNvSpPr>
                <p:nvPr>
                  <p:custDataLst>
                    <p:tags r:id="rId45"/>
                  </p:custDataLst>
                </p:nvPr>
              </p:nvSpPr>
              <p:spPr bwMode="auto">
                <a:xfrm flipV="1">
                  <a:off x="1680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3" name="Line 52"/>
                <p:cNvSpPr>
                  <a:spLocks noChangeShapeType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2160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4" name="Line 53"/>
                <p:cNvSpPr>
                  <a:spLocks noChangeShapeType="1"/>
                </p:cNvSpPr>
                <p:nvPr>
                  <p:custDataLst>
                    <p:tags r:id="rId47"/>
                  </p:custDataLst>
                </p:nvPr>
              </p:nvSpPr>
              <p:spPr bwMode="auto">
                <a:xfrm flipV="1">
                  <a:off x="2544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5" name="Line 54"/>
                <p:cNvSpPr>
                  <a:spLocks noChangeShapeType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4752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6" name="Line 55"/>
                <p:cNvSpPr>
                  <a:spLocks noChangeShapeType="1"/>
                </p:cNvSpPr>
                <p:nvPr>
                  <p:custDataLst>
                    <p:tags r:id="rId49"/>
                  </p:custDataLst>
                </p:nvPr>
              </p:nvSpPr>
              <p:spPr bwMode="auto">
                <a:xfrm flipV="1">
                  <a:off x="5136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7" name="Line 56"/>
                <p:cNvSpPr>
                  <a:spLocks noChangeShapeType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3888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8" name="Line 57"/>
                <p:cNvSpPr>
                  <a:spLocks noChangeShapeType="1"/>
                </p:cNvSpPr>
                <p:nvPr>
                  <p:custDataLst>
                    <p:tags r:id="rId51"/>
                  </p:custDataLst>
                </p:nvPr>
              </p:nvSpPr>
              <p:spPr bwMode="auto">
                <a:xfrm flipV="1">
                  <a:off x="4272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59" name="Line 58"/>
                <p:cNvSpPr>
                  <a:spLocks noChangeShapeType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3024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0" name="Line 59"/>
                <p:cNvSpPr>
                  <a:spLocks noChangeShapeType="1"/>
                </p:cNvSpPr>
                <p:nvPr>
                  <p:custDataLst>
                    <p:tags r:id="rId53"/>
                  </p:custDataLst>
                </p:nvPr>
              </p:nvSpPr>
              <p:spPr bwMode="auto">
                <a:xfrm flipV="1">
                  <a:off x="3408" y="1344"/>
                  <a:ext cx="384" cy="28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1" name="Line 60"/>
                <p:cNvSpPr>
                  <a:spLocks noChangeShapeType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296" y="1344"/>
                  <a:ext cx="256" cy="1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2" name="Line 61"/>
                <p:cNvSpPr>
                  <a:spLocks noChangeShapeType="1"/>
                </p:cNvSpPr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432" y="1344"/>
                  <a:ext cx="256" cy="1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3" name="Line 62"/>
                <p:cNvSpPr>
                  <a:spLocks noChangeShapeType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 flipV="1">
                  <a:off x="2544" y="1488"/>
                  <a:ext cx="192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4" name="Line 63"/>
                <p:cNvSpPr>
                  <a:spLocks noChangeShapeType="1"/>
                </p:cNvSpPr>
                <p:nvPr>
                  <p:custDataLst>
                    <p:tags r:id="rId57"/>
                  </p:custDataLst>
                </p:nvPr>
              </p:nvSpPr>
              <p:spPr bwMode="auto">
                <a:xfrm flipV="1">
                  <a:off x="1680" y="1488"/>
                  <a:ext cx="192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5" name="Text Box 64"/>
                <p:cNvSpPr txBox="1">
                  <a:spLocks noChangeArrowhead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2304" y="1344"/>
                  <a:ext cx="234" cy="231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latin typeface="Tahoma" charset="0"/>
                    </a:rPr>
                    <a:t>+</a:t>
                  </a:r>
                </a:p>
              </p:txBody>
            </p:sp>
            <p:sp>
              <p:nvSpPr>
                <p:cNvPr id="128066" name="Text Box 65"/>
                <p:cNvSpPr txBox="1">
                  <a:spLocks noChangeArrowheads="1"/>
                </p:cNvSpPr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4752" y="1296"/>
                  <a:ext cx="209" cy="36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3200">
                      <a:latin typeface="Tahoma" charset="0"/>
                    </a:rPr>
                    <a:t>-</a:t>
                  </a:r>
                </a:p>
              </p:txBody>
            </p:sp>
            <p:sp>
              <p:nvSpPr>
                <p:cNvPr id="128067" name="Text Box 66"/>
                <p:cNvSpPr txBox="1">
                  <a:spLocks noChangeArrowhead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3416" y="1264"/>
                  <a:ext cx="209" cy="365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3200">
                      <a:latin typeface="Tahoma" charset="0"/>
                    </a:rPr>
                    <a:t>-</a:t>
                  </a:r>
                </a:p>
              </p:txBody>
            </p:sp>
            <p:sp>
              <p:nvSpPr>
                <p:cNvPr id="128068" name="Line 67"/>
                <p:cNvSpPr>
                  <a:spLocks noChangeShapeType="1"/>
                </p:cNvSpPr>
                <p:nvPr>
                  <p:custDataLst>
                    <p:tags r:id="rId61"/>
                  </p:custDataLst>
                </p:nvPr>
              </p:nvSpPr>
              <p:spPr bwMode="auto">
                <a:xfrm flipH="1" flipV="1">
                  <a:off x="3176" y="1456"/>
                  <a:ext cx="232" cy="17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69" name="Line 68"/>
                <p:cNvSpPr>
                  <a:spLocks noChangeShapeType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 flipH="1" flipV="1">
                  <a:off x="4016" y="1440"/>
                  <a:ext cx="256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70" name="Line 69"/>
                <p:cNvSpPr>
                  <a:spLocks noChangeShapeType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 flipH="1">
                  <a:off x="4400" y="1344"/>
                  <a:ext cx="256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071" name="Line 70"/>
                <p:cNvSpPr>
                  <a:spLocks noChangeShapeType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 flipH="1">
                  <a:off x="5240" y="1344"/>
                  <a:ext cx="280" cy="20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28045" name="Line 71"/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 flipH="1" flipV="1">
              <a:off x="2976" y="1584"/>
              <a:ext cx="336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2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685800" y="1676400"/>
            <a:ext cx="3962400" cy="838200"/>
            <a:chOff x="432" y="1056"/>
            <a:chExt cx="2496" cy="528"/>
          </a:xfrm>
        </p:grpSpPr>
        <p:sp>
          <p:nvSpPr>
            <p:cNvPr id="128040" name="Line 73" hidden="1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432" y="1056"/>
              <a:ext cx="768" cy="52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41" name="Line 74" hidden="1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>
              <a:off x="1344" y="1056"/>
              <a:ext cx="768" cy="52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42" name="Line 75" hidden="1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2160" y="1056"/>
              <a:ext cx="768" cy="52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76"/>
          <p:cNvGrpSpPr>
            <a:grpSpLocks/>
          </p:cNvGrpSpPr>
          <p:nvPr>
            <p:custDataLst>
              <p:tags r:id="rId11"/>
            </p:custDataLst>
          </p:nvPr>
        </p:nvGrpSpPr>
        <p:grpSpPr bwMode="auto">
          <a:xfrm>
            <a:off x="5686425" y="4197350"/>
            <a:ext cx="2743200" cy="1828800"/>
            <a:chOff x="3600" y="2640"/>
            <a:chExt cx="1728" cy="1152"/>
          </a:xfrm>
        </p:grpSpPr>
        <p:sp>
          <p:nvSpPr>
            <p:cNvPr id="128018" name="Rectangle 77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600" y="3072"/>
              <a:ext cx="1728" cy="72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8019" name="Group 78"/>
            <p:cNvGrpSpPr>
              <a:grpSpLocks/>
            </p:cNvGrpSpPr>
            <p:nvPr/>
          </p:nvGrpSpPr>
          <p:grpSpPr bwMode="auto">
            <a:xfrm>
              <a:off x="3696" y="3120"/>
              <a:ext cx="1626" cy="597"/>
              <a:chOff x="576" y="2072"/>
              <a:chExt cx="1626" cy="597"/>
            </a:xfrm>
          </p:grpSpPr>
          <p:sp>
            <p:nvSpPr>
              <p:cNvPr id="128022" name="Line 79"/>
              <p:cNvSpPr>
                <a:spLocks noChangeShapeType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576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3" name="Line 80"/>
              <p:cNvSpPr>
                <a:spLocks noChangeShapeType="1"/>
              </p:cNvSpPr>
              <p:nvPr>
                <p:custDataLst>
                  <p:tags r:id="rId18"/>
                </p:custDataLst>
              </p:nvPr>
            </p:nvSpPr>
            <p:spPr bwMode="auto">
              <a:xfrm flipV="1">
                <a:off x="768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4" name="Line 81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768" y="2112"/>
                <a:ext cx="0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5" name="Line 82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152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6" name="Line 83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 flipV="1">
                <a:off x="1344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7" name="Line 84"/>
              <p:cNvSpPr>
                <a:spLocks noChangeShapeType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344" y="2112"/>
                <a:ext cx="0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8" name="Line 85"/>
              <p:cNvSpPr>
                <a:spLocks noChangeShapeType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728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29" name="Line 86"/>
              <p:cNvSpPr>
                <a:spLocks noChangeShapeType="1"/>
              </p:cNvSpPr>
              <p:nvPr>
                <p:custDataLst>
                  <p:tags r:id="rId24"/>
                </p:custDataLst>
              </p:nvPr>
            </p:nvSpPr>
            <p:spPr bwMode="auto">
              <a:xfrm flipV="1">
                <a:off x="1920" y="2304"/>
                <a:ext cx="192" cy="3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30" name="Line 87"/>
              <p:cNvSpPr>
                <a:spLocks noChangeShapeType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1920" y="2112"/>
                <a:ext cx="0" cy="52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31" name="Text Box 88"/>
              <p:cNvSpPr txBox="1"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1760" y="2072"/>
                <a:ext cx="20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3200">
                    <a:latin typeface="Tahoma" charset="0"/>
                  </a:rPr>
                  <a:t>-</a:t>
                </a:r>
              </a:p>
            </p:txBody>
          </p:sp>
          <p:sp>
            <p:nvSpPr>
              <p:cNvPr id="128032" name="Text Box 89"/>
              <p:cNvSpPr txBox="1">
                <a:spLocks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056" y="2304"/>
                <a:ext cx="20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3200">
                    <a:latin typeface="Tahoma" charset="0"/>
                  </a:rPr>
                  <a:t>-</a:t>
                </a:r>
              </a:p>
            </p:txBody>
          </p:sp>
          <p:sp>
            <p:nvSpPr>
              <p:cNvPr id="128033" name="Text Box 90"/>
              <p:cNvSpPr txBox="1"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1392" y="2304"/>
                <a:ext cx="20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3200">
                    <a:latin typeface="Tahoma" charset="0"/>
                  </a:rPr>
                  <a:t>-</a:t>
                </a:r>
              </a:p>
            </p:txBody>
          </p:sp>
          <p:sp>
            <p:nvSpPr>
              <p:cNvPr id="128034" name="Text Box 91"/>
              <p:cNvSpPr txBox="1"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1632" y="2400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8035" name="Text Box 92"/>
              <p:cNvSpPr txBox="1">
                <a:spLocks noChangeArrowheads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968" y="2400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8036" name="Text Box 93"/>
              <p:cNvSpPr txBox="1">
                <a:spLocks noChangeArrowheads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1152" y="2112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8037" name="Text Box 94"/>
              <p:cNvSpPr txBox="1">
                <a:spLocks noChangeArrowheads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576" y="2112"/>
                <a:ext cx="23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latin typeface="Tahoma" charset="0"/>
                  </a:rPr>
                  <a:t>+</a:t>
                </a:r>
              </a:p>
            </p:txBody>
          </p:sp>
          <p:sp>
            <p:nvSpPr>
              <p:cNvPr id="128038" name="Line 95"/>
              <p:cNvSpPr>
                <a:spLocks noChangeShapeType="1"/>
              </p:cNvSpPr>
              <p:nvPr>
                <p:custDataLst>
                  <p:tags r:id="rId33"/>
                </p:custDataLst>
              </p:nvPr>
            </p:nvSpPr>
            <p:spPr bwMode="auto">
              <a:xfrm flipH="1">
                <a:off x="864" y="2304"/>
                <a:ext cx="96" cy="1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039" name="Line 96"/>
              <p:cNvSpPr>
                <a:spLocks noChangeShapeType="1"/>
              </p:cNvSpPr>
              <p:nvPr>
                <p:custDataLst>
                  <p:tags r:id="rId34"/>
                </p:custDataLst>
              </p:nvPr>
            </p:nvSpPr>
            <p:spPr bwMode="auto">
              <a:xfrm flipH="1" flipV="1">
                <a:off x="624" y="2400"/>
                <a:ext cx="144" cy="2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8020" name="Oval 97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840" y="2640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21" name="Line 98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4032" y="2784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6227" name="Line 99" hidden="1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7620000" y="4876800"/>
            <a:ext cx="762000" cy="1143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17" name="Line 100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6019800" y="25146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622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Oval 3"/>
          <p:cNvSpPr>
            <a:spLocks noChangeArrowheads="1"/>
          </p:cNvSpPr>
          <p:nvPr/>
        </p:nvSpPr>
        <p:spPr bwMode="auto">
          <a:xfrm>
            <a:off x="7239000" y="2514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198660" name="Oval 4"/>
          <p:cNvSpPr>
            <a:spLocks noChangeArrowheads="1"/>
          </p:cNvSpPr>
          <p:nvPr/>
        </p:nvSpPr>
        <p:spPr bwMode="auto">
          <a:xfrm>
            <a:off x="6096000" y="2514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198661" name="Oval 5"/>
          <p:cNvSpPr>
            <a:spLocks noChangeArrowheads="1"/>
          </p:cNvSpPr>
          <p:nvPr/>
        </p:nvSpPr>
        <p:spPr bwMode="auto">
          <a:xfrm>
            <a:off x="7288213" y="3505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d</a:t>
            </a:r>
          </a:p>
        </p:txBody>
      </p:sp>
      <p:sp>
        <p:nvSpPr>
          <p:cNvPr id="198662" name="Oval 6"/>
          <p:cNvSpPr>
            <a:spLocks noChangeArrowheads="1"/>
          </p:cNvSpPr>
          <p:nvPr/>
        </p:nvSpPr>
        <p:spPr bwMode="auto">
          <a:xfrm>
            <a:off x="8382000" y="2489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e</a:t>
            </a:r>
          </a:p>
        </p:txBody>
      </p:sp>
      <p:sp>
        <p:nvSpPr>
          <p:cNvPr id="198663" name="Oval 7"/>
          <p:cNvSpPr>
            <a:spLocks noChangeArrowheads="1"/>
          </p:cNvSpPr>
          <p:nvPr/>
        </p:nvSpPr>
        <p:spPr bwMode="auto">
          <a:xfrm>
            <a:off x="7239000" y="1524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198664" name="Line 8"/>
          <p:cNvSpPr>
            <a:spLocks noChangeShapeType="1"/>
          </p:cNvSpPr>
          <p:nvPr/>
        </p:nvSpPr>
        <p:spPr bwMode="auto">
          <a:xfrm>
            <a:off x="7543800" y="18288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5" name="Line 9"/>
          <p:cNvSpPr>
            <a:spLocks noChangeShapeType="1"/>
          </p:cNvSpPr>
          <p:nvPr/>
        </p:nvSpPr>
        <p:spPr bwMode="auto">
          <a:xfrm flipH="1">
            <a:off x="6400800" y="1828800"/>
            <a:ext cx="914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6" name="Line 10"/>
          <p:cNvSpPr>
            <a:spLocks noChangeShapeType="1"/>
          </p:cNvSpPr>
          <p:nvPr/>
        </p:nvSpPr>
        <p:spPr bwMode="auto">
          <a:xfrm>
            <a:off x="7424738" y="1905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7" name="Line 11"/>
          <p:cNvSpPr>
            <a:spLocks noChangeShapeType="1"/>
          </p:cNvSpPr>
          <p:nvPr/>
        </p:nvSpPr>
        <p:spPr bwMode="auto">
          <a:xfrm>
            <a:off x="6400800" y="28956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8" name="Line 12"/>
          <p:cNvSpPr>
            <a:spLocks noChangeShapeType="1"/>
          </p:cNvSpPr>
          <p:nvPr/>
        </p:nvSpPr>
        <p:spPr bwMode="auto">
          <a:xfrm flipH="1">
            <a:off x="7620000" y="2819400"/>
            <a:ext cx="838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69" name="Line 13"/>
          <p:cNvSpPr>
            <a:spLocks noChangeShapeType="1"/>
          </p:cNvSpPr>
          <p:nvPr/>
        </p:nvSpPr>
        <p:spPr bwMode="auto">
          <a:xfrm>
            <a:off x="7467600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70" name="Line 14"/>
          <p:cNvSpPr>
            <a:spLocks noChangeShapeType="1"/>
          </p:cNvSpPr>
          <p:nvPr/>
        </p:nvSpPr>
        <p:spPr bwMode="auto">
          <a:xfrm>
            <a:off x="7620000" y="2743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71" name="Line 15"/>
          <p:cNvSpPr>
            <a:spLocks noChangeShapeType="1"/>
          </p:cNvSpPr>
          <p:nvPr/>
        </p:nvSpPr>
        <p:spPr bwMode="auto">
          <a:xfrm flipH="1">
            <a:off x="6477000" y="2743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673" name="Text Box 17"/>
          <p:cNvSpPr txBox="1">
            <a:spLocks noChangeArrowheads="1"/>
          </p:cNvSpPr>
          <p:nvPr/>
        </p:nvSpPr>
        <p:spPr bwMode="auto">
          <a:xfrm>
            <a:off x="533400" y="1219200"/>
            <a:ext cx="5780088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Verdana" charset="0"/>
              </a:rPr>
              <a:t>Consider the constraint graph on the right.</a:t>
            </a:r>
            <a:br>
              <a:rPr lang="en-US" sz="1600">
                <a:latin typeface="Verdana" charset="0"/>
              </a:rPr>
            </a:br>
            <a:endParaRPr lang="en-US" sz="1600">
              <a:latin typeface="Verdana" charset="0"/>
            </a:endParaRPr>
          </a:p>
          <a:p>
            <a:r>
              <a:rPr lang="en-US" sz="1600">
                <a:latin typeface="Verdana" charset="0"/>
              </a:rPr>
              <a:t>The domain for every variable is [1,2,3,4].</a:t>
            </a:r>
          </a:p>
          <a:p>
            <a:endParaRPr lang="en-US" sz="1600">
              <a:latin typeface="Verdana" charset="0"/>
            </a:endParaRPr>
          </a:p>
          <a:p>
            <a:r>
              <a:rPr lang="en-US" sz="1600">
                <a:latin typeface="Verdana" charset="0"/>
              </a:rPr>
              <a:t>There are 2 unary constraints:</a:t>
            </a:r>
          </a:p>
          <a:p>
            <a:r>
              <a:rPr lang="en-US" sz="1600">
                <a:latin typeface="Verdana" charset="0"/>
              </a:rPr>
              <a:t>- variable “a” cannot take values 3 and 4.</a:t>
            </a:r>
          </a:p>
          <a:p>
            <a:pPr>
              <a:buFontTx/>
              <a:buChar char="-"/>
            </a:pPr>
            <a:r>
              <a:rPr lang="en-US" sz="1600">
                <a:latin typeface="Verdana" charset="0"/>
              </a:rPr>
              <a:t> variable “b” cannot take value 4.</a:t>
            </a:r>
          </a:p>
          <a:p>
            <a:pPr>
              <a:buFontTx/>
              <a:buChar char="-"/>
            </a:pPr>
            <a:endParaRPr lang="en-US" sz="1600">
              <a:latin typeface="Verdana" charset="0"/>
            </a:endParaRPr>
          </a:p>
          <a:p>
            <a:r>
              <a:rPr lang="en-US" sz="1600">
                <a:latin typeface="Verdana" charset="0"/>
              </a:rPr>
              <a:t>There are 8 binary constraints stating that variables </a:t>
            </a:r>
          </a:p>
          <a:p>
            <a:r>
              <a:rPr lang="en-US" sz="1600">
                <a:latin typeface="Verdana" charset="0"/>
              </a:rPr>
              <a:t>connected by an edge cannot have the same value.</a:t>
            </a:r>
          </a:p>
          <a:p>
            <a:pPr eaLnBrk="0" hangingPunct="0"/>
            <a:endParaRPr lang="en-US" sz="1600">
              <a:latin typeface="Verdana" charset="0"/>
            </a:endParaRPr>
          </a:p>
          <a:p>
            <a:pPr eaLnBrk="0" hangingPunct="0"/>
            <a:r>
              <a:rPr lang="en-US" sz="1600" i="1">
                <a:latin typeface="Verdana" charset="0"/>
              </a:rPr>
              <a:t>Find a solution for this CSP by using the following</a:t>
            </a:r>
          </a:p>
          <a:p>
            <a:pPr eaLnBrk="0" hangingPunct="0"/>
            <a:r>
              <a:rPr lang="en-US" sz="1600" i="1">
                <a:latin typeface="Verdana" charset="0"/>
              </a:rPr>
              <a:t>heuristics: minimum value heuristic, degree heuristic, </a:t>
            </a:r>
          </a:p>
          <a:p>
            <a:pPr eaLnBrk="0" hangingPunct="0"/>
            <a:r>
              <a:rPr lang="en-US" sz="1600" i="1">
                <a:latin typeface="Verdana" charset="0"/>
              </a:rPr>
              <a:t>forward checking.</a:t>
            </a:r>
            <a:r>
              <a:rPr lang="en-US" sz="1600" i="1">
                <a:latin typeface="Tahoma" charset="0"/>
              </a:rPr>
              <a:t>  </a:t>
            </a:r>
          </a:p>
          <a:p>
            <a:r>
              <a:rPr lang="en-US" i="1">
                <a:solidFill>
                  <a:srgbClr val="FF0000"/>
                </a:solidFill>
              </a:rPr>
              <a:t>           	</a:t>
            </a:r>
            <a:endParaRPr lang="en-US"/>
          </a:p>
        </p:txBody>
      </p:sp>
      <p:sp>
        <p:nvSpPr>
          <p:cNvPr id="19867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Oval 2"/>
          <p:cNvSpPr>
            <a:spLocks noChangeArrowheads="1"/>
          </p:cNvSpPr>
          <p:nvPr/>
        </p:nvSpPr>
        <p:spPr bwMode="auto">
          <a:xfrm>
            <a:off x="7239000" y="2514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c</a:t>
            </a:r>
          </a:p>
        </p:txBody>
      </p:sp>
      <p:sp>
        <p:nvSpPr>
          <p:cNvPr id="203779" name="Oval 3"/>
          <p:cNvSpPr>
            <a:spLocks noChangeArrowheads="1"/>
          </p:cNvSpPr>
          <p:nvPr/>
        </p:nvSpPr>
        <p:spPr bwMode="auto">
          <a:xfrm>
            <a:off x="6096000" y="25146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a</a:t>
            </a:r>
          </a:p>
        </p:txBody>
      </p:sp>
      <p:sp>
        <p:nvSpPr>
          <p:cNvPr id="203780" name="Oval 4"/>
          <p:cNvSpPr>
            <a:spLocks noChangeArrowheads="1"/>
          </p:cNvSpPr>
          <p:nvPr/>
        </p:nvSpPr>
        <p:spPr bwMode="auto">
          <a:xfrm>
            <a:off x="7288213" y="3505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d</a:t>
            </a:r>
          </a:p>
        </p:txBody>
      </p:sp>
      <p:sp>
        <p:nvSpPr>
          <p:cNvPr id="203781" name="Oval 5"/>
          <p:cNvSpPr>
            <a:spLocks noChangeArrowheads="1"/>
          </p:cNvSpPr>
          <p:nvPr/>
        </p:nvSpPr>
        <p:spPr bwMode="auto">
          <a:xfrm>
            <a:off x="8382000" y="2489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e</a:t>
            </a:r>
          </a:p>
        </p:txBody>
      </p:sp>
      <p:sp>
        <p:nvSpPr>
          <p:cNvPr id="203782" name="Oval 6"/>
          <p:cNvSpPr>
            <a:spLocks noChangeArrowheads="1"/>
          </p:cNvSpPr>
          <p:nvPr/>
        </p:nvSpPr>
        <p:spPr bwMode="auto">
          <a:xfrm>
            <a:off x="7239000" y="15240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b</a:t>
            </a:r>
          </a:p>
        </p:txBody>
      </p:sp>
      <p:sp>
        <p:nvSpPr>
          <p:cNvPr id="203783" name="Line 7"/>
          <p:cNvSpPr>
            <a:spLocks noChangeShapeType="1"/>
          </p:cNvSpPr>
          <p:nvPr/>
        </p:nvSpPr>
        <p:spPr bwMode="auto">
          <a:xfrm>
            <a:off x="7543800" y="18288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4" name="Line 8"/>
          <p:cNvSpPr>
            <a:spLocks noChangeShapeType="1"/>
          </p:cNvSpPr>
          <p:nvPr/>
        </p:nvSpPr>
        <p:spPr bwMode="auto">
          <a:xfrm flipH="1">
            <a:off x="6400800" y="1828800"/>
            <a:ext cx="914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5" name="Line 9"/>
          <p:cNvSpPr>
            <a:spLocks noChangeShapeType="1"/>
          </p:cNvSpPr>
          <p:nvPr/>
        </p:nvSpPr>
        <p:spPr bwMode="auto">
          <a:xfrm>
            <a:off x="7424738" y="1905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6" name="Line 10"/>
          <p:cNvSpPr>
            <a:spLocks noChangeShapeType="1"/>
          </p:cNvSpPr>
          <p:nvPr/>
        </p:nvSpPr>
        <p:spPr bwMode="auto">
          <a:xfrm>
            <a:off x="6400800" y="28956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7" name="Line 11"/>
          <p:cNvSpPr>
            <a:spLocks noChangeShapeType="1"/>
          </p:cNvSpPr>
          <p:nvPr/>
        </p:nvSpPr>
        <p:spPr bwMode="auto">
          <a:xfrm flipH="1">
            <a:off x="7620000" y="2819400"/>
            <a:ext cx="838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8" name="Line 12"/>
          <p:cNvSpPr>
            <a:spLocks noChangeShapeType="1"/>
          </p:cNvSpPr>
          <p:nvPr/>
        </p:nvSpPr>
        <p:spPr bwMode="auto">
          <a:xfrm>
            <a:off x="7467600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89" name="Line 13"/>
          <p:cNvSpPr>
            <a:spLocks noChangeShapeType="1"/>
          </p:cNvSpPr>
          <p:nvPr/>
        </p:nvSpPr>
        <p:spPr bwMode="auto">
          <a:xfrm>
            <a:off x="7620000" y="2743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90" name="Line 14"/>
          <p:cNvSpPr>
            <a:spLocks noChangeShapeType="1"/>
          </p:cNvSpPr>
          <p:nvPr/>
        </p:nvSpPr>
        <p:spPr bwMode="auto">
          <a:xfrm flipH="1">
            <a:off x="6477000" y="2743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791" name="Text Box 15"/>
          <p:cNvSpPr txBox="1">
            <a:spLocks noChangeArrowheads="1"/>
          </p:cNvSpPr>
          <p:nvPr/>
        </p:nvSpPr>
        <p:spPr bwMode="auto">
          <a:xfrm>
            <a:off x="533400" y="1219200"/>
            <a:ext cx="5780088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Verdana" charset="0"/>
              </a:rPr>
              <a:t>Consider the constraint graph on the right.</a:t>
            </a:r>
            <a:br>
              <a:rPr lang="en-US" sz="1600">
                <a:latin typeface="Verdana" charset="0"/>
              </a:rPr>
            </a:br>
            <a:endParaRPr lang="en-US" sz="1600">
              <a:latin typeface="Verdana" charset="0"/>
            </a:endParaRPr>
          </a:p>
          <a:p>
            <a:r>
              <a:rPr lang="en-US" sz="1600">
                <a:latin typeface="Verdana" charset="0"/>
              </a:rPr>
              <a:t>The domain for every variable is [1,2,3,4].</a:t>
            </a:r>
          </a:p>
          <a:p>
            <a:endParaRPr lang="en-US" sz="1600">
              <a:latin typeface="Verdana" charset="0"/>
            </a:endParaRPr>
          </a:p>
          <a:p>
            <a:r>
              <a:rPr lang="en-US" sz="1600">
                <a:latin typeface="Verdana" charset="0"/>
              </a:rPr>
              <a:t>There are 2 unary constraints:</a:t>
            </a:r>
          </a:p>
          <a:p>
            <a:r>
              <a:rPr lang="en-US" sz="1600">
                <a:latin typeface="Verdana" charset="0"/>
              </a:rPr>
              <a:t>- variable “a” cannot take values 3 and 4.</a:t>
            </a:r>
          </a:p>
          <a:p>
            <a:pPr>
              <a:buFontTx/>
              <a:buChar char="-"/>
            </a:pPr>
            <a:r>
              <a:rPr lang="en-US" sz="1600">
                <a:latin typeface="Verdana" charset="0"/>
              </a:rPr>
              <a:t> variable “b” cannot take value 4.</a:t>
            </a:r>
          </a:p>
          <a:p>
            <a:pPr>
              <a:buFontTx/>
              <a:buChar char="-"/>
            </a:pPr>
            <a:endParaRPr lang="en-US" sz="1600">
              <a:latin typeface="Verdana" charset="0"/>
            </a:endParaRPr>
          </a:p>
          <a:p>
            <a:r>
              <a:rPr lang="en-US" sz="1600">
                <a:latin typeface="Verdana" charset="0"/>
              </a:rPr>
              <a:t>There are 8 binary constraints stating that variables </a:t>
            </a:r>
          </a:p>
          <a:p>
            <a:r>
              <a:rPr lang="en-US" sz="1600">
                <a:latin typeface="Verdana" charset="0"/>
              </a:rPr>
              <a:t>connected by an edge cannot have the same value.</a:t>
            </a:r>
          </a:p>
          <a:p>
            <a:pPr eaLnBrk="0" hangingPunct="0"/>
            <a:endParaRPr lang="en-US" sz="1600">
              <a:latin typeface="Verdana" charset="0"/>
            </a:endParaRPr>
          </a:p>
          <a:p>
            <a:pPr eaLnBrk="0" hangingPunct="0"/>
            <a:r>
              <a:rPr lang="en-US" sz="1600" i="1">
                <a:latin typeface="Verdana" charset="0"/>
              </a:rPr>
              <a:t>Find a solution for this CSP by using the following</a:t>
            </a:r>
          </a:p>
          <a:p>
            <a:pPr eaLnBrk="0" hangingPunct="0"/>
            <a:r>
              <a:rPr lang="en-US" sz="1600" i="1">
                <a:latin typeface="Verdana" charset="0"/>
              </a:rPr>
              <a:t>heuristics: minimum value heuristic, degree heuristic, </a:t>
            </a:r>
          </a:p>
          <a:p>
            <a:pPr eaLnBrk="0" hangingPunct="0"/>
            <a:r>
              <a:rPr lang="en-US" sz="1600" i="1">
                <a:latin typeface="Verdana" charset="0"/>
              </a:rPr>
              <a:t>forward checking.</a:t>
            </a:r>
            <a:r>
              <a:rPr lang="en-US" sz="1600" i="1">
                <a:latin typeface="Tahoma" charset="0"/>
              </a:rPr>
              <a:t>  </a:t>
            </a:r>
          </a:p>
          <a:p>
            <a:r>
              <a:rPr lang="en-US" i="1">
                <a:solidFill>
                  <a:srgbClr val="FF0000"/>
                </a:solidFill>
              </a:rPr>
              <a:t>           	</a:t>
            </a:r>
          </a:p>
          <a:p>
            <a:r>
              <a:rPr lang="en-US" i="1">
                <a:solidFill>
                  <a:srgbClr val="FF0000"/>
                </a:solidFill>
              </a:rPr>
              <a:t>	MVH</a:t>
            </a:r>
            <a:r>
              <a:rPr lang="en-US" i="1">
                <a:solidFill>
                  <a:srgbClr val="FF0000"/>
                </a:solidFill>
                <a:sym typeface="Wingdings" charset="2"/>
              </a:rPr>
              <a:t> 		a=1 (for example)</a:t>
            </a:r>
          </a:p>
          <a:p>
            <a:r>
              <a:rPr lang="en-US" i="1">
                <a:solidFill>
                  <a:srgbClr val="FF0000"/>
                </a:solidFill>
                <a:sym typeface="Wingdings" charset="2"/>
              </a:rPr>
              <a:t>	FC+MVH	b=2</a:t>
            </a:r>
          </a:p>
          <a:p>
            <a:r>
              <a:rPr lang="en-US" i="1">
                <a:solidFill>
                  <a:srgbClr val="FF0000"/>
                </a:solidFill>
                <a:sym typeface="Wingdings" charset="2"/>
              </a:rPr>
              <a:t>	FC+MVH+DH	c=3</a:t>
            </a:r>
          </a:p>
          <a:p>
            <a:r>
              <a:rPr lang="en-US" i="1">
                <a:solidFill>
                  <a:srgbClr val="FF0000"/>
                </a:solidFill>
                <a:sym typeface="Wingdings" charset="2"/>
              </a:rPr>
              <a:t>	FC+MVH	d=4</a:t>
            </a:r>
          </a:p>
          <a:p>
            <a:r>
              <a:rPr lang="en-US" i="1">
                <a:solidFill>
                  <a:srgbClr val="FF0000"/>
                </a:solidFill>
                <a:sym typeface="Wingdings" charset="2"/>
              </a:rPr>
              <a:t>	FC		e=1</a:t>
            </a:r>
            <a:r>
              <a:rPr lang="en-US" i="1">
                <a:sym typeface="Wingdings" charset="2"/>
              </a:rPr>
              <a:t>	</a:t>
            </a:r>
            <a:endParaRPr lang="en-US" i="1"/>
          </a:p>
          <a:p>
            <a:endParaRPr lang="en-US"/>
          </a:p>
        </p:txBody>
      </p:sp>
      <p:sp>
        <p:nvSpPr>
          <p:cNvPr id="20379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Sudoku</a:t>
            </a:r>
            <a:endParaRPr lang="en-US" dirty="0"/>
          </a:p>
        </p:txBody>
      </p:sp>
      <p:pic>
        <p:nvPicPr>
          <p:cNvPr id="62482" name="Picture 18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600200"/>
            <a:ext cx="4038600" cy="4025900"/>
          </a:xfrm>
          <a:noFill/>
          <a:ln/>
        </p:spPr>
      </p:pic>
      <p:sp>
        <p:nvSpPr>
          <p:cNvPr id="6" name="Oval 5"/>
          <p:cNvSpPr/>
          <p:nvPr/>
        </p:nvSpPr>
        <p:spPr bwMode="auto">
          <a:xfrm>
            <a:off x="1143000" y="4724400"/>
            <a:ext cx="381000" cy="3810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4600" y="1447800"/>
            <a:ext cx="91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1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2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3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4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5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6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7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8</a:t>
            </a:r>
          </a:p>
          <a:p>
            <a:r>
              <a:rPr lang="en-US" sz="3200" dirty="0">
                <a:solidFill>
                  <a:srgbClr val="0000FF"/>
                </a:solidFill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Another AC-3 example</a:t>
            </a:r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6th row 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7061" name="Picture 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1st col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517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Another AC-3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2nd col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{1,2,4,5}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619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Another AC-3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4th small square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72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5th col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{1,2,5,6,7}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824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6th col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{1,2,5,6,7}</a:t>
            </a:r>
          </a:p>
          <a:p>
            <a:pPr lvl="1"/>
            <a:r>
              <a:rPr lang="en-US" sz="1800"/>
              <a:t>{1,4,5,7}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926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5th small square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{5,7}</a:t>
            </a:r>
          </a:p>
          <a:p>
            <a:pPr lvl="1"/>
            <a:r>
              <a:rPr lang="en-US" sz="1800"/>
              <a:t>{4,5}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029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7th col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{5,7}</a:t>
            </a:r>
          </a:p>
          <a:p>
            <a:pPr lvl="1"/>
            <a:r>
              <a:rPr lang="en-US" sz="1800"/>
              <a:t>{4,5}</a:t>
            </a:r>
          </a:p>
          <a:p>
            <a:pPr lvl="1"/>
            <a:r>
              <a:rPr lang="en-US" sz="1800"/>
              <a:t>{1,7}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{1,2,4,5,6,7}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131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9th col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{5,7}</a:t>
            </a:r>
          </a:p>
          <a:p>
            <a:pPr lvl="1"/>
            <a:r>
              <a:rPr lang="en-US" sz="1800"/>
              <a:t>{4,5}</a:t>
            </a:r>
          </a:p>
          <a:p>
            <a:pPr lvl="1"/>
            <a:r>
              <a:rPr lang="en-US" sz="1800"/>
              <a:t>{1,7}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{4,5,6}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234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4000" y="1600200"/>
            <a:ext cx="4318000" cy="4525963"/>
          </a:xfrm>
        </p:spPr>
        <p:txBody>
          <a:bodyPr/>
          <a:lstStyle/>
          <a:p>
            <a:r>
              <a:rPr lang="en-US" sz="2000"/>
              <a:t>AllDifferent on 6th small square</a:t>
            </a:r>
          </a:p>
          <a:p>
            <a:pPr lvl="1"/>
            <a:r>
              <a:rPr lang="en-US" sz="1800"/>
              <a:t>{6,7}</a:t>
            </a:r>
          </a:p>
          <a:p>
            <a:pPr lvl="1"/>
            <a:r>
              <a:rPr lang="en-US" sz="1800"/>
              <a:t>{1,2,4}</a:t>
            </a:r>
          </a:p>
          <a:p>
            <a:pPr lvl="1"/>
            <a:r>
              <a:rPr lang="en-US" sz="1800"/>
              <a:t>{8}</a:t>
            </a:r>
          </a:p>
          <a:p>
            <a:pPr lvl="1"/>
            <a:r>
              <a:rPr lang="en-US" sz="1800"/>
              <a:t>{9}</a:t>
            </a:r>
          </a:p>
          <a:p>
            <a:pPr lvl="1"/>
            <a:r>
              <a:rPr lang="en-US" sz="1800"/>
              <a:t>{5,7}</a:t>
            </a:r>
          </a:p>
          <a:p>
            <a:pPr lvl="1"/>
            <a:r>
              <a:rPr lang="en-US" sz="1800"/>
              <a:t>{4,5}</a:t>
            </a:r>
          </a:p>
          <a:p>
            <a:pPr lvl="1"/>
            <a:r>
              <a:rPr lang="en-US" sz="1800"/>
              <a:t>{1,7}</a:t>
            </a:r>
          </a:p>
          <a:p>
            <a:pPr lvl="1"/>
            <a:r>
              <a:rPr lang="en-US" sz="1800"/>
              <a:t>{3}</a:t>
            </a:r>
          </a:p>
          <a:p>
            <a:pPr lvl="1"/>
            <a:r>
              <a:rPr lang="en-US" sz="1800"/>
              <a:t>{4,6}</a:t>
            </a:r>
          </a:p>
          <a:p>
            <a:pPr lvl="1"/>
            <a:endParaRPr lang="en-US" sz="1800"/>
          </a:p>
          <a:p>
            <a:pPr lvl="1"/>
            <a:endParaRPr lang="en-US" sz="1800"/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8061325" y="4313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896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849438"/>
            <a:ext cx="4038600" cy="4025900"/>
          </a:xfrm>
          <a:ln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Another AC-3 example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Sudoku</a:t>
            </a:r>
            <a:endParaRPr lang="en-US" dirty="0"/>
          </a:p>
        </p:txBody>
      </p:sp>
      <p:pic>
        <p:nvPicPr>
          <p:cNvPr id="62482" name="Picture 18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600200"/>
            <a:ext cx="4038600" cy="4025900"/>
          </a:xfrm>
          <a:noFill/>
          <a:ln/>
        </p:spPr>
      </p:pic>
      <p:sp>
        <p:nvSpPr>
          <p:cNvPr id="6" name="Oval 5"/>
          <p:cNvSpPr/>
          <p:nvPr/>
        </p:nvSpPr>
        <p:spPr bwMode="auto">
          <a:xfrm>
            <a:off x="1143000" y="4724400"/>
            <a:ext cx="381000" cy="38100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24600" y="1447800"/>
            <a:ext cx="91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1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2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3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4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5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6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7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8</a:t>
            </a:r>
          </a:p>
          <a:p>
            <a:r>
              <a:rPr lang="en-US" sz="3200" dirty="0">
                <a:solidFill>
                  <a:srgbClr val="0000FF"/>
                </a:solidFill>
              </a:rPr>
              <a:t>9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6553200" y="16002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Oval 6"/>
          <p:cNvSpPr/>
          <p:nvPr/>
        </p:nvSpPr>
        <p:spPr bwMode="auto">
          <a:xfrm>
            <a:off x="45720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9050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66800" y="1981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66800" y="51054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5240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905000" y="4267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362200" y="4648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066800" y="4267200"/>
            <a:ext cx="533400" cy="533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" pitchFamily="-111" charset="0"/>
              <a:cs typeface="Arial" pitchFamily="-111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6553200" y="20574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6553200" y="25146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6553200" y="30480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6553200" y="35052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6553200" y="44196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V="1">
            <a:off x="6553200" y="49530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6553200" y="5410200"/>
            <a:ext cx="533400" cy="304800"/>
          </a:xfrm>
          <a:prstGeom prst="line">
            <a:avLst/>
          </a:prstGeom>
          <a:solidFill>
            <a:srgbClr val="CCFF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3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1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2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3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4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0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6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7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8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9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Arial" pitchFamily="-111" charset="0"/>
            <a:cs typeface="Arial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15917</TotalTime>
  <Words>4946</Words>
  <Application>Microsoft Macintosh PowerPoint</Application>
  <PresentationFormat>On-screen Show (4:3)</PresentationFormat>
  <Paragraphs>1288</Paragraphs>
  <Slides>89</Slides>
  <Notes>61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Default Design</vt:lpstr>
      <vt:lpstr>Slide 1</vt:lpstr>
      <vt:lpstr>Constraint Satisfaction Problems (CSPs)</vt:lpstr>
      <vt:lpstr>Comments about assign 1</vt:lpstr>
      <vt:lpstr>Quick search recap</vt:lpstr>
      <vt:lpstr>Intro Example: 8-Queens</vt:lpstr>
      <vt:lpstr>Intro Example: 8-Queens</vt:lpstr>
      <vt:lpstr>Sudoku</vt:lpstr>
      <vt:lpstr>Sudoku</vt:lpstr>
      <vt:lpstr>Sudoku</vt:lpstr>
      <vt:lpstr>Sudoku</vt:lpstr>
      <vt:lpstr>Constraint satisfaction problem</vt:lpstr>
      <vt:lpstr>Applications</vt:lpstr>
      <vt:lpstr>Applications</vt:lpstr>
      <vt:lpstr>Applications</vt:lpstr>
      <vt:lpstr>Why CSPs?</vt:lpstr>
      <vt:lpstr>Why CSPs?</vt:lpstr>
      <vt:lpstr>Defining CSP problems</vt:lpstr>
      <vt:lpstr>Example: 8-Queens Problem</vt:lpstr>
      <vt:lpstr>Example: Map Coloring</vt:lpstr>
      <vt:lpstr>CSP Example: Cryptharithmetic puzzle</vt:lpstr>
      <vt:lpstr>Example: Task Scheduling</vt:lpstr>
      <vt:lpstr>Many different constraint types</vt:lpstr>
      <vt:lpstr>Constraint Graph</vt:lpstr>
      <vt:lpstr>CSP as a Search Problem</vt:lpstr>
      <vt:lpstr>CSP as search</vt:lpstr>
      <vt:lpstr>CSP as search</vt:lpstr>
      <vt:lpstr>CSP as search</vt:lpstr>
      <vt:lpstr>CSP as search</vt:lpstr>
      <vt:lpstr>CSP as search</vt:lpstr>
      <vt:lpstr>Backtracking Algorithm</vt:lpstr>
      <vt:lpstr>Questions</vt:lpstr>
      <vt:lpstr>Choice of Variable</vt:lpstr>
      <vt:lpstr>Choice of Variable</vt:lpstr>
      <vt:lpstr>Choice of Variable</vt:lpstr>
      <vt:lpstr>Least constraining value</vt:lpstr>
      <vt:lpstr>Why CSPs?</vt:lpstr>
      <vt:lpstr>Eliminating wasted search</vt:lpstr>
      <vt:lpstr>Constraint Propagation …</vt:lpstr>
      <vt:lpstr>Forward Checking</vt:lpstr>
      <vt:lpstr>Forward checking</vt:lpstr>
      <vt:lpstr>Map Coloring</vt:lpstr>
      <vt:lpstr>Map Coloring</vt:lpstr>
      <vt:lpstr>Map Coloring</vt:lpstr>
      <vt:lpstr>Map Coloring</vt:lpstr>
      <vt:lpstr>Map Coloring</vt:lpstr>
      <vt:lpstr>Map Coloring</vt:lpstr>
      <vt:lpstr>Map Coloring</vt:lpstr>
      <vt:lpstr>Map Coloring</vt:lpstr>
      <vt:lpstr>Removal of Arc Inconsistencies</vt:lpstr>
      <vt:lpstr>Arc consistency: AC-3 algorithm</vt:lpstr>
      <vt:lpstr>Solving a CSP</vt:lpstr>
      <vt:lpstr>4-Queens Problem</vt:lpstr>
      <vt:lpstr>4-Queens Problem</vt:lpstr>
      <vt:lpstr>4-Queens Problem</vt:lpstr>
      <vt:lpstr>4-Queens Problem</vt:lpstr>
      <vt:lpstr>4-Queens Problem</vt:lpstr>
      <vt:lpstr>4-Queens Problem</vt:lpstr>
      <vt:lpstr>4-Queens Problem</vt:lpstr>
      <vt:lpstr>4-Queens Problem</vt:lpstr>
      <vt:lpstr>4-Queens Problem</vt:lpstr>
      <vt:lpstr>4-Queens Problem</vt:lpstr>
      <vt:lpstr>Summary</vt:lpstr>
      <vt:lpstr>Edge Labeling in Computer Vision</vt:lpstr>
      <vt:lpstr>Edge Labeling</vt:lpstr>
      <vt:lpstr>Edge Labeling</vt:lpstr>
      <vt:lpstr>Edge Labeling</vt:lpstr>
      <vt:lpstr>Labels of Edges</vt:lpstr>
      <vt:lpstr>Edge Labeling</vt:lpstr>
      <vt:lpstr>Edge Labeling</vt:lpstr>
      <vt:lpstr>Junction Label Sets</vt:lpstr>
      <vt:lpstr>Edge Labeling</vt:lpstr>
      <vt:lpstr>Edge Labeling as a CSP</vt:lpstr>
      <vt:lpstr>Edge Labeling</vt:lpstr>
      <vt:lpstr>Edge Labeling</vt:lpstr>
      <vt:lpstr>Edge Labeling</vt:lpstr>
      <vt:lpstr>Edge Labeling</vt:lpstr>
      <vt:lpstr>Edge Labeling</vt:lpstr>
      <vt:lpstr>Problem</vt:lpstr>
      <vt:lpstr>Problem</vt:lpstr>
      <vt:lpstr>Another AC-3 example</vt:lpstr>
      <vt:lpstr>Another AC-3 example</vt:lpstr>
      <vt:lpstr>Another AC-3 example</vt:lpstr>
      <vt:lpstr>Slide 83</vt:lpstr>
      <vt:lpstr>Slide 84</vt:lpstr>
      <vt:lpstr>Slide 85</vt:lpstr>
      <vt:lpstr>Slide 86</vt:lpstr>
      <vt:lpstr>Slide 87</vt:lpstr>
      <vt:lpstr>Slide 88</vt:lpstr>
      <vt:lpstr>Slide 89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Science of Computing</dc:title>
  <dc:creator>Christine Alvarado</dc:creator>
  <cp:lastModifiedBy>Dave Kauchak</cp:lastModifiedBy>
  <cp:revision>422</cp:revision>
  <dcterms:created xsi:type="dcterms:W3CDTF">2010-09-22T20:39:54Z</dcterms:created>
  <dcterms:modified xsi:type="dcterms:W3CDTF">2010-09-22T21:36:55Z</dcterms:modified>
</cp:coreProperties>
</file>