
<file path=[Content_Types].xml><?xml version="1.0" encoding="utf-8"?>
<Types xmlns="http://schemas.openxmlformats.org/package/2006/content-types">
  <Override PartName="/ppt/tags/tag853.xml" ContentType="application/vnd.openxmlformats-officedocument.presentationml.tags+xml"/>
  <Override PartName="/ppt/tags/tag48.xml" ContentType="application/vnd.openxmlformats-officedocument.presentationml.tags+xml"/>
  <Override PartName="/ppt/tags/tag574.xml" ContentType="application/vnd.openxmlformats-officedocument.presentationml.tags+xml"/>
  <Override PartName="/ppt/tags/tag888.xml" ContentType="application/vnd.openxmlformats-officedocument.presentationml.tags+xml"/>
  <Override PartName="/ppt/tags/tag147.xml" ContentType="application/vnd.openxmlformats-officedocument.presentationml.tags+xml"/>
  <Override PartName="/ppt/tags/tag595.xml" ContentType="application/vnd.openxmlformats-officedocument.presentationml.tags+xml"/>
  <Override PartName="/ppt/tags/tag844.xml" ContentType="application/vnd.openxmlformats-officedocument.presentationml.tags+xml"/>
  <Override PartName="/ppt/tags/tag450.xml" ContentType="application/vnd.openxmlformats-officedocument.presentationml.tags+xml"/>
  <Override PartName="/ppt/tags/tag1310.xml" ContentType="application/vnd.openxmlformats-officedocument.presentationml.tags+xml"/>
  <Override PartName="/ppt/notesSlides/notesSlide32.xml" ContentType="application/vnd.openxmlformats-officedocument.presentationml.notesSlide+xml"/>
  <Override PartName="/ppt/tags/tag380.xml" ContentType="application/vnd.openxmlformats-officedocument.presentationml.tags+xml"/>
  <Override PartName="/ppt/tags/tag1444.xml" ContentType="application/vnd.openxmlformats-officedocument.presentationml.tags+xml"/>
  <Override PartName="/ppt/tags/tag766.xml" ContentType="application/vnd.openxmlformats-officedocument.presentationml.tags+xml"/>
  <Override PartName="/ppt/slideLayouts/slideLayout3.xml" ContentType="application/vnd.openxmlformats-officedocument.presentationml.slideLayout+xml"/>
  <Override PartName="/ppt/tags/tag816.xml" ContentType="application/vnd.openxmlformats-officedocument.presentationml.tags+xml"/>
  <Override PartName="/ppt/tags/tag314.xml" ContentType="application/vnd.openxmlformats-officedocument.presentationml.tags+xml"/>
  <Override PartName="/ppt/tags/tag1008.xml" ContentType="application/vnd.openxmlformats-officedocument.presentationml.tags+xml"/>
  <Override PartName="/ppt/tags/tag138.xml" ContentType="application/vnd.openxmlformats-officedocument.presentationml.tags+xml"/>
  <Override PartName="/ppt/tags/tag1181.xml" ContentType="application/vnd.openxmlformats-officedocument.presentationml.tags+xml"/>
  <Override PartName="/ppt/tags/tag93.xml" ContentType="application/vnd.openxmlformats-officedocument.presentationml.tags+xml"/>
  <Override PartName="/ppt/tags/tag1506.xml" ContentType="application/vnd.openxmlformats-officedocument.presentationml.tags+xml"/>
  <Override PartName="/ppt/tags/tag632.xml" ContentType="application/vnd.openxmlformats-officedocument.presentationml.tags+xml"/>
  <Override PartName="/ppt/tags/tag977.xml" ContentType="application/vnd.openxmlformats-officedocument.presentationml.tags+xml"/>
  <Override PartName="/ppt/tags/tag1404.xml" ContentType="application/vnd.openxmlformats-officedocument.presentationml.tags+xml"/>
  <Override PartName="/ppt/tags/tag1478.xml" ContentType="application/vnd.openxmlformats-officedocument.presentationml.tags+xml"/>
  <Override PartName="/ppt/tags/tag984.xml" ContentType="application/vnd.openxmlformats-officedocument.presentationml.tags+xml"/>
  <Override PartName="/ppt/tags/tag772.xml" ContentType="application/vnd.openxmlformats-officedocument.presentationml.tags+xml"/>
  <Override PartName="/ppt/tags/tag244.xml" ContentType="application/vnd.openxmlformats-officedocument.presentationml.tags+xml"/>
  <Override PartName="/ppt/tags/tag471.xml" ContentType="application/vnd.openxmlformats-officedocument.presentationml.tags+xml"/>
  <Override PartName="/ppt/tags/tag1670.xml" ContentType="application/vnd.openxmlformats-officedocument.presentationml.tags+xml"/>
  <Override PartName="/ppt/tags/tag126.xml" ContentType="application/vnd.openxmlformats-officedocument.presentationml.tags+xml"/>
  <Override PartName="/ppt/tags/tag176.xml" ContentType="application/vnd.openxmlformats-officedocument.presentationml.tags+xml"/>
  <Override PartName="/ppt/tags/tag963.xml" ContentType="application/vnd.openxmlformats-officedocument.presentationml.tags+xml"/>
  <Override PartName="/ppt/tags/tag974.xml" ContentType="application/vnd.openxmlformats-officedocument.presentationml.tags+xml"/>
  <Override PartName="/ppt/tags/tag331.xml" ContentType="application/vnd.openxmlformats-officedocument.presentationml.tags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tags/tag716.xml" ContentType="application/vnd.openxmlformats-officedocument.presentationml.tags+xml"/>
  <Override PartName="/ppt/tags/tag255.xml" ContentType="application/vnd.openxmlformats-officedocument.presentationml.tags+xml"/>
  <Override PartName="/ppt/tags/tag47.xml" ContentType="application/vnd.openxmlformats-officedocument.presentationml.tags+xml"/>
  <Override PartName="/ppt/tags/tag1282.xml" ContentType="application/vnd.openxmlformats-officedocument.presentationml.tags+xml"/>
  <Override PartName="/ppt/tags/tag749.xml" ContentType="application/vnd.openxmlformats-officedocument.presentationml.tags+xml"/>
  <Override PartName="/ppt/tags/tag1327.xml" ContentType="application/vnd.openxmlformats-officedocument.presentationml.tags+xml"/>
  <Override PartName="/ppt/tags/tag418.xml" ContentType="application/vnd.openxmlformats-officedocument.presentationml.tags+xml"/>
  <Override PartName="/ppt/tags/tag79.xml" ContentType="application/vnd.openxmlformats-officedocument.presentationml.tags+xml"/>
  <Override PartName="/ppt/slides/slide37.xml" ContentType="application/vnd.openxmlformats-officedocument.presentationml.slide+xml"/>
  <Override PartName="/ppt/tags/tag847.xml" ContentType="application/vnd.openxmlformats-officedocument.presentationml.tags+xml"/>
  <Override PartName="/ppt/tags/tag1010.xml" ContentType="application/vnd.openxmlformats-officedocument.presentationml.tags+xml"/>
  <Override PartName="/ppt/tags/tag1495.xml" ContentType="application/vnd.openxmlformats-officedocument.presentationml.tags+xml"/>
  <Override PartName="/ppt/tags/tag1036.xml" ContentType="application/vnd.openxmlformats-officedocument.presentationml.tags+xml"/>
  <Override PartName="/ppt/tags/tag1430.xml" ContentType="application/vnd.openxmlformats-officedocument.presentationml.tags+xml"/>
  <Override PartName="/ppt/tags/tag387.xml" ContentType="application/vnd.openxmlformats-officedocument.presentationml.tags+xml"/>
  <Override PartName="/ppt/slides/slide56.xml" ContentType="application/vnd.openxmlformats-officedocument.presentationml.slide+xml"/>
  <Override PartName="/ppt/tags/tag1115.xml" ContentType="application/vnd.openxmlformats-officedocument.presentationml.tags+xml"/>
  <Override PartName="/ppt/tags/tag1632.xml" ContentType="application/vnd.openxmlformats-officedocument.presentationml.tags+xml"/>
  <Override PartName="/ppt/tags/tag1250.xml" ContentType="application/vnd.openxmlformats-officedocument.presentationml.tags+xml"/>
  <Override PartName="/ppt/tags/tag216.xml" ContentType="application/vnd.openxmlformats-officedocument.presentationml.tags+xml"/>
  <Override PartName="/ppt/tags/tag517.xml" ContentType="application/vnd.openxmlformats-officedocument.presentationml.tags+xml"/>
  <Override PartName="/ppt/tags/tag1635.xml" ContentType="application/vnd.openxmlformats-officedocument.presentationml.tags+xml"/>
  <Override PartName="/ppt/tags/tag231.xml" ContentType="application/vnd.openxmlformats-officedocument.presentationml.tags+xml"/>
  <Override PartName="/ppt/tags/tag334.xml" ContentType="application/vnd.openxmlformats-officedocument.presentationml.tags+xml"/>
  <Override PartName="/ppt/tags/tag1206.xml" ContentType="application/vnd.openxmlformats-officedocument.presentationml.tags+xml"/>
  <Override PartName="/ppt/tags/tag622.xml" ContentType="application/vnd.openxmlformats-officedocument.presentationml.tags+xml"/>
  <Override PartName="/ppt/tags/tag626.xml" ContentType="application/vnd.openxmlformats-officedocument.presentationml.tags+xml"/>
  <Override PartName="/ppt/tags/tag1325.xml" ContentType="application/vnd.openxmlformats-officedocument.presentationml.tags+xml"/>
  <Override PartName="/ppt/tags/tag1545.xml" ContentType="application/vnd.openxmlformats-officedocument.presentationml.tags+xml"/>
  <Override PartName="/ppt/tags/tag988.xml" ContentType="application/vnd.openxmlformats-officedocument.presentationml.tags+xml"/>
  <Override PartName="/ppt/tags/tag1493.xml" ContentType="application/vnd.openxmlformats-officedocument.presentationml.tags+xml"/>
  <Override PartName="/ppt/tags/tag1419.xml" ContentType="application/vnd.openxmlformats-officedocument.presentationml.tags+xml"/>
  <Override PartName="/ppt/tags/tag20.xml" ContentType="application/vnd.openxmlformats-officedocument.presentationml.tags+xml"/>
  <Override PartName="/ppt/tags/tag814.xml" ContentType="application/vnd.openxmlformats-officedocument.presentationml.tags+xml"/>
  <Override PartName="/ppt/tags/tag271.xml" ContentType="application/vnd.openxmlformats-officedocument.presentationml.tags+xml"/>
  <Override PartName="/ppt/tags/tag44.xml" ContentType="application/vnd.openxmlformats-officedocument.presentationml.tags+xml"/>
  <Override PartName="/ppt/tags/tag660.xml" ContentType="application/vnd.openxmlformats-officedocument.presentationml.tags+xml"/>
  <Override PartName="/ppt/tags/tag114.xml" ContentType="application/vnd.openxmlformats-officedocument.presentationml.tags+xml"/>
  <Override PartName="/ppt/tags/tag862.xml" ContentType="application/vnd.openxmlformats-officedocument.presentationml.tags+xml"/>
  <Override PartName="/ppt/tags/tag73.xml" ContentType="application/vnd.openxmlformats-officedocument.presentationml.tags+xml"/>
  <Override PartName="/ppt/tags/tag991.xml" ContentType="application/vnd.openxmlformats-officedocument.presentationml.tags+xml"/>
  <Override PartName="/ppt/tags/tag1441.xml" ContentType="application/vnd.openxmlformats-officedocument.presentationml.tags+xml"/>
  <Override PartName="/ppt/notesSlides/notesSlide38.xml" ContentType="application/vnd.openxmlformats-officedocument.presentationml.notesSlide+xml"/>
  <Override PartName="/ppt/tags/tag1026.xml" ContentType="application/vnd.openxmlformats-officedocument.presentationml.tags+xml"/>
  <Override PartName="/ppt/tags/tag1149.xml" ContentType="application/vnd.openxmlformats-officedocument.presentationml.tags+xml"/>
  <Override PartName="/ppt/tags/tag123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73.xml" ContentType="application/vnd.openxmlformats-officedocument.presentationml.tags+xml"/>
  <Override PartName="/ppt/tags/tag1634.xml" ContentType="application/vnd.openxmlformats-officedocument.presentationml.tags+xml"/>
  <Override PartName="/ppt/notesSlides/notesSlide36.xml" ContentType="application/vnd.openxmlformats-officedocument.presentationml.notesSlide+xml"/>
  <Override PartName="/ppt/tags/tag1005.xml" ContentType="application/vnd.openxmlformats-officedocument.presentationml.tags+xml"/>
  <Override PartName="/ppt/tags/tag1436.xml" ContentType="application/vnd.openxmlformats-officedocument.presentationml.tags+xml"/>
  <Override PartName="/ppt/tags/tag896.xml" ContentType="application/vnd.openxmlformats-officedocument.presentationml.tags+xml"/>
  <Override PartName="/ppt/tags/tag1138.xml" ContentType="application/vnd.openxmlformats-officedocument.presentationml.tags+xml"/>
  <Override PartName="/ppt/tags/tag1710.xml" ContentType="application/vnd.openxmlformats-officedocument.presentationml.tags+xml"/>
  <Override PartName="/ppt/tags/tag395.xml" ContentType="application/vnd.openxmlformats-officedocument.presentationml.tags+xml"/>
  <Override PartName="/ppt/tags/tag1442.xml" ContentType="application/vnd.openxmlformats-officedocument.presentationml.tags+xml"/>
  <Override PartName="/ppt/tags/tag945.xml" ContentType="application/vnd.openxmlformats-officedocument.presentationml.tags+xml"/>
  <Override PartName="/ppt/tags/tag18.xml" ContentType="application/vnd.openxmlformats-officedocument.presentationml.tags+xml"/>
  <Override PartName="/ppt/tags/tag230.xml" ContentType="application/vnd.openxmlformats-officedocument.presentationml.tags+xml"/>
  <Override PartName="/ppt/tags/tag161.xml" ContentType="application/vnd.openxmlformats-officedocument.presentationml.tags+xml"/>
  <Override PartName="/ppt/tags/tag578.xml" ContentType="application/vnd.openxmlformats-officedocument.presentationml.tags+xml"/>
  <Override PartName="/ppt/tags/tag1038.xml" ContentType="application/vnd.openxmlformats-officedocument.presentationml.tags+xml"/>
  <Override PartName="/ppt/tags/tag887.xml" ContentType="application/vnd.openxmlformats-officedocument.presentationml.tags+xml"/>
  <Override PartName="/ppt/tags/tag1109.xml" ContentType="application/vnd.openxmlformats-officedocument.presentationml.tags+xml"/>
  <Override PartName="/ppt/tags/tag610.xml" ContentType="application/vnd.openxmlformats-officedocument.presentationml.tags+xml"/>
  <Override PartName="/ppt/tags/tag1529.xml" ContentType="application/vnd.openxmlformats-officedocument.presentationml.tags+xml"/>
  <Override PartName="/ppt/tags/tag1384.xml" ContentType="application/vnd.openxmlformats-officedocument.presentationml.tags+xml"/>
  <Override PartName="/ppt/tags/tag873.xml" ContentType="application/vnd.openxmlformats-officedocument.presentationml.tags+xml"/>
  <Override PartName="/ppt/tags/tag1466.xml" ContentType="application/vnd.openxmlformats-officedocument.presentationml.tags+xml"/>
  <Override PartName="/ppt/tags/tag27.xml" ContentType="application/vnd.openxmlformats-officedocument.presentationml.tags+xml"/>
  <Override PartName="/ppt/tags/tag1119.xml" ContentType="application/vnd.openxmlformats-officedocument.presentationml.tags+xml"/>
  <Override PartName="/ppt/tags/tag351.xml" ContentType="application/vnd.openxmlformats-officedocument.presentationml.tags+xml"/>
  <Override PartName="/ppt/tags/tag326.xml" ContentType="application/vnd.openxmlformats-officedocument.presentationml.tags+xml"/>
  <Override PartName="/ppt/tags/tag1015.xml" ContentType="application/vnd.openxmlformats-officedocument.presentationml.tags+xml"/>
  <Override PartName="/ppt/tags/tag1166.xml" ContentType="application/vnd.openxmlformats-officedocument.presentationml.tags+xml"/>
  <Override PartName="/ppt/tags/tag1281.xml" ContentType="application/vnd.openxmlformats-officedocument.presentationml.tags+xml"/>
  <Override PartName="/ppt/tags/tag1570.xml" ContentType="application/vnd.openxmlformats-officedocument.presentationml.tags+xml"/>
  <Override PartName="/ppt/tags/tag598.xml" ContentType="application/vnd.openxmlformats-officedocument.presentationml.tags+xml"/>
  <Override PartName="/ppt/tags/tag861.xml" ContentType="application/vnd.openxmlformats-officedocument.presentationml.tags+xml"/>
  <Default Extension="jpeg" ContentType="image/jpeg"/>
  <Override PartName="/ppt/tags/tag1686.xml" ContentType="application/vnd.openxmlformats-officedocument.presentationml.tags+xml"/>
  <Override PartName="/ppt/tags/tag592.xml" ContentType="application/vnd.openxmlformats-officedocument.presentationml.tags+xml"/>
  <Override PartName="/ppt/tags/tag25.xml" ContentType="application/vnd.openxmlformats-officedocument.presentationml.tags+xml"/>
  <Override PartName="/ppt/tags/tag217.xml" ContentType="application/vnd.openxmlformats-officedocument.presentationml.tags+xml"/>
  <Override PartName="/ppt/tags/tag127.xml" ContentType="application/vnd.openxmlformats-officedocument.presentationml.tags+xml"/>
  <Override PartName="/ppt/tags/tag1222.xml" ContentType="application/vnd.openxmlformats-officedocument.presentationml.tags+xml"/>
  <Override PartName="/ppt/tags/tag1328.xml" ContentType="application/vnd.openxmlformats-officedocument.presentationml.tags+xml"/>
  <Override PartName="/ppt/slides/slide9.xml" ContentType="application/vnd.openxmlformats-officedocument.presentationml.slide+xml"/>
  <Override PartName="/ppt/tags/tag696.xml" ContentType="application/vnd.openxmlformats-officedocument.presentationml.tags+xml"/>
  <Override PartName="/ppt/tags/tag650.xml" ContentType="application/vnd.openxmlformats-officedocument.presentationml.tags+xml"/>
  <Override PartName="/ppt/tags/tag1201.xml" ContentType="application/vnd.openxmlformats-officedocument.presentationml.tags+xml"/>
  <Override PartName="/ppt/tags/tag1335.xml" ContentType="application/vnd.openxmlformats-officedocument.presentationml.tags+xml"/>
  <Override PartName="/ppt/tags/tag707.xml" ContentType="application/vnd.openxmlformats-officedocument.presentationml.tags+xml"/>
  <Override PartName="/ppt/tags/tag671.xml" ContentType="application/vnd.openxmlformats-officedocument.presentationml.tags+xml"/>
  <Override PartName="/ppt/tags/tag962.xml" ContentType="application/vnd.openxmlformats-officedocument.presentationml.tags+xml"/>
  <Override PartName="/ppt/tags/tag1024.xml" ContentType="application/vnd.openxmlformats-officedocument.presentationml.tags+xml"/>
  <Override PartName="/ppt/tags/tag1196.xml" ContentType="application/vnd.openxmlformats-officedocument.presentationml.tags+xml"/>
  <Override PartName="/ppt/tags/tag1510.xml" ContentType="application/vnd.openxmlformats-officedocument.presentationml.tags+xml"/>
  <Override PartName="/ppt/tags/tag136.xml" ContentType="application/vnd.openxmlformats-officedocument.presentationml.tags+xml"/>
  <Override PartName="/ppt/tags/tag855.xml" ContentType="application/vnd.openxmlformats-officedocument.presentationml.tags+xml"/>
  <Override PartName="/ppt/tags/tag730.xml" ContentType="application/vnd.openxmlformats-officedocument.presentationml.tags+xml"/>
  <Override PartName="/ppt/notesSlides/notesSlide11.xml" ContentType="application/vnd.openxmlformats-officedocument.presentationml.notesSlide+xml"/>
  <Override PartName="/ppt/tags/tag1538.xml" ContentType="application/vnd.openxmlformats-officedocument.presentationml.tags+xml"/>
  <Override PartName="/ppt/tags/tag350.xml" ContentType="application/vnd.openxmlformats-officedocument.presentationml.tags+xml"/>
  <Override PartName="/ppt/tags/tag839.xml" ContentType="application/vnd.openxmlformats-officedocument.presentationml.tags+xml"/>
  <Override PartName="/ppt/tags/tag631.xml" ContentType="application/vnd.openxmlformats-officedocument.presentationml.tags+xml"/>
  <Override PartName="/ppt/tags/tag663.xml" ContentType="application/vnd.openxmlformats-officedocument.presentationml.tags+xml"/>
  <Override PartName="/ppt/tags/tag1655.xml" ContentType="application/vnd.openxmlformats-officedocument.presentationml.tags+xml"/>
  <Override PartName="/ppt/notesSlides/notesSlide16.xml" ContentType="application/vnd.openxmlformats-officedocument.presentationml.notesSlide+xml"/>
  <Override PartName="/ppt/tags/tag1029.xml" ContentType="application/vnd.openxmlformats-officedocument.presentationml.tags+xml"/>
  <Override PartName="/ppt/tags/tag1700.xml" ContentType="application/vnd.openxmlformats-officedocument.presentationml.tags+xml"/>
  <Override PartName="/ppt/tags/tag1393.xml" ContentType="application/vnd.openxmlformats-officedocument.presentationml.tags+xml"/>
  <Override PartName="/ppt/tags/tag408.xml" ContentType="application/vnd.openxmlformats-officedocument.presentationml.tags+xml"/>
  <Override PartName="/ppt/tags/tag1278.xml" ContentType="application/vnd.openxmlformats-officedocument.presentationml.tags+xml"/>
  <Override PartName="/ppt/tags/tag343.xml" ContentType="application/vnd.openxmlformats-officedocument.presentationml.tags+xml"/>
  <Override PartName="/ppt/slides/slide62.xml" ContentType="application/vnd.openxmlformats-officedocument.presentationml.slide+xml"/>
  <Override PartName="/ppt/tags/tag226.xml" ContentType="application/vnd.openxmlformats-officedocument.presentationml.tags+xml"/>
  <Override PartName="/ppt/tags/tag1160.xml" ContentType="application/vnd.openxmlformats-officedocument.presentationml.tags+xml"/>
  <Override PartName="/ppt/tags/tag1406.xml" ContentType="application/vnd.openxmlformats-officedocument.presentationml.tags+xml"/>
  <Override PartName="/ppt/tags/tag1347.xml" ContentType="application/vnd.openxmlformats-officedocument.presentationml.tags+xml"/>
  <Override PartName="/ppt/tags/tag923.xml" ContentType="application/vnd.openxmlformats-officedocument.presentationml.tags+xml"/>
  <Override PartName="/ppt/tags/tag218.xml" ContentType="application/vnd.openxmlformats-officedocument.presentationml.tags+xml"/>
  <Override PartName="/ppt/tags/tag761.xml" ContentType="application/vnd.openxmlformats-officedocument.presentationml.tags+xml"/>
  <Override PartName="/ppt/tags/tag77.xml" ContentType="application/vnd.openxmlformats-officedocument.presentationml.tags+xml"/>
  <Override PartName="/ppt/tags/tag792.xml" ContentType="application/vnd.openxmlformats-officedocument.presentationml.tags+xml"/>
  <Override PartName="/ppt/tags/tag276.xml" ContentType="application/vnd.openxmlformats-officedocument.presentationml.tags+xml"/>
  <Override PartName="/ppt/tags/tag1524.xml" ContentType="application/vnd.openxmlformats-officedocument.presentationml.tags+xml"/>
  <Override PartName="/ppt/tags/tag674.xml" ContentType="application/vnd.openxmlformats-officedocument.presentationml.tags+xml"/>
  <Override PartName="/ppt/tags/tag1291.xml" ContentType="application/vnd.openxmlformats-officedocument.presentationml.tags+xml"/>
  <Override PartName="/ppt/tags/tag646.xml" ContentType="application/vnd.openxmlformats-officedocument.presentationml.tags+xml"/>
  <Override PartName="/ppt/tags/tag209.xml" ContentType="application/vnd.openxmlformats-officedocument.presentationml.tags+xml"/>
  <Override PartName="/ppt/tags/tag1607.xml" ContentType="application/vnd.openxmlformats-officedocument.presentationml.tags+xml"/>
  <Override PartName="/ppt/tags/tag457.xml" ContentType="application/vnd.openxmlformats-officedocument.presentationml.tags+xml"/>
  <Override PartName="/ppt/tags/tag24.xml" ContentType="application/vnd.openxmlformats-officedocument.presentationml.tags+xml"/>
  <Override PartName="/ppt/tags/tag454.xml" ContentType="application/vnd.openxmlformats-officedocument.presentationml.tags+xml"/>
  <Override PartName="/ppt/tags/tag684.xml" ContentType="application/vnd.openxmlformats-officedocument.presentationml.tags+xml"/>
  <Override PartName="/ppt/tags/tag824.xml" ContentType="application/vnd.openxmlformats-officedocument.presentationml.tags+xml"/>
  <Override PartName="/ppt/tags/tag908.xml" ContentType="application/vnd.openxmlformats-officedocument.presentationml.tags+xml"/>
  <Override PartName="/ppt/tags/tag787.xml" ContentType="application/vnd.openxmlformats-officedocument.presentationml.tags+xml"/>
  <Override PartName="/ppt/tags/tag1070.xml" ContentType="application/vnd.openxmlformats-officedocument.presentationml.tags+xml"/>
  <Override PartName="/ppt/tags/tag456.xml" ContentType="application/vnd.openxmlformats-officedocument.presentationml.tags+xml"/>
  <Override PartName="/ppt/tags/tag1381.xml" ContentType="application/vnd.openxmlformats-officedocument.presentationml.tags+xml"/>
  <Override PartName="/ppt/tags/tag300.xml" ContentType="application/vnd.openxmlformats-officedocument.presentationml.tags+xml"/>
  <Override PartName="/ppt/tags/tag575.xml" ContentType="application/vnd.openxmlformats-officedocument.presentationml.tags+xml"/>
  <Override PartName="/ppt/tags/tag1659.xml" ContentType="application/vnd.openxmlformats-officedocument.presentationml.tags+xml"/>
  <Override PartName="/ppt/tags/tag1586.xml" ContentType="application/vnd.openxmlformats-officedocument.presentationml.tags+xml"/>
  <Override PartName="/ppt/tags/tag911.xml" ContentType="application/vnd.openxmlformats-officedocument.presentationml.tags+xml"/>
  <Override PartName="/ppt/tags/tag269.xml" ContentType="application/vnd.openxmlformats-officedocument.presentationml.tags+xml"/>
  <Override PartName="/ppt/tags/tag583.xml" ContentType="application/vnd.openxmlformats-officedocument.presentationml.tags+xml"/>
  <Override PartName="/ppt/tags/tag869.xml" ContentType="application/vnd.openxmlformats-officedocument.presentationml.tags+xml"/>
  <Override PartName="/ppt/tags/tag307.xml" ContentType="application/vnd.openxmlformats-officedocument.presentationml.tags+xml"/>
  <Override PartName="/ppt/tags/tag732.xml" ContentType="application/vnd.openxmlformats-officedocument.presentationml.tags+xml"/>
  <Override PartName="/ppt/tags/tag1434.xml" ContentType="application/vnd.openxmlformats-officedocument.presentationml.tags+xml"/>
  <Override PartName="/ppt/tags/tag1257.xml" ContentType="application/vnd.openxmlformats-officedocument.presentationml.tags+xml"/>
  <Override PartName="/ppt/tags/tag1063.xml" ContentType="application/vnd.openxmlformats-officedocument.presentationml.tags+xml"/>
  <Override PartName="/ppt/tags/tag1722.xml" ContentType="application/vnd.openxmlformats-officedocument.presentationml.tags+xml"/>
  <Override PartName="/ppt/tags/tag619.xml" ContentType="application/vnd.openxmlformats-officedocument.presentationml.tags+xml"/>
  <Override PartName="/ppt/tags/tag1320.xml" ContentType="application/vnd.openxmlformats-officedocument.presentationml.tags+xml"/>
  <Override PartName="/ppt/tags/tag822.xml" ContentType="application/vnd.openxmlformats-officedocument.presentationml.tags+xml"/>
  <Override PartName="/ppt/tags/tag530.xml" ContentType="application/vnd.openxmlformats-officedocument.presentationml.tags+xml"/>
  <Override PartName="/ppt/tags/tag1630.xml" ContentType="application/vnd.openxmlformats-officedocument.presentationml.tags+xml"/>
  <Override PartName="/ppt/tags/tag1542.xml" ContentType="application/vnd.openxmlformats-officedocument.presentationml.tags+xml"/>
  <Override PartName="/ppt/tags/tag742.xml" ContentType="application/vnd.openxmlformats-officedocument.presentationml.tags+xml"/>
  <Override PartName="/ppt/tags/tag1736.xml" ContentType="application/vnd.openxmlformats-officedocument.presentationml.tags+xml"/>
  <Override PartName="/ppt/tags/tag897.xml" ContentType="application/vnd.openxmlformats-officedocument.presentationml.tags+xml"/>
  <Override PartName="/ppt/tags/tag1245.xml" ContentType="application/vnd.openxmlformats-officedocument.presentationml.tags+xml"/>
  <Override PartName="/ppt/tags/tag673.xml" ContentType="application/vnd.openxmlformats-officedocument.presentationml.tags+xml"/>
  <Override PartName="/ppt/tags/tag1170.xml" ContentType="application/vnd.openxmlformats-officedocument.presentationml.tags+xml"/>
  <Override PartName="/ppt/tags/tag67.xml" ContentType="application/vnd.openxmlformats-officedocument.presentationml.tags+xml"/>
  <Override PartName="/ppt/tags/tag2.xml" ContentType="application/vnd.openxmlformats-officedocument.presentationml.tags+xml"/>
  <Override PartName="/ppt/tags/tag532.xml" ContentType="application/vnd.openxmlformats-officedocument.presentationml.tags+xml"/>
  <Override PartName="/ppt/tags/tag634.xml" ContentType="application/vnd.openxmlformats-officedocument.presentationml.tags+xml"/>
  <Override PartName="/ppt/tags/tag817.xml" ContentType="application/vnd.openxmlformats-officedocument.presentationml.tags+xml"/>
  <Override PartName="/ppt/tags/tag392.xml" ContentType="application/vnd.openxmlformats-officedocument.presentationml.tags+xml"/>
  <Override PartName="/ppt/tags/tag485.xml" ContentType="application/vnd.openxmlformats-officedocument.presentationml.tags+xml"/>
  <Override PartName="/ppt/tags/tag1277.xml" ContentType="application/vnd.openxmlformats-officedocument.presentationml.tags+xml"/>
  <Override PartName="/ppt/notesSlides/notesSlide27.xml" ContentType="application/vnd.openxmlformats-officedocument.presentationml.notesSlide+xml"/>
  <Override PartName="/ppt/tags/tag604.xml" ContentType="application/vnd.openxmlformats-officedocument.presentationml.tags+xml"/>
  <Override PartName="/ppt/slides/slide42.xml" ContentType="application/vnd.openxmlformats-officedocument.presentationml.slide+xml"/>
  <Override PartName="/ppt/tags/tag333.xml" ContentType="application/vnd.openxmlformats-officedocument.presentationml.tags+xml"/>
  <Override PartName="/ppt/tags/tag1296.xml" ContentType="application/vnd.openxmlformats-officedocument.presentationml.tags+xml"/>
  <Override PartName="/ppt/tags/tag1013.xml" ContentType="application/vnd.openxmlformats-officedocument.presentationml.tags+xml"/>
  <Override PartName="/ppt/tags/tag1095.xml" ContentType="application/vnd.openxmlformats-officedocument.presentationml.tags+xml"/>
  <Override PartName="/ppt/tags/tag250.xml" ContentType="application/vnd.openxmlformats-officedocument.presentationml.tags+xml"/>
  <Override PartName="/ppt/tags/tag551.xml" ContentType="application/vnd.openxmlformats-officedocument.presentationml.tags+xml"/>
  <Override PartName="/ppt/tags/tag993.xml" ContentType="application/vnd.openxmlformats-officedocument.presentationml.tags+xml"/>
  <Override PartName="/ppt/tags/tag431.xml" ContentType="application/vnd.openxmlformats-officedocument.presentationml.tags+xml"/>
  <Override PartName="/ppt/tags/tag1265.xml" ContentType="application/vnd.openxmlformats-officedocument.presentationml.tags+xml"/>
  <Override PartName="/ppt/tags/tag1332.xml" ContentType="application/vnd.openxmlformats-officedocument.presentationml.tags+xml"/>
  <Override PartName="/ppt/tags/tag1369.xml" ContentType="application/vnd.openxmlformats-officedocument.presentationml.tags+xml"/>
  <Override PartName="/ppt/tags/tag948.xml" ContentType="application/vnd.openxmlformats-officedocument.presentationml.tags+xml"/>
  <Override PartName="/ppt/tags/tag1685.xml" ContentType="application/vnd.openxmlformats-officedocument.presentationml.tags+xml"/>
  <Override PartName="/ppt/tags/tag1313.xml" ContentType="application/vnd.openxmlformats-officedocument.presentationml.tags+xml"/>
  <Override PartName="/ppt/tags/tag323.xml" ContentType="application/vnd.openxmlformats-officedocument.presentationml.tags+xml"/>
  <Override PartName="/ppt/tags/tag603.xml" ContentType="application/vnd.openxmlformats-officedocument.presentationml.tags+xml"/>
  <Override PartName="/ppt/tags/tag571.xml" ContentType="application/vnd.openxmlformats-officedocument.presentationml.tags+xml"/>
  <Override PartName="/ppt/tags/tag1129.xml" ContentType="application/vnd.openxmlformats-officedocument.presentationml.tags+xml"/>
  <Override PartName="/ppt/tags/tag451.xml" ContentType="application/vnd.openxmlformats-officedocument.presentationml.tags+xml"/>
  <Override PartName="/ppt/tags/tag1462.xml" ContentType="application/vnd.openxmlformats-officedocument.presentationml.tags+xml"/>
  <Override PartName="/ppt/slides/slide34.xml" ContentType="application/vnd.openxmlformats-officedocument.presentationml.slide+xml"/>
  <Override PartName="/ppt/tags/tag121.xml" ContentType="application/vnd.openxmlformats-officedocument.presentationml.tags+xml"/>
  <Override PartName="/ppt/tags/tag194.xml" ContentType="application/vnd.openxmlformats-officedocument.presentationml.tags+xml"/>
  <Override PartName="/ppt/tags/tag407.xml" ContentType="application/vnd.openxmlformats-officedocument.presentationml.tags+xml"/>
  <Override PartName="/ppt/tags/tag1226.xml" ContentType="application/vnd.openxmlformats-officedocument.presentationml.tags+xml"/>
  <Override PartName="/ppt/tags/tag1568.xml" ContentType="application/vnd.openxmlformats-officedocument.presentationml.tags+xml"/>
  <Override PartName="/ppt/tags/tag989.xml" ContentType="application/vnd.openxmlformats-officedocument.presentationml.tags+xml"/>
  <Override PartName="/ppt/tags/tag1593.xml" ContentType="application/vnd.openxmlformats-officedocument.presentationml.tags+xml"/>
  <Override PartName="/ppt/tags/tag649.xml" ContentType="application/vnd.openxmlformats-officedocument.presentationml.tags+xml"/>
  <Override PartName="/ppt/tags/tag1018.xml" ContentType="application/vnd.openxmlformats-officedocument.presentationml.tags+xml"/>
  <Override PartName="/ppt/tags/tag1486.xml" ContentType="application/vnd.openxmlformats-officedocument.presentationml.tags+xml"/>
  <Override PartName="/ppt/tags/tag1501.xml" ContentType="application/vnd.openxmlformats-officedocument.presentationml.tags+xml"/>
  <Override PartName="/ppt/slideLayouts/slideLayout7.xml" ContentType="application/vnd.openxmlformats-officedocument.presentationml.slideLayout+xml"/>
  <Override PartName="/ppt/tags/tag1624.xml" ContentType="application/vnd.openxmlformats-officedocument.presentationml.tags+xml"/>
  <Override PartName="/ppt/tags/tag881.xml" ContentType="application/vnd.openxmlformats-officedocument.presentationml.tags+xml"/>
  <Override PartName="/ppt/tags/tag759.xml" ContentType="application/vnd.openxmlformats-officedocument.presentationml.tags+xml"/>
  <Override PartName="/ppt/tags/tag1651.xml" ContentType="application/vnd.openxmlformats-officedocument.presentationml.tags+xml"/>
  <Override PartName="/ppt/tags/tag198.xml" ContentType="application/vnd.openxmlformats-officedocument.presentationml.tags+xml"/>
  <Override PartName="/ppt/tags/tag1040.xml" ContentType="application/vnd.openxmlformats-officedocument.presentationml.tags+xml"/>
  <Override PartName="/ppt/tags/tag543.xml" ContentType="application/vnd.openxmlformats-officedocument.presentationml.tags+xml"/>
  <Override PartName="/ppt/tags/tag189.xml" ContentType="application/vnd.openxmlformats-officedocument.presentationml.tags+xml"/>
  <Override PartName="/ppt/tags/tag1616.xml" ContentType="application/vnd.openxmlformats-officedocument.presentationml.tags+xml"/>
  <Override PartName="/ppt/tags/tag257.xml" ContentType="application/vnd.openxmlformats-officedocument.presentationml.tags+xml"/>
  <Override PartName="/ppt/tags/tag994.xml" ContentType="application/vnd.openxmlformats-officedocument.presentationml.tags+xml"/>
  <Override PartName="/ppt/tags/tag1202.xml" ContentType="application/vnd.openxmlformats-officedocument.presentationml.tags+xml"/>
  <Override PartName="/ppt/notesSlides/notesSlide30.xml" ContentType="application/vnd.openxmlformats-officedocument.presentationml.notesSlide+xml"/>
  <Override PartName="/ppt/tags/tag1716.xml" ContentType="application/vnd.openxmlformats-officedocument.presentationml.tags+xml"/>
  <Override PartName="/ppt/tags/tag756.xml" ContentType="application/vnd.openxmlformats-officedocument.presentationml.tags+xml"/>
  <Override PartName="/ppt/tags/tag193.xml" ContentType="application/vnd.openxmlformats-officedocument.presentationml.tags+xml"/>
  <Override PartName="/ppt/tags/tag241.xml" ContentType="application/vnd.openxmlformats-officedocument.presentationml.tags+xml"/>
  <Override PartName="/ppt/tags/tag13.xml" ContentType="application/vnd.openxmlformats-officedocument.presentationml.tags+xml"/>
  <Override PartName="/ppt/tags/tag1418.xml" ContentType="application/vnd.openxmlformats-officedocument.presentationml.tags+xml"/>
  <Override PartName="/ppt/tags/tag719.xml" ContentType="application/vnd.openxmlformats-officedocument.presentationml.tags+xml"/>
  <Override PartName="/ppt/tags/tag1292.xml" ContentType="application/vnd.openxmlformats-officedocument.presentationml.tags+xml"/>
  <Override PartName="/ppt/tags/tag996.xml" ContentType="application/vnd.openxmlformats-officedocument.presentationml.tags+xml"/>
  <Override PartName="/ppt/tags/tag1726.xml" ContentType="application/vnd.openxmlformats-officedocument.presentationml.tags+xml"/>
  <Override PartName="/ppt/tags/tag1230.xml" ContentType="application/vnd.openxmlformats-officedocument.presentationml.tags+xml"/>
  <Override PartName="/ppt/tags/tag758.xml" ContentType="application/vnd.openxmlformats-officedocument.presentationml.tags+xml"/>
  <Override PartName="/ppt/tags/tag901.xml" ContentType="application/vnd.openxmlformats-officedocument.presentationml.tags+xml"/>
  <Override PartName="/ppt/tags/tag1309.xml" ContentType="application/vnd.openxmlformats-officedocument.presentationml.tags+xml"/>
  <Override PartName="/ppt/tags/tag1348.xml" ContentType="application/vnd.openxmlformats-officedocument.presentationml.tags+xml"/>
  <Override PartName="/ppt/slides/slide47.xml" ContentType="application/vnd.openxmlformats-officedocument.presentationml.slide+xml"/>
  <Override PartName="/ppt/tags/tag1597.xml" ContentType="application/vnd.openxmlformats-officedocument.presentationml.tags+xml"/>
  <Override PartName="/ppt/tags/tag111.xml" ContentType="application/vnd.openxmlformats-officedocument.presentationml.tags+xml"/>
  <Override PartName="/ppt/tags/tag1712.xml" ContentType="application/vnd.openxmlformats-officedocument.presentationml.tags+xml"/>
  <Override PartName="/ppt/tags/tag1440.xml" ContentType="application/vnd.openxmlformats-officedocument.presentationml.tags+xml"/>
  <Override PartName="/ppt/tags/tag643.xml" ContentType="application/vnd.openxmlformats-officedocument.presentationml.tags+xml"/>
  <Override PartName="/ppt/tags/tag534.xml" ContentType="application/vnd.openxmlformats-officedocument.presentationml.tags+xml"/>
  <Override PartName="/ppt/tags/tag694.xml" ContentType="application/vnd.openxmlformats-officedocument.presentationml.tags+xml"/>
  <Override PartName="/ppt/tags/tag605.xml" ContentType="application/vnd.openxmlformats-officedocument.presentationml.tags+xml"/>
  <Override PartName="/ppt/tags/tag1375.xml" ContentType="application/vnd.openxmlformats-officedocument.presentationml.tags+xml"/>
  <Override PartName="/ppt/tags/tag1078.xml" ContentType="application/vnd.openxmlformats-officedocument.presentationml.tags+xml"/>
  <Override PartName="/ppt/tags/tag1471.xml" ContentType="application/vnd.openxmlformats-officedocument.presentationml.tags+xml"/>
  <Override PartName="/ppt/tags/tag285.xml" ContentType="application/vnd.openxmlformats-officedocument.presentationml.tags+xml"/>
  <Override PartName="/ppt/tags/tag1211.xml" ContentType="application/vnd.openxmlformats-officedocument.presentationml.tags+xml"/>
  <Override PartName="/ppt/tags/tag552.xml" ContentType="application/vnd.openxmlformats-officedocument.presentationml.tags+xml"/>
  <Override PartName="/ppt/tags/tag1264.xml" ContentType="application/vnd.openxmlformats-officedocument.presentationml.tags+xml"/>
  <Override PartName="/ppt/tags/tag1378.xml" ContentType="application/vnd.openxmlformats-officedocument.presentationml.tags+xml"/>
  <Override PartName="/ppt/tags/tag185.xml" ContentType="application/vnd.openxmlformats-officedocument.presentationml.tags+xml"/>
  <Override PartName="/ppt/tags/tag880.xml" ContentType="application/vnd.openxmlformats-officedocument.presentationml.tags+xml"/>
  <Override PartName="/ppt/tags/tag145.xml" ContentType="application/vnd.openxmlformats-officedocument.presentationml.tags+xml"/>
  <Override PartName="/ppt/tags/tag533.xml" ContentType="application/vnd.openxmlformats-officedocument.presentationml.tags+xml"/>
  <Override PartName="/ppt/tags/tag154.xml" ContentType="application/vnd.openxmlformats-officedocument.presentationml.tags+xml"/>
  <Override PartName="/ppt/tags/tag1654.xml" ContentType="application/vnd.openxmlformats-officedocument.presentationml.tags+xml"/>
  <Override PartName="/ppt/tags/tag1089.xml" ContentType="application/vnd.openxmlformats-officedocument.presentationml.tags+xml"/>
  <Override PartName="/ppt/tags/tag1491.xml" ContentType="application/vnd.openxmlformats-officedocument.presentationml.tags+xml"/>
  <Override PartName="/ppt/tags/tag1032.xml" ContentType="application/vnd.openxmlformats-officedocument.presentationml.tags+xml"/>
  <Override PartName="/ppt/tags/tag767.xml" ContentType="application/vnd.openxmlformats-officedocument.presentationml.tags+xml"/>
  <Override PartName="/ppt/tags/tag1580.xml" ContentType="application/vnd.openxmlformats-officedocument.presentationml.tags+xml"/>
  <Override PartName="/ppt/tags/tag40.xml" ContentType="application/vnd.openxmlformats-officedocument.presentationml.tags+xml"/>
  <Override PartName="/ppt/tags/tag724.xml" ContentType="application/vnd.openxmlformats-officedocument.presentationml.tags+xml"/>
  <Override PartName="/ppt/tags/tag647.xml" ContentType="application/vnd.openxmlformats-officedocument.presentationml.tags+xml"/>
  <Override PartName="/ppt/tags/tag1020.xml" ContentType="application/vnd.openxmlformats-officedocument.presentationml.tags+xml"/>
  <Override PartName="/ppt/tags/tag1048.xml" ContentType="application/vnd.openxmlformats-officedocument.presentationml.tags+xml"/>
  <Override PartName="/ppt/tags/tag1639.xml" ContentType="application/vnd.openxmlformats-officedocument.presentationml.tags+xml"/>
  <Override PartName="/ppt/tags/tag1754.xml" ContentType="application/vnd.openxmlformats-officedocument.presentationml.tags+xml"/>
  <Override PartName="/ppt/tags/tag1688.xml" ContentType="application/vnd.openxmlformats-officedocument.presentationml.tags+xml"/>
  <Override PartName="/ppt/tags/tag1270.xml" ContentType="application/vnd.openxmlformats-officedocument.presentationml.tags+xml"/>
  <Override PartName="/ppt/tags/tag878.xml" ContentType="application/vnd.openxmlformats-officedocument.presentationml.tags+xml"/>
  <Override PartName="/ppt/tags/tag1084.xml" ContentType="application/vnd.openxmlformats-officedocument.presentationml.tags+xml"/>
  <Override PartName="/ppt/tags/tag19.xml" ContentType="application/vnd.openxmlformats-officedocument.presentationml.tags+xml"/>
  <Override PartName="/ppt/slides/slide31.xml" ContentType="application/vnd.openxmlformats-officedocument.presentationml.slide+xml"/>
  <Override PartName="/ppt/tags/tag1093.xml" ContentType="application/vnd.openxmlformats-officedocument.presentationml.tags+xml"/>
  <Override PartName="/ppt/tags/tag713.xml" ContentType="application/vnd.openxmlformats-officedocument.presentationml.tags+xml"/>
  <Override PartName="/ppt/tags/tag1397.xml" ContentType="application/vnd.openxmlformats-officedocument.presentationml.tags+xml"/>
  <Override PartName="/ppt/tags/tag570.xml" ContentType="application/vnd.openxmlformats-officedocument.presentationml.tags+xml"/>
  <Override PartName="/ppt/tags/tag338.xml" ContentType="application/vnd.openxmlformats-officedocument.presentationml.tags+xml"/>
  <Override PartName="/ppt/tags/tag942.xml" ContentType="application/vnd.openxmlformats-officedocument.presentationml.tags+xml"/>
  <Override PartName="/ppt/tags/tag774.xml" ContentType="application/vnd.openxmlformats-officedocument.presentationml.tags+xml"/>
  <Override PartName="/ppt/tags/tag907.xml" ContentType="application/vnd.openxmlformats-officedocument.presentationml.tags+xml"/>
  <Override PartName="/ppt/tags/tag1184.xml" ContentType="application/vnd.openxmlformats-officedocument.presentationml.tags+xml"/>
  <Override PartName="/ppt/tags/tag850.xml" ContentType="application/vnd.openxmlformats-officedocument.presentationml.tags+xml"/>
  <Override PartName="/ppt/tags/tag1266.xml" ContentType="application/vnd.openxmlformats-officedocument.presentationml.tags+xml"/>
  <Override PartName="/ppt/tags/tag1386.xml" ContentType="application/vnd.openxmlformats-officedocument.presentationml.tags+xml"/>
  <Override PartName="/ppt/tags/tag1582.xml" ContentType="application/vnd.openxmlformats-officedocument.presentationml.tags+xml"/>
  <Override PartName="/ppt/tags/tag1638.xml" ContentType="application/vnd.openxmlformats-officedocument.presentationml.tags+xml"/>
  <Override PartName="/ppt/tags/tag1636.xml" ContentType="application/vnd.openxmlformats-officedocument.presentationml.tags+xml"/>
  <Override PartName="/ppt/tags/tag621.xml" ContentType="application/vnd.openxmlformats-officedocument.presentationml.tags+xml"/>
  <Override PartName="/ppt/tags/tag1014.xml" ContentType="application/vnd.openxmlformats-officedocument.presentationml.tags+xml"/>
  <Override PartName="/ppt/tags/tag954.xml" ContentType="application/vnd.openxmlformats-officedocument.presentationml.tags+xml"/>
  <Override PartName="/ppt/tags/tag1229.xml" ContentType="application/vnd.openxmlformats-officedocument.presentationml.tags+xml"/>
  <Override PartName="/ppt/tags/tag1662.xml" ContentType="application/vnd.openxmlformats-officedocument.presentationml.tags+xml"/>
  <Override PartName="/ppt/tags/tag1352.xml" ContentType="application/vnd.openxmlformats-officedocument.presentationml.tags+xml"/>
  <Override PartName="/ppt/tags/tag572.xml" ContentType="application/vnd.openxmlformats-officedocument.presentationml.tags+xml"/>
  <Override PartName="/ppt/tags/tag106.xml" ContentType="application/vnd.openxmlformats-officedocument.presentationml.tags+xml"/>
  <Override PartName="/ppt/tags/tag1169.xml" ContentType="application/vnd.openxmlformats-officedocument.presentationml.tags+xml"/>
  <Override PartName="/ppt/tags/tag1633.xml" ContentType="application/vnd.openxmlformats-officedocument.presentationml.tags+xml"/>
  <Override PartName="/ppt/slides/slide25.xml" ContentType="application/vnd.openxmlformats-officedocument.presentationml.slide+xml"/>
  <Override PartName="/ppt/tags/tag916.xml" ContentType="application/vnd.openxmlformats-officedocument.presentationml.tags+xml"/>
  <Override PartName="/ppt/tags/tag1631.xml" ContentType="application/vnd.openxmlformats-officedocument.presentationml.tags+xml"/>
  <Override PartName="/ppt/tags/tag928.xml" ContentType="application/vnd.openxmlformats-officedocument.presentationml.tags+xml"/>
  <Override PartName="/ppt/tags/tag1161.xml" ContentType="application/vnd.openxmlformats-officedocument.presentationml.tags+xml"/>
  <Override PartName="/ppt/tags/tag184.xml" ContentType="application/vnd.openxmlformats-officedocument.presentationml.tags+xml"/>
  <Override PartName="/ppt/tags/tag1212.xml" ContentType="application/vnd.openxmlformats-officedocument.presentationml.tags+xml"/>
  <Override PartName="/ppt/tags/tag1189.xml" ContentType="application/vnd.openxmlformats-officedocument.presentationml.tags+xml"/>
  <Override PartName="/ppt/tags/tag1527.xml" ContentType="application/vnd.openxmlformats-officedocument.presentationml.tags+xml"/>
  <Override PartName="/ppt/tags/tag1259.xml" ContentType="application/vnd.openxmlformats-officedocument.presentationml.tags+xml"/>
  <Override PartName="/ppt/slides/slide49.xml" ContentType="application/vnd.openxmlformats-officedocument.presentationml.slide+xml"/>
  <Override PartName="/ppt/tags/tag656.xml" ContentType="application/vnd.openxmlformats-officedocument.presentationml.tags+xml"/>
  <Override PartName="/ppt/tags/tag1121.xml" ContentType="application/vnd.openxmlformats-officedocument.presentationml.tags+xml"/>
  <Override PartName="/ppt/tags/tag1483.xml" ContentType="application/vnd.openxmlformats-officedocument.presentationml.tags+xml"/>
  <Override PartName="/ppt/tags/tag51.xml" ContentType="application/vnd.openxmlformats-officedocument.presentationml.tags+xml"/>
  <Override PartName="/ppt/tags/tag83.xml" ContentType="application/vnd.openxmlformats-officedocument.presentationml.tags+xml"/>
  <Override PartName="/ppt/tags/tag348.xml" ContentType="application/vnd.openxmlformats-officedocument.presentationml.tags+xml"/>
  <Override PartName="/ppt/tags/tag39.xml" ContentType="application/vnd.openxmlformats-officedocument.presentationml.tags+xml"/>
  <Override PartName="/ppt/tags/tag1740.xml" ContentType="application/vnd.openxmlformats-officedocument.presentationml.tags+xml"/>
  <Override PartName="/ppt/tags/tag953.xml" ContentType="application/vnd.openxmlformats-officedocument.presentationml.tags+xml"/>
  <Override PartName="/ppt/tags/tag1427.xml" ContentType="application/vnd.openxmlformats-officedocument.presentationml.tags+xml"/>
  <Override PartName="/ppt/tags/tag1311.xml" ContentType="application/vnd.openxmlformats-officedocument.presentationml.tags+xml"/>
  <Override PartName="/ppt/tags/tag1051.xml" ContentType="application/vnd.openxmlformats-officedocument.presentationml.tags+xml"/>
  <Override PartName="/ppt/tags/tag900.xml" ContentType="application/vnd.openxmlformats-officedocument.presentationml.tags+xml"/>
  <Override PartName="/ppt/tags/tag1069.xml" ContentType="application/vnd.openxmlformats-officedocument.presentationml.tags+xml"/>
  <Override PartName="/ppt/notesSlides/notesSlide8.xml" ContentType="application/vnd.openxmlformats-officedocument.presentationml.notesSlide+xml"/>
  <Override PartName="/ppt/tags/tag163.xml" ContentType="application/vnd.openxmlformats-officedocument.presentationml.tags+xml"/>
  <Override PartName="/ppt/tags/tag740.xml" ContentType="application/vnd.openxmlformats-officedocument.presentationml.tags+xml"/>
  <Override PartName="/ppt/tags/tag582.xml" ContentType="application/vnd.openxmlformats-officedocument.presentationml.tags+xml"/>
  <Override PartName="/ppt/tags/tag301.xml" ContentType="application/vnd.openxmlformats-officedocument.presentationml.tags+xml"/>
  <Override PartName="/ppt/slides/slide32.xml" ContentType="application/vnd.openxmlformats-officedocument.presentationml.slide+xml"/>
  <Override PartName="/ppt/slides/slide16.xml" ContentType="application/vnd.openxmlformats-officedocument.presentationml.slide+xml"/>
  <Override PartName="/ppt/tags/tag527.xml" ContentType="application/vnd.openxmlformats-officedocument.presentationml.tags+xml"/>
  <Override PartName="/ppt/tags/tag1062.xml" ContentType="application/vnd.openxmlformats-officedocument.presentationml.tags+xml"/>
  <Override PartName="/ppt/tags/tag321.xml" ContentType="application/vnd.openxmlformats-officedocument.presentationml.tags+xml"/>
  <Override PartName="/ppt/tags/tag863.xml" ContentType="application/vnd.openxmlformats-officedocument.presentationml.tags+xml"/>
  <Override PartName="/ppt/tags/tag378.xml" ContentType="application/vnd.openxmlformats-officedocument.presentationml.tags+xml"/>
  <Override PartName="/ppt/tags/tag340.xml" ContentType="application/vnd.openxmlformats-officedocument.presentationml.tags+xml"/>
  <Override PartName="/ppt/tags/tag1613.xml" ContentType="application/vnd.openxmlformats-officedocument.presentationml.tags+xml"/>
  <Override PartName="/ppt/tags/tag1072.xml" ContentType="application/vnd.openxmlformats-officedocument.presentationml.tags+xml"/>
  <Override PartName="/ppt/slides/slide22.xml" ContentType="application/vnd.openxmlformats-officedocument.presentationml.slide+xml"/>
  <Override PartName="/ppt/tags/tag1218.xml" ContentType="application/vnd.openxmlformats-officedocument.presentationml.tags+xml"/>
  <Override PartName="/ppt/tags/tag493.xml" ContentType="application/vnd.openxmlformats-officedocument.presentationml.tags+xml"/>
  <Override PartName="/ppt/slides/slide30.xml" ContentType="application/vnd.openxmlformats-officedocument.presentationml.slide+xml"/>
  <Override PartName="/ppt/tags/tag288.xml" ContentType="application/vnd.openxmlformats-officedocument.presentationml.tags+xml"/>
  <Override PartName="/ppt/tags/tag999.xml" ContentType="application/vnd.openxmlformats-officedocument.presentationml.tags+xml"/>
  <Override PartName="/ppt/tags/tag60.xml" ContentType="application/vnd.openxmlformats-officedocument.presentationml.tags+xml"/>
  <Override PartName="/ppt/tags/tag1175.xml" ContentType="application/vnd.openxmlformats-officedocument.presentationml.tags+xml"/>
  <Override PartName="/ppt/tags/tag667.xml" ContentType="application/vnd.openxmlformats-officedocument.presentationml.tags+xml"/>
  <Override PartName="/ppt/tags/tag1687.xml" ContentType="application/vnd.openxmlformats-officedocument.presentationml.tags+xml"/>
  <Override PartName="/ppt/tags/tag865.xml" ContentType="application/vnd.openxmlformats-officedocument.presentationml.tags+xml"/>
  <Override PartName="/ppt/tags/tag68.xml" ContentType="application/vnd.openxmlformats-officedocument.presentationml.tags+xml"/>
  <Override PartName="/ppt/tags/tag1449.xml" ContentType="application/vnd.openxmlformats-officedocument.presentationml.tags+xml"/>
  <Override PartName="/ppt/tags/tag474.xml" ContentType="application/vnd.openxmlformats-officedocument.presentationml.tags+xml"/>
  <Override PartName="/ppt/tags/tag940.xml" ContentType="application/vnd.openxmlformats-officedocument.presentationml.tags+xml"/>
  <Override PartName="/ppt/tags/tag995.xml" ContentType="application/vnd.openxmlformats-officedocument.presentationml.tags+xml"/>
  <Override PartName="/ppt/tags/tag480.xml" ContentType="application/vnd.openxmlformats-officedocument.presentationml.tags+xml"/>
  <Override PartName="/ppt/tags/tag815.xml" ContentType="application/vnd.openxmlformats-officedocument.presentationml.tags+xml"/>
  <Override PartName="/ppt/tags/tag249.xml" ContentType="application/vnd.openxmlformats-officedocument.presentationml.tags+xml"/>
  <Override PartName="/ppt/tags/tag1536.xml" ContentType="application/vnd.openxmlformats-officedocument.presentationml.tags+xml"/>
  <Override PartName="/ppt/tags/tag243.xml" ContentType="application/vnd.openxmlformats-officedocument.presentationml.tags+xml"/>
  <Override PartName="/ppt/tags/tag399.xml" ContentType="application/vnd.openxmlformats-officedocument.presentationml.tags+xml"/>
  <Override PartName="/ppt/tags/tag1668.xml" ContentType="application/vnd.openxmlformats-officedocument.presentationml.tags+xml"/>
  <Override PartName="/ppt/tags/tag369.xml" ContentType="application/vnd.openxmlformats-officedocument.presentationml.tags+xml"/>
  <Override PartName="/ppt/tags/tag1350.xml" ContentType="application/vnd.openxmlformats-officedocument.presentationml.tags+xml"/>
  <Override PartName="/ppt/tags/tag1590.xml" ContentType="application/vnd.openxmlformats-officedocument.presentationml.tags+xml"/>
  <Override PartName="/ppt/tags/tag998.xml" ContentType="application/vnd.openxmlformats-officedocument.presentationml.tags+xml"/>
  <Override PartName="/ppt/notesSlides/notesSlide17.xml" ContentType="application/vnd.openxmlformats-officedocument.presentationml.notesSlide+xml"/>
  <Override PartName="/ppt/tags/tag100.xml" ContentType="application/vnd.openxmlformats-officedocument.presentationml.tags+xml"/>
  <Override PartName="/ppt/tags/tag827.xml" ContentType="application/vnd.openxmlformats-officedocument.presentationml.tags+xml"/>
  <Override PartName="/ppt/tags/tag670.xml" ContentType="application/vnd.openxmlformats-officedocument.presentationml.tags+xml"/>
  <Override PartName="/ppt/tags/tag669.xml" ContentType="application/vnd.openxmlformats-officedocument.presentationml.tags+xml"/>
  <Override PartName="/ppt/tags/tag1683.xml" ContentType="application/vnd.openxmlformats-officedocument.presentationml.tags+xml"/>
  <Override PartName="/ppt/tags/tag1537.xml" ContentType="application/vnd.openxmlformats-officedocument.presentationml.tags+xml"/>
  <Override PartName="/ppt/tags/tag910.xml" ContentType="application/vnd.openxmlformats-officedocument.presentationml.tags+xml"/>
  <Override PartName="/ppt/tags/tag929.xml" ContentType="application/vnd.openxmlformats-officedocument.presentationml.tags+xml"/>
  <Override PartName="/ppt/tags/tag1409.xml" ContentType="application/vnd.openxmlformats-officedocument.presentationml.tags+xml"/>
  <Override PartName="/ppt/tags/tag1540.xml" ContentType="application/vnd.openxmlformats-officedocument.presentationml.tags+xml"/>
  <Override PartName="/ppt/tags/tag754.xml" ContentType="application/vnd.openxmlformats-officedocument.presentationml.tags+xml"/>
  <Override PartName="/ppt/tags/tag522.xml" ContentType="application/vnd.openxmlformats-officedocument.presentationml.tags+xml"/>
  <Override PartName="/ppt/tags/tag1186.xml" ContentType="application/vnd.openxmlformats-officedocument.presentationml.tags+xml"/>
  <Override PartName="/ppt/tags/tag750.xml" ContentType="application/vnd.openxmlformats-officedocument.presentationml.tags+xml"/>
  <Override PartName="/ppt/tags/tag1087.xml" ContentType="application/vnd.openxmlformats-officedocument.presentationml.tags+xml"/>
  <Override PartName="/ppt/tags/tag1304.xml" ContentType="application/vnd.openxmlformats-officedocument.presentationml.tags+xml"/>
  <Override PartName="/ppt/tags/tag564.xml" ContentType="application/vnd.openxmlformats-officedocument.presentationml.tags+xml"/>
  <Override PartName="/ppt/tags/tag1596.xml" ContentType="application/vnd.openxmlformats-officedocument.presentationml.tags+xml"/>
  <Override PartName="/ppt/slides/slide27.xml" ContentType="application/vnd.openxmlformats-officedocument.presentationml.slide+xml"/>
  <Override PartName="/ppt/tags/tag150.xml" ContentType="application/vnd.openxmlformats-officedocument.presentationml.tags+xml"/>
  <Override PartName="/ppt/tags/tag899.xml" ContentType="application/vnd.openxmlformats-officedocument.presentationml.tags+xml"/>
  <Override PartName="/ppt/tags/tag677.xml" ContentType="application/vnd.openxmlformats-officedocument.presentationml.tags+xml"/>
  <Override PartName="/ppt/tags/tag132.xml" ContentType="application/vnd.openxmlformats-officedocument.presentationml.tags+xml"/>
  <Override PartName="/ppt/tags/tag611.xml" ContentType="application/vnd.openxmlformats-officedocument.presentationml.tags+xml"/>
  <Override PartName="/ppt/tags/tag430.xml" ContentType="application/vnd.openxmlformats-officedocument.presentationml.tags+xml"/>
  <Override PartName="/ppt/tags/tag714.xml" ContentType="application/vnd.openxmlformats-officedocument.presentationml.tags+xml"/>
  <Override PartName="/ppt/tags/tag1584.xml" ContentType="application/vnd.openxmlformats-officedocument.presentationml.tags+xml"/>
  <Override PartName="/ppt/tags/tag1182.xml" ContentType="application/vnd.openxmlformats-officedocument.presentationml.tags+xml"/>
  <Override PartName="/ppt/tags/tag199.xml" ContentType="application/vnd.openxmlformats-officedocument.presentationml.tags+xml"/>
  <Override PartName="/ppt/tags/tag11.xml" ContentType="application/vnd.openxmlformats-officedocument.presentationml.tags+xml"/>
  <Override PartName="/ppt/tags/tag958.xml" ContentType="application/vnd.openxmlformats-officedocument.presentationml.tags+xml"/>
  <Override PartName="/ppt/tags/tag833.xml" ContentType="application/vnd.openxmlformats-officedocument.presentationml.tags+xml"/>
  <Override PartName="/ppt/tags/tag1322.xml" ContentType="application/vnd.openxmlformats-officedocument.presentationml.tags+xml"/>
  <Override PartName="/ppt/tags/tag304.xml" ContentType="application/vnd.openxmlformats-officedocument.presentationml.tags+xml"/>
  <Override PartName="/ppt/tags/tag856.xml" ContentType="application/vnd.openxmlformats-officedocument.presentationml.tags+xml"/>
  <Override PartName="/ppt/tags/tag1336.xml" ContentType="application/vnd.openxmlformats-officedocument.presentationml.tags+xml"/>
  <Override PartName="/ppt/tags/tag1251.xml" ContentType="application/vnd.openxmlformats-officedocument.presentationml.tags+xml"/>
  <Override PartName="/ppt/tags/tag1438.xml" ContentType="application/vnd.openxmlformats-officedocument.presentationml.tags+xml"/>
  <Override PartName="/ppt/tags/tag1392.xml" ContentType="application/vnd.openxmlformats-officedocument.presentationml.tags+xml"/>
  <Override PartName="/ppt/tags/tag355.xml" ContentType="application/vnd.openxmlformats-officedocument.presentationml.tags+xml"/>
  <Override PartName="/ppt/tags/tag264.xml" ContentType="application/vnd.openxmlformats-officedocument.presentationml.tags+xml"/>
  <Override PartName="/ppt/tags/tag1134.xml" ContentType="application/vnd.openxmlformats-officedocument.presentationml.tags+xml"/>
  <Override PartName="/ppt/tags/tag225.xml" ContentType="application/vnd.openxmlformats-officedocument.presentationml.tags+xml"/>
  <Override PartName="/ppt/tags/tag1376.xml" ContentType="application/vnd.openxmlformats-officedocument.presentationml.tags+xml"/>
  <Override PartName="/ppt/tags/tag836.xml" ContentType="application/vnd.openxmlformats-officedocument.presentationml.tags+xml"/>
  <Override PartName="/ppt/tags/tag789.xml" ContentType="application/vnd.openxmlformats-officedocument.presentationml.tags+xml"/>
  <Override PartName="/ppt/tags/tag347.xml" ContentType="application/vnd.openxmlformats-officedocument.presentationml.tags+xml"/>
  <Override PartName="/ppt/tags/tag1460.xml" ContentType="application/vnd.openxmlformats-officedocument.presentationml.tags+xml"/>
  <Override PartName="/ppt/tags/tag1612.xml" ContentType="application/vnd.openxmlformats-officedocument.presentationml.tags+xml"/>
  <Override PartName="/ppt/tags/tag1690.xml" ContentType="application/vnd.openxmlformats-officedocument.presentationml.tags+xml"/>
  <Override PartName="/ppt/tags/tag262.xml" ContentType="application/vnd.openxmlformats-officedocument.presentationml.tags+xml"/>
  <Override PartName="/ppt/notesSlides/notesSlide34.xml" ContentType="application/vnd.openxmlformats-officedocument.presentationml.notesSlide+xml"/>
  <Override PartName="/ppt/tags/tag905.xml" ContentType="application/vnd.openxmlformats-officedocument.presentationml.tags+xml"/>
  <Override PartName="/ppt/tags/tag1748.xml" ContentType="application/vnd.openxmlformats-officedocument.presentationml.tags+xml"/>
  <Override PartName="/ppt/tags/tag727.xml" ContentType="application/vnd.openxmlformats-officedocument.presentationml.tags+xml"/>
  <Override PartName="/ppt/tags/tag98.xml" ContentType="application/vnd.openxmlformats-officedocument.presentationml.tags+xml"/>
  <Override PartName="/ppt/tags/tag1546.xml" ContentType="application/vnd.openxmlformats-officedocument.presentationml.tags+xml"/>
  <Override PartName="/ppt/tags/tag1484.xml" ContentType="application/vnd.openxmlformats-officedocument.presentationml.tags+xml"/>
  <Override PartName="/ppt/tags/tag1197.xml" ContentType="application/vnd.openxmlformats-officedocument.presentationml.tags+xml"/>
  <Override PartName="/ppt/tags/tag1451.xml" ContentType="application/vnd.openxmlformats-officedocument.presentationml.tags+xml"/>
  <Override PartName="/ppt/tags/tag503.xml" ContentType="application/vnd.openxmlformats-officedocument.presentationml.tags+xml"/>
  <Override PartName="/ppt/tags/tag424.xml" ContentType="application/vnd.openxmlformats-officedocument.presentationml.tags+xml"/>
  <Override PartName="/ppt/tags/tag562.xml" ContentType="application/vnd.openxmlformats-officedocument.presentationml.tags+xml"/>
  <Override PartName="/ppt/tags/tag71.xml" ContentType="application/vnd.openxmlformats-officedocument.presentationml.tags+xml"/>
  <Override PartName="/ppt/tags/tag400.xml" ContentType="application/vnd.openxmlformats-officedocument.presentationml.tags+xml"/>
  <Override PartName="/ppt/tags/tag363.xml" ContentType="application/vnd.openxmlformats-officedocument.presentationml.tags+xml"/>
  <Override PartName="/ppt/tags/tag382.xml" ContentType="application/vnd.openxmlformats-officedocument.presentationml.tags+xml"/>
  <Override PartName="/ppt/tags/tag179.xml" ContentType="application/vnd.openxmlformats-officedocument.presentationml.tags+xml"/>
  <Override PartName="/ppt/tags/tag294.xml" ContentType="application/vnd.openxmlformats-officedocument.presentationml.tags+xml"/>
  <Override PartName="/ppt/tags/tag391.xml" ContentType="application/vnd.openxmlformats-officedocument.presentationml.tags+xml"/>
  <Override PartName="/ppt/tags/tag913.xml" ContentType="application/vnd.openxmlformats-officedocument.presentationml.tags+xml"/>
  <Override PartName="/ppt/tags/tag1132.xml" ContentType="application/vnd.openxmlformats-officedocument.presentationml.tags+xml"/>
  <Override PartName="/ppt/tags/tag381.xml" ContentType="application/vnd.openxmlformats-officedocument.presentationml.tags+xml"/>
  <Override PartName="/ppt/tags/tag1114.xml" ContentType="application/vnd.openxmlformats-officedocument.presentationml.tags+xml"/>
  <Override PartName="/ppt/tags/tag379.xml" ContentType="application/vnd.openxmlformats-officedocument.presentationml.tags+xml"/>
  <Override PartName="/ppt/tags/tag934.xml" ContentType="application/vnd.openxmlformats-officedocument.presentationml.tags+xml"/>
  <Override PartName="/ppt/tags/tag695.xml" ContentType="application/vnd.openxmlformats-officedocument.presentationml.tags+xml"/>
  <Override PartName="/ppt/tags/tag832.xml" ContentType="application/vnd.openxmlformats-officedocument.presentationml.tags+xml"/>
  <Override PartName="/ppt/tags/tag1368.xml" ContentType="application/vnd.openxmlformats-officedocument.presentationml.tags+xml"/>
  <Override PartName="/ppt/tags/tag1209.xml" ContentType="application/vnd.openxmlformats-officedocument.presentationml.tags+xml"/>
  <Override PartName="/ppt/tags/tag336.xml" ContentType="application/vnd.openxmlformats-officedocument.presentationml.tags+xml"/>
  <Override PartName="/ppt/tags/tag1729.xml" ContentType="application/vnd.openxmlformats-officedocument.presentationml.tags+xml"/>
  <Override PartName="/ppt/tags/tag1676.xml" ContentType="application/vnd.openxmlformats-officedocument.presentationml.tags+xml"/>
  <Override PartName="/ppt/tags/tag103.xml" ContentType="application/vnd.openxmlformats-officedocument.presentationml.tags+xml"/>
  <Override PartName="/ppt/tags/tag601.xml" ContentType="application/vnd.openxmlformats-officedocument.presentationml.tags+xml"/>
  <Override PartName="/ppt/tags/tag1055.xml" ContentType="application/vnd.openxmlformats-officedocument.presentationml.tags+xml"/>
  <Override PartName="/ppt/tags/tag1300.xml" ContentType="application/vnd.openxmlformats-officedocument.presentationml.tags+xml"/>
  <Override PartName="/ppt/tags/tag1287.xml" ContentType="application/vnd.openxmlformats-officedocument.presentationml.tags+xml"/>
  <Override PartName="/ppt/tags/tag1645.xml" ContentType="application/vnd.openxmlformats-officedocument.presentationml.tags+xml"/>
  <Override PartName="/ppt/tags/tag296.xml" ContentType="application/vnd.openxmlformats-officedocument.presentationml.tags+xml"/>
  <Override PartName="/ppt/tags/tag462.xml" ContentType="application/vnd.openxmlformats-officedocument.presentationml.tags+xml"/>
  <Override PartName="/ppt/tags/tag1530.xml" ContentType="application/vnd.openxmlformats-officedocument.presentationml.tags+xml"/>
  <Override PartName="/ppt/tags/tag1705.xml" ContentType="application/vnd.openxmlformats-officedocument.presentationml.tags+xml"/>
  <Override PartName="/ppt/tags/tag524.xml" ContentType="application/vnd.openxmlformats-officedocument.presentationml.tags+xml"/>
  <Override PartName="/ppt/tags/tag89.xml" ContentType="application/vnd.openxmlformats-officedocument.presentationml.tags+xml"/>
  <Override PartName="/ppt/tags/tag432.xml" ContentType="application/vnd.openxmlformats-officedocument.presentationml.tags+xml"/>
  <Override PartName="/ppt/tags/tag904.xml" ContentType="application/vnd.openxmlformats-officedocument.presentationml.tags+xml"/>
  <Override PartName="/ppt/tags/tag563.xml" ContentType="application/vnd.openxmlformats-officedocument.presentationml.tags+xml"/>
  <Override PartName="/ppt/tags/tag593.xml" ContentType="application/vnd.openxmlformats-officedocument.presentationml.tags+xml"/>
  <Override PartName="/ppt/notesSlides/notesSlide31.xml" ContentType="application/vnd.openxmlformats-officedocument.presentationml.notesSlide+xml"/>
  <Override PartName="/ppt/tags/tag884.xml" ContentType="application/vnd.openxmlformats-officedocument.presentationml.tags+xml"/>
  <Override PartName="/ppt/tags/tag389.xml" ContentType="application/vnd.openxmlformats-officedocument.presentationml.tags+xml"/>
  <Override PartName="/ppt/tags/tag1738.xml" ContentType="application/vnd.openxmlformats-officedocument.presentationml.tags+xml"/>
  <Override PartName="/ppt/tags/tag15.xml" ContentType="application/vnd.openxmlformats-officedocument.presentationml.tags+xml"/>
  <Override PartName="/ppt/tags/tag1207.xml" ContentType="application/vnd.openxmlformats-officedocument.presentationml.tags+xml"/>
  <Override PartName="/ppt/slides/slide11.xml" ContentType="application/vnd.openxmlformats-officedocument.presentationml.slide+xml"/>
  <Override PartName="/ppt/tags/tag722.xml" ContentType="application/vnd.openxmlformats-officedocument.presentationml.tags+xml"/>
  <Override PartName="/ppt/tags/tag208.xml" ContentType="application/vnd.openxmlformats-officedocument.presentationml.tags+xml"/>
  <Override PartName="/ppt/tags/tag423.xml" ContentType="application/vnd.openxmlformats-officedocument.presentationml.tags+xml"/>
  <Override PartName="/ppt/tags/tag1000.xml" ContentType="application/vnd.openxmlformats-officedocument.presentationml.tags+xml"/>
  <Override PartName="/ppt/tags/tag1394.xml" ContentType="application/vnd.openxmlformats-officedocument.presentationml.tags+xml"/>
  <Override PartName="/ppt/tags/tag1474.xml" ContentType="application/vnd.openxmlformats-officedocument.presentationml.tags+xml"/>
  <Override PartName="/ppt/tags/tag1610.xml" ContentType="application/vnd.openxmlformats-officedocument.presentationml.tags+xml"/>
  <Override PartName="/ppt/tags/tag1637.xml" ContentType="application/vnd.openxmlformats-officedocument.presentationml.tags+xml"/>
  <Override PartName="/ppt/tags/tag81.xml" ContentType="application/vnd.openxmlformats-officedocument.presentationml.tags+xml"/>
  <Override PartName="/ppt/tags/tag1684.xml" ContentType="application/vnd.openxmlformats-officedocument.presentationml.tags+xml"/>
  <Override PartName="/ppt/tableStyles.xml" ContentType="application/vnd.openxmlformats-officedocument.presentationml.tableStyles+xml"/>
  <Override PartName="/ppt/tags/tag1551.xml" ContentType="application/vnd.openxmlformats-officedocument.presentationml.tags+xml"/>
  <Override PartName="/ppt/tags/tag143.xml" ContentType="application/vnd.openxmlformats-officedocument.presentationml.tags+xml"/>
  <Override PartName="/ppt/tags/tag273.xml" ContentType="application/vnd.openxmlformats-officedocument.presentationml.tags+xml"/>
  <Override PartName="/ppt/tags/tag436.xml" ContentType="application/vnd.openxmlformats-officedocument.presentationml.tags+xml"/>
  <Override PartName="/ppt/tags/tag980.xml" ContentType="application/vnd.openxmlformats-officedocument.presentationml.tags+xml"/>
  <Override PartName="/ppt/tags/tag1307.xml" ContentType="application/vnd.openxmlformats-officedocument.presentationml.tags+xml"/>
  <Override PartName="/ppt/tags/tag1387.xml" ContentType="application/vnd.openxmlformats-officedocument.presentationml.tags+xml"/>
  <Override PartName="/ppt/tags/tag1395.xml" ContentType="application/vnd.openxmlformats-officedocument.presentationml.tags+xml"/>
  <Override PartName="/ppt/tags/tag891.xml" ContentType="application/vnd.openxmlformats-officedocument.presentationml.tags+xml"/>
  <Override PartName="/ppt/tags/tag581.xml" ContentType="application/vnd.openxmlformats-officedocument.presentationml.tags+xml"/>
  <Override PartName="/ppt/tags/tag401.xml" ContentType="application/vnd.openxmlformats-officedocument.presentationml.tags+xml"/>
  <Override PartName="/ppt/tags/tag1043.xml" ContentType="application/vnd.openxmlformats-officedocument.presentationml.tags+xml"/>
  <Override PartName="/ppt/tags/tag1001.xml" ContentType="application/vnd.openxmlformats-officedocument.presentationml.tags+xml"/>
  <Override PartName="/ppt/tags/tag443.xml" ContentType="application/vnd.openxmlformats-officedocument.presentationml.tags+xml"/>
  <Override PartName="/ppt/tags/tag1623.xml" ContentType="application/vnd.openxmlformats-officedocument.presentationml.tags+xml"/>
  <Override PartName="/ppt/tags/tag1079.xml" ContentType="application/vnd.openxmlformats-officedocument.presentationml.tags+xml"/>
  <Override PartName="/ppt/tags/tag1554.xml" ContentType="application/vnd.openxmlformats-officedocument.presentationml.tags+xml"/>
  <Override PartName="/ppt/tags/tag1548.xml" ContentType="application/vnd.openxmlformats-officedocument.presentationml.tags+xml"/>
  <Override PartName="/ppt/tags/tag188.xml" ContentType="application/vnd.openxmlformats-officedocument.presentationml.tags+xml"/>
  <Override PartName="/ppt/tags/tag526.xml" ContentType="application/vnd.openxmlformats-officedocument.presentationml.tags+xml"/>
  <Override PartName="/ppt/tags/tag1233.xml" ContentType="application/vnd.openxmlformats-officedocument.presentationml.tags+xml"/>
  <Override PartName="/ppt/tags/tag1665.xml" ContentType="application/vnd.openxmlformats-officedocument.presentationml.tags+xml"/>
  <Override PartName="/ppt/tags/tag682.xml" ContentType="application/vnd.openxmlformats-officedocument.presentationml.tags+xml"/>
  <Override PartName="/ppt/tags/tag102.xml" ContentType="application/vnd.openxmlformats-officedocument.presentationml.tags+xml"/>
  <Override PartName="/ppt/tags/tag1139.xml" ContentType="application/vnd.openxmlformats-officedocument.presentationml.tags+xml"/>
  <Override PartName="/ppt/tags/tag492.xml" ContentType="application/vnd.openxmlformats-officedocument.presentationml.tags+xml"/>
  <Override PartName="/ppt/tags/tag813.xml" ContentType="application/vnd.openxmlformats-officedocument.presentationml.tags+xml"/>
  <Override PartName="/ppt/tags/tag1415.xml" ContentType="application/vnd.openxmlformats-officedocument.presentationml.tags+xml"/>
  <Override PartName="/ppt/tags/tag1124.xml" ContentType="application/vnd.openxmlformats-officedocument.presentationml.tags+xml"/>
  <Override PartName="/ppt/tags/tag371.xml" ContentType="application/vnd.openxmlformats-officedocument.presentationml.tags+xml"/>
  <Override PartName="/ppt/tags/tag1012.xml" ContentType="application/vnd.openxmlformats-officedocument.presentationml.tags+xml"/>
  <Override PartName="/ppt/tags/tag332.xml" ContentType="application/vnd.openxmlformats-officedocument.presentationml.tags+xml"/>
  <Override PartName="/ppt/tags/tag1242.xml" ContentType="application/vnd.openxmlformats-officedocument.presentationml.tags+xml"/>
  <Override PartName="/ppt/tags/tag1082.xml" ContentType="application/vnd.openxmlformats-officedocument.presentationml.tags+xml"/>
  <Override PartName="/ppt/tags/tag413.xml" ContentType="application/vnd.openxmlformats-officedocument.presentationml.tags+xml"/>
  <Override PartName="/ppt/tags/tag322.xml" ContentType="application/vnd.openxmlformats-officedocument.presentationml.tags+xml"/>
  <Override PartName="/ppt/slides/slide53.xml" ContentType="application/vnd.openxmlformats-officedocument.presentationml.slide+xml"/>
  <Override PartName="/ppt/tags/tag263.xml" ContentType="application/vnd.openxmlformats-officedocument.presentationml.tags+xml"/>
  <Override PartName="/ppt/tags/tag514.xml" ContentType="application/vnd.openxmlformats-officedocument.presentationml.tags+xml"/>
  <Override PartName="/ppt/tags/tag542.xml" ContentType="application/vnd.openxmlformats-officedocument.presentationml.tags+xml"/>
  <Override PartName="/ppt/tags/tag782.xml" ContentType="application/vnd.openxmlformats-officedocument.presentationml.tags+xml"/>
  <Override PartName="/ppt/slides/slide55.xml" ContentType="application/vnd.openxmlformats-officedocument.presentationml.slide+xml"/>
  <Override PartName="/ppt/tags/tag463.xml" ContentType="application/vnd.openxmlformats-officedocument.presentationml.tags+xml"/>
  <Override PartName="/ppt/tags/tag784.xml" ContentType="application/vnd.openxmlformats-officedocument.presentationml.tags+xml"/>
  <Override PartName="/ppt/tags/tag821.xml" ContentType="application/vnd.openxmlformats-officedocument.presentationml.tags+xml"/>
  <Override PartName="/ppt/tags/tag1199.xml" ContentType="application/vnd.openxmlformats-officedocument.presentationml.tags+xml"/>
  <Override PartName="/ppt/tags/tag1741.xml" ContentType="application/vnd.openxmlformats-officedocument.presentationml.tags+xml"/>
  <Override PartName="/ppt/tags/tag1496.xml" ContentType="application/vnd.openxmlformats-officedocument.presentationml.tags+xml"/>
  <Override PartName="/ppt/tags/tag737.xml" ContentType="application/vnd.openxmlformats-officedocument.presentationml.tags+xml"/>
  <Override PartName="/ppt/notesSlides/notesSlide2.xml" ContentType="application/vnd.openxmlformats-officedocument.presentationml.notesSlide+xml"/>
  <Override PartName="/ppt/tags/tag1133.xml" ContentType="application/vnd.openxmlformats-officedocument.presentationml.tags+xml"/>
  <Override PartName="/ppt/tags/tag1193.xml" ContentType="application/vnd.openxmlformats-officedocument.presentationml.tags+xml"/>
  <Override PartName="/ppt/tags/tag843.xml" ContentType="application/vnd.openxmlformats-officedocument.presentationml.tags+xml"/>
  <Override PartName="/ppt/tags/tag809.xml" ContentType="application/vnd.openxmlformats-officedocument.presentationml.tags+xml"/>
  <Override PartName="/ppt/slides/slide45.xml" ContentType="application/vnd.openxmlformats-officedocument.presentationml.slide+xml"/>
  <Override PartName="/ppt/tags/tag374.xml" ContentType="application/vnd.openxmlformats-officedocument.presentationml.tags+xml"/>
  <Override PartName="/ppt/tags/tag52.xml" ContentType="application/vnd.openxmlformats-officedocument.presentationml.tags+xml"/>
  <Override PartName="/ppt/tags/tag3.xml" ContentType="application/vnd.openxmlformats-officedocument.presentationml.tags+xml"/>
  <Override PartName="/ppt/slides/slide54.xml" ContentType="application/vnd.openxmlformats-officedocument.presentationml.slide+xml"/>
  <Override PartName="/ppt/tags/tag180.xml" ContentType="application/vnd.openxmlformats-officedocument.presentationml.tags+xml"/>
  <Override PartName="/ppt/tags/tag349.xml" ContentType="application/vnd.openxmlformats-officedocument.presentationml.tags+xml"/>
  <Override PartName="/ppt/tags/tag130.xml" ContentType="application/vnd.openxmlformats-officedocument.presentationml.tags+xml"/>
  <Override PartName="/ppt/tags/tag1113.xml" ContentType="application/vnd.openxmlformats-officedocument.presentationml.tags+xml"/>
  <Override PartName="/ppt/tags/tag1306.xml" ContentType="application/vnd.openxmlformats-officedocument.presentationml.tags+xml"/>
  <Override PartName="/ppt/tags/tag943.xml" ContentType="application/vnd.openxmlformats-officedocument.presentationml.tags+xml"/>
  <Override PartName="/ppt/tags/tag576.xml" ContentType="application/vnd.openxmlformats-officedocument.presentationml.tags+xml"/>
  <Override PartName="/ppt/tags/tag1715.xml" ContentType="application/vnd.openxmlformats-officedocument.presentationml.tags+xml"/>
  <Override PartName="/ppt/tags/tag1456.xml" ContentType="application/vnd.openxmlformats-officedocument.presentationml.tags+xml"/>
  <Override PartName="/ppt/tags/tag220.xml" ContentType="application/vnd.openxmlformats-officedocument.presentationml.tags+xml"/>
  <Override PartName="/ppt/tags/tag586.xml" ContentType="application/vnd.openxmlformats-officedocument.presentationml.tags+xml"/>
  <Override PartName="/ppt/tags/tag889.xml" ContentType="application/vnd.openxmlformats-officedocument.presentationml.tags+xml"/>
  <Override PartName="/ppt/tags/tag291.xml" ContentType="application/vnd.openxmlformats-officedocument.presentationml.tags+xml"/>
  <Override PartName="/ppt/tags/tag1752.xml" ContentType="application/vnd.openxmlformats-officedocument.presentationml.tags+xml"/>
  <Override PartName="/ppt/tags/tag556.xml" ContentType="application/vnd.openxmlformats-officedocument.presentationml.tags+xml"/>
  <Override PartName="/ppt/tags/tag810.xml" ContentType="application/vnd.openxmlformats-officedocument.presentationml.tags+xml"/>
  <Override PartName="/ppt/tags/tag1215.xml" ContentType="application/vnd.openxmlformats-officedocument.presentationml.tags+xml"/>
  <Override PartName="/ppt/tags/tag330.xml" ContentType="application/vnd.openxmlformats-officedocument.presentationml.tags+xml"/>
  <Override PartName="/ppt/tags/tag1561.xml" ContentType="application/vnd.openxmlformats-officedocument.presentationml.tags+xml"/>
  <Override PartName="/ppt/tags/tag444.xml" ContentType="application/vnd.openxmlformats-officedocument.presentationml.tags+xml"/>
  <Override PartName="/ppt/tags/tag53.xml" ContentType="application/vnd.openxmlformats-officedocument.presentationml.tags+xml"/>
  <Override PartName="/ppt/tags/tag683.xml" ContentType="application/vnd.openxmlformats-officedocument.presentationml.tags+xml"/>
  <Override PartName="/ppt/tags/tag1448.xml" ContentType="application/vnd.openxmlformats-officedocument.presentationml.tags+xml"/>
  <Override PartName="/ppt/tags/tag1272.xml" ContentType="application/vnd.openxmlformats-officedocument.presentationml.tags+xml"/>
  <Override PartName="/ppt/tags/tag50.xml" ContentType="application/vnd.openxmlformats-officedocument.presentationml.tags+xml"/>
  <Override PartName="/ppt/tags/tag875.xml" ContentType="application/vnd.openxmlformats-officedocument.presentationml.tags+xml"/>
  <Override PartName="/ppt/tags/tag1045.xml" ContentType="application/vnd.openxmlformats-officedocument.presentationml.tags+xml"/>
  <Override PartName="/ppt/tags/tag1589.xml" ContentType="application/vnd.openxmlformats-officedocument.presentationml.tags+xml"/>
  <Override PartName="/ppt/tags/tag1598.xml" ContentType="application/vnd.openxmlformats-officedocument.presentationml.tags+xml"/>
  <Override PartName="/ppt/slides/slide39.xml" ContentType="application/vnd.openxmlformats-officedocument.presentationml.slide+xml"/>
  <Override PartName="/ppt/tags/tag712.xml" ContentType="application/vnd.openxmlformats-officedocument.presentationml.tags+xml"/>
  <Override PartName="/ppt/tags/tag1164.xml" ContentType="application/vnd.openxmlformats-officedocument.presentationml.tags+xml"/>
  <Override PartName="/ppt/tags/tag1065.xml" ContentType="application/vnd.openxmlformats-officedocument.presentationml.tags+xml"/>
  <Override PartName="/ppt/tags/tag175.xml" ContentType="application/vnd.openxmlformats-officedocument.presentationml.tags+xml"/>
  <Override PartName="/ppt/tags/tag874.xml" ContentType="application/vnd.openxmlformats-officedocument.presentationml.tags+xml"/>
  <Override PartName="/ppt/tags/tag1220.xml" ContentType="application/vnd.openxmlformats-officedocument.presentationml.tags+xml"/>
  <Override PartName="/ppt/tags/tag544.xml" ContentType="application/vnd.openxmlformats-officedocument.presentationml.tags+xml"/>
  <Override PartName="/ppt/tags/tag1131.xml" ContentType="application/vnd.openxmlformats-officedocument.presentationml.tags+xml"/>
  <Override PartName="/ppt/tags/tag764.xml" ContentType="application/vnd.openxmlformats-officedocument.presentationml.tags+xml"/>
  <Override PartName="/ppt/tags/tag17.xml" ContentType="application/vnd.openxmlformats-officedocument.presentationml.tags+xml"/>
  <Override PartName="/ppt/tags/tag110.xml" ContentType="application/vnd.openxmlformats-officedocument.presentationml.tags+xml"/>
  <Override PartName="/ppt/tags/tag1611.xml" ContentType="application/vnd.openxmlformats-officedocument.presentationml.tags+xml"/>
  <Override PartName="/ppt/tags/tag376.xml" ContentType="application/vnd.openxmlformats-officedocument.presentationml.tags+xml"/>
  <Override PartName="/ppt/tags/tag1111.xml" ContentType="application/vnd.openxmlformats-officedocument.presentationml.tags+xml"/>
  <Override PartName="/ppt/tags/tag1514.xml" ContentType="application/vnd.openxmlformats-officedocument.presentationml.tags+xml"/>
  <Override PartName="/ppt/tags/tag820.xml" ContentType="application/vnd.openxmlformats-officedocument.presentationml.tags+xml"/>
  <Override PartName="/ppt/tags/tag1601.xml" ContentType="application/vnd.openxmlformats-officedocument.presentationml.tags+xml"/>
  <Override PartName="/ppt/tags/tag1380.xml" ContentType="application/vnd.openxmlformats-officedocument.presentationml.tags+xml"/>
  <Override PartName="/ppt/tags/tag316.xml" ContentType="application/vnd.openxmlformats-officedocument.presentationml.tags+xml"/>
  <Override PartName="/ppt/tags/tag59.xml" ContentType="application/vnd.openxmlformats-officedocument.presentationml.tags+xml"/>
  <Override PartName="/ppt/tags/tag675.xml" ContentType="application/vnd.openxmlformats-officedocument.presentationml.tags+xml"/>
  <Override PartName="/ppt/tags/tag1511.xml" ContentType="application/vnd.openxmlformats-officedocument.presentationml.tags+xml"/>
  <Override PartName="/ppt/tags/tag55.xml" ContentType="application/vnd.openxmlformats-officedocument.presentationml.tags+xml"/>
  <Override PartName="/ppt/tags/tag826.xml" ContentType="application/vnd.openxmlformats-officedocument.presentationml.tags+xml"/>
  <Override PartName="/ppt/tags/tag1344.xml" ContentType="application/vnd.openxmlformats-officedocument.presentationml.tags+xml"/>
  <Override PartName="/ppt/slides/slide13.xml" ContentType="application/vnd.openxmlformats-officedocument.presentationml.slide+xml"/>
  <Override PartName="/ppt/tags/tag728.xml" ContentType="application/vnd.openxmlformats-officedocument.presentationml.tags+xml"/>
  <Override PartName="/ppt/tags/tag851.xml" ContentType="application/vnd.openxmlformats-officedocument.presentationml.tags+xml"/>
  <Override PartName="/ppt/tags/tag871.xml" ContentType="application/vnd.openxmlformats-officedocument.presentationml.tags+xml"/>
  <Override PartName="/ppt/notesSlides/notesSlide6.xml" ContentType="application/vnd.openxmlformats-officedocument.presentationml.notesSlide+xml"/>
  <Override PartName="/ppt/tags/tag268.xml" ContentType="application/vnd.openxmlformats-officedocument.presentationml.tags+xml"/>
  <Override PartName="/ppt/tags/tag12.xml" ContentType="application/vnd.openxmlformats-officedocument.presentationml.tags+xml"/>
  <Override PartName="/ppt/tags/tag885.xml" ContentType="application/vnd.openxmlformats-officedocument.presentationml.tags+xml"/>
  <Override PartName="/ppt/tags/tag1137.xml" ContentType="application/vnd.openxmlformats-officedocument.presentationml.tags+xml"/>
  <Override PartName="/ppt/slideLayouts/slideLayout2.xml" ContentType="application/vnd.openxmlformats-officedocument.presentationml.slideLayout+xml"/>
  <Override PartName="/ppt/tags/tag1595.xml" ContentType="application/vnd.openxmlformats-officedocument.presentationml.tags+xml"/>
  <Override PartName="/ppt/tags/tag798.xml" ContentType="application/vnd.openxmlformats-officedocument.presentationml.tags+xml"/>
  <Override PartName="/ppt/tags/tag1713.xml" ContentType="application/vnd.openxmlformats-officedocument.presentationml.tags+xml"/>
  <Override PartName="/ppt/tags/tag591.xml" ContentType="application/vnd.openxmlformats-officedocument.presentationml.tags+xml"/>
  <Override PartName="/ppt/tags/tag167.xml" ContentType="application/vnd.openxmlformats-officedocument.presentationml.tags+xml"/>
  <Override PartName="/ppt/tags/tag760.xml" ContentType="application/vnd.openxmlformats-officedocument.presentationml.tags+xml"/>
  <Override PartName="/ppt/tags/tag773.xml" ContentType="application/vnd.openxmlformats-officedocument.presentationml.tags+xml"/>
  <Override PartName="/ppt/tags/tag1135.xml" ContentType="application/vnd.openxmlformats-officedocument.presentationml.tags+xml"/>
  <Override PartName="/ppt/tags/tag1461.xml" ContentType="application/vnd.openxmlformats-officedocument.presentationml.tags+xml"/>
  <Override PartName="/ppt/tags/tag1674.xml" ContentType="application/vnd.openxmlformats-officedocument.presentationml.tags+xml"/>
  <Override PartName="/ppt/tags/tag33.xml" ContentType="application/vnd.openxmlformats-officedocument.presentationml.tags+xml"/>
  <Override PartName="/ppt/tags/tag1308.xml" ContentType="application/vnd.openxmlformats-officedocument.presentationml.tags+xml"/>
  <Override PartName="/ppt/tags/tag1615.xml" ContentType="application/vnd.openxmlformats-officedocument.presentationml.tags+xml"/>
  <Override PartName="/ppt/tags/tag566.xml" ContentType="application/vnd.openxmlformats-officedocument.presentationml.tags+xml"/>
  <Override PartName="/ppt/tags/tag802.xml" ContentType="application/vnd.openxmlformats-officedocument.presentationml.tags+xml"/>
  <Override PartName="/ppt/tags/tag587.xml" ContentType="application/vnd.openxmlformats-officedocument.presentationml.tags+xml"/>
  <Override PartName="/ppt/tags/tag99.xml" ContentType="application/vnd.openxmlformats-officedocument.presentationml.tags+xml"/>
  <Override PartName="/ppt/tags/tag1720.xml" ContentType="application/vnd.openxmlformats-officedocument.presentationml.tags+xml"/>
  <Override PartName="/ppt/tags/tag353.xml" ContentType="application/vnd.openxmlformats-officedocument.presentationml.tags+xml"/>
  <Override PartName="/ppt/tags/tag644.xml" ContentType="application/vnd.openxmlformats-officedocument.presentationml.tags+xml"/>
  <Override PartName="/ppt/tags/tag1136.xml" ContentType="application/vnd.openxmlformats-officedocument.presentationml.tags+xml"/>
  <Override PartName="/ppt/tags/tag706.xml" ContentType="application/vnd.openxmlformats-officedocument.presentationml.tags+xml"/>
  <Override PartName="/ppt/tags/tag609.xml" ContentType="application/vnd.openxmlformats-officedocument.presentationml.tags+xml"/>
  <Override PartName="/ppt/tags/tag125.xml" ContentType="application/vnd.openxmlformats-officedocument.presentationml.tags+xml"/>
  <Override PartName="/ppt/tags/tag1294.xml" ContentType="application/vnd.openxmlformats-officedocument.presentationml.tags+xml"/>
  <Override PartName="/ppt/tags/tag651.xml" ContentType="application/vnd.openxmlformats-officedocument.presentationml.tags+xml"/>
  <Override PartName="/ppt/tags/tag1002.xml" ContentType="application/vnd.openxmlformats-officedocument.presentationml.tags+xml"/>
  <Override PartName="/ppt/tags/tag1588.xml" ContentType="application/vnd.openxmlformats-officedocument.presentationml.tags+xml"/>
  <Override PartName="/ppt/tags/tag768.xml" ContentType="application/vnd.openxmlformats-officedocument.presentationml.tags+xml"/>
  <Override PartName="/ppt/tags/tag1302.xml" ContentType="application/vnd.openxmlformats-officedocument.presentationml.tags+xml"/>
  <Override PartName="/ppt/tags/tag1452.xml" ContentType="application/vnd.openxmlformats-officedocument.presentationml.tags+xml"/>
  <Override PartName="/ppt/tags/tag1353.xml" ContentType="application/vnd.openxmlformats-officedocument.presentationml.tags+xml"/>
  <Override PartName="/ppt/tags/tag1146.xml" ContentType="application/vnd.openxmlformats-officedocument.presentationml.tags+xml"/>
  <Override PartName="/ppt/tags/tag1420.xml" ContentType="application/vnd.openxmlformats-officedocument.presentationml.tags+xml"/>
  <Override PartName="/ppt/tags/tag1178.xml" ContentType="application/vnd.openxmlformats-officedocument.presentationml.tags+xml"/>
  <Override PartName="/ppt/tags/tag507.xml" ContentType="application/vnd.openxmlformats-officedocument.presentationml.tags+xml"/>
  <Override PartName="/ppt/slides/slide69.xml" ContentType="application/vnd.openxmlformats-officedocument.presentationml.slide+xml"/>
  <Override PartName="/ppt/tags/tag306.xml" ContentType="application/vnd.openxmlformats-officedocument.presentationml.tags+xml"/>
  <Override PartName="/ppt/tags/tag1049.xml" ContentType="application/vnd.openxmlformats-officedocument.presentationml.tags+xml"/>
  <Override PartName="/ppt/tags/tag409.xml" ContentType="application/vnd.openxmlformats-officedocument.presentationml.tags+xml"/>
  <Override PartName="/ppt/tags/tag1168.xml" ContentType="application/vnd.openxmlformats-officedocument.presentationml.tags+xml"/>
  <Override PartName="/ppt/tags/tag414.xml" ContentType="application/vnd.openxmlformats-officedocument.presentationml.tags+xml"/>
  <Override PartName="/ppt/tags/tag270.xml" ContentType="application/vnd.openxmlformats-officedocument.presentationml.tags+xml"/>
  <Override PartName="/ppt/slides/slide50.xml" ContentType="application/vnd.openxmlformats-officedocument.presentationml.slide+xml"/>
  <Override PartName="/ppt/tags/tag549.xml" ContentType="application/vnd.openxmlformats-officedocument.presentationml.tags+xml"/>
  <Override PartName="/ppt/tags/tag1094.xml" ContentType="application/vnd.openxmlformats-officedocument.presentationml.tags+xml"/>
  <Override PartName="/ppt/tags/tag484.xml" ContentType="application/vnd.openxmlformats-officedocument.presentationml.tags+xml"/>
  <Override PartName="/ppt/notesSlides/notesSlide7.xml" ContentType="application/vnd.openxmlformats-officedocument.presentationml.notesSlide+xml"/>
  <Override PartName="/ppt/tags/tag1191.xml" ContentType="application/vnd.openxmlformats-officedocument.presentationml.tags+xml"/>
  <Override PartName="/ppt/tags/tag1405.xml" ContentType="application/vnd.openxmlformats-officedocument.presentationml.tags+xml"/>
  <Override PartName="/ppt/tags/tag1744.xml" ContentType="application/vnd.openxmlformats-officedocument.presentationml.tags+xml"/>
  <Override PartName="/ppt/tags/tag1262.xml" ContentType="application/vnd.openxmlformats-officedocument.presentationml.tags+xml"/>
  <Override PartName="/ppt/tags/tag460.xml" ContentType="application/vnd.openxmlformats-officedocument.presentationml.tags+xml"/>
  <Override PartName="/ppt/tags/tag1513.xml" ContentType="application/vnd.openxmlformats-officedocument.presentationml.tags+xml"/>
  <Override PartName="/ppt/tags/tag21.xml" ContentType="application/vnd.openxmlformats-officedocument.presentationml.tags+xml"/>
  <Override PartName="/ppt/tags/tag1224.xml" ContentType="application/vnd.openxmlformats-officedocument.presentationml.tags+xml"/>
  <Override PartName="/ppt/notesSlides/notesSlide5.xml" ContentType="application/vnd.openxmlformats-officedocument.presentationml.notesSlide+xml"/>
  <Override PartName="/ppt/tags/tag489.xml" ContentType="application/vnd.openxmlformats-officedocument.presentationml.tags+xml"/>
  <Override PartName="/ppt/tags/tag1102.xml" ContentType="application/vnd.openxmlformats-officedocument.presentationml.tags+xml"/>
  <Override PartName="/ppt/tags/tag1724.xml" ContentType="application/vnd.openxmlformats-officedocument.presentationml.tags+xml"/>
  <Override PartName="/ppt/tags/tag868.xml" ContentType="application/vnd.openxmlformats-officedocument.presentationml.tags+xml"/>
  <Override PartName="/ppt/tags/tag652.xml" ContentType="application/vnd.openxmlformats-officedocument.presentationml.tags+xml"/>
  <Override PartName="/ppt/tags/tag1711.xml" ContentType="application/vnd.openxmlformats-officedocument.presentationml.tags+xml"/>
  <Override PartName="/ppt/tags/tag232.xml" ContentType="application/vnd.openxmlformats-officedocument.presentationml.tags+xml"/>
  <Override PartName="/ppt/tags/tag569.xml" ContentType="application/vnd.openxmlformats-officedocument.presentationml.tags+xml"/>
  <Override PartName="/ppt/tags/tag1203.xml" ContentType="application/vnd.openxmlformats-officedocument.presentationml.tags+xml"/>
  <Override PartName="/ppt/tags/tag692.xml" ContentType="application/vnd.openxmlformats-officedocument.presentationml.tags+xml"/>
  <Override PartName="/ppt/tags/tag1453.xml" ContentType="application/vnd.openxmlformats-officedocument.presentationml.tags+xml"/>
  <Override PartName="/ppt/tags/tag1356.xml" ContentType="application/vnd.openxmlformats-officedocument.presentationml.tags+xml"/>
  <Override PartName="/ppt/tags/tag1346.xml" ContentType="application/vnd.openxmlformats-officedocument.presentationml.tags+xml"/>
  <Override PartName="/ppt/tags/tag799.xml" ContentType="application/vnd.openxmlformats-officedocument.presentationml.tags+xml"/>
  <Override PartName="/ppt/tags/tag135.xml" ContentType="application/vnd.openxmlformats-officedocument.presentationml.tags+xml"/>
  <Override PartName="/ppt/tags/tag1509.xml" ContentType="application/vnd.openxmlformats-officedocument.presentationml.tags+xml"/>
  <Override PartName="/ppt/tags/tag329.xml" ContentType="application/vnd.openxmlformats-officedocument.presentationml.tags+xml"/>
  <Override PartName="/ppt/tags/tag1334.xml" ContentType="application/vnd.openxmlformats-officedocument.presentationml.tags+xml"/>
  <Override PartName="/ppt/tags/tag1210.xml" ContentType="application/vnd.openxmlformats-officedocument.presentationml.tags+xml"/>
  <Override PartName="/ppt/tags/tag528.xml" ContentType="application/vnd.openxmlformats-officedocument.presentationml.tags+xml"/>
  <Override PartName="/ppt/tags/tag221.xml" ContentType="application/vnd.openxmlformats-officedocument.presentationml.tags+xml"/>
  <Override PartName="/ppt/tags/tag825.xml" ContentType="application/vnd.openxmlformats-officedocument.presentationml.tags+xml"/>
  <Override PartName="/ppt/tags/tag1261.xml" ContentType="application/vnd.openxmlformats-officedocument.presentationml.tags+xml"/>
  <Override PartName="/ppt/tags/tag1071.xml" ContentType="application/vnd.openxmlformats-officedocument.presentationml.tags+xml"/>
  <Override PartName="/ppt/tags/tag935.xml" ContentType="application/vnd.openxmlformats-officedocument.presentationml.tags+xml"/>
  <Override PartName="/ppt/tags/tag1647.xml" ContentType="application/vnd.openxmlformats-officedocument.presentationml.tags+xml"/>
  <Override PartName="/ppt/tags/tag1098.xml" ContentType="application/vnd.openxmlformats-officedocument.presentationml.tags+xml"/>
  <Override PartName="/ppt/tags/tag1592.xml" ContentType="application/vnd.openxmlformats-officedocument.presentationml.tags+xml"/>
  <Override PartName="/ppt/tags/tag310.xml" ContentType="application/vnd.openxmlformats-officedocument.presentationml.tags+xml"/>
  <Override PartName="/ppt/tags/tag625.xml" ContentType="application/vnd.openxmlformats-officedocument.presentationml.tags+xml"/>
  <Override PartName="/ppt/tags/tag34.xml" ContentType="application/vnd.openxmlformats-officedocument.presentationml.tags+xml"/>
  <Override PartName="/ppt/tags/tag1059.xml" ContentType="application/vnd.openxmlformats-officedocument.presentationml.tags+xml"/>
  <Override PartName="/ppt/tags/tag1290.xml" ContentType="application/vnd.openxmlformats-officedocument.presentationml.tags+xml"/>
  <Override PartName="/ppt/tags/tag892.xml" ContentType="application/vnd.openxmlformats-officedocument.presentationml.tags+xml"/>
  <Override PartName="/ppt/tags/tag1727.xml" ContentType="application/vnd.openxmlformats-officedocument.presentationml.tags+xml"/>
  <Override PartName="/ppt/tags/tag465.xml" ContentType="application/vnd.openxmlformats-officedocument.presentationml.tags+xml"/>
  <Override PartName="/ppt/tags/tag1194.xml" ContentType="application/vnd.openxmlformats-officedocument.presentationml.tags+xml"/>
  <Override PartName="/ppt/tags/tag177.xml" ContentType="application/vnd.openxmlformats-officedocument.presentationml.tags+xml"/>
  <Override PartName="/ppt/tags/tag1502.xml" ContentType="application/vnd.openxmlformats-officedocument.presentationml.tags+xml"/>
  <Override PartName="/ppt/tags/tag1756.xml" ContentType="application/vnd.openxmlformats-officedocument.presentationml.tags+xml"/>
  <Override PartName="/ppt/tags/tag790.xml" ContentType="application/vnd.openxmlformats-officedocument.presentationml.tags+xml"/>
  <Override PartName="/ppt/tags/tag1275.xml" ContentType="application/vnd.openxmlformats-officedocument.presentationml.tags+xml"/>
  <Override PartName="/ppt/tags/tag1481.xml" ContentType="application/vnd.openxmlformats-officedocument.presentationml.tags+xml"/>
  <Override PartName="/ppt/tags/tag207.xml" ContentType="application/vnd.openxmlformats-officedocument.presentationml.tags+xml"/>
  <Override PartName="/ppt/tags/tag280.xml" ContentType="application/vnd.openxmlformats-officedocument.presentationml.tags+xml"/>
  <Override PartName="/ppt/tags/tag1577.xml" ContentType="application/vnd.openxmlformats-officedocument.presentationml.tags+xml"/>
  <Override PartName="/ppt/tags/tag182.xml" ContentType="application/vnd.openxmlformats-officedocument.presentationml.tags+xml"/>
  <Override PartName="/ppt/tags/tag293.xml" ContentType="application/vnd.openxmlformats-officedocument.presentationml.tags+xml"/>
  <Override PartName="/ppt/tags/tag926.xml" ContentType="application/vnd.openxmlformats-officedocument.presentationml.tags+xml"/>
  <Override PartName="/ppt/tags/tag1667.xml" ContentType="application/vnd.openxmlformats-officedocument.presentationml.tags+xml"/>
  <Override PartName="/ppt/tags/tag156.xml" ContentType="application/vnd.openxmlformats-officedocument.presentationml.tags+xml"/>
  <Override PartName="/ppt/tags/tag1499.xml" ContentType="application/vnd.openxmlformats-officedocument.presentationml.tags+xml"/>
  <Override PartName="/ppt/tags/tag1377.xml" ContentType="application/vnd.openxmlformats-officedocument.presentationml.tags+xml"/>
  <Override PartName="/ppt/tags/tag1512.xml" ContentType="application/vnd.openxmlformats-officedocument.presentationml.tags+xml"/>
  <Override PartName="/ppt/tags/tag1521.xml" ContentType="application/vnd.openxmlformats-officedocument.presentationml.tags+xml"/>
  <Override PartName="/ppt/tags/tag1541.xml" ContentType="application/vnd.openxmlformats-officedocument.presentationml.tags+xml"/>
  <Override PartName="/ppt/slides/slide43.xml" ContentType="application/vnd.openxmlformats-officedocument.presentationml.slide+xml"/>
  <Override PartName="/ppt/tags/tag416.xml" ContentType="application/vnd.openxmlformats-officedocument.presentationml.tags+xml"/>
  <Override PartName="/ppt/tags/tag512.xml" ContentType="application/vnd.openxmlformats-officedocument.presentationml.tags+xml"/>
  <Override PartName="/ppt/tags/tag203.xml" ContentType="application/vnd.openxmlformats-officedocument.presentationml.tags+xml"/>
  <Override PartName="/ppt/tags/tag680.xml" ContentType="application/vnd.openxmlformats-officedocument.presentationml.tags+xml"/>
  <Override PartName="/ppt/tags/tag699.xml" ContentType="application/vnd.openxmlformats-officedocument.presentationml.tags+xml"/>
  <Override PartName="/ppt/tags/tag777.xml" ContentType="application/vnd.openxmlformats-officedocument.presentationml.tags+xml"/>
  <Override PartName="/ppt/tags/tag1358.xml" ContentType="application/vnd.openxmlformats-officedocument.presentationml.tags+xml"/>
  <Override PartName="/ppt/tags/tag1447.xml" ContentType="application/vnd.openxmlformats-officedocument.presentationml.tags+xml"/>
  <Override PartName="/ppt/tags/tag1642.xml" ContentType="application/vnd.openxmlformats-officedocument.presentationml.tags+xml"/>
  <Override PartName="/ppt/tags/tag1547.xml" ContentType="application/vnd.openxmlformats-officedocument.presentationml.tags+xml"/>
  <Override PartName="/ppt/tags/tag65.xml" ContentType="application/vnd.openxmlformats-officedocument.presentationml.tags+xml"/>
  <Override PartName="/ppt/tags/tag585.xml" ContentType="application/vnd.openxmlformats-officedocument.presentationml.tags+xml"/>
  <Override PartName="/ppt/tags/tag882.xml" ContentType="application/vnd.openxmlformats-officedocument.presentationml.tags+xml"/>
  <Override PartName="/ppt/tags/tag698.xml" ContentType="application/vnd.openxmlformats-officedocument.presentationml.tags+xml"/>
  <Override PartName="/ppt/tags/tag1108.xml" ContentType="application/vnd.openxmlformats-officedocument.presentationml.tags+xml"/>
  <Override PartName="/docProps/core.xml" ContentType="application/vnd.openxmlformats-package.core-properties+xml"/>
  <Override PartName="/ppt/tags/tag396.xml" ContentType="application/vnd.openxmlformats-officedocument.presentationml.tags+xml"/>
  <Override PartName="/ppt/tags/tag700.xml" ContentType="application/vnd.openxmlformats-officedocument.presentationml.tags+xml"/>
  <Default Extension="bin" ContentType="application/vnd.openxmlformats-officedocument.presentationml.printerSettings"/>
  <Override PartName="/ppt/tags/tag1416.xml" ContentType="application/vnd.openxmlformats-officedocument.presentationml.tags+xml"/>
  <Override PartName="/ppt/tags/tag523.xml" ContentType="application/vnd.openxmlformats-officedocument.presentationml.tags+xml"/>
  <Override PartName="/ppt/tags/tag1382.xml" ContentType="application/vnd.openxmlformats-officedocument.presentationml.tags+xml"/>
  <Override PartName="/ppt/notesSlides/notesSlide24.xml" ContentType="application/vnd.openxmlformats-officedocument.presentationml.notesSlide+xml"/>
  <Override PartName="/ppt/tags/tag1096.xml" ContentType="application/vnd.openxmlformats-officedocument.presentationml.tags+xml"/>
  <Override PartName="/ppt/tags/tag703.xml" ContentType="application/vnd.openxmlformats-officedocument.presentationml.tags+xml"/>
  <Override PartName="/ppt/tags/tag1107.xml" ContentType="application/vnd.openxmlformats-officedocument.presentationml.tags+xml"/>
  <Override PartName="/ppt/tags/tag1112.xml" ContentType="application/vnd.openxmlformats-officedocument.presentationml.tags+xml"/>
  <Override PartName="/ppt/tags/tag1260.xml" ContentType="application/vnd.openxmlformats-officedocument.presentationml.tags+xml"/>
  <Override PartName="/ppt/slides/slide41.xml" ContentType="application/vnd.openxmlformats-officedocument.presentationml.slide+xml"/>
  <Override PartName="/ppt/tags/tag251.xml" ContentType="application/vnd.openxmlformats-officedocument.presentationml.tags+xml"/>
  <Override PartName="/ppt/tags/tag92.xml" ContentType="application/vnd.openxmlformats-officedocument.presentationml.tags+xml"/>
  <Override PartName="/ppt/tags/tag325.xml" ContentType="application/vnd.openxmlformats-officedocument.presentationml.tags+xml"/>
  <Override PartName="/ppt/tags/tag328.xml" ContentType="application/vnd.openxmlformats-officedocument.presentationml.tags+xml"/>
  <Override PartName="/ppt/tags/tag461.xml" ContentType="application/vnd.openxmlformats-officedocument.presentationml.tags+xml"/>
  <Override PartName="/ppt/tags/tag811.xml" ContentType="application/vnd.openxmlformats-officedocument.presentationml.tags+xml"/>
  <Override PartName="/ppt/tags/tag536.xml" ContentType="application/vnd.openxmlformats-officedocument.presentationml.tags+xml"/>
  <Override PartName="/ppt/tags/tag710.xml" ContentType="application/vnd.openxmlformats-officedocument.presentationml.tags+xml"/>
  <Override PartName="/ppt/theme/theme2.xml" ContentType="application/vnd.openxmlformats-officedocument.theme+xml"/>
  <Override PartName="/ppt/tags/tag1086.xml" ContentType="application/vnd.openxmlformats-officedocument.presentationml.tags+xml"/>
  <Override PartName="/ppt/slides/slide2.xml" ContentType="application/vnd.openxmlformats-officedocument.presentationml.slide+xml"/>
  <Override PartName="/ppt/tags/tag841.xml" ContentType="application/vnd.openxmlformats-officedocument.presentationml.tags+xml"/>
  <Override PartName="/ppt/tags/tag731.xml" ContentType="application/vnd.openxmlformats-officedocument.presentationml.tags+xml"/>
  <Override PartName="/ppt/tags/tag1678.xml" ContentType="application/vnd.openxmlformats-officedocument.presentationml.tags+xml"/>
  <Override PartName="/ppt/tags/tag589.xml" ContentType="application/vnd.openxmlformats-officedocument.presentationml.tags+xml"/>
  <Override PartName="/ppt/tags/tag519.xml" ContentType="application/vnd.openxmlformats-officedocument.presentationml.tags+xml"/>
  <Override PartName="/ppt/notesSlides/notesSlide21.xml" ContentType="application/vnd.openxmlformats-officedocument.presentationml.notesSlide+xml"/>
  <Override PartName="/ppt/tags/tag1343.xml" ContentType="application/vnd.openxmlformats-officedocument.presentationml.tags+xml"/>
  <Override PartName="/ppt/tags/tag1606.xml" ContentType="application/vnd.openxmlformats-officedocument.presentationml.tags+xml"/>
  <Override PartName="/ppt/tags/tag661.xml" ContentType="application/vnd.openxmlformats-officedocument.presentationml.tags+xml"/>
  <Override PartName="/ppt/tags/tag187.xml" ContentType="application/vnd.openxmlformats-officedocument.presentationml.tags+xml"/>
  <Override PartName="/ppt/tags/tag830.xml" ContentType="application/vnd.openxmlformats-officedocument.presentationml.tags+xml"/>
  <Default Extension="xml" ContentType="application/xml"/>
  <Override PartName="/ppt/tags/tag1154.xml" ContentType="application/vnd.openxmlformats-officedocument.presentationml.tags+xml"/>
  <Override PartName="/ppt/tags/tag1172.xml" ContentType="application/vnd.openxmlformats-officedocument.presentationml.tags+xml"/>
  <Override PartName="/ppt/tags/tag90.xml" ContentType="application/vnd.openxmlformats-officedocument.presentationml.tags+xml"/>
  <Override PartName="/ppt/tags/tag1163.xml" ContentType="application/vnd.openxmlformats-officedocument.presentationml.tags+xml"/>
  <Override PartName="/ppt/tags/tag1625.xml" ContentType="application/vnd.openxmlformats-officedocument.presentationml.tags+xml"/>
  <Override PartName="/ppt/tags/tag366.xml" ContentType="application/vnd.openxmlformats-officedocument.presentationml.tags+xml"/>
  <Override PartName="/ppt/slides/slide44.xml" ContentType="application/vnd.openxmlformats-officedocument.presentationml.slide+xml"/>
  <Override PartName="/ppt/tags/tag513.xml" ContentType="application/vnd.openxmlformats-officedocument.presentationml.tags+xml"/>
  <Override PartName="/ppt/tags/tag804.xml" ContentType="application/vnd.openxmlformats-officedocument.presentationml.tags+xml"/>
  <Override PartName="/ppt/tags/tag170.xml" ContentType="application/vnd.openxmlformats-officedocument.presentationml.tags+xml"/>
  <Override PartName="/ppt/tags/tag975.xml" ContentType="application/vnd.openxmlformats-officedocument.presentationml.tags+xml"/>
  <Override PartName="/ppt/tags/tag828.xml" ContentType="application/vnd.openxmlformats-officedocument.presentationml.tags+xml"/>
  <Override PartName="/ppt/tags/tag1231.xml" ContentType="application/vnd.openxmlformats-officedocument.presentationml.tags+xml"/>
  <Override PartName="/ppt/tags/tag1228.xml" ContentType="application/vnd.openxmlformats-officedocument.presentationml.tags+xml"/>
  <Override PartName="/ppt/tags/tag1431.xml" ContentType="application/vnd.openxmlformats-officedocument.presentationml.tags+xml"/>
  <Override PartName="/ppt/tags/tag1475.xml" ContentType="application/vnd.openxmlformats-officedocument.presentationml.tags+xml"/>
  <Override PartName="/ppt/tags/tag550.xml" ContentType="application/vnd.openxmlformats-officedocument.presentationml.tags+xml"/>
  <Override PartName="/ppt/tags/tag1488.xml" ContentType="application/vnd.openxmlformats-officedocument.presentationml.tags+xml"/>
  <Override PartName="/ppt/tags/tag620.xml" ContentType="application/vnd.openxmlformats-officedocument.presentationml.tags+xml"/>
  <Override PartName="/ppt/tags/tag201.xml" ContentType="application/vnd.openxmlformats-officedocument.presentationml.tags+xml"/>
  <Override PartName="/ppt/presentation.xml" ContentType="application/vnd.openxmlformats-officedocument.presentationml.presentation.main+xml"/>
  <Override PartName="/ppt/tags/tag540.xml" ContentType="application/vnd.openxmlformats-officedocument.presentationml.tags+xml"/>
  <Override PartName="/ppt/tags/tag763.xml" ContentType="application/vnd.openxmlformats-officedocument.presentationml.tags+xml"/>
  <Override PartName="/ppt/tags/tag1241.xml" ContentType="application/vnd.openxmlformats-officedocument.presentationml.tags+xml"/>
  <Override PartName="/ppt/tags/tag422.xml" ContentType="application/vnd.openxmlformats-officedocument.presentationml.tags+xml"/>
  <Override PartName="/ppt/tags/tag1505.xml" ContentType="application/vnd.openxmlformats-officedocument.presentationml.tags+xml"/>
  <Override PartName="/ppt/tags/tag1679.xml" ContentType="application/vnd.openxmlformats-officedocument.presentationml.tags+xml"/>
  <Override PartName="/ppt/tags/tag373.xml" ContentType="application/vnd.openxmlformats-officedocument.presentationml.tags+xml"/>
  <Override PartName="/ppt/tags/tag1673.xml" ContentType="application/vnd.openxmlformats-officedocument.presentationml.tags+xml"/>
  <Override PartName="/ppt/tags/tag1361.xml" ContentType="application/vnd.openxmlformats-officedocument.presentationml.tags+xml"/>
  <Override PartName="/ppt/tags/tag1239.xml" ContentType="application/vnd.openxmlformats-officedocument.presentationml.tags+xml"/>
  <Override PartName="/ppt/tags/tag1424.xml" ContentType="application/vnd.openxmlformats-officedocument.presentationml.tags+xml"/>
  <Override PartName="/ppt/slideLayouts/slideLayout11.xml" ContentType="application/vnd.openxmlformats-officedocument.presentationml.slideLayout+xml"/>
  <Override PartName="/ppt/tags/tag1031.xml" ContentType="application/vnd.openxmlformats-officedocument.presentationml.tags+xml"/>
  <Override PartName="/ppt/tags/tag886.xml" ContentType="application/vnd.openxmlformats-officedocument.presentationml.tags+xml"/>
  <Override PartName="/ppt/tags/tag1345.xml" ContentType="application/vnd.openxmlformats-officedocument.presentationml.tags+xml"/>
  <Override PartName="/ppt/tags/tag672.xml" ContentType="application/vnd.openxmlformats-officedocument.presentationml.tags+xml"/>
  <Override PartName="/ppt/tags/tag1042.xml" ContentType="application/vnd.openxmlformats-officedocument.presentationml.tags+xml"/>
  <Override PartName="/ppt/tags/tag499.xml" ContentType="application/vnd.openxmlformats-officedocument.presentationml.tags+xml"/>
  <Override PartName="/ppt/tags/tag1750.xml" ContentType="application/vnd.openxmlformats-officedocument.presentationml.tags+xml"/>
  <Override PartName="/ppt/tags/tag246.xml" ContentType="application/vnd.openxmlformats-officedocument.presentationml.tags+xml"/>
  <Override PartName="/ppt/tags/tag1066.xml" ContentType="application/vnd.openxmlformats-officedocument.presentationml.tags+xml"/>
  <Override PartName="/ppt/tags/tag983.xml" ContentType="application/vnd.openxmlformats-officedocument.presentationml.tags+xml"/>
  <Override PartName="/ppt/tags/tag947.xml" ContentType="application/vnd.openxmlformats-officedocument.presentationml.tags+xml"/>
  <Override PartName="/ppt/tags/tag509.xml" ContentType="application/vnd.openxmlformats-officedocument.presentationml.tags+xml"/>
  <Override PartName="/ppt/tags/tag879.xml" ContentType="application/vnd.openxmlformats-officedocument.presentationml.tags+xml"/>
  <Override PartName="/ppt/tags/tag922.xml" ContentType="application/vnd.openxmlformats-officedocument.presentationml.tags+xml"/>
  <Override PartName="/ppt/tags/tag1525.xml" ContentType="application/vnd.openxmlformats-officedocument.presentationml.tags+xml"/>
  <Override PartName="/ppt/tags/tag1301.xml" ContentType="application/vnd.openxmlformats-officedocument.presentationml.tags+xml"/>
  <Override PartName="/ppt/tags/tag498.xml" ContentType="application/vnd.openxmlformats-officedocument.presentationml.tags+xml"/>
  <Override PartName="/ppt/tags/tag107.xml" ContentType="application/vnd.openxmlformats-officedocument.presentationml.tags+xml"/>
  <Override PartName="/ppt/tags/tag192.xml" ContentType="application/vnd.openxmlformats-officedocument.presentationml.tags+xml"/>
  <Override PartName="/ppt/tags/tag41.xml" ContentType="application/vnd.openxmlformats-officedocument.presentationml.tags+xml"/>
  <Override PartName="/ppt/tags/tag1331.xml" ContentType="application/vnd.openxmlformats-officedocument.presentationml.tags+xml"/>
  <Override PartName="/ppt/tags/tag939.xml" ContentType="application/vnd.openxmlformats-officedocument.presentationml.tags+xml"/>
  <Override PartName="/ppt/tags/tag508.xml" ContentType="application/vnd.openxmlformats-officedocument.presentationml.tags+xml"/>
  <Override PartName="/ppt/theme/theme3.xml" ContentType="application/vnd.openxmlformats-officedocument.theme+xml"/>
  <Override PartName="/ppt/tags/tag1600.xml" ContentType="application/vnd.openxmlformats-officedocument.presentationml.tags+xml"/>
  <Override PartName="/ppt/tags/tag1743.xml" ContentType="application/vnd.openxmlformats-officedocument.presentationml.tags+xml"/>
  <Override PartName="/ppt/tags/tag729.xml" ContentType="application/vnd.openxmlformats-officedocument.presentationml.tags+xml"/>
  <Override PartName="/ppt/tags/tag1562.xml" ContentType="application/vnd.openxmlformats-officedocument.presentationml.tags+xml"/>
  <Override PartName="/ppt/tags/tag548.xml" ContentType="application/vnd.openxmlformats-officedocument.presentationml.tags+xml"/>
  <Override PartName="/ppt/slides/slide23.xml" ContentType="application/vnd.openxmlformats-officedocument.presentationml.slide+xml"/>
  <Override PartName="/ppt/tags/tag739.xml" ContentType="application/vnd.openxmlformats-officedocument.presentationml.tags+xml"/>
  <Override PartName="/ppt/tags/tag918.xml" ContentType="application/vnd.openxmlformats-officedocument.presentationml.tags+xml"/>
  <Override PartName="/ppt/tags/tag986.xml" ContentType="application/vnd.openxmlformats-officedocument.presentationml.tags+xml"/>
  <Override PartName="/ppt/tags/tag659.xml" ContentType="application/vnd.openxmlformats-officedocument.presentationml.tags+xml"/>
  <Override PartName="/ppt/tags/tag278.xml" ContentType="application/vnd.openxmlformats-officedocument.presentationml.tags+xml"/>
  <Override PartName="/ppt/tags/tag1011.xml" ContentType="application/vnd.openxmlformats-officedocument.presentationml.tags+xml"/>
  <Override PartName="/ppt/tags/tag518.xml" ContentType="application/vnd.openxmlformats-officedocument.presentationml.tags+xml"/>
  <Override PartName="/ppt/tags/tag368.xml" ContentType="application/vnd.openxmlformats-officedocument.presentationml.tags+xml"/>
  <Override PartName="/ppt/tags/tag477.xml" ContentType="application/vnd.openxmlformats-officedocument.presentationml.tags+xml"/>
  <Override PartName="/ppt/tags/tag397.xml" ContentType="application/vnd.openxmlformats-officedocument.presentationml.tags+xml"/>
  <Override PartName="/ppt/tags/tag1528.xml" ContentType="application/vnd.openxmlformats-officedocument.presentationml.tags+xml"/>
  <Override PartName="/ppt/tags/tag324.xml" ContentType="application/vnd.openxmlformats-officedocument.presentationml.tags+xml"/>
  <Override PartName="/ppt/slideLayouts/slideLayout4.xml" ContentType="application/vnd.openxmlformats-officedocument.presentationml.slideLayout+xml"/>
  <Override PartName="/ppt/tags/tag1672.xml" ContentType="application/vnd.openxmlformats-officedocument.presentationml.tags+xml"/>
  <Override PartName="/ppt/tags/tag521.xml" ContentType="application/vnd.openxmlformats-officedocument.presentationml.tags+xml"/>
  <Override PartName="/ppt/tags/tag655.xml" ContentType="application/vnd.openxmlformats-officedocument.presentationml.tags+xml"/>
  <Override PartName="/ppt/tags/tag1739.xml" ContentType="application/vnd.openxmlformats-officedocument.presentationml.tags+xml"/>
  <Override PartName="/ppt/tags/tag866.xml" ContentType="application/vnd.openxmlformats-officedocument.presentationml.tags+xml"/>
  <Override PartName="/ppt/tags/tag859.xml" ContentType="application/vnd.openxmlformats-officedocument.presentationml.tags+xml"/>
  <Override PartName="/ppt/tags/tag29.xml" ContentType="application/vnd.openxmlformats-officedocument.presentationml.tags+xml"/>
  <Override PartName="/ppt/tags/tag823.xml" ContentType="application/vnd.openxmlformats-officedocument.presentationml.tags+xml"/>
  <Override PartName="/ppt/tags/tag751.xml" ContentType="application/vnd.openxmlformats-officedocument.presentationml.tags+xml"/>
  <Override PartName="/ppt/tags/tag1603.xml" ContentType="application/vnd.openxmlformats-officedocument.presentationml.tags+xml"/>
  <Override PartName="/ppt/tags/tag1508.xml" ContentType="application/vnd.openxmlformats-officedocument.presentationml.tags+xml"/>
  <Override PartName="/ppt/tags/tag1080.xml" ContentType="application/vnd.openxmlformats-officedocument.presentationml.tags+xml"/>
  <Override PartName="/ppt/tags/tag365.xml" ContentType="application/vnd.openxmlformats-officedocument.presentationml.tags+xml"/>
  <Override PartName="/ppt/tags/tag898.xml" ContentType="application/vnd.openxmlformats-officedocument.presentationml.tags+xml"/>
  <Override PartName="/ppt/tags/tag779.xml" ContentType="application/vnd.openxmlformats-officedocument.presentationml.tags+xml"/>
  <Override PartName="/ppt/tags/tag924.xml" ContentType="application/vnd.openxmlformats-officedocument.presentationml.tags+xml"/>
  <Override PartName="/ppt/tags/tag720.xml" ContentType="application/vnd.openxmlformats-officedocument.presentationml.tags+xml"/>
  <Override PartName="/ppt/tags/tag840.xml" ContentType="application/vnd.openxmlformats-officedocument.presentationml.tags+xml"/>
  <Override PartName="/ppt/tags/tag1162.xml" ContentType="application/vnd.openxmlformats-officedocument.presentationml.tags+xml"/>
  <Override PartName="/ppt/tags/tag1618.xml" ContentType="application/vnd.openxmlformats-officedocument.presentationml.tags+xml"/>
  <Override PartName="/ppt/tags/tag1723.xml" ContentType="application/vnd.openxmlformats-officedocument.presentationml.tags+xml"/>
  <Override PartName="/ppt/tags/tag1092.xml" ContentType="application/vnd.openxmlformats-officedocument.presentationml.tags+xml"/>
  <Override PartName="/ppt/tags/tag1745.xml" ContentType="application/vnd.openxmlformats-officedocument.presentationml.tags+xml"/>
  <Override PartName="/ppt/tags/tag796.xml" ContentType="application/vnd.openxmlformats-officedocument.presentationml.tags+xml"/>
  <Override PartName="/ppt/tags/tag1157.xml" ContentType="application/vnd.openxmlformats-officedocument.presentationml.tags+xml"/>
  <Override PartName="/ppt/tags/tag1426.xml" ContentType="application/vnd.openxmlformats-officedocument.presentationml.tags+xml"/>
  <Override PartName="/ppt/tags/tag1056.xml" ContentType="application/vnd.openxmlformats-officedocument.presentationml.tags+xml"/>
  <Override PartName="/ppt/tags/tag1303.xml" ContentType="application/vnd.openxmlformats-officedocument.presentationml.tags+xml"/>
  <Override PartName="/ppt/tags/tag1412.xml" ContentType="application/vnd.openxmlformats-officedocument.presentationml.tags+xml"/>
  <Override PartName="/ppt/tags/tag1254.xml" ContentType="application/vnd.openxmlformats-officedocument.presentationml.tags+xml"/>
  <Override PartName="/ppt/tags/tag482.xml" ContentType="application/vnd.openxmlformats-officedocument.presentationml.tags+xml"/>
  <Override PartName="/ppt/tags/tag1755.xml" ContentType="application/vnd.openxmlformats-officedocument.presentationml.tags+xml"/>
  <Override PartName="/ppt/tags/tag388.xml" ContentType="application/vnd.openxmlformats-officedocument.presentationml.tags+xml"/>
  <Override PartName="/ppt/tags/tag1652.xml" ContentType="application/vnd.openxmlformats-officedocument.presentationml.tags+xml"/>
  <Override PartName="/ppt/tags/tag1653.xml" ContentType="application/vnd.openxmlformats-officedocument.presentationml.tags+xml"/>
  <Override PartName="/ppt/tags/tag1192.xml" ContentType="application/vnd.openxmlformats-officedocument.presentationml.tags+xml"/>
  <Override PartName="/ppt/tags/tag1293.xml" ContentType="application/vnd.openxmlformats-officedocument.presentationml.tags+xml"/>
  <Override PartName="/ppt/tags/tag441.xml" ContentType="application/vnd.openxmlformats-officedocument.presentationml.tags+xml"/>
  <Override PartName="/ppt/tags/tag459.xml" ContentType="application/vnd.openxmlformats-officedocument.presentationml.tags+xml"/>
  <Override PartName="/ppt/tags/tag1371.xml" ContentType="application/vnd.openxmlformats-officedocument.presentationml.tags+xml"/>
  <Override PartName="/ppt/tags/tag447.xml" ContentType="application/vnd.openxmlformats-officedocument.presentationml.tags+xml"/>
  <Override PartName="/ppt/tags/tag1516.xml" ContentType="application/vnd.openxmlformats-officedocument.presentationml.tags+xml"/>
  <Override PartName="/ppt/tags/tag920.xml" ContentType="application/vnd.openxmlformats-officedocument.presentationml.tags+xml"/>
  <Override PartName="/ppt/tags/tag560.xml" ContentType="application/vnd.openxmlformats-officedocument.presentationml.tags+xml"/>
  <Override PartName="/ppt/tags/tag857.xml" ContentType="application/vnd.openxmlformats-officedocument.presentationml.tags+xml"/>
  <Override PartName="/ppt/tags/tag70.xml" ContentType="application/vnd.openxmlformats-officedocument.presentationml.tags+xml"/>
  <Override PartName="/ppt/tags/tag309.xml" ContentType="application/vnd.openxmlformats-officedocument.presentationml.tags+xml"/>
  <Override PartName="/ppt/tags/tag930.xml" ContentType="application/vnd.openxmlformats-officedocument.presentationml.tags+xml"/>
  <Override PartName="/ppt/tags/tag1006.xml" ContentType="application/vnd.openxmlformats-officedocument.presentationml.tags+xml"/>
  <Override PartName="/ppt/tags/tag689.xml" ContentType="application/vnd.openxmlformats-officedocument.presentationml.tags+xml"/>
  <Override PartName="/ppt/tags/tag1697.xml" ContentType="application/vnd.openxmlformats-officedocument.presentationml.tags+xml"/>
  <Override PartName="/ppt/tags/tag178.xml" ContentType="application/vnd.openxmlformats-officedocument.presentationml.tags+xml"/>
  <Override PartName="/ppt/tags/tag539.xml" ContentType="application/vnd.openxmlformats-officedocument.presentationml.tags+xml"/>
  <Override PartName="/ppt/tags/tag1565.xml" ContentType="application/vnd.openxmlformats-officedocument.presentationml.tags+xml"/>
  <Override PartName="/ppt/notesSlides/notesSlide12.xml" ContentType="application/vnd.openxmlformats-officedocument.presentationml.notesSlide+xml"/>
  <Override PartName="/ppt/tags/tag1714.xml" ContentType="application/vnd.openxmlformats-officedocument.presentationml.tags+xml"/>
  <Override PartName="/ppt/tags/tag149.xml" ContentType="application/vnd.openxmlformats-officedocument.presentationml.tags+xml"/>
  <Override PartName="/ppt/tags/tag1609.xml" ContentType="application/vnd.openxmlformats-officedocument.presentationml.tags+xml"/>
  <Override PartName="/ppt/tags/tag1188.xml" ContentType="application/vnd.openxmlformats-officedocument.presentationml.tags+xml"/>
  <Override PartName="/ppt/tags/tag1737.xml" ContentType="application/vnd.openxmlformats-officedocument.presentationml.tags+xml"/>
  <Override PartName="/ppt/theme/theme1.xml" ContentType="application/vnd.openxmlformats-officedocument.theme+xml"/>
  <Override PartName="/ppt/tags/tag494.xml" ContentType="application/vnd.openxmlformats-officedocument.presentationml.tags+xml"/>
  <Override PartName="/ppt/tags/tag654.xml" ContentType="application/vnd.openxmlformats-officedocument.presentationml.tags+xml"/>
  <Override PartName="/ppt/tags/tag483.xml" ContentType="application/vnd.openxmlformats-officedocument.presentationml.tags+xml"/>
  <Override PartName="/ppt/tags/tag1605.xml" ContentType="application/vnd.openxmlformats-officedocument.presentationml.tags+xml"/>
  <Override PartName="/ppt/tags/tag950.xml" ContentType="application/vnd.openxmlformats-officedocument.presentationml.tags+xml"/>
  <Override PartName="/ppt/tags/tag535.xml" ContentType="application/vnd.openxmlformats-officedocument.presentationml.tags+xml"/>
  <Override PartName="/ppt/tags/tag299.xml" ContentType="application/vnd.openxmlformats-officedocument.presentationml.tags+xml"/>
  <Override PartName="/ppt/tags/tag1663.xml" ContentType="application/vnd.openxmlformats-officedocument.presentationml.tags+xml"/>
  <Override PartName="/ppt/tags/tag931.xml" ContentType="application/vnd.openxmlformats-officedocument.presentationml.tags+xml"/>
  <Override PartName="/ppt/slides/slide60.xml" ContentType="application/vnd.openxmlformats-officedocument.presentationml.slide+xml"/>
  <Override PartName="/ppt/tags/tag725.xml" ContentType="application/vnd.openxmlformats-officedocument.presentationml.tags+xml"/>
  <Override PartName="/ppt/tags/tag308.xml" ContentType="application/vnd.openxmlformats-officedocument.presentationml.tags+xml"/>
  <Override PartName="/ppt/slides/slide68.xml" ContentType="application/vnd.openxmlformats-officedocument.presentationml.slide+xml"/>
  <Override PartName="/ppt/tags/tag846.xml" ContentType="application/vnd.openxmlformats-officedocument.presentationml.tags+xml"/>
  <Override PartName="/ppt/tags/tag1025.xml" ContentType="application/vnd.openxmlformats-officedocument.presentationml.tags+xml"/>
  <Override PartName="/ppt/tags/tag618.xml" ContentType="application/vnd.openxmlformats-officedocument.presentationml.tags+xml"/>
  <Override PartName="/ppt/tags/tag303.xml" ContentType="application/vnd.openxmlformats-officedocument.presentationml.tags+xml"/>
  <Override PartName="/ppt/tags/tag819.xml" ContentType="application/vnd.openxmlformats-officedocument.presentationml.tags+xml"/>
  <Override PartName="/ppt/tags/tag174.xml" ContentType="application/vnd.openxmlformats-officedocument.presentationml.tags+xml"/>
  <Override PartName="/ppt/tags/tag1037.xml" ContentType="application/vnd.openxmlformats-officedocument.presentationml.tags+xml"/>
  <Override PartName="/ppt/tags/tag870.xml" ContentType="application/vnd.openxmlformats-officedocument.presentationml.tags+xml"/>
  <Override PartName="/ppt/tags/tag1627.xml" ContentType="application/vnd.openxmlformats-officedocument.presentationml.tags+xml"/>
  <Override PartName="/ppt/tags/tag1689.xml" ContentType="application/vnd.openxmlformats-officedocument.presentationml.tags+xml"/>
  <Override PartName="/ppt/tags/tag1249.xml" ContentType="application/vnd.openxmlformats-officedocument.presentationml.tags+xml"/>
  <Override PartName="/ppt/tags/tag359.xml" ContentType="application/vnd.openxmlformats-officedocument.presentationml.tags+xml"/>
  <Override PartName="/ppt/tags/tag762.xml" ContentType="application/vnd.openxmlformats-officedocument.presentationml.tags+xml"/>
  <Override PartName="/ppt/tags/tag909.xml" ContentType="application/vnd.openxmlformats-officedocument.presentationml.tags+xml"/>
  <Override PartName="/ppt/tags/tag1317.xml" ContentType="application/vnd.openxmlformats-officedocument.presentationml.tags+xml"/>
  <Override PartName="/ppt/tags/tag1126.xml" ContentType="application/vnd.openxmlformats-officedocument.presentationml.tags+xml"/>
  <Override PartName="/ppt/tags/tag117.xml" ContentType="application/vnd.openxmlformats-officedocument.presentationml.tags+xml"/>
  <Override PartName="/ppt/tags/tag370.xml" ContentType="application/vnd.openxmlformats-officedocument.presentationml.tags+xml"/>
  <Override PartName="/ppt/tags/tag1390.xml" ContentType="application/vnd.openxmlformats-officedocument.presentationml.tags+xml"/>
  <Override PartName="/ppt/tags/tag1159.xml" ContentType="application/vnd.openxmlformats-officedocument.presentationml.tags+xml"/>
  <Override PartName="/ppt/tags/tag32.xml" ContentType="application/vnd.openxmlformats-officedocument.presentationml.tags+xml"/>
  <Override PartName="/ppt/tags/tag1151.xml" ContentType="application/vnd.openxmlformats-officedocument.presentationml.tags+xml"/>
  <Override PartName="/ppt/tags/tag9.xml" ContentType="application/vnd.openxmlformats-officedocument.presentationml.tags+xml"/>
  <Override PartName="/ppt/tags/tag1617.xml" ContentType="application/vnd.openxmlformats-officedocument.presentationml.tags+xml"/>
  <Override PartName="/ppt/tags/tag473.xml" ContentType="application/vnd.openxmlformats-officedocument.presentationml.tags+xml"/>
  <Override PartName="/ppt/tags/tag981.xml" ContentType="application/vnd.openxmlformats-officedocument.presentationml.tags+xml"/>
  <Override PartName="/ppt/tags/tag1205.xml" ContentType="application/vnd.openxmlformats-officedocument.presentationml.tags+xml"/>
  <Override PartName="/ppt/notesSlides/notesSlide35.xml" ContentType="application/vnd.openxmlformats-officedocument.presentationml.notesSlide+xml"/>
  <Override PartName="/ppt/tags/tag82.xml" ContentType="application/vnd.openxmlformats-officedocument.presentationml.tags+xml"/>
  <Override PartName="/ppt/tags/tag252.xml" ContentType="application/vnd.openxmlformats-officedocument.presentationml.tags+xml"/>
  <Override PartName="/ppt/tags/tag786.xml" ContentType="application/vnd.openxmlformats-officedocument.presentationml.tags+xml"/>
  <Override PartName="/ppt/tags/tag1429.xml" ContentType="application/vnd.openxmlformats-officedocument.presentationml.tags+xml"/>
  <Override PartName="/ppt/tags/tag1574.xml" ContentType="application/vnd.openxmlformats-officedocument.presentationml.tags+xml"/>
  <Override PartName="/ppt/tags/tag807.xml" ContentType="application/vnd.openxmlformats-officedocument.presentationml.tags+xml"/>
  <Override PartName="/ppt/tags/tag120.xml" ContentType="application/vnd.openxmlformats-officedocument.presentationml.tags+xml"/>
  <Override PartName="/ppt/tags/tag467.xml" ContentType="application/vnd.openxmlformats-officedocument.presentationml.tags+xml"/>
  <Override PartName="/ppt/tags/tag475.xml" ContentType="application/vnd.openxmlformats-officedocument.presentationml.tags+xml"/>
  <Override PartName="/ppt/tags/tag709.xml" ContentType="application/vnd.openxmlformats-officedocument.presentationml.tags+xml"/>
  <Override PartName="/ppt/tags/tag785.xml" ContentType="application/vnd.openxmlformats-officedocument.presentationml.tags+xml"/>
  <Override PartName="/ppt/tags/tag757.xml" ContentType="application/vnd.openxmlformats-officedocument.presentationml.tags+xml"/>
  <Override PartName="/ppt/slides/slide33.xml" ContentType="application/vnd.openxmlformats-officedocument.presentationml.slide+xml"/>
  <Override PartName="/ppt/tags/tag491.xml" ContentType="application/vnd.openxmlformats-officedocument.presentationml.tags+xml"/>
  <Override PartName="/ppt/tags/tag520.xml" ContentType="application/vnd.openxmlformats-officedocument.presentationml.tags+xml"/>
  <Override PartName="/ppt/tags/tag236.xml" ContentType="application/vnd.openxmlformats-officedocument.presentationml.tags+xml"/>
  <Override PartName="/ppt/tags/tag7.xml" ContentType="application/vnd.openxmlformats-officedocument.presentationml.tags+xml"/>
  <Override PartName="/ppt/tags/tag1675.xml" ContentType="application/vnd.openxmlformats-officedocument.presentationml.tags+xml"/>
  <Override PartName="/ppt/tags/tag113.xml" ContentType="application/vnd.openxmlformats-officedocument.presentationml.tags+xml"/>
  <Override PartName="/ppt/tags/tag917.xml" ContentType="application/vnd.openxmlformats-officedocument.presentationml.tags+xml"/>
  <Override PartName="/ppt/tags/tag1620.xml" ContentType="application/vnd.openxmlformats-officedocument.presentationml.tags+xml"/>
  <Override PartName="/ppt/tags/tag281.xml" ContentType="application/vnd.openxmlformats-officedocument.presentationml.tags+xml"/>
  <Override PartName="/ppt/tags/tag602.xml" ContentType="application/vnd.openxmlformats-officedocument.presentationml.tags+xml"/>
  <Override PartName="/ppt/tags/tag679.xml" ContentType="application/vnd.openxmlformats-officedocument.presentationml.tags+xml"/>
  <Override PartName="/ppt/tags/tag8.xml" ContentType="application/vnd.openxmlformats-officedocument.presentationml.tags+xml"/>
  <Override PartName="/ppt/tags/tag290.xml" ContentType="application/vnd.openxmlformats-officedocument.presentationml.tags+xml"/>
  <Override PartName="/ppt/tags/tag1614.xml" ContentType="application/vnd.openxmlformats-officedocument.presentationml.tags+xml"/>
  <Override PartName="/ppt/tags/tag1053.xml" ContentType="application/vnd.openxmlformats-officedocument.presentationml.tags+xml"/>
  <Override PartName="/ppt/tags/tag287.xml" ContentType="application/vnd.openxmlformats-officedocument.presentationml.tags+xml"/>
  <Override PartName="/ppt/tags/tag43.xml" ContentType="application/vnd.openxmlformats-officedocument.presentationml.tags+xml"/>
  <Override PartName="/ppt/tags/tag1591.xml" ContentType="application/vnd.openxmlformats-officedocument.presentationml.tags+xml"/>
  <Override PartName="/ppt/tags/tag1585.xml" ContentType="application/vnd.openxmlformats-officedocument.presentationml.tags+xml"/>
  <Override PartName="/ppt/slides/slide19.xml" ContentType="application/vnd.openxmlformats-officedocument.presentationml.slide+xml"/>
  <Override PartName="/ppt/tags/tag1298.xml" ContentType="application/vnd.openxmlformats-officedocument.presentationml.tags+xml"/>
  <Override PartName="/ppt/tags/tag166.xml" ContentType="application/vnd.openxmlformats-officedocument.presentationml.tags+xml"/>
  <Override PartName="/ppt/tags/tag529.xml" ContentType="application/vnd.openxmlformats-officedocument.presentationml.tags+xml"/>
  <Override PartName="/ppt/tags/tag688.xml" ContentType="application/vnd.openxmlformats-officedocument.presentationml.tags+xml"/>
  <Override PartName="/ppt/tags/tag1088.xml" ContentType="application/vnd.openxmlformats-officedocument.presentationml.tags+xml"/>
  <Override PartName="/ppt/tags/tag385.xml" ContentType="application/vnd.openxmlformats-officedocument.presentationml.tags+xml"/>
  <Override PartName="/ppt/tags/tag1385.xml" ContentType="application/vnd.openxmlformats-officedocument.presentationml.tags+xml"/>
  <Override PartName="/ppt/tags/tag173.xml" ContentType="application/vnd.openxmlformats-officedocument.presentationml.tags+xml"/>
  <Override PartName="/ppt/tags/tag1314.xml" ContentType="application/vnd.openxmlformats-officedocument.presentationml.tags+xml"/>
  <Override PartName="/ppt/tags/tag487.xml" ContentType="application/vnd.openxmlformats-officedocument.presentationml.tags+xml"/>
  <Override PartName="/ppt/notesSlides/notesSlide25.xml" ContentType="application/vnd.openxmlformats-officedocument.presentationml.notesSlide+xml"/>
  <Override PartName="/ppt/tags/tag1342.xml" ContentType="application/vnd.openxmlformats-officedocument.presentationml.tags+xml"/>
  <Override PartName="/ppt/tags/tag1028.xml" ContentType="application/vnd.openxmlformats-officedocument.presentationml.tags+xml"/>
  <Override PartName="/ppt/tags/tag137.xml" ContentType="application/vnd.openxmlformats-officedocument.presentationml.tags+xml"/>
  <Override PartName="/ppt/tags/tag1602.xml" ContentType="application/vnd.openxmlformats-officedocument.presentationml.tags+xml"/>
  <Override PartName="/ppt/tags/tag69.xml" ContentType="application/vnd.openxmlformats-officedocument.presentationml.tags+xml"/>
  <Override PartName="/ppt/tags/tag128.xml" ContentType="application/vnd.openxmlformats-officedocument.presentationml.tags+xml"/>
  <Override PartName="/ppt/tags/tag648.xml" ContentType="application/vnd.openxmlformats-officedocument.presentationml.tags+xml"/>
  <Override PartName="/ppt/tags/tag320.xml" ContentType="application/vnd.openxmlformats-officedocument.presentationml.tags+xml"/>
  <Override PartName="/ppt/tags/tag58.xml" ContentType="application/vnd.openxmlformats-officedocument.presentationml.tags+xml"/>
  <Override PartName="/ppt/tags/tag1555.xml" ContentType="application/vnd.openxmlformats-officedocument.presentationml.tags+xml"/>
  <Override PartName="/ppt/tags/tag925.xml" ContentType="application/vnd.openxmlformats-officedocument.presentationml.tags+xml"/>
  <Override PartName="/ppt/tags/tag1454.xml" ContentType="application/vnd.openxmlformats-officedocument.presentationml.tags+xml"/>
  <Override PartName="/ppt/tags/tag1106.xml" ContentType="application/vnd.openxmlformats-officedocument.presentationml.tags+xml"/>
  <Override PartName="/ppt/tags/tag1693.xml" ContentType="application/vnd.openxmlformats-officedocument.presentationml.tags+xml"/>
  <Override PartName="/ppt/slideMasters/slideMaster1.xml" ContentType="application/vnd.openxmlformats-officedocument.presentationml.slideMaster+xml"/>
  <Override PartName="/ppt/tags/tag119.xml" ContentType="application/vnd.openxmlformats-officedocument.presentationml.tags+xml"/>
  <Override PartName="/ppt/tags/tag377.xml" ContentType="application/vnd.openxmlformats-officedocument.presentationml.tags+xml"/>
  <Override PartName="/ppt/tags/tag668.xml" ContentType="application/vnd.openxmlformats-officedocument.presentationml.tags+xml"/>
  <Override PartName="/ppt/tags/tag1185.xml" ContentType="application/vnd.openxmlformats-officedocument.presentationml.tags+xml"/>
  <Override PartName="/ppt/tags/tag1021.xml" ContentType="application/vnd.openxmlformats-officedocument.presentationml.tags+xml"/>
  <Override PartName="/ppt/tags/tag1457.xml" ContentType="application/vnd.openxmlformats-officedocument.presentationml.tags+xml"/>
  <Override PartName="/ppt/tags/tag1195.xml" ContentType="application/vnd.openxmlformats-officedocument.presentationml.tags+xml"/>
  <Override PartName="/ppt/slides/slide40.xml" ContentType="application/vnd.openxmlformats-officedocument.presentationml.slide+xml"/>
  <Override PartName="/ppt/tags/tag204.xml" ContentType="application/vnd.openxmlformats-officedocument.presentationml.tags+xml"/>
  <Override PartName="/ppt/tags/tag211.xml" ContentType="application/vnd.openxmlformats-officedocument.presentationml.tags+xml"/>
  <Override PartName="/ppt/tags/tag1039.xml" ContentType="application/vnd.openxmlformats-officedocument.presentationml.tags+xml"/>
  <Override PartName="/ppt/tags/tag1357.xml" ContentType="application/vnd.openxmlformats-officedocument.presentationml.tags+xml"/>
  <Override PartName="/ppt/tags/tag240.xml" ContentType="application/vnd.openxmlformats-officedocument.presentationml.tags+xml"/>
  <Override PartName="/ppt/tags/tag1742.xml" ContentType="application/vnd.openxmlformats-officedocument.presentationml.tags+xml"/>
  <Override PartName="/ppt/tags/tag903.xml" ContentType="application/vnd.openxmlformats-officedocument.presentationml.tags+xml"/>
  <Override PartName="/ppt/tags/tag1367.xml" ContentType="application/vnd.openxmlformats-officedocument.presentationml.tags+xml"/>
  <Override PartName="/ppt/tags/tag1216.xml" ContentType="application/vnd.openxmlformats-officedocument.presentationml.tags+xml"/>
  <Override PartName="/ppt/tags/tag1671.xml" ContentType="application/vnd.openxmlformats-officedocument.presentationml.tags+xml"/>
  <Override PartName="/ppt/tags/tag131.xml" ContentType="application/vnd.openxmlformats-officedocument.presentationml.tags+xml"/>
  <Override PartName="/ppt/tags/tag845.xml" ContentType="application/vnd.openxmlformats-officedocument.presentationml.tags+xml"/>
  <Override PartName="/ppt/tags/tag1247.xml" ContentType="application/vnd.openxmlformats-officedocument.presentationml.tags+xml"/>
  <Override PartName="/ppt/tags/tag1571.xml" ContentType="application/vnd.openxmlformats-officedocument.presentationml.tags+xml"/>
  <Override PartName="/ppt/tags/tag1472.xml" ContentType="application/vnd.openxmlformats-officedocument.presentationml.tags+xml"/>
  <Override PartName="/ppt/tags/tag10.xml" ContentType="application/vnd.openxmlformats-officedocument.presentationml.tags+xml"/>
  <Override PartName="/ppt/tags/tag95.xml" ContentType="application/vnd.openxmlformats-officedocument.presentationml.tags+xml"/>
  <Override PartName="/ppt/tags/tag272.xml" ContentType="application/vnd.openxmlformats-officedocument.presentationml.tags+xml"/>
  <Override PartName="/ppt/tags/tag628.xml" ContentType="application/vnd.openxmlformats-officedocument.presentationml.tags+xml"/>
  <Override PartName="/ppt/tags/tag155.xml" ContentType="application/vnd.openxmlformats-officedocument.presentationml.tags+xml"/>
  <Override PartName="/ppt/tags/tag1221.xml" ContentType="application/vnd.openxmlformats-officedocument.presentationml.tags+xml"/>
  <Override PartName="/ppt/tags/tag629.xml" ContentType="application/vnd.openxmlformats-officedocument.presentationml.tags+xml"/>
  <Override PartName="/ppt/tags/tag1532.xml" ContentType="application/vnd.openxmlformats-officedocument.presentationml.tags+xml"/>
  <Override PartName="/ppt/slides/slide3.xml" ContentType="application/vnd.openxmlformats-officedocument.presentationml.slide+xml"/>
  <Override PartName="/ppt/tags/tag142.xml" ContentType="application/vnd.openxmlformats-officedocument.presentationml.tags+xml"/>
  <Override PartName="/ppt/tags/tag1064.xml" ContentType="application/vnd.openxmlformats-officedocument.presentationml.tags+xml"/>
  <Override PartName="/ppt/tags/tag1074.xml" ContentType="application/vnd.openxmlformats-officedocument.presentationml.tags+xml"/>
  <Override PartName="/ppt/tags/tag1435.xml" ContentType="application/vnd.openxmlformats-officedocument.presentationml.tags+xml"/>
  <Override PartName="/ppt/tags/tag80.xml" ContentType="application/vnd.openxmlformats-officedocument.presentationml.tags+xml"/>
  <Override PartName="/ppt/tags/tag36.xml" ContentType="application/vnd.openxmlformats-officedocument.presentationml.tags+xml"/>
  <Override PartName="/ppt/tags/tag297.xml" ContentType="application/vnd.openxmlformats-officedocument.presentationml.tags+xml"/>
  <Override PartName="/ppt/tags/tag109.xml" ContentType="application/vnd.openxmlformats-officedocument.presentationml.tags+xml"/>
  <Override PartName="/ppt/tags/tag1156.xml" ContentType="application/vnd.openxmlformats-officedocument.presentationml.tags+xml"/>
  <Override PartName="/ppt/tags/tag341.xml" ContentType="application/vnd.openxmlformats-officedocument.presentationml.tags+xml"/>
  <Override PartName="/ppt/tags/tag468.xml" ContentType="application/vnd.openxmlformats-officedocument.presentationml.tags+xml"/>
  <Override PartName="/ppt/tags/tag1141.xml" ContentType="application/vnd.openxmlformats-officedocument.presentationml.tags+xml"/>
  <Override PartName="/ppt/tags/tag362.xml" ContentType="application/vnd.openxmlformats-officedocument.presentationml.tags+xml"/>
  <Override PartName="/ppt/tags/tag955.xml" ContentType="application/vnd.openxmlformats-officedocument.presentationml.tags+xml"/>
  <Override PartName="/ppt/tags/tag1329.xml" ContentType="application/vnd.openxmlformats-officedocument.presentationml.tags+xml"/>
  <Override PartName="/ppt/tags/tag1553.xml" ContentType="application/vnd.openxmlformats-officedocument.presentationml.tags+xml"/>
  <Override PartName="/ppt/tags/tag151.xml" ContentType="application/vnd.openxmlformats-officedocument.presentationml.tags+xml"/>
  <Override PartName="/ppt/tags/tag1268.xml" ContentType="application/vnd.openxmlformats-officedocument.presentationml.tags+xml"/>
  <Override PartName="/ppt/slides/slide36.xml" ContentType="application/vnd.openxmlformats-officedocument.presentationml.slide+xml"/>
  <Override PartName="/ppt/slides/slide18.xml" ContentType="application/vnd.openxmlformats-officedocument.presentationml.slide+xml"/>
  <Override PartName="/ppt/tags/tag488.xml" ContentType="application/vnd.openxmlformats-officedocument.presentationml.tags+xml"/>
  <Override PartName="/ppt/tags/tag1337.xml" ContentType="application/vnd.openxmlformats-officedocument.presentationml.tags+xml"/>
  <Override PartName="/ppt/tags/tag1485.xml" ContentType="application/vnd.openxmlformats-officedocument.presentationml.tags+xml"/>
  <Override PartName="/ppt/tags/tag292.xml" ContentType="application/vnd.openxmlformats-officedocument.presentationml.tags+xml"/>
  <Override PartName="/ppt/tags/tag831.xml" ContentType="application/vnd.openxmlformats-officedocument.presentationml.tags+xml"/>
  <Override PartName="/ppt/tags/tag1100.xml" ContentType="application/vnd.openxmlformats-officedocument.presentationml.tags+xml"/>
  <Override PartName="/ppt/tags/tag932.xml" ContentType="application/vnd.openxmlformats-officedocument.presentationml.tags+xml"/>
  <Override PartName="/ppt/tags/tag976.xml" ContentType="application/vnd.openxmlformats-officedocument.presentationml.tags+xml"/>
  <Override PartName="/ppt/tags/tag88.xml" ContentType="application/vnd.openxmlformats-officedocument.presentationml.tags+xml"/>
  <Override PartName="/ppt/tags/tag1152.xml" ContentType="application/vnd.openxmlformats-officedocument.presentationml.tags+xml"/>
  <Override PartName="/ppt/tags/tag927.xml" ContentType="application/vnd.openxmlformats-officedocument.presentationml.tags+xml"/>
  <Override PartName="/ppt/notesMasters/notesMaster1.xml" ContentType="application/vnd.openxmlformats-officedocument.presentationml.notesMaster+xml"/>
  <Override PartName="/ppt/tags/tag1246.xml" ContentType="application/vnd.openxmlformats-officedocument.presentationml.tags+xml"/>
  <Override PartName="/ppt/tags/tag118.xml" ContentType="application/vnd.openxmlformats-officedocument.presentationml.tags+xml"/>
  <Override PartName="/ppt/tags/tag665.xml" ContentType="application/vnd.openxmlformats-officedocument.presentationml.tags+xml"/>
  <Override PartName="/ppt/tags/tag205.xml" ContentType="application/vnd.openxmlformats-officedocument.presentationml.tags+xml"/>
  <Override PartName="/ppt/tags/tag141.xml" ContentType="application/vnd.openxmlformats-officedocument.presentationml.tags+xml"/>
  <Override PartName="/ppt/tags/tag446.xml" ContentType="application/vnd.openxmlformats-officedocument.presentationml.tags+xml"/>
  <Override PartName="/ppt/tags/tag1225.xml" ContentType="application/vnd.openxmlformats-officedocument.presentationml.tags+xml"/>
  <Override PartName="/ppt/tags/tag437.xml" ContentType="application/vnd.openxmlformats-officedocument.presentationml.tags+xml"/>
  <Override PartName="/ppt/tags/tag35.xml" ContentType="application/vnd.openxmlformats-officedocument.presentationml.tags+xml"/>
  <Override PartName="/ppt/tags/tag1702.xml" ContentType="application/vnd.openxmlformats-officedocument.presentationml.tags+xml"/>
  <Override PartName="/ppt/tags/tag921.xml" ContentType="application/vnd.openxmlformats-officedocument.presentationml.tags+xml"/>
  <Override PartName="/ppt/tags/tag1142.xml" ContentType="application/vnd.openxmlformats-officedocument.presentationml.tags+xml"/>
  <Override PartName="/ppt/tags/tag260.xml" ContentType="application/vnd.openxmlformats-officedocument.presentationml.tags+xml"/>
  <Override PartName="/ppt/tags/tag1236.xml" ContentType="application/vnd.openxmlformats-officedocument.presentationml.tags+xml"/>
  <Override PartName="/ppt/tags/tag1400.xml" ContentType="application/vnd.openxmlformats-officedocument.presentationml.tags+xml"/>
  <Override PartName="/ppt/tags/tag500.xml" ContentType="application/vnd.openxmlformats-officedocument.presentationml.tags+xml"/>
  <Override PartName="/ppt/tags/tag426.xml" ContentType="application/vnd.openxmlformats-officedocument.presentationml.tags+xml"/>
  <Override PartName="/ppt/tags/tag1446.xml" ContentType="application/vnd.openxmlformats-officedocument.presentationml.tags+xml"/>
  <Override PartName="/ppt/tags/tag554.xml" ContentType="application/vnd.openxmlformats-officedocument.presentationml.tags+xml"/>
  <Override PartName="/ppt/tags/tag639.xml" ContentType="application/vnd.openxmlformats-officedocument.presentationml.tags+xml"/>
  <Override PartName="/ppt/tags/tag1721.xml" ContentType="application/vnd.openxmlformats-officedocument.presentationml.tags+xml"/>
  <Override PartName="/ppt/tags/tag1437.xml" ContentType="application/vnd.openxmlformats-officedocument.presentationml.tags+xml"/>
  <Override PartName="/ppt/tags/tag615.xml" ContentType="application/vnd.openxmlformats-officedocument.presentationml.tags+xml"/>
  <Override PartName="/ppt/tags/tag1707.xml" ContentType="application/vnd.openxmlformats-officedocument.presentationml.tags+xml"/>
  <Override PartName="/ppt/tags/tag1706.xml" ContentType="application/vnd.openxmlformats-officedocument.presentationml.tags+xml"/>
  <Override PartName="/ppt/tags/tag635.xml" ContentType="application/vnd.openxmlformats-officedocument.presentationml.tags+xml"/>
  <Override PartName="/ppt/tags/tag101.xml" ContentType="application/vnd.openxmlformats-officedocument.presentationml.tags+xml"/>
  <Override PartName="/ppt/tags/tag191.xml" ContentType="application/vnd.openxmlformats-officedocument.presentationml.tags+xml"/>
  <Override PartName="/ppt/tags/tag546.xml" ContentType="application/vnd.openxmlformats-officedocument.presentationml.tags+xml"/>
  <Override PartName="/ppt/tags/tag678.xml" ContentType="application/vnd.openxmlformats-officedocument.presentationml.tags+xml"/>
  <Override PartName="/ppt/tags/tag352.xml" ContentType="application/vnd.openxmlformats-officedocument.presentationml.tags+xml"/>
  <Override PartName="/ppt/tags/tag317.xml" ContentType="application/vnd.openxmlformats-officedocument.presentationml.tags+xml"/>
  <Override PartName="/ppt/tags/tag606.xml" ContentType="application/vnd.openxmlformats-officedocument.presentationml.tags+xml"/>
  <Override PartName="/ppt/tags/tag453.xml" ContentType="application/vnd.openxmlformats-officedocument.presentationml.tags+xml"/>
  <Override PartName="/ppt/tags/tag1340.xml" ContentType="application/vnd.openxmlformats-officedocument.presentationml.tags+xml"/>
  <Override PartName="/ppt/tags/tag421.xml" ContentType="application/vnd.openxmlformats-officedocument.presentationml.tags+xml"/>
  <Override PartName="/ppt/tags/tag1518.xml" ContentType="application/vnd.openxmlformats-officedocument.presentationml.tags+xml"/>
  <Override PartName="/ppt/notesSlides/notesSlide39.xml" ContentType="application/vnd.openxmlformats-officedocument.presentationml.notesSlide+xml"/>
  <Override PartName="/ppt/tags/tag608.xml" ContentType="application/vnd.openxmlformats-officedocument.presentationml.tags+xml"/>
  <Override PartName="/ppt/tags/tag964.xml" ContentType="application/vnd.openxmlformats-officedocument.presentationml.tags+xml"/>
  <Override PartName="/ppt/tags/tag1396.xml" ContentType="application/vnd.openxmlformats-officedocument.presentationml.tags+xml"/>
  <Override PartName="/ppt/tags/tag1465.xml" ContentType="application/vnd.openxmlformats-officedocument.presentationml.tags+xml"/>
  <Override PartName="/ppt/tags/tag1619.xml" ContentType="application/vnd.openxmlformats-officedocument.presentationml.tags+xml"/>
  <Override PartName="/ppt/tags/tag612.xml" ContentType="application/vnd.openxmlformats-officedocument.presentationml.tags+xml"/>
  <Override PartName="/ppt/tags/tag676.xml" ContentType="application/vnd.openxmlformats-officedocument.presentationml.tags+xml"/>
  <Override PartName="/ppt/tags/tag973.xml" ContentType="application/vnd.openxmlformats-officedocument.presentationml.tags+xml"/>
  <Override PartName="/ppt/tags/tag1105.xml" ContentType="application/vnd.openxmlformats-officedocument.presentationml.tags+xml"/>
  <Override PartName="/ppt/tags/tag691.xml" ContentType="application/vnd.openxmlformats-officedocument.presentationml.tags+xml"/>
  <Override PartName="/ppt/notesSlides/notesSlide28.xml" ContentType="application/vnd.openxmlformats-officedocument.presentationml.notesSlide+xml"/>
  <Override PartName="/ppt/tags/tag765.xml" ContentType="application/vnd.openxmlformats-officedocument.presentationml.tags+xml"/>
  <Override PartName="/ppt/tags/tag1695.xml" ContentType="application/vnd.openxmlformats-officedocument.presentationml.tags+xml"/>
  <Override PartName="/ppt/tags/tag1450.xml" ContentType="application/vnd.openxmlformats-officedocument.presentationml.tags+xml"/>
  <Override PartName="/ppt/tags/tag64.xml" ContentType="application/vnd.openxmlformats-officedocument.presentationml.tags+xml"/>
  <Override PartName="/ppt/tags/tag1305.xml" ContentType="application/vnd.openxmlformats-officedocument.presentationml.tags+xml"/>
  <Override PartName="/ppt/tags/tag22.xml" ContentType="application/vnd.openxmlformats-officedocument.presentationml.tags+xml"/>
  <Override PartName="/ppt/tags/tag545.xml" ContentType="application/vnd.openxmlformats-officedocument.presentationml.tags+xml"/>
  <Override PartName="/ppt/tags/tag122.xml" ContentType="application/vnd.openxmlformats-officedocument.presentationml.tags+xml"/>
  <Override PartName="/ppt/tags/tag253.xml" ContentType="application/vnd.openxmlformats-officedocument.presentationml.tags+xml"/>
  <Override PartName="/ppt/tags/tag781.xml" ContentType="application/vnd.openxmlformats-officedocument.presentationml.tags+xml"/>
  <Override PartName="/ppt/tags/tag1104.xml" ContentType="application/vnd.openxmlformats-officedocument.presentationml.tags+xml"/>
  <Override PartName="/ppt/tags/tag97.xml" ContentType="application/vnd.openxmlformats-officedocument.presentationml.tags+xml"/>
  <Override PartName="/ppt/tags/tag567.xml" ContentType="application/vnd.openxmlformats-officedocument.presentationml.tags+xml"/>
  <Override PartName="/ppt/slides/slide57.xml" ContentType="application/vnd.openxmlformats-officedocument.presentationml.slide+xml"/>
  <Override PartName="/ppt/tags/tag30.xml" ContentType="application/vnd.openxmlformats-officedocument.presentationml.tags+xml"/>
  <Override PartName="/ppt/tags/tag645.xml" ContentType="application/vnd.openxmlformats-officedocument.presentationml.tags+xml"/>
  <Override PartName="/ppt/notesSlides/notesSlide29.xml" ContentType="application/vnd.openxmlformats-officedocument.presentationml.notesSlide+xml"/>
  <Override PartName="/ppt/tags/tag640.xml" ContentType="application/vnd.openxmlformats-officedocument.presentationml.tags+xml"/>
  <Override PartName="/ppt/tags/tag803.xml" ContentType="application/vnd.openxmlformats-officedocument.presentationml.tags+xml"/>
  <Override PartName="/ppt/tags/tag914.xml" ContentType="application/vnd.openxmlformats-officedocument.presentationml.tags+xml"/>
  <Override PartName="/ppt/tags/tag213.xml" ContentType="application/vnd.openxmlformats-officedocument.presentationml.tags+xml"/>
  <Override PartName="/ppt/tags/tag472.xml" ContentType="application/vnd.openxmlformats-officedocument.presentationml.tags+xml"/>
  <Override PartName="/ppt/tags/tag1696.xml" ContentType="application/vnd.openxmlformats-officedocument.presentationml.tags+xml"/>
  <Override PartName="/ppt/tags/tag1439.xml" ContentType="application/vnd.openxmlformats-officedocument.presentationml.tags+xml"/>
  <Override PartName="/ppt/tags/tag74.xml" ContentType="application/vnd.openxmlformats-officedocument.presentationml.tags+xml"/>
  <Override PartName="/ppt/slides/slide63.xml" ContentType="application/vnd.openxmlformats-officedocument.presentationml.slide+xml"/>
  <Override PartName="/ppt/tags/tag1403.xml" ContentType="application/vnd.openxmlformats-officedocument.presentationml.tags+xml"/>
  <Override PartName="/ppt/tags/tag1324.xml" ContentType="application/vnd.openxmlformats-officedocument.presentationml.tags+xml"/>
  <Override PartName="/ppt/tags/tag1295.xml" ContentType="application/vnd.openxmlformats-officedocument.presentationml.tags+xml"/>
  <Override PartName="/ppt/tags/tag1581.xml" ContentType="application/vnd.openxmlformats-officedocument.presentationml.tags+xml"/>
  <Override PartName="/ppt/tags/tag160.xml" ContentType="application/vnd.openxmlformats-officedocument.presentationml.tags+xml"/>
  <Override PartName="/ppt/tags/tag171.xml" ContentType="application/vnd.openxmlformats-officedocument.presentationml.tags+xml"/>
  <Override PartName="/ppt/tags/tag469.xml" ContentType="application/vnd.openxmlformats-officedocument.presentationml.tags+xml"/>
  <Override PartName="/ppt/tags/tag1125.xml" ContentType="application/vnd.openxmlformats-officedocument.presentationml.tags+xml"/>
  <Override PartName="/ppt/tags/tag1575.xml" ContentType="application/vnd.openxmlformats-officedocument.presentationml.tags+xml"/>
  <Override PartName="/ppt/tags/tag616.xml" ContentType="application/vnd.openxmlformats-officedocument.presentationml.tags+xml"/>
  <Override PartName="/ppt/tags/tag1150.xml" ContentType="application/vnd.openxmlformats-officedocument.presentationml.tags+xml"/>
  <Override PartName="/ppt/tags/tag183.xml" ContentType="application/vnd.openxmlformats-officedocument.presentationml.tags+xml"/>
  <Override PartName="/ppt/tags/tag1464.xml" ContentType="application/vnd.openxmlformats-officedocument.presentationml.tags+xml"/>
  <Override PartName="/ppt/slides/slide64.xml" ContentType="application/vnd.openxmlformats-officedocument.presentationml.slide+xml"/>
  <Override PartName="/ppt/tags/tag1165.xml" ContentType="application/vnd.openxmlformats-officedocument.presentationml.tags+xml"/>
  <Override PartName="/ppt/notesSlides/notesSlide33.xml" ContentType="application/vnd.openxmlformats-officedocument.presentationml.notesSlide+xml"/>
  <Override PartName="/ppt/tags/tag1122.xml" ContentType="application/vnd.openxmlformats-officedocument.presentationml.tags+xml"/>
  <Override PartName="/ppt/tags/tag1391.xml" ContentType="application/vnd.openxmlformats-officedocument.presentationml.tags+xml"/>
  <Override PartName="/ppt/tags/tag1003.xml" ContentType="application/vnd.openxmlformats-officedocument.presentationml.tags+xml"/>
  <Override PartName="/ppt/tags/tag997.xml" ContentType="application/vnd.openxmlformats-officedocument.presentationml.tags+xml"/>
  <Override PartName="/ppt/tags/tag26.xml" ContentType="application/vnd.openxmlformats-officedocument.presentationml.tags+xml"/>
  <Override PartName="/ppt/tags/tag144.xml" ContentType="application/vnd.openxmlformats-officedocument.presentationml.tags+xml"/>
  <Override PartName="/ppt/tags/tag1041.xml" ContentType="application/vnd.openxmlformats-officedocument.presentationml.tags+xml"/>
  <Override PartName="/ppt/tags/tag1399.xml" ContentType="application/vnd.openxmlformats-officedocument.presentationml.tags+xml"/>
  <Override PartName="/ppt/tags/tag1746.xml" ContentType="application/vnd.openxmlformats-officedocument.presentationml.tags+xml"/>
  <Override PartName="/ppt/tags/tag1091.xml" ContentType="application/vnd.openxmlformats-officedocument.presentationml.tags+xml"/>
  <Override PartName="/ppt/tags/tag1128.xml" ContentType="application/vnd.openxmlformats-officedocument.presentationml.tags+xml"/>
  <Override PartName="/ppt/tags/tag312.xml" ContentType="application/vnd.openxmlformats-officedocument.presentationml.tags+xml"/>
  <Override PartName="/ppt/notesSlides/notesSlide20.xml" ContentType="application/vnd.openxmlformats-officedocument.presentationml.notesSlide+xml"/>
  <Override PartName="/ppt/tags/tag1232.xml" ContentType="application/vnd.openxmlformats-officedocument.presentationml.tags+xml"/>
  <Override PartName="/ppt/tags/tag169.xml" ContentType="application/vnd.openxmlformats-officedocument.presentationml.tags+xml"/>
  <Override PartName="/ppt/tags/tag1701.xml" ContentType="application/vnd.openxmlformats-officedocument.presentationml.tags+xml"/>
  <Override PartName="/ppt/tags/tag1749.xml" ContentType="application/vnd.openxmlformats-officedocument.presentationml.tags+xml"/>
  <Override PartName="/ppt/tags/tag1118.xml" ContentType="application/vnd.openxmlformats-officedocument.presentationml.tags+xml"/>
  <Override PartName="/ppt/slides/slide28.xml" ContentType="application/vnd.openxmlformats-officedocument.presentationml.slide+xml"/>
  <Override PartName="/ppt/tags/tag607.xml" ContentType="application/vnd.openxmlformats-officedocument.presentationml.tags+xml"/>
  <Override PartName="/ppt/tags/tag1732.xml" ContentType="application/vnd.openxmlformats-officedocument.presentationml.tags+xml"/>
  <Override PartName="/ppt/tags/tag1280.xml" ContentType="application/vnd.openxmlformats-officedocument.presentationml.tags+xml"/>
  <Override PartName="/docProps/app.xml" ContentType="application/vnd.openxmlformats-officedocument.extended-properties+xml"/>
  <Override PartName="/ppt/tags/tag157.xml" ContentType="application/vnd.openxmlformats-officedocument.presentationml.tags+xml"/>
  <Override PartName="/ppt/tags/tag134.xml" ContentType="application/vnd.openxmlformats-officedocument.presentationml.tags+xml"/>
  <Override PartName="/ppt/tags/tag1680.xml" ContentType="application/vnd.openxmlformats-officedocument.presentationml.tags+xml"/>
  <Override PartName="/ppt/tags/tag1731.xml" ContentType="application/vnd.openxmlformats-officedocument.presentationml.tags+xml"/>
  <Override PartName="/ppt/tags/tag681.xml" ContentType="application/vnd.openxmlformats-officedocument.presentationml.tags+xml"/>
  <Override PartName="/ppt/tags/tag1494.xml" ContentType="application/vnd.openxmlformats-officedocument.presentationml.tags+xml"/>
  <Override PartName="/ppt/tags/tag1035.xml" ContentType="application/vnd.openxmlformats-officedocument.presentationml.tags+xml"/>
  <Override PartName="/ppt/tags/tag466.xml" ContentType="application/vnd.openxmlformats-officedocument.presentationml.tags+xml"/>
  <Override PartName="/ppt/tags/tag105.xml" ContentType="application/vnd.openxmlformats-officedocument.presentationml.tags+xml"/>
  <Override PartName="/ppt/tags/tag1359.xml" ContentType="application/vnd.openxmlformats-officedocument.presentationml.tags+xml"/>
  <Override PartName="/ppt/tags/tag1389.xml" ContentType="application/vnd.openxmlformats-officedocument.presentationml.tags+xml"/>
  <Override PartName="/ppt/tags/tag305.xml" ContentType="application/vnd.openxmlformats-officedocument.presentationml.tags+xml"/>
  <Override PartName="/ppt/tags/tag1285.xml" ContentType="application/vnd.openxmlformats-officedocument.presentationml.tags+xml"/>
  <Override PartName="/ppt/tags/tag510.xml" ContentType="application/vnd.openxmlformats-officedocument.presentationml.tags+xml"/>
  <Override PartName="/ppt/tags/tag318.xml" ContentType="application/vnd.openxmlformats-officedocument.presentationml.tags+xml"/>
  <Override PartName="/ppt/tags/tag664.xml" ContentType="application/vnd.openxmlformats-officedocument.presentationml.tags+xml"/>
  <Override PartName="/ppt/handoutMasters/handoutMaster1.xml" ContentType="application/vnd.openxmlformats-officedocument.presentationml.handoutMaster+xml"/>
  <Override PartName="/ppt/tags/tag835.xml" ContentType="application/vnd.openxmlformats-officedocument.presentationml.tags+xml"/>
  <Override PartName="/ppt/tags/tag502.xml" ContentType="application/vnd.openxmlformats-officedocument.presentationml.tags+xml"/>
  <Override PartName="/ppt/tags/tag1009.xml" ContentType="application/vnd.openxmlformats-officedocument.presentationml.tags+xml"/>
  <Override PartName="/ppt/tags/tag1052.xml" ContentType="application/vnd.openxmlformats-officedocument.presentationml.tags+xml"/>
  <Override PartName="/ppt/notesSlides/notesSlide23.xml" ContentType="application/vnd.openxmlformats-officedocument.presentationml.notesSlide+xml"/>
  <Override PartName="/ppt/tags/tag275.xml" ContentType="application/vnd.openxmlformats-officedocument.presentationml.tags+xml"/>
  <Override PartName="/ppt/tags/tag1734.xml" ContentType="application/vnd.openxmlformats-officedocument.presentationml.tags+xml"/>
  <Override PartName="/ppt/tags/tag1187.xml" ContentType="application/vnd.openxmlformats-officedocument.presentationml.tags+xml"/>
  <Override PartName="/ppt/tags/tag1073.xml" ContentType="application/vnd.openxmlformats-officedocument.presentationml.tags+xml"/>
  <Override PartName="/ppt/notesSlides/notesSlide13.xml" ContentType="application/vnd.openxmlformats-officedocument.presentationml.notesSlide+xml"/>
  <Override PartName="/ppt/tags/tag1227.xml" ContentType="application/vnd.openxmlformats-officedocument.presentationml.tags+xml"/>
  <Override PartName="/ppt/tags/tag1173.xml" ContentType="application/vnd.openxmlformats-officedocument.presentationml.tags+xml"/>
  <Override PartName="/ppt/tags/tag72.xml" ContentType="application/vnd.openxmlformats-officedocument.presentationml.tags+xml"/>
  <Override PartName="/ppt/tags/tag315.xml" ContentType="application/vnd.openxmlformats-officedocument.presentationml.tags+xml"/>
  <Override PartName="/ppt/tags/tag1273.xml" ContentType="application/vnd.openxmlformats-officedocument.presentationml.tags+xml"/>
  <Override PartName="/ppt/tags/tag372.xml" ContentType="application/vnd.openxmlformats-officedocument.presentationml.tags+xml"/>
  <Override PartName="/ppt/tags/tag1544.xml" ContentType="application/vnd.openxmlformats-officedocument.presentationml.tags+xml"/>
  <Override PartName="/ppt/tags/tag1549.xml" ContentType="application/vnd.openxmlformats-officedocument.presentationml.tags+xml"/>
  <Default Extension="png" ContentType="image/png"/>
  <Override PartName="/ppt/tags/tag971.xml" ContentType="application/vnd.openxmlformats-officedocument.presentationml.tags+xml"/>
  <Override PartName="/ppt/tags/tag37.xml" ContentType="application/vnd.openxmlformats-officedocument.presentationml.tags+xml"/>
  <Override PartName="/ppt/tags/tag794.xml" ContentType="application/vnd.openxmlformats-officedocument.presentationml.tags+xml"/>
  <Override PartName="/ppt/tags/tag42.xml" ContentType="application/vnd.openxmlformats-officedocument.presentationml.tags+xml"/>
  <Override PartName="/ppt/tags/tag941.xml" ContentType="application/vnd.openxmlformats-officedocument.presentationml.tags+xml"/>
  <Override PartName="/ppt/tags/tag1669.xml" ContentType="application/vnd.openxmlformats-officedocument.presentationml.tags+xml"/>
  <Override PartName="/ppt/tags/tag342.xml" ContentType="application/vnd.openxmlformats-officedocument.presentationml.tags+xml"/>
  <Override PartName="/ppt/tags/tag1372.xml" ContentType="application/vnd.openxmlformats-officedocument.presentationml.tags+xml"/>
  <Override PartName="/ppt/tags/tag116.xml" ContentType="application/vnd.openxmlformats-officedocument.presentationml.tags+xml"/>
  <Override PartName="/ppt/tags/tag957.xml" ContentType="application/vnd.openxmlformats-officedocument.presentationml.tags+xml"/>
  <Override PartName="/ppt/tags/tag46.xml" ContentType="application/vnd.openxmlformats-officedocument.presentationml.tags+xml"/>
  <Override PartName="/ppt/tags/tag555.xml" ContentType="application/vnd.openxmlformats-officedocument.presentationml.tags+xml"/>
  <Override PartName="/ppt/tags/tag433.xml" ContentType="application/vnd.openxmlformats-officedocument.presentationml.tags+xml"/>
  <Override PartName="/ppt/tags/tag181.xml" ContentType="application/vnd.openxmlformats-officedocument.presentationml.tags+xml"/>
  <Override PartName="/ppt/tags/tag313.xml" ContentType="application/vnd.openxmlformats-officedocument.presentationml.tags+xml"/>
  <Override PartName="/ppt/tags/tag1735.xml" ContentType="application/vnd.openxmlformats-officedocument.presentationml.tags+xml"/>
  <Override PartName="/ppt/tags/tag771.xml" ContentType="application/vnd.openxmlformats-officedocument.presentationml.tags+xml"/>
  <Override PartName="/ppt/tags/tag858.xml" ContentType="application/vnd.openxmlformats-officedocument.presentationml.tags+xml"/>
  <Override PartName="/ppt/tags/tag1550.xml" ContentType="application/vnd.openxmlformats-officedocument.presentationml.tags+xml"/>
  <Override PartName="/ppt/tags/tag1469.xml" ContentType="application/vnd.openxmlformats-officedocument.presentationml.tags+xml"/>
  <Override PartName="/ppt/tags/tag427.xml" ContentType="application/vnd.openxmlformats-officedocument.presentationml.tags+xml"/>
  <Override PartName="/ppt/slides/slide58.xml" ContentType="application/vnd.openxmlformats-officedocument.presentationml.slide+xml"/>
  <Override PartName="/ppt/tags/tag1572.xml" ContentType="application/vnd.openxmlformats-officedocument.presentationml.tags+xml"/>
  <Override PartName="/ppt/slides/slide14.xml" ContentType="application/vnd.openxmlformats-officedocument.presentationml.slide+xml"/>
  <Override PartName="/ppt/tags/tag1034.xml" ContentType="application/vnd.openxmlformats-officedocument.presentationml.tags+xml"/>
  <Override PartName="/ppt/tags/tag1289.xml" ContentType="application/vnd.openxmlformats-officedocument.presentationml.tags+xml"/>
  <Override PartName="/ppt/tags/tag559.xml" ContentType="application/vnd.openxmlformats-officedocument.presentationml.tags+xml"/>
  <Override PartName="/ppt/tags/tag1643.xml" ContentType="application/vnd.openxmlformats-officedocument.presentationml.tags+xml"/>
  <Override PartName="/ppt/tags/tag1256.xml" ContentType="application/vnd.openxmlformats-officedocument.presentationml.tags+xml"/>
  <Override PartName="/ppt/slides/slide70.xml" ContentType="application/vnd.openxmlformats-officedocument.presentationml.slide+xml"/>
  <Override PartName="/ppt/tags/tag733.xml" ContentType="application/vnd.openxmlformats-officedocument.presentationml.tags+xml"/>
  <Override PartName="/ppt/tags/tag584.xml" ContentType="application/vnd.openxmlformats-officedocument.presentationml.tags+xml"/>
  <Override PartName="/ppt/tags/tag968.xml" ContentType="application/vnd.openxmlformats-officedocument.presentationml.tags+xml"/>
  <Override PartName="/ppt/tags/tag1007.xml" ContentType="application/vnd.openxmlformats-officedocument.presentationml.tags+xml"/>
  <Override PartName="/ppt/tags/tag1183.xml" ContentType="application/vnd.openxmlformats-officedocument.presentationml.tags+xml"/>
  <Override PartName="/ppt/tags/tag642.xml" ContentType="application/vnd.openxmlformats-officedocument.presentationml.tags+xml"/>
  <Override PartName="/ppt/tags/tag1050.xml" ContentType="application/vnd.openxmlformats-officedocument.presentationml.tags+xml"/>
  <Override PartName="/ppt/tags/tag23.xml" ContentType="application/vnd.openxmlformats-officedocument.presentationml.tags+xml"/>
  <Override PartName="/ppt/tags/tag440.xml" ContentType="application/vnd.openxmlformats-officedocument.presentationml.tags+xml"/>
  <Override PartName="/ppt/tags/tag736.xml" ContentType="application/vnd.openxmlformats-officedocument.presentationml.tags+xml"/>
  <Override PartName="/ppt/tags/tag895.xml" ContentType="application/vnd.openxmlformats-officedocument.presentationml.tags+xml"/>
  <Override PartName="/ppt/tags/tag1443.xml" ContentType="application/vnd.openxmlformats-officedocument.presentationml.tags+xml"/>
  <Override PartName="/ppt/tags/tag1692.xml" ContentType="application/vnd.openxmlformats-officedocument.presentationml.tags+xml"/>
  <Override PartName="/ppt/tags/tag16.xml" ContentType="application/vnd.openxmlformats-officedocument.presentationml.tags+xml"/>
  <Override PartName="/ppt/tags/tag902.xml" ContentType="application/vnd.openxmlformats-officedocument.presentationml.tags+xml"/>
  <Override PartName="/ppt/tags/tag906.xml" ContentType="application/vnd.openxmlformats-officedocument.presentationml.tags+xml"/>
  <Override PartName="/ppt/slides/slide15.xml" ContentType="application/vnd.openxmlformats-officedocument.presentationml.slide+xml"/>
  <Override PartName="/ppt/tags/tag1497.xml" ContentType="application/vnd.openxmlformats-officedocument.presentationml.tags+xml"/>
  <Override PartName="/ppt/tags/tag1373.xml" ContentType="application/vnd.openxmlformats-officedocument.presentationml.tags+xml"/>
  <Override PartName="/ppt/tags/tag428.xml" ContentType="application/vnd.openxmlformats-officedocument.presentationml.tags+xml"/>
  <Override PartName="/ppt/tags/tag515.xml" ContentType="application/vnd.openxmlformats-officedocument.presentationml.tags+xml"/>
  <Override PartName="/ppt/slides/slide38.xml" ContentType="application/vnd.openxmlformats-officedocument.presentationml.slide+xml"/>
  <Override PartName="/ppt/tags/tag235.xml" ContentType="application/vnd.openxmlformats-officedocument.presentationml.tags+xml"/>
  <Override PartName="/ppt/tags/tag1263.xml" ContentType="application/vnd.openxmlformats-officedocument.presentationml.tags+xml"/>
  <Override PartName="/ppt/tags/tag478.xml" ContentType="application/vnd.openxmlformats-officedocument.presentationml.tags+xml"/>
  <Override PartName="/ppt/tags/tag197.xml" ContentType="application/vnd.openxmlformats-officedocument.presentationml.tags+xml"/>
  <Override PartName="/ppt/tags/tag933.xml" ContentType="application/vnd.openxmlformats-officedocument.presentationml.tags+xml"/>
  <Override PartName="/ppt/notesSlides/notesSlide22.xml" ContentType="application/vnd.openxmlformats-officedocument.presentationml.notesSlide+xml"/>
  <Override PartName="/ppt/tags/tag1459.xml" ContentType="application/vnd.openxmlformats-officedocument.presentationml.tags+xml"/>
  <Override PartName="/ppt/tags/tag164.xml" ContentType="application/vnd.openxmlformats-officedocument.presentationml.tags+xml"/>
  <Override PartName="/ppt/tags/tag1539.xml" ContentType="application/vnd.openxmlformats-officedocument.presentationml.tags+xml"/>
  <Override PartName="/ppt/tags/tag867.xml" ContentType="application/vnd.openxmlformats-officedocument.presentationml.tags+xml"/>
  <Override PartName="/ppt/tags/tag837.xml" ContentType="application/vnd.openxmlformats-officedocument.presentationml.tags+xml"/>
  <Override PartName="/ppt/tags/tag1321.xml" ContentType="application/vnd.openxmlformats-officedocument.presentationml.tags+xml"/>
  <Override PartName="/ppt/tags/tag245.xml" ContentType="application/vnd.openxmlformats-officedocument.presentationml.tags+xml"/>
  <Override PartName="/ppt/tags/tag805.xml" ContentType="application/vnd.openxmlformats-officedocument.presentationml.tags+xml"/>
  <Override PartName="/ppt/tags/tag386.xml" ContentType="application/vnd.openxmlformats-officedocument.presentationml.tags+xml"/>
  <Override PartName="/ppt/tags/tag588.xml" ContentType="application/vnd.openxmlformats-officedocument.presentationml.tags+xml"/>
  <Override PartName="/ppt/tags/tag970.xml" ContentType="application/vnd.openxmlformats-officedocument.presentationml.tags+xml"/>
  <Override PartName="/ppt/slideLayouts/slideLayout9.xml" ContentType="application/vnd.openxmlformats-officedocument.presentationml.slideLayout+xml"/>
  <Override PartName="/ppt/tags/tag210.xml" ContentType="application/vnd.openxmlformats-officedocument.presentationml.tags+xml"/>
  <Override PartName="/ppt/tags/tag1004.xml" ContentType="application/vnd.openxmlformats-officedocument.presentationml.tags+xml"/>
  <Override PartName="/ppt/slides/slide52.xml" ContentType="application/vnd.openxmlformats-officedocument.presentationml.slide+xml"/>
  <Override PartName="/ppt/slides/slide51.xml" ContentType="application/vnd.openxmlformats-officedocument.presentationml.slide+xml"/>
  <Override PartName="/ppt/tags/tag1365.xml" ContentType="application/vnd.openxmlformats-officedocument.presentationml.tags+xml"/>
  <Override PartName="/ppt/tags/tag162.xml" ContentType="application/vnd.openxmlformats-officedocument.presentationml.tags+xml"/>
  <Override PartName="/ppt/tags/tag708.xml" ContentType="application/vnd.openxmlformats-officedocument.presentationml.tags+xml"/>
  <Override PartName="/ppt/tags/tag1543.xml" ContentType="application/vnd.openxmlformats-officedocument.presentationml.tags+xml"/>
  <Override PartName="/ppt/tags/tag1569.xml" ContentType="application/vnd.openxmlformats-officedocument.presentationml.tags+xml"/>
  <Override PartName="/ppt/tags/tag893.xml" ContentType="application/vnd.openxmlformats-officedocument.presentationml.tags+xml"/>
  <Override PartName="/ppt/tags/tag452.xml" ContentType="application/vnd.openxmlformats-officedocument.presentationml.tags+xml"/>
  <Override PartName="/ppt/tags/tag979.xml" ContentType="application/vnd.openxmlformats-officedocument.presentationml.tags+xml"/>
  <Override PartName="/ppt/tags/tag531.xml" ContentType="application/vnd.openxmlformats-officedocument.presentationml.tags+xml"/>
  <Override PartName="/ppt/tags/tag1479.xml" ContentType="application/vnd.openxmlformats-officedocument.presentationml.tags+xml"/>
  <Override PartName="/ppt/tags/tag1476.xml" ContentType="application/vnd.openxmlformats-officedocument.presentationml.tags+xml"/>
  <Override PartName="/ppt/tags/tag990.xml" ContentType="application/vnd.openxmlformats-officedocument.presentationml.tags+xml"/>
  <Override PartName="/ppt/tags/tag1140.xml" ContentType="application/vnd.openxmlformats-officedocument.presentationml.tags+xml"/>
  <Override PartName="/ppt/tags/tag1583.xml" ContentType="application/vnd.openxmlformats-officedocument.presentationml.tags+xml"/>
  <Override PartName="/ppt/tags/tag367.xml" ContentType="application/vnd.openxmlformats-officedocument.presentationml.tags+xml"/>
  <Override PartName="/ppt/tags/tag1190.xml" ContentType="application/vnd.openxmlformats-officedocument.presentationml.tags+xml"/>
  <Override PartName="/ppt/tags/tag1694.xml" ContentType="application/vnd.openxmlformats-officedocument.presentationml.tags+xml"/>
  <Override PartName="/ppt/tags/tag258.xml" ContentType="application/vnd.openxmlformats-officedocument.presentationml.tags+xml"/>
  <Override PartName="/ppt/tags/tag254.xml" ContentType="application/vnd.openxmlformats-officedocument.presentationml.tags+xml"/>
  <Override PartName="/ppt/tags/tag449.xml" ContentType="application/vnd.openxmlformats-officedocument.presentationml.tags+xml"/>
  <Override PartName="/ppt/tags/tag723.xml" ContentType="application/vnd.openxmlformats-officedocument.presentationml.tags+xml"/>
  <Override PartName="/ppt/tags/tag1323.xml" ContentType="application/vnd.openxmlformats-officedocument.presentationml.tags+xml"/>
  <Override PartName="/ppt/tags/tag1179.xml" ContentType="application/vnd.openxmlformats-officedocument.presentationml.tags+xml"/>
  <Override PartName="/ppt/tags/tag912.xml" ContentType="application/vnd.openxmlformats-officedocument.presentationml.tags+xml"/>
  <Override PartName="/ppt/tags/tag1312.xml" ContentType="application/vnd.openxmlformats-officedocument.presentationml.tags+xml"/>
  <Override PartName="/ppt/tags/tag124.xml" ContentType="application/vnd.openxmlformats-officedocument.presentationml.tags+xml"/>
  <Override PartName="/ppt/tags/tag1155.xml" ContentType="application/vnd.openxmlformats-officedocument.presentationml.tags+xml"/>
  <Override PartName="/ppt/tags/tag791.xml" ContentType="application/vnd.openxmlformats-officedocument.presentationml.tags+xml"/>
  <Override PartName="/ppt/tags/tag842.xml" ContentType="application/vnd.openxmlformats-officedocument.presentationml.tags+xml"/>
  <Override PartName="/ppt/tags/tag915.xml" ContentType="application/vnd.openxmlformats-officedocument.presentationml.tags+xml"/>
  <Override PartName="/ppt/tags/tag417.xml" ContentType="application/vnd.openxmlformats-officedocument.presentationml.tags+xml"/>
  <Override PartName="/ppt/tags/tag1248.xml" ContentType="application/vnd.openxmlformats-officedocument.presentationml.tags+xml"/>
  <Override PartName="/ppt/tags/tag1271.xml" ContentType="application/vnd.openxmlformats-officedocument.presentationml.tags+xml"/>
  <Override PartName="/ppt/tags/tag1500.xml" ContentType="application/vnd.openxmlformats-officedocument.presentationml.tags+xml"/>
  <Override PartName="/ppt/tags/tag1117.xml" ContentType="application/vnd.openxmlformats-officedocument.presentationml.tags+xml"/>
  <Override PartName="/ppt/tags/tag752.xml" ContentType="application/vnd.openxmlformats-officedocument.presentationml.tags+xml"/>
  <Override PartName="/ppt/tags/tag637.xml" ContentType="application/vnd.openxmlformats-officedocument.presentationml.tags+xml"/>
  <Override PartName="/ppt/tags/tag63.xml" ContentType="application/vnd.openxmlformats-officedocument.presentationml.tags+xml"/>
  <Override PartName="/ppt/tags/tag1599.xml" ContentType="application/vnd.openxmlformats-officedocument.presentationml.tags+xml"/>
  <Override PartName="/ppt/tags/tag1213.xml" ContentType="application/vnd.openxmlformats-officedocument.presentationml.tags+xml"/>
  <Override PartName="/ppt/tags/tag967.xml" ContentType="application/vnd.openxmlformats-officedocument.presentationml.tags+xml"/>
  <Override PartName="/ppt/tags/tag405.xml" ContentType="application/vnd.openxmlformats-officedocument.presentationml.tags+xml"/>
  <Override PartName="/ppt/tags/tag1370.xml" ContentType="application/vnd.openxmlformats-officedocument.presentationml.tags+xml"/>
  <Override PartName="/ppt/tags/tag84.xml" ContentType="application/vnd.openxmlformats-officedocument.presentationml.tags+xml"/>
  <Override PartName="/ppt/tags/tag104.xml" ContentType="application/vnd.openxmlformats-officedocument.presentationml.tags+xml"/>
  <Override PartName="/ppt/tags/tag1719.xml" ContentType="application/vnd.openxmlformats-officedocument.presentationml.tags+xml"/>
  <Override PartName="/ppt/tags/tag1299.xml" ContentType="application/vnd.openxmlformats-officedocument.presentationml.tags+xml"/>
  <Override PartName="/ppt/tags/tag617.xml" ContentType="application/vnd.openxmlformats-officedocument.presentationml.tags+xml"/>
  <Override PartName="/ppt/tags/tag222.xml" ContentType="application/vnd.openxmlformats-officedocument.presentationml.tags+xml"/>
  <Override PartName="/ppt/slideLayouts/slideLayout5.xml" ContentType="application/vnd.openxmlformats-officedocument.presentationml.slideLayout+xml"/>
  <Override PartName="/ppt/tags/tag168.xml" ContentType="application/vnd.openxmlformats-officedocument.presentationml.tags+xml"/>
  <Override PartName="/ppt/tags/tag139.xml" ContentType="application/vnd.openxmlformats-officedocument.presentationml.tags+xml"/>
  <Override PartName="/ppt/tags/tag1123.xml" ContentType="application/vnd.openxmlformats-officedocument.presentationml.tags+xml"/>
  <Override PartName="/ppt/tags/tag1068.xml" ContentType="application/vnd.openxmlformats-officedocument.presentationml.tags+xml"/>
  <Override PartName="/ppt/tags/tag1608.xml" ContentType="application/vnd.openxmlformats-officedocument.presentationml.tags+xml"/>
  <Override PartName="/ppt/tags/tag1047.xml" ContentType="application/vnd.openxmlformats-officedocument.presentationml.tags+xml"/>
  <Override PartName="/ppt/tags/tag701.xml" ContentType="application/vnd.openxmlformats-officedocument.presentationml.tags+xml"/>
  <Override PartName="/ppt/tags/tag75.xml" ContentType="application/vnd.openxmlformats-officedocument.presentationml.tags+xml"/>
  <Override PartName="/ppt/tags/tag577.xml" ContentType="application/vnd.openxmlformats-officedocument.presentationml.tags+xml"/>
  <Override PartName="/ppt/tags/tag1658.xml" ContentType="application/vnd.openxmlformats-officedocument.presentationml.tags+xml"/>
  <Override PartName="/ppt/tags/tag1330.xml" ContentType="application/vnd.openxmlformats-officedocument.presentationml.tags+xml"/>
  <Override PartName="/ppt/tags/tag425.xml" ContentType="application/vnd.openxmlformats-officedocument.presentationml.tags+xml"/>
  <Override PartName="/ppt/tags/tag1030.xml" ContentType="application/vnd.openxmlformats-officedocument.presentationml.tags+xml"/>
  <Override PartName="/ppt/tags/tag404.xml" ContentType="application/vnd.openxmlformats-officedocument.presentationml.tags+xml"/>
  <Override PartName="/ppt/slideLayouts/slideLayout1.xml" ContentType="application/vnd.openxmlformats-officedocument.presentationml.slideLayout+xml"/>
  <Override PartName="/ppt/tags/tag553.xml" ContentType="application/vnd.openxmlformats-officedocument.presentationml.tags+xml"/>
  <Override PartName="/ppt/tags/tag445.xml" ContentType="application/vnd.openxmlformats-officedocument.presentationml.tags+xml"/>
  <Override PartName="/ppt/tags/tag960.xml" ContentType="application/vnd.openxmlformats-officedocument.presentationml.tags+xml"/>
  <Override PartName="/ppt/tags/tag206.xml" ContentType="application/vnd.openxmlformats-officedocument.presentationml.tags+xml"/>
  <Override PartName="/ppt/tags/tag1414.xml" ContentType="application/vnd.openxmlformats-officedocument.presentationml.tags+xml"/>
  <Override PartName="/ppt/tags/tag641.xml" ContentType="application/vnd.openxmlformats-officedocument.presentationml.tags+xml"/>
  <Override PartName="/ppt/tags/tag1560.xml" ContentType="application/vnd.openxmlformats-officedocument.presentationml.tags+xml"/>
  <Override PartName="/ppt/tags/tag1704.xml" ContentType="application/vnd.openxmlformats-officedocument.presentationml.tags+xml"/>
  <Override PartName="/ppt/tags/tag1644.xml" ContentType="application/vnd.openxmlformats-officedocument.presentationml.tags+xml"/>
  <Override PartName="/ppt/slides/slide4.xml" ContentType="application/vnd.openxmlformats-officedocument.presentationml.slide+xml"/>
  <Override PartName="/ppt/tags/tag1556.xml" ContentType="application/vnd.openxmlformats-officedocument.presentationml.tags+xml"/>
  <Override PartName="/ppt/tags/tag596.xml" ContentType="application/vnd.openxmlformats-officedocument.presentationml.tags+xml"/>
  <Override PartName="/ppt/tags/tag1682.xml" ContentType="application/vnd.openxmlformats-officedocument.presentationml.tags+xml"/>
  <Override PartName="/ppt/tags/tag849.xml" ContentType="application/vnd.openxmlformats-officedocument.presentationml.tags+xml"/>
  <Override PartName="/ppt/tags/tag624.xml" ContentType="application/vnd.openxmlformats-officedocument.presentationml.tags+xml"/>
  <Override PartName="/ppt/tags/tag1326.xml" ContentType="application/vnd.openxmlformats-officedocument.presentationml.tags+xml"/>
  <Override PartName="/ppt/slides/slide6.xml" ContentType="application/vnd.openxmlformats-officedocument.presentationml.slide+xml"/>
  <Override PartName="/ppt/tags/tag403.xml" ContentType="application/vnd.openxmlformats-officedocument.presentationml.tags+xml"/>
  <Override PartName="/ppt/tags/tag938.xml" ContentType="application/vnd.openxmlformats-officedocument.presentationml.tags+xml"/>
  <Override PartName="/ppt/tags/tag1061.xml" ContentType="application/vnd.openxmlformats-officedocument.presentationml.tags+xml"/>
  <Override PartName="/ppt/tags/tag1099.xml" ContentType="application/vnd.openxmlformats-officedocument.presentationml.tags+xml"/>
  <Override PartName="/ppt/tags/tag439.xml" ContentType="application/vnd.openxmlformats-officedocument.presentationml.tags+xml"/>
  <Override PartName="/ppt/tags/tag745.xml" ContentType="application/vnd.openxmlformats-officedocument.presentationml.tags+xml"/>
  <Override PartName="/ppt/slideLayouts/slideLayout8.xml" ContentType="application/vnd.openxmlformats-officedocument.presentationml.slideLayout+xml"/>
  <Override PartName="/ppt/tags/tag541.xml" ContentType="application/vnd.openxmlformats-officedocument.presentationml.tags+xml"/>
  <Override PartName="/ppt/tags/tag481.xml" ContentType="application/vnd.openxmlformats-officedocument.presentationml.tags+xml"/>
  <Override PartName="/ppt/tags/tag806.xml" ContentType="application/vnd.openxmlformats-officedocument.presentationml.tags+xml"/>
  <Override PartName="/ppt/tags/tag1153.xml" ContentType="application/vnd.openxmlformats-officedocument.presentationml.tags+xml"/>
  <Override PartName="/ppt/tags/tag956.xml" ContentType="application/vnd.openxmlformats-officedocument.presentationml.tags+xml"/>
  <Override PartName="/ppt/tags/tag153.xml" ContentType="application/vnd.openxmlformats-officedocument.presentationml.tags+xml"/>
  <Override PartName="/ppt/tags/tag1176.xml" ContentType="application/vnd.openxmlformats-officedocument.presentationml.tags+xml"/>
  <Override PartName="/ppt/slides/slide66.xml" ContentType="application/vnd.openxmlformats-officedocument.presentationml.slide+xml"/>
  <Override PartName="/ppt/tags/tag561.xml" ContentType="application/vnd.openxmlformats-officedocument.presentationml.tags+xml"/>
  <Override PartName="/ppt/notesSlides/notesSlide9.xml" ContentType="application/vnd.openxmlformats-officedocument.presentationml.notesSlide+xml"/>
  <Override PartName="/ppt/tags/tag1587.xml" ContentType="application/vnd.openxmlformats-officedocument.presentationml.tags+xml"/>
  <Override PartName="/ppt/tags/tag1747.xml" ContentType="application/vnd.openxmlformats-officedocument.presentationml.tags+xml"/>
  <Override PartName="/ppt/tags/tag969.xml" ContentType="application/vnd.openxmlformats-officedocument.presentationml.tags+xml"/>
  <Override PartName="/ppt/tags/tag115.xml" ContentType="application/vnd.openxmlformats-officedocument.presentationml.tags+xml"/>
  <Override PartName="/ppt/tags/tag1081.xml" ContentType="application/vnd.openxmlformats-officedocument.presentationml.tags+xml"/>
  <Override PartName="/ppt/tags/tag384.xml" ContentType="application/vnd.openxmlformats-officedocument.presentationml.tags+xml"/>
  <Override PartName="/ppt/tags/tag1116.xml" ContentType="application/vnd.openxmlformats-officedocument.presentationml.tags+xml"/>
  <Override PartName="/ppt/tags/tag267.xml" ContentType="application/vnd.openxmlformats-officedocument.presentationml.tags+xml"/>
  <Override PartName="/ppt/tags/tag755.xml" ContentType="application/vnd.openxmlformats-officedocument.presentationml.tags+xml"/>
  <Override PartName="/ppt/tags/tag746.xml" ContentType="application/vnd.openxmlformats-officedocument.presentationml.tags+xml"/>
  <Override PartName="/ppt/tags/tag66.xml" ContentType="application/vnd.openxmlformats-officedocument.presentationml.tags+xml"/>
  <Override PartName="/ppt/tags/tag85.xml" ContentType="application/vnd.openxmlformats-officedocument.presentationml.tags+xml"/>
  <Override PartName="/ppt/tags/tag1594.xml" ContentType="application/vnd.openxmlformats-officedocument.presentationml.tags+xml"/>
  <Override PartName="/ppt/slides/slide1.xml" ContentType="application/vnd.openxmlformats-officedocument.presentationml.slide+xml"/>
  <Override PartName="/ppt/tags/tag1171.xml" ContentType="application/vnd.openxmlformats-officedocument.presentationml.tags+xml"/>
  <Override PartName="/ppt/tags/tag1498.xml" ContentType="application/vnd.openxmlformats-officedocument.presentationml.tags+xml"/>
  <Override PartName="/ppt/tags/tag1046.xml" ContentType="application/vnd.openxmlformats-officedocument.presentationml.tags+xml"/>
  <Override PartName="/ppt/tags/tag1016.xml" ContentType="application/vnd.openxmlformats-officedocument.presentationml.tags+xml"/>
  <Override PartName="/ppt/tags/tag1410.xml" ContentType="application/vnd.openxmlformats-officedocument.presentationml.tags+xml"/>
  <Override PartName="/ppt/tags/tag1253.xml" ContentType="application/vnd.openxmlformats-officedocument.presentationml.tags+xml"/>
  <Override PartName="/ppt/tags/tag753.xml" ContentType="application/vnd.openxmlformats-officedocument.presentationml.tags+xml"/>
  <Override PartName="/ppt/tags/tag1490.xml" ContentType="application/vnd.openxmlformats-officedocument.presentationml.tags+xml"/>
  <Override PartName="/ppt/notesSlides/notesSlide1.xml" ContentType="application/vnd.openxmlformats-officedocument.presentationml.notesSlide+xml"/>
  <Override PartName="/ppt/slides/slide61.xml" ContentType="application/vnd.openxmlformats-officedocument.presentationml.slide+xml"/>
  <Override PartName="/ppt/tags/tag361.xml" ContentType="application/vnd.openxmlformats-officedocument.presentationml.tags+xml"/>
  <Override PartName="/ppt/tags/tag152.xml" ContentType="application/vnd.openxmlformats-officedocument.presentationml.tags+xml"/>
  <Override PartName="/ppt/tags/tag1283.xml" ContentType="application/vnd.openxmlformats-officedocument.presentationml.tags+xml"/>
  <Override PartName="/ppt/tags/tag345.xml" ContentType="application/vnd.openxmlformats-officedocument.presentationml.tags+xml"/>
  <Override PartName="/ppt/slides/slide10.xml" ContentType="application/vnd.openxmlformats-officedocument.presentationml.slide+xml"/>
  <Override PartName="/ppt/tags/tag429.xml" ContentType="application/vnd.openxmlformats-officedocument.presentationml.tags+xml"/>
  <Override PartName="/ppt/tags/tag1477.xml" ContentType="application/vnd.openxmlformats-officedocument.presentationml.tags+xml"/>
  <Override PartName="/ppt/tags/tag1408.xml" ContentType="application/vnd.openxmlformats-officedocument.presentationml.tags+xml"/>
  <Override PartName="/ppt/tags/tag1120.xml" ContentType="application/vnd.openxmlformats-officedocument.presentationml.tags+xml"/>
  <Override PartName="/ppt/tags/tag94.xml" ContentType="application/vnd.openxmlformats-officedocument.presentationml.tags+xml"/>
  <Override PartName="/ppt/tags/tag936.xml" ContentType="application/vnd.openxmlformats-officedocument.presentationml.tags+xml"/>
  <Override PartName="/ppt/tags/tag412.xml" ContentType="application/vnd.openxmlformats-officedocument.presentationml.tags+xml"/>
  <Override PartName="/ppt/tags/tag721.xml" ContentType="application/vnd.openxmlformats-officedocument.presentationml.tags+xml"/>
  <Override PartName="/ppt/tags/tag951.xml" ContentType="application/vnd.openxmlformats-officedocument.presentationml.tags+xml"/>
  <Override PartName="/ppt/tags/tag344.xml" ContentType="application/vnd.openxmlformats-officedocument.presentationml.tags+xml"/>
  <Override PartName="/ppt/tags/tag961.xml" ContentType="application/vnd.openxmlformats-officedocument.presentationml.tags+xml"/>
  <Override PartName="/ppt/tags/tag788.xml" ContentType="application/vnd.openxmlformats-officedocument.presentationml.tags+xml"/>
  <Override PartName="/ppt/tags/tag1267.xml" ContentType="application/vnd.openxmlformats-officedocument.presentationml.tags+xml"/>
  <Override PartName="/ppt/tags/tag1363.xml" ContentType="application/vnd.openxmlformats-officedocument.presentationml.tags+xml"/>
  <Override PartName="/ppt/tags/tag1338.xml" ContentType="application/vnd.openxmlformats-officedocument.presentationml.tags+xml"/>
  <Override PartName="/ppt/tags/tag202.xml" ContentType="application/vnd.openxmlformats-officedocument.presentationml.tags+xml"/>
  <Override PartName="/ppt/tags/tag415.xml" ContentType="application/vnd.openxmlformats-officedocument.presentationml.tags+xml"/>
  <Override PartName="/ppt/tags/tag894.xml" ContentType="application/vnd.openxmlformats-officedocument.presentationml.tags+xml"/>
  <Override PartName="/ppt/tags/tag1559.xml" ContentType="application/vnd.openxmlformats-officedocument.presentationml.tags+xml"/>
  <Override PartName="/ppt/tags/tag224.xml" ContentType="application/vnd.openxmlformats-officedocument.presentationml.tags+xml"/>
  <Override PartName="/ppt/tags/tag614.xml" ContentType="application/vnd.openxmlformats-officedocument.presentationml.tags+xml"/>
  <Override PartName="/ppt/tags/tag45.xml" ContentType="application/vnd.openxmlformats-officedocument.presentationml.tags+xml"/>
  <Override PartName="/ppt/tags/tag972.xml" ContentType="application/vnd.openxmlformats-officedocument.presentationml.tags+xml"/>
  <Override PartName="/ppt/tags/tag1533.xml" ContentType="application/vnd.openxmlformats-officedocument.presentationml.tags+xml"/>
  <Override PartName="/ppt/tags/tag1522.xml" ContentType="application/vnd.openxmlformats-officedocument.presentationml.tags+xml"/>
  <Override PartName="/ppt/tags/tag937.xml" ContentType="application/vnd.openxmlformats-officedocument.presentationml.tags+xml"/>
  <Override PartName="/ppt/tags/tag1492.xml" ContentType="application/vnd.openxmlformats-officedocument.presentationml.tags+xml"/>
  <Override PartName="/ppt/tags/tag1284.xml" ContentType="application/vnd.openxmlformats-officedocument.presentationml.tags+xml"/>
  <Override PartName="/ppt/tags/tag1075.xml" ContentType="application/vnd.openxmlformats-officedocument.presentationml.tags+xml"/>
  <Override PartName="/ppt/tags/tag992.xml" ContentType="application/vnd.openxmlformats-officedocument.presentationml.tags+xml"/>
  <Override PartName="/ppt/tags/tag223.xml" ContentType="application/vnd.openxmlformats-officedocument.presentationml.tags+xml"/>
  <Override PartName="/ppt/tags/tag747.xml" ContentType="application/vnd.openxmlformats-officedocument.presentationml.tags+xml"/>
  <Override PartName="/ppt/tags/tag1339.xml" ContentType="application/vnd.openxmlformats-officedocument.presentationml.tags+xml"/>
  <Override PartName="/ppt/tags/tag775.xml" ContentType="application/vnd.openxmlformats-officedocument.presentationml.tags+xml"/>
  <Override PartName="/ppt/notesSlides/notesSlide3.xml" ContentType="application/vnd.openxmlformats-officedocument.presentationml.notesSlide+xml"/>
  <Override PartName="/ppt/tags/tag455.xml" ContentType="application/vnd.openxmlformats-officedocument.presentationml.tags+xml"/>
  <Override PartName="/ppt/tags/tag685.xml" ContentType="application/vnd.openxmlformats-officedocument.presentationml.tags+xml"/>
  <Override PartName="/ppt/slides/slide26.xml" ContentType="application/vnd.openxmlformats-officedocument.presentationml.slide+xml"/>
  <Override PartName="/ppt/tags/tag1085.xml" ContentType="application/vnd.openxmlformats-officedocument.presentationml.tags+xml"/>
  <Override PartName="/ppt/tags/tag1515.xml" ContentType="application/vnd.openxmlformats-officedocument.presentationml.tags+xml"/>
  <Override PartName="/ppt/tags/tag876.xml" ContentType="application/vnd.openxmlformats-officedocument.presentationml.tags+xml"/>
  <Override PartName="/ppt/tags/tag966.xml" ContentType="application/vnd.openxmlformats-officedocument.presentationml.tags+xml"/>
  <Override PartName="/ppt/notesSlides/notesSlide37.xml" ContentType="application/vnd.openxmlformats-officedocument.presentationml.notesSlide+xml"/>
  <Override PartName="/ppt/tags/tag666.xml" ContentType="application/vnd.openxmlformats-officedocument.presentationml.tags+xml"/>
  <Override PartName="/ppt/tags/tag383.xml" ContentType="application/vnd.openxmlformats-officedocument.presentationml.tags+xml"/>
  <Override PartName="/ppt/tags/tag776.xml" ContentType="application/vnd.openxmlformats-officedocument.presentationml.tags+xml"/>
  <Override PartName="/ppt/tags/tag580.xml" ContentType="application/vnd.openxmlformats-officedocument.presentationml.tags+xml"/>
  <Override PartName="/ppt/tags/tag738.xml" ContentType="application/vnd.openxmlformats-officedocument.presentationml.tags+xml"/>
  <Override PartName="/ppt/tags/tag238.xml" ContentType="application/vnd.openxmlformats-officedocument.presentationml.tags+xml"/>
  <Override PartName="/ppt/tags/tag1728.xml" ContentType="application/vnd.openxmlformats-officedocument.presentationml.tags+xml"/>
  <Override PartName="/ppt/tags/tag1219.xml" ContentType="application/vnd.openxmlformats-officedocument.presentationml.tags+xml"/>
  <Override PartName="/ppt/tags/tag1432.xml" ContentType="application/vnd.openxmlformats-officedocument.presentationml.tags+xml"/>
  <Override PartName="/ppt/tags/tag289.xml" ContentType="application/vnd.openxmlformats-officedocument.presentationml.tags+xml"/>
  <Override PartName="/ppt/tags/tag438.xml" ContentType="application/vnd.openxmlformats-officedocument.presentationml.tags+xml"/>
  <Override PartName="/ppt/tags/tag1751.xml" ContentType="application/vnd.openxmlformats-officedocument.presentationml.tags+xml"/>
  <Override PartName="/ppt/tags/tag1487.xml" ContentType="application/vnd.openxmlformats-officedocument.presentationml.tags+xml"/>
  <Override PartName="/ppt/tags/tag711.xml" ContentType="application/vnd.openxmlformats-officedocument.presentationml.tags+xml"/>
  <Override PartName="/ppt/tags/tag864.xml" ContentType="application/vnd.openxmlformats-officedocument.presentationml.tags+xml"/>
  <Override PartName="/ppt/tags/tag215.xml" ContentType="application/vnd.openxmlformats-officedocument.presentationml.tags+xml"/>
  <Override PartName="/ppt/tags/tag49.xml" ContentType="application/vnd.openxmlformats-officedocument.presentationml.tags+xml"/>
  <Override PartName="/ppt/tags/tag705.xml" ContentType="application/vnd.openxmlformats-officedocument.presentationml.tags+xml"/>
  <Default Extension="rels" ContentType="application/vnd.openxmlformats-package.relationships+xml"/>
  <Override PartName="/ppt/tags/tag1725.xml" ContentType="application/vnd.openxmlformats-officedocument.presentationml.tags+xml"/>
  <Override PartName="/ppt/tags/tag1656.xml" ContentType="application/vnd.openxmlformats-officedocument.presentationml.tags+xml"/>
  <Override PartName="/ppt/tags/tag1566.xml" ContentType="application/vnd.openxmlformats-officedocument.presentationml.tags+xml"/>
  <Override PartName="/ppt/tags/tag1044.xml" ContentType="application/vnd.openxmlformats-officedocument.presentationml.tags+xml"/>
  <Override PartName="/ppt/tags/tag1730.xml" ContentType="application/vnd.openxmlformats-officedocument.presentationml.tags+xml"/>
  <Override PartName="/ppt/tags/tag1691.xml" ContentType="application/vnd.openxmlformats-officedocument.presentationml.tags+xml"/>
  <Override PartName="/ppt/slides/slide29.xml" ContentType="application/vnd.openxmlformats-officedocument.presentationml.slide+xml"/>
  <Override PartName="/ppt/tags/tag630.xml" ContentType="application/vnd.openxmlformats-officedocument.presentationml.tags+xml"/>
  <Override PartName="/ppt/tags/tag159.xml" ContentType="application/vnd.openxmlformats-officedocument.presentationml.tags+xml"/>
  <Override PartName="/ppt/tags/tag599.xml" ContentType="application/vnd.openxmlformats-officedocument.presentationml.tags+xml"/>
  <Override PartName="/ppt/tags/tag987.xml" ContentType="application/vnd.openxmlformats-officedocument.presentationml.tags+xml"/>
  <Override PartName="/ppt/tags/tag411.xml" ContentType="application/vnd.openxmlformats-officedocument.presentationml.tags+xml"/>
  <Override PartName="/ppt/tags/tag339.xml" ContentType="application/vnd.openxmlformats-officedocument.presentationml.tags+xml"/>
  <Override PartName="/ppt/tags/tag282.xml" ContentType="application/vnd.openxmlformats-officedocument.presentationml.tags+xml"/>
  <Override PartName="/ppt/tags/tag1661.xml" ContentType="application/vnd.openxmlformats-officedocument.presentationml.tags+xml"/>
  <Override PartName="/ppt/tags/tag1147.xml" ContentType="application/vnd.openxmlformats-officedocument.presentationml.tags+xml"/>
  <Override PartName="/ppt/tags/tag1703.xml" ContentType="application/vnd.openxmlformats-officedocument.presentationml.tags+xml"/>
  <Override PartName="/ppt/tags/tag277.xml" ContentType="application/vnd.openxmlformats-officedocument.presentationml.tags+xml"/>
  <Override PartName="/ppt/tags/tag1578.xml" ContentType="application/vnd.openxmlformats-officedocument.presentationml.tags+xml"/>
  <Override PartName="/ppt/tags/tag965.xml" ContentType="application/vnd.openxmlformats-officedocument.presentationml.tags+xml"/>
  <Override PartName="/ppt/tags/tag872.xml" ContentType="application/vnd.openxmlformats-officedocument.presentationml.tags+xml"/>
  <Override PartName="/ppt/tags/tag1664.xml" ContentType="application/vnd.openxmlformats-officedocument.presentationml.tags+xml"/>
  <Override PartName="/ppt/tags/tag497.xml" ContentType="application/vnd.openxmlformats-officedocument.presentationml.tags+xml"/>
  <Override PartName="/ppt/viewProps.xml" ContentType="application/vnd.openxmlformats-officedocument.presentationml.viewProps+xml"/>
  <Override PartName="/ppt/tags/tag1200.xml" ContentType="application/vnd.openxmlformats-officedocument.presentationml.tags+xml"/>
  <Override PartName="/ppt/tags/tag1366.xml" ContentType="application/vnd.openxmlformats-officedocument.presentationml.tags+xml"/>
  <Override PartName="/ppt/tags/tag1354.xml" ContentType="application/vnd.openxmlformats-officedocument.presentationml.tags+xml"/>
  <Override PartName="/ppt/tags/tag741.xml" ContentType="application/vnd.openxmlformats-officedocument.presentationml.tags+xml"/>
  <Override PartName="/ppt/tags/tag1286.xml" ContentType="application/vnd.openxmlformats-officedocument.presentationml.tags+xml"/>
  <Override PartName="/ppt/tags/tag1421.xml" ContentType="application/vnd.openxmlformats-officedocument.presentationml.tags+xml"/>
  <Override PartName="/ppt/tags/tag1482.xml" ContentType="application/vnd.openxmlformats-officedocument.presentationml.tags+xml"/>
  <Override PartName="/ppt/tags/tag476.xml" ContentType="application/vnd.openxmlformats-officedocument.presentationml.tags+xml"/>
  <Override PartName="/ppt/tags/tag597.xml" ContentType="application/vnd.openxmlformats-officedocument.presentationml.tags+xml"/>
  <Override PartName="/ppt/tags/tag38.xml" ContentType="application/vnd.openxmlformats-officedocument.presentationml.tags+xml"/>
  <Override PartName="/ppt/tags/tag165.xml" ContentType="application/vnd.openxmlformats-officedocument.presentationml.tags+xml"/>
  <Override PartName="/ppt/tags/tag56.xml" ContentType="application/vnd.openxmlformats-officedocument.presentationml.tags+xml"/>
  <Override PartName="/ppt/tags/tag1167.xml" ContentType="application/vnd.openxmlformats-officedocument.presentationml.tags+xml"/>
  <Override PartName="/ppt/tags/tag1629.xml" ContentType="application/vnd.openxmlformats-officedocument.presentationml.tags+xml"/>
  <Override PartName="/ppt/tags/tag636.xml" ContentType="application/vnd.openxmlformats-officedocument.presentationml.tags+xml"/>
  <Override PartName="/ppt/tags/tag565.xml" ContentType="application/vnd.openxmlformats-officedocument.presentationml.tags+xml"/>
  <Override PartName="/ppt/tags/tag1349.xml" ContentType="application/vnd.openxmlformats-officedocument.presentationml.tags+xml"/>
  <Override PartName="/ppt/tags/tag783.xml" ContentType="application/vnd.openxmlformats-officedocument.presentationml.tags+xml"/>
  <Override PartName="/ppt/tags/tag1519.xml" ContentType="application/vnd.openxmlformats-officedocument.presentationml.tags+xml"/>
  <Override PartName="/ppt/tags/tag778.xml" ContentType="application/vnd.openxmlformats-officedocument.presentationml.tags+xml"/>
  <Override PartName="/ppt/tags/tag946.xml" ContentType="application/vnd.openxmlformats-officedocument.presentationml.tags+xml"/>
  <Override PartName="/ppt/tags/tag495.xml" ContentType="application/vnd.openxmlformats-officedocument.presentationml.tags+xml"/>
  <Override PartName="/ppt/tags/tag1660.xml" ContentType="application/vnd.openxmlformats-officedocument.presentationml.tags+xml"/>
  <Override PartName="/ppt/tags/tag283.xml" ContentType="application/vnd.openxmlformats-officedocument.presentationml.tags+xml"/>
  <Override PartName="/ppt/tags/tag702.xml" ContentType="application/vnd.openxmlformats-officedocument.presentationml.tags+xml"/>
  <Override PartName="/ppt/tags/tag852.xml" ContentType="application/vnd.openxmlformats-officedocument.presentationml.tags+xml"/>
  <Override PartName="/ppt/tags/tag14.xml" ContentType="application/vnd.openxmlformats-officedocument.presentationml.tags+xml"/>
  <Override PartName="/ppt/tags/tag5.xml" ContentType="application/vnd.openxmlformats-officedocument.presentationml.tags+xml"/>
  <Override PartName="/ppt/tags/tag1238.xml" ContentType="application/vnd.openxmlformats-officedocument.presentationml.tags+xml"/>
  <Override PartName="/ppt/tags/tag1455.xml" ContentType="application/vnd.openxmlformats-officedocument.presentationml.tags+xml"/>
  <Override PartName="/ppt/tags/tag1355.xml" ContentType="application/vnd.openxmlformats-officedocument.presentationml.tags+xml"/>
  <Override PartName="/ppt/tags/tag985.xml" ContentType="application/vnd.openxmlformats-officedocument.presentationml.tags+xml"/>
  <Override PartName="/ppt/tags/tag633.xml" ContentType="application/vnd.openxmlformats-officedocument.presentationml.tags+xml"/>
  <Override PartName="/ppt/tags/tag662.xml" ContentType="application/vnd.openxmlformats-officedocument.presentationml.tags+xml"/>
  <Override PartName="/ppt/tags/tag1428.xml" ContentType="application/vnd.openxmlformats-officedocument.presentationml.tags+xml"/>
  <Override PartName="/ppt/tags/tag1649.xml" ContentType="application/vnd.openxmlformats-officedocument.presentationml.tags+xml"/>
  <Override PartName="/ppt/tags/tag1364.xml" ContentType="application/vnd.openxmlformats-officedocument.presentationml.tags+xml"/>
  <Override PartName="/ppt/tags/tag1579.xml" ContentType="application/vnd.openxmlformats-officedocument.presentationml.tags+xml"/>
  <Override PartName="/ppt/tags/tag808.xml" ContentType="application/vnd.openxmlformats-officedocument.presentationml.tags+xml"/>
  <Override PartName="/ppt/slides/slide12.xml" ContentType="application/vnd.openxmlformats-officedocument.presentationml.slide+xml"/>
  <Override PartName="/ppt/tags/tag108.xml" ContentType="application/vnd.openxmlformats-officedocument.presentationml.tags+xml"/>
  <Override PartName="/ppt/tags/tag219.xml" ContentType="application/vnd.openxmlformats-officedocument.presentationml.tags+xml"/>
  <Override PartName="/ppt/tags/tag748.xml" ContentType="application/vnd.openxmlformats-officedocument.presentationml.tags+xml"/>
  <Override PartName="/ppt/tags/tag1657.xml" ContentType="application/vnd.openxmlformats-officedocument.presentationml.tags+xml"/>
  <Override PartName="/ppt/tags/tag195.xml" ContentType="application/vnd.openxmlformats-officedocument.presentationml.tags+xml"/>
  <Override PartName="/ppt/tags/tag638.xml" ContentType="application/vnd.openxmlformats-officedocument.presentationml.tags+xml"/>
  <Override PartName="/ppt/tags/tag1027.xml" ContentType="application/vnd.openxmlformats-officedocument.presentationml.tags+xml"/>
  <Override PartName="/ppt/tags/tag1103.xml" ContentType="application/vnd.openxmlformats-officedocument.presentationml.tags+xml"/>
  <Override PartName="/ppt/tags/tag1297.xml" ContentType="application/vnd.openxmlformats-officedocument.presentationml.tags+xml"/>
  <Override PartName="/ppt/slides/slide35.xml" ContentType="application/vnd.openxmlformats-officedocument.presentationml.slide+xml"/>
  <Override PartName="/ppt/tags/tag1143.xml" ContentType="application/vnd.openxmlformats-officedocument.presentationml.tags+xml"/>
  <Override PartName="/ppt/tags/tag1319.xml" ContentType="application/vnd.openxmlformats-officedocument.presentationml.tags+xml"/>
  <Override PartName="/ppt/tags/tag511.xml" ContentType="application/vnd.openxmlformats-officedocument.presentationml.tags+xml"/>
  <Override PartName="/ppt/tags/tag394.xml" ContentType="application/vnd.openxmlformats-officedocument.presentationml.tags+xml"/>
  <Override PartName="/ppt/tags/tag1379.xml" ContentType="application/vnd.openxmlformats-officedocument.presentationml.tags+xml"/>
  <Override PartName="/ppt/tags/tag1425.xml" ContentType="application/vnd.openxmlformats-officedocument.presentationml.tags+xml"/>
  <Override PartName="/ppt/tags/tag434.xml" ContentType="application/vnd.openxmlformats-officedocument.presentationml.tags+xml"/>
  <Override PartName="/ppt/tags/tag86.xml" ContentType="application/vnd.openxmlformats-officedocument.presentationml.tags+xml"/>
  <Override PartName="/ppt/tags/tag419.xml" ContentType="application/vnd.openxmlformats-officedocument.presentationml.tags+xml"/>
  <Override PartName="/ppt/tags/tag944.xml" ContentType="application/vnd.openxmlformats-officedocument.presentationml.tags+xml"/>
  <Override PartName="/ppt/tags/tag1517.xml" ContentType="application/vnd.openxmlformats-officedocument.presentationml.tags+xml"/>
  <Override PartName="/ppt/tags/tag1388.xml" ContentType="application/vnd.openxmlformats-officedocument.presentationml.tags+xml"/>
  <Override PartName="/ppt/tags/tag212.xml" ContentType="application/vnd.openxmlformats-officedocument.presentationml.tags+xml"/>
  <Override PartName="/ppt/tags/tag1101.xml" ContentType="application/vnd.openxmlformats-officedocument.presentationml.tags+xml"/>
  <Override PartName="/ppt/tags/tag1067.xml" ContentType="application/vnd.openxmlformats-officedocument.presentationml.tags+xml"/>
  <Override PartName="/ppt/tags/tag919.xml" ContentType="application/vnd.openxmlformats-officedocument.presentationml.tags+xml"/>
  <Override PartName="/ppt/tags/tag265.xml" ContentType="application/vnd.openxmlformats-officedocument.presentationml.tags+xml"/>
  <Override PartName="/ppt/tags/tag1243.xml" ContentType="application/vnd.openxmlformats-officedocument.presentationml.tags+xml"/>
  <Override PartName="/ppt/tags/tag1090.xml" ContentType="application/vnd.openxmlformats-officedocument.presentationml.tags+xml"/>
  <Override PartName="/ppt/tags/tag1223.xml" ContentType="application/vnd.openxmlformats-officedocument.presentationml.tags+xml"/>
  <Override PartName="/ppt/tags/tag1374.xml" ContentType="application/vnd.openxmlformats-officedocument.presentationml.tags+xml"/>
  <Override PartName="/ppt/tags/tag1054.xml" ContentType="application/vnd.openxmlformats-officedocument.presentationml.tags+xml"/>
  <Override PartName="/ppt/tags/tag28.xml" ContentType="application/vnd.openxmlformats-officedocument.presentationml.tags+xml"/>
  <Override PartName="/ppt/tags/tag1398.xml" ContentType="application/vnd.openxmlformats-officedocument.presentationml.tags+xml"/>
  <Override PartName="/ppt/tags/tag31.xml" ContentType="application/vnd.openxmlformats-officedocument.presentationml.tags+xml"/>
  <Override PartName="/ppt/tags/tag834.xml" ContentType="application/vnd.openxmlformats-officedocument.presentationml.tags+xml"/>
  <Override PartName="/ppt/slides/slide5.xml" ContentType="application/vnd.openxmlformats-officedocument.presentationml.slide+xml"/>
  <Override PartName="/ppt/slides/slide59.xml" ContentType="application/vnd.openxmlformats-officedocument.presentationml.slide+xml"/>
  <Override PartName="/ppt/tags/tag1557.xml" ContentType="application/vnd.openxmlformats-officedocument.presentationml.tags+xml"/>
  <Override PartName="/ppt/tags/tag854.xml" ContentType="application/vnd.openxmlformats-officedocument.presentationml.tags+xml"/>
  <Override PartName="/ppt/tags/tag337.xml" ContentType="application/vnd.openxmlformats-officedocument.presentationml.tags+xml"/>
  <Override PartName="/ppt/tags/tag1019.xml" ContentType="application/vnd.openxmlformats-officedocument.presentationml.tags+xml"/>
  <Override PartName="/ppt/tags/tag1535.xml" ContentType="application/vnd.openxmlformats-officedocument.presentationml.tags+xml"/>
  <Override PartName="/ppt/tags/tag327.xml" ContentType="application/vnd.openxmlformats-officedocument.presentationml.tags+xml"/>
  <Override PartName="/ppt/tags/tag1144.xml" ContentType="application/vnd.openxmlformats-officedocument.presentationml.tags+xml"/>
  <Override PartName="/ppt/tags/tag1470.xml" ContentType="application/vnd.openxmlformats-officedocument.presentationml.tags+xml"/>
  <Override PartName="/ppt/tags/tag590.xml" ContentType="application/vnd.openxmlformats-officedocument.presentationml.tags+xml"/>
  <Override PartName="/ppt/tags/tag479.xml" ContentType="application/vnd.openxmlformats-officedocument.presentationml.tags+xml"/>
  <Override PartName="/ppt/slides/slide8.xml" ContentType="application/vnd.openxmlformats-officedocument.presentationml.slide+xml"/>
  <Override PartName="/ppt/tags/tag247.xml" ContentType="application/vnd.openxmlformats-officedocument.presentationml.tags+xml"/>
  <Override PartName="/ppt/tags/tag623.xml" ContentType="application/vnd.openxmlformats-officedocument.presentationml.tags+xml"/>
  <Override PartName="/ppt/tags/tag1174.xml" ContentType="application/vnd.openxmlformats-officedocument.presentationml.tags+xml"/>
  <Override PartName="/ppt/tags/tag1445.xml" ContentType="application/vnd.openxmlformats-officedocument.presentationml.tags+xml"/>
  <Override PartName="/ppt/tags/tag687.xml" ContentType="application/vnd.openxmlformats-officedocument.presentationml.tags+xml"/>
  <Override PartName="/ppt/tags/tag1.xml" ContentType="application/vnd.openxmlformats-officedocument.presentationml.tags+xml"/>
  <Override PartName="/ppt/tags/tag402.xml" ContentType="application/vnd.openxmlformats-officedocument.presentationml.tags+xml"/>
  <Override PartName="/ppt/tags/tag1214.xml" ContentType="application/vnd.openxmlformats-officedocument.presentationml.tags+xml"/>
  <Override PartName="/ppt/tags/tag1753.xml" ContentType="application/vnd.openxmlformats-officedocument.presentationml.tags+xml"/>
  <Override PartName="/ppt/tags/tag797.xml" ContentType="application/vnd.openxmlformats-officedocument.presentationml.tags+xml"/>
  <Override PartName="/ppt/tags/tag248.xml" ContentType="application/vnd.openxmlformats-officedocument.presentationml.tags+xml"/>
  <Override PartName="/ppt/tags/tag1489.xml" ContentType="application/vnd.openxmlformats-officedocument.presentationml.tags+xml"/>
  <Override PartName="/ppt/tags/tag1567.xml" ContentType="application/vnd.openxmlformats-officedocument.presentationml.tags+xml"/>
  <Override PartName="/ppt/tags/tag1058.xml" ContentType="application/vnd.openxmlformats-officedocument.presentationml.tags+xml"/>
  <Override PartName="/ppt/tags/tag1628.xml" ContentType="application/vnd.openxmlformats-officedocument.presentationml.tags+xml"/>
  <Override PartName="/ppt/tags/tag525.xml" ContentType="application/vnd.openxmlformats-officedocument.presentationml.tags+xml"/>
  <Override PartName="/ppt/tags/tag302.xml" ContentType="application/vnd.openxmlformats-officedocument.presentationml.tags+xml"/>
  <Override PartName="/ppt/tags/tag501.xml" ContentType="application/vnd.openxmlformats-officedocument.presentationml.tags+xml"/>
  <Override PartName="/ppt/tags/tag890.xml" ContentType="application/vnd.openxmlformats-officedocument.presentationml.tags+xml"/>
  <Override PartName="/ppt/tags/tag1145.xml" ContentType="application/vnd.openxmlformats-officedocument.presentationml.tags+xml"/>
  <Override PartName="/ppt/tags/tag1422.xml" ContentType="application/vnd.openxmlformats-officedocument.presentationml.tags+xml"/>
  <Override PartName="/ppt/tags/tag1237.xml" ContentType="application/vnd.openxmlformats-officedocument.presentationml.tags+xml"/>
  <Override PartName="/ppt/tags/tag557.xml" ContentType="application/vnd.openxmlformats-officedocument.presentationml.tags+xml"/>
  <Override PartName="/ppt/tags/tag949.xml" ContentType="application/vnd.openxmlformats-officedocument.presentationml.tags+xml"/>
  <Override PartName="/ppt/tags/tag1083.xml" ContentType="application/vnd.openxmlformats-officedocument.presentationml.tags+xml"/>
  <Override PartName="/ppt/tags/tag470.xml" ContentType="application/vnd.openxmlformats-officedocument.presentationml.tags+xml"/>
  <Override PartName="/ppt/tags/tag726.xml" ContentType="application/vnd.openxmlformats-officedocument.presentationml.tags+xml"/>
  <Override PartName="/ppt/tags/tag319.xml" ContentType="application/vnd.openxmlformats-officedocument.presentationml.tags+xml"/>
  <Override PartName="/ppt/tags/tag538.xml" ContentType="application/vnd.openxmlformats-officedocument.presentationml.tags+xml"/>
  <Override PartName="/ppt/tags/tag504.xml" ContentType="application/vnd.openxmlformats-officedocument.presentationml.tags+xml"/>
  <Override PartName="/ppt/tags/tag1240.xml" ContentType="application/vnd.openxmlformats-officedocument.presentationml.tags+xml"/>
  <Override PartName="/ppt/tags/tag406.xml" ContentType="application/vnd.openxmlformats-officedocument.presentationml.tags+xml"/>
  <Override PartName="/ppt/tags/tag214.xml" ContentType="application/vnd.openxmlformats-officedocument.presentationml.tags+xml"/>
  <Override PartName="/ppt/tags/tag129.xml" ContentType="application/vnd.openxmlformats-officedocument.presentationml.tags+xml"/>
  <Override PartName="/ppt/tags/tag227.xml" ContentType="application/vnd.openxmlformats-officedocument.presentationml.tags+xml"/>
  <Override PartName="/ppt/notesSlides/notesSlide15.xml" ContentType="application/vnd.openxmlformats-officedocument.presentationml.notesSlide+xml"/>
  <Override PartName="/ppt/tags/tag1417.xml" ContentType="application/vnd.openxmlformats-officedocument.presentationml.tags+xml"/>
  <Override PartName="/ppt/tags/tag234.xml" ContentType="application/vnd.openxmlformats-officedocument.presentationml.tags+xml"/>
  <Override PartName="/ppt/tags/tag883.xml" ContentType="application/vnd.openxmlformats-officedocument.presentationml.tags+xml"/>
  <Override PartName="/ppt/tags/tag735.xml" ContentType="application/vnd.openxmlformats-officedocument.presentationml.tags+xml"/>
  <Override PartName="/ppt/tags/tag1564.xml" ContentType="application/vnd.openxmlformats-officedocument.presentationml.tags+xml"/>
  <Override PartName="/ppt/tags/tag435.xml" ContentType="application/vnd.openxmlformats-officedocument.presentationml.tags+xml"/>
  <Override PartName="/ppt/tags/tag770.xml" ContentType="application/vnd.openxmlformats-officedocument.presentationml.tags+xml"/>
  <Override PartName="/ppt/tags/tag1413.xml" ContentType="application/vnd.openxmlformats-officedocument.presentationml.tags+xml"/>
  <Override PartName="/ppt/tags/tag600.xml" ContentType="application/vnd.openxmlformats-officedocument.presentationml.tags+xml"/>
  <Override PartName="/ppt/tags/tag506.xml" ContentType="application/vnd.openxmlformats-officedocument.presentationml.tags+xml"/>
  <Override PartName="/ppt/tags/tag360.xml" ContentType="application/vnd.openxmlformats-officedocument.presentationml.tags+xml"/>
  <Override PartName="/ppt/tags/tag579.xml" ContentType="application/vnd.openxmlformats-officedocument.presentationml.tags+xml"/>
  <Override PartName="/ppt/tags/tag1333.xml" ContentType="application/vnd.openxmlformats-officedocument.presentationml.tags+xml"/>
  <Override PartName="/ppt/tags/tag196.xml" ContentType="application/vnd.openxmlformats-officedocument.presentationml.tags+xml"/>
  <Override PartName="/ppt/tags/tag486.xml" ContentType="application/vnd.openxmlformats-officedocument.presentationml.tags+xml"/>
  <Override PartName="/ppt/tags/tag1708.xml" ContentType="application/vnd.openxmlformats-officedocument.presentationml.tags+xml"/>
  <Override PartName="/ppt/tags/tag801.xml" ContentType="application/vnd.openxmlformats-officedocument.presentationml.tags+xml"/>
  <Override PartName="/ppt/tags/tag547.xml" ContentType="application/vnd.openxmlformats-officedocument.presentationml.tags+xml"/>
  <Override PartName="/ppt/tags/tag1022.xml" ContentType="application/vnd.openxmlformats-officedocument.presentationml.tags+xml"/>
  <Override PartName="/ppt/tags/tag1244.xml" ContentType="application/vnd.openxmlformats-officedocument.presentationml.tags+xml"/>
  <Override PartName="/ppt/tags/tag233.xml" ContentType="application/vnd.openxmlformats-officedocument.presentationml.tags+xml"/>
  <Override PartName="/ppt/tags/tag848.xml" ContentType="application/vnd.openxmlformats-officedocument.presentationml.tags+xml"/>
  <Override PartName="/ppt/tags/tag1110.xml" ContentType="application/vnd.openxmlformats-officedocument.presentationml.tags+xml"/>
  <Override PartName="/ppt/tags/tag112.xml" ContentType="application/vnd.openxmlformats-officedocument.presentationml.tags+xml"/>
  <Override PartName="/ppt/tags/tag96.xml" ContentType="application/vnd.openxmlformats-officedocument.presentationml.tags+xml"/>
  <Override PartName="/ppt/tags/tag200.xml" ContentType="application/vnd.openxmlformats-officedocument.presentationml.tags+xml"/>
  <Override PartName="/ppt/tags/tag516.xml" ContentType="application/vnd.openxmlformats-officedocument.presentationml.tags+xml"/>
  <Override PartName="/ppt/tags/tag1526.xml" ContentType="application/vnd.openxmlformats-officedocument.presentationml.tags+xml"/>
  <Override PartName="/ppt/tags/tag1558.xml" ContentType="application/vnd.openxmlformats-officedocument.presentationml.tags+xml"/>
  <Override PartName="/ppt/tags/tag354.xml" ContentType="application/vnd.openxmlformats-officedocument.presentationml.tags+xml"/>
  <Override PartName="/ppt/tags/tag877.xml" ContentType="application/vnd.openxmlformats-officedocument.presentationml.tags+xml"/>
  <Override PartName="/ppt/tags/tag311.xml" ContentType="application/vnd.openxmlformats-officedocument.presentationml.tags+xml"/>
  <Override PartName="/ppt/tags/tag1458.xml" ContentType="application/vnd.openxmlformats-officedocument.presentationml.tags+xml"/>
  <Override PartName="/ppt/tags/tag780.xml" ContentType="application/vnd.openxmlformats-officedocument.presentationml.tags+xml"/>
  <Override PartName="/ppt/tags/tag1158.xml" ContentType="application/vnd.openxmlformats-officedocument.presentationml.tags+xml"/>
  <Override PartName="/ppt/tags/tag1017.xml" ContentType="application/vnd.openxmlformats-officedocument.presentationml.tags+xml"/>
  <Override PartName="/ppt/tags/tag1235.xml" ContentType="application/vnd.openxmlformats-officedocument.presentationml.tags+xml"/>
  <Override PartName="/ppt/tags/tag229.xml" ContentType="application/vnd.openxmlformats-officedocument.presentationml.tags+xml"/>
  <Override PartName="/ppt/tags/tag148.xml" ContentType="application/vnd.openxmlformats-officedocument.presentationml.tags+xml"/>
  <Override PartName="/ppt/tags/tag952.xml" ContentType="application/vnd.openxmlformats-officedocument.presentationml.tags+xml"/>
  <Override PartName="/ppt/tags/tag1060.xml" ContentType="application/vnd.openxmlformats-officedocument.presentationml.tags+xml"/>
  <Override PartName="/ppt/tags/tag298.xml" ContentType="application/vnd.openxmlformats-officedocument.presentationml.tags+xml"/>
  <Override PartName="/ppt/notesSlides/notesSlide14.xml" ContentType="application/vnd.openxmlformats-officedocument.presentationml.notesSlide+xml"/>
  <Override PartName="/ppt/tags/tag398.xml" ContentType="application/vnd.openxmlformats-officedocument.presentationml.tags+xml"/>
  <Override PartName="/ppt/tags/tag87.xml" ContentType="application/vnd.openxmlformats-officedocument.presentationml.tags+xml"/>
  <Override PartName="/ppt/tags/tag1076.xml" ContentType="application/vnd.openxmlformats-officedocument.presentationml.tags+xml"/>
  <Override PartName="/ppt/tags/tag1127.xml" ContentType="application/vnd.openxmlformats-officedocument.presentationml.tags+xml"/>
  <Override PartName="/ppt/tags/tag1234.xml" ContentType="application/vnd.openxmlformats-officedocument.presentationml.tags+xml"/>
  <Override PartName="/ppt/tags/tag1621.xml" ContentType="application/vnd.openxmlformats-officedocument.presentationml.tags+xml"/>
  <Override PartName="/ppt/tags/tag505.xml" ContentType="application/vnd.openxmlformats-officedocument.presentationml.tags+xml"/>
  <Override PartName="/ppt/tags/tag375.xml" ContentType="application/vnd.openxmlformats-officedocument.presentationml.tags+xml"/>
  <Override PartName="/ppt/tags/tag458.xml" ContentType="application/vnd.openxmlformats-officedocument.presentationml.tags+xml"/>
  <Override PartName="/ppt/tags/tag442.xml" ContentType="application/vnd.openxmlformats-officedocument.presentationml.tags+xml"/>
  <Override PartName="/ppt/tags/tag982.xml" ContentType="application/vnd.openxmlformats-officedocument.presentationml.tags+xml"/>
  <Override PartName="/ppt/tags/tag860.xml" ContentType="application/vnd.openxmlformats-officedocument.presentationml.tags+xml"/>
  <Override PartName="/ppt/tags/tag793.xml" ContentType="application/vnd.openxmlformats-officedocument.presentationml.tags+xml"/>
  <Override PartName="/ppt/tags/tag1552.xml" ContentType="application/vnd.openxmlformats-officedocument.presentationml.tags+xml"/>
  <Override PartName="/ppt/tags/tag448.xml" ContentType="application/vnd.openxmlformats-officedocument.presentationml.tags+xml"/>
  <Override PartName="/ppt/tags/tag1503.xml" ContentType="application/vnd.openxmlformats-officedocument.presentationml.tags+xml"/>
  <Override PartName="/ppt/tags/tag1563.xml" ContentType="application/vnd.openxmlformats-officedocument.presentationml.tags+xml"/>
  <Override PartName="/ppt/tags/tag978.xml" ContentType="application/vnd.openxmlformats-officedocument.presentationml.tags+xml"/>
  <Override PartName="/ppt/tags/tag1057.xml" ContentType="application/vnd.openxmlformats-officedocument.presentationml.tags+xml"/>
  <Override PartName="/ppt/tags/tag1622.xml" ContentType="application/vnd.openxmlformats-officedocument.presentationml.tags+xml"/>
  <Override PartName="/ppt/tags/tag1480.xml" ContentType="application/vnd.openxmlformats-officedocument.presentationml.tags+xml"/>
  <Override PartName="/ppt/tags/tag1681.xml" ContentType="application/vnd.openxmlformats-officedocument.presentationml.tags+xml"/>
  <Override PartName="/ppt/tags/tag1411.xml" ContentType="application/vnd.openxmlformats-officedocument.presentationml.tags+xml"/>
  <Override PartName="/ppt/tags/tag1640.xml" ContentType="application/vnd.openxmlformats-officedocument.presentationml.tags+xml"/>
  <Override PartName="/ppt/tags/tag573.xml" ContentType="application/vnd.openxmlformats-officedocument.presentationml.tags+xml"/>
  <Override PartName="/ppt/tags/tag1252.xml" ContentType="application/vnd.openxmlformats-officedocument.presentationml.tags+xml"/>
  <Override PartName="/ppt/notesSlides/notesSlide19.xml" ContentType="application/vnd.openxmlformats-officedocument.presentationml.notesSlide+xml"/>
  <Override PartName="/ppt/tags/tag1402.xml" ContentType="application/vnd.openxmlformats-officedocument.presentationml.tags+xml"/>
  <Override PartName="/ppt/tags/tag420.xml" ContentType="application/vnd.openxmlformats-officedocument.presentationml.tags+xml"/>
  <Override PartName="/ppt/notesSlides/notesSlide26.xml" ContentType="application/vnd.openxmlformats-officedocument.presentationml.notesSlide+xml"/>
  <Override PartName="/ppt/tags/tag76.xml" ContentType="application/vnd.openxmlformats-officedocument.presentationml.tags+xml"/>
  <Override PartName="/ppt/tags/tag1626.xml" ContentType="application/vnd.openxmlformats-officedocument.presentationml.tags+xml"/>
  <Override PartName="/ppt/tags/tag1204.xml" ContentType="application/vnd.openxmlformats-officedocument.presentationml.tags+xml"/>
  <Override PartName="/ppt/tags/tag54.xml" ContentType="application/vnd.openxmlformats-officedocument.presentationml.tags+xml"/>
  <Override PartName="/ppt/tags/tag1717.xml" ContentType="application/vnd.openxmlformats-officedocument.presentationml.tags+xml"/>
  <Override PartName="/ppt/tags/tag146.xml" ContentType="application/vnd.openxmlformats-officedocument.presentationml.tags+xml"/>
  <Override PartName="/ppt/tags/tag568.xml" ContentType="application/vnd.openxmlformats-officedocument.presentationml.tags+xml"/>
  <Override PartName="/ppt/tags/tag1709.xml" ContentType="application/vnd.openxmlformats-officedocument.presentationml.tags+xml"/>
  <Override PartName="/ppt/tags/tag1648.xml" ContentType="application/vnd.openxmlformats-officedocument.presentationml.tags+xml"/>
  <Override PartName="/ppt/tags/tag266.xml" ContentType="application/vnd.openxmlformats-officedocument.presentationml.tags+xml"/>
  <Override PartName="/ppt/tags/tag237.xml" ContentType="application/vnd.openxmlformats-officedocument.presentationml.tags+xml"/>
  <Override PartName="/ppt/slides/slide48.xml" ContentType="application/vnd.openxmlformats-officedocument.presentationml.slide+xml"/>
  <Override PartName="/ppt/tags/tag1677.xml" ContentType="application/vnd.openxmlformats-officedocument.presentationml.tags+xml"/>
  <Override PartName="/ppt/tags/tag61.xml" ContentType="application/vnd.openxmlformats-officedocument.presentationml.tags+xml"/>
  <Override PartName="/ppt/tags/tag1576.xml" ContentType="application/vnd.openxmlformats-officedocument.presentationml.tags+xml"/>
  <Override PartName="/ppt/tags/tag239.xml" ContentType="application/vnd.openxmlformats-officedocument.presentationml.tags+xml"/>
  <Override PartName="/ppt/tags/tag295.xml" ContentType="application/vnd.openxmlformats-officedocument.presentationml.tags+xml"/>
  <Override PartName="/ppt/tags/tag1531.xml" ContentType="application/vnd.openxmlformats-officedocument.presentationml.tags+xml"/>
  <Override PartName="/ppt/tags/tag284.xml" ContentType="application/vnd.openxmlformats-officedocument.presentationml.tags+xml"/>
  <Override PartName="/ppt/tags/tag358.xml" ContentType="application/vnd.openxmlformats-officedocument.presentationml.tags+xml"/>
  <Override PartName="/ppt/tags/tag1198.xml" ContentType="application/vnd.openxmlformats-officedocument.presentationml.tags+xml"/>
  <Override PartName="/ppt/tags/tag1217.xml" ContentType="application/vnd.openxmlformats-officedocument.presentationml.tags+xml"/>
  <Override PartName="/ppt/tags/tag690.xml" ContentType="application/vnd.openxmlformats-officedocument.presentationml.tags+xml"/>
  <Override PartName="/ppt/tags/tag1401.xml" ContentType="application/vnd.openxmlformats-officedocument.presentationml.tags+xml"/>
  <Override PartName="/ppt/tags/tag800.xml" ContentType="application/vnd.openxmlformats-officedocument.presentationml.tags+xml"/>
  <Override PartName="/ppt/tags/tag812.xml" ContentType="application/vnd.openxmlformats-officedocument.presentationml.tags+xml"/>
  <Override PartName="/ppt/tags/tag613.xml" ContentType="application/vnd.openxmlformats-officedocument.presentationml.tags+xml"/>
  <Override PartName="/ppt/tags/tag335.xml" ContentType="application/vnd.openxmlformats-officedocument.presentationml.tags+xml"/>
  <Override PartName="/ppt/tags/tag1433.xml" ContentType="application/vnd.openxmlformats-officedocument.presentationml.tags+xml"/>
  <Override PartName="/ppt/tags/tag1468.xml" ContentType="application/vnd.openxmlformats-officedocument.presentationml.tags+xml"/>
  <Override PartName="/ppt/tags/tag1646.xml" ContentType="application/vnd.openxmlformats-officedocument.presentationml.tags+xml"/>
  <Override PartName="/ppt/tags/tag259.xml" ContentType="application/vnd.openxmlformats-officedocument.presentationml.tags+xml"/>
  <Override PartName="/ppt/tags/tag537.xml" ContentType="application/vnd.openxmlformats-officedocument.presentationml.tags+xml"/>
  <Override PartName="/ppt/tags/tag558.xml" ContentType="application/vnd.openxmlformats-officedocument.presentationml.tags+xml"/>
  <Override PartName="/ppt/tags/tag1423.xml" ContentType="application/vnd.openxmlformats-officedocument.presentationml.tags+xml"/>
  <Override PartName="/ppt/tags/tag57.xml" ContentType="application/vnd.openxmlformats-officedocument.presentationml.tags+xml"/>
  <Override PartName="/ppt/tags/tag1523.xml" ContentType="application/vnd.openxmlformats-officedocument.presentationml.tags+xml"/>
  <Override PartName="/ppt/tags/tag1097.xml" ContentType="application/vnd.openxmlformats-officedocument.presentationml.tags+xml"/>
  <Override PartName="/ppt/tags/tag686.xml" ContentType="application/vnd.openxmlformats-officedocument.presentationml.tags+xml"/>
  <Override PartName="/ppt/tags/tag1255.xml" ContentType="application/vnd.openxmlformats-officedocument.presentationml.tags+xml"/>
  <Override PartName="/ppt/tags/tag1279.xml" ContentType="application/vnd.openxmlformats-officedocument.presentationml.tags+xml"/>
  <Override PartName="/ppt/tags/tag390.xml" ContentType="application/vnd.openxmlformats-officedocument.presentationml.tags+xml"/>
  <Override PartName="/ppt/tags/tag286.xml" ContentType="application/vnd.openxmlformats-officedocument.presentationml.tags+xml"/>
  <Override PartName="/ppt/tags/tag256.xml" ContentType="application/vnd.openxmlformats-officedocument.presentationml.tags+xml"/>
  <Override PartName="/ppt/tags/tag490.xml" ContentType="application/vnd.openxmlformats-officedocument.presentationml.tags+xml"/>
  <Override PartName="/ppt/slides/slide21.xml" ContentType="application/vnd.openxmlformats-officedocument.presentationml.slide+xml"/>
  <Override PartName="/ppt/tags/tag190.xml" ContentType="application/vnd.openxmlformats-officedocument.presentationml.tags+xml"/>
  <Override PartName="/ppt/tags/tag1023.xml" ContentType="application/vnd.openxmlformats-officedocument.presentationml.tags+xml"/>
  <Override PartName="/ppt/tags/tag357.xml" ContentType="application/vnd.openxmlformats-officedocument.presentationml.tags+xml"/>
  <Override PartName="/ppt/tags/tag1520.xml" ContentType="application/vnd.openxmlformats-officedocument.presentationml.tags+xml"/>
  <Override PartName="/ppt/tags/tag1641.xml" ContentType="application/vnd.openxmlformats-officedocument.presentationml.tags+xml"/>
  <Override PartName="/ppt/tags/tag1733.xml" ContentType="application/vnd.openxmlformats-officedocument.presentationml.tags+xml"/>
  <Override PartName="/ppt/slides/slide65.xml" ContentType="application/vnd.openxmlformats-officedocument.presentationml.slide+xml"/>
  <Override PartName="/ppt/tags/tag1360.xml" ContentType="application/vnd.openxmlformats-officedocument.presentationml.tags+xml"/>
  <Override PartName="/ppt/tags/tag1504.xml" ContentType="application/vnd.openxmlformats-officedocument.presentationml.tags+xml"/>
  <Override PartName="/ppt/slides/slide7.xml" ContentType="application/vnd.openxmlformats-officedocument.presentationml.slide+xml"/>
  <Override PartName="/ppt/tags/tag693.xml" ContentType="application/vnd.openxmlformats-officedocument.presentationml.tags+xml"/>
  <Override PartName="/ppt/notesSlides/notesSlide4.xml" ContentType="application/vnd.openxmlformats-officedocument.presentationml.notesSlide+xml"/>
  <Override PartName="/ppt/tags/tag410.xml" ContentType="application/vnd.openxmlformats-officedocument.presentationml.tags+xml"/>
  <Override PartName="/ppt/tags/tag1208.xml" ContentType="application/vnd.openxmlformats-officedocument.presentationml.tags+xml"/>
  <Override PartName="/ppt/tags/tag1033.xml" ContentType="application/vnd.openxmlformats-officedocument.presentationml.tags+xml"/>
  <Override PartName="/ppt/tags/tag1276.xml" ContentType="application/vnd.openxmlformats-officedocument.presentationml.tags+xml"/>
  <Override PartName="/ppt/tags/tag658.xml" ContentType="application/vnd.openxmlformats-officedocument.presentationml.tags+xml"/>
  <Override PartName="/ppt/slideLayouts/slideLayout6.xml" ContentType="application/vnd.openxmlformats-officedocument.presentationml.slideLayout+xml"/>
  <Override PartName="/ppt/tags/tag594.xml" ContentType="application/vnd.openxmlformats-officedocument.presentationml.tags+xml"/>
  <Override PartName="/ppt/tags/tag1718.xml" ContentType="application/vnd.openxmlformats-officedocument.presentationml.tags+xml"/>
  <Override PartName="/ppt/tags/tag274.xml" ContentType="application/vnd.openxmlformats-officedocument.presentationml.tags+xml"/>
  <Override PartName="/ppt/presProps.xml" ContentType="application/vnd.openxmlformats-officedocument.presentationml.presProps+xml"/>
  <Override PartName="/ppt/notesSlides/notesSlide18.xml" ContentType="application/vnd.openxmlformats-officedocument.presentationml.notesSlide+xml"/>
  <Override PartName="/ppt/tags/tag744.xml" ContentType="application/vnd.openxmlformats-officedocument.presentationml.tags+xml"/>
  <Override PartName="/ppt/tags/tag697.xml" ContentType="application/vnd.openxmlformats-officedocument.presentationml.tags+xml"/>
  <Override PartName="/ppt/tags/tag1507.xml" ContentType="application/vnd.openxmlformats-officedocument.presentationml.tags+xml"/>
  <Override PartName="/ppt/tags/tag1650.xml" ContentType="application/vnd.openxmlformats-officedocument.presentationml.tags+xml"/>
  <Override PartName="/ppt/tags/tag1269.xml" ContentType="application/vnd.openxmlformats-officedocument.presentationml.tags+xml"/>
  <Override PartName="/ppt/tags/tag279.xml" ContentType="application/vnd.openxmlformats-officedocument.presentationml.tags+xml"/>
  <Override PartName="/ppt/tags/tag346.xml" ContentType="application/vnd.openxmlformats-officedocument.presentationml.tags+xml"/>
  <Override PartName="/ppt/tags/tag1362.xml" ContentType="application/vnd.openxmlformats-officedocument.presentationml.tags+xml"/>
  <Override PartName="/ppt/tags/tag133.xml" ContentType="application/vnd.openxmlformats-officedocument.presentationml.tags+xml"/>
  <Override PartName="/ppt/tags/tag78.xml" ContentType="application/vnd.openxmlformats-officedocument.presentationml.tags+xml"/>
  <Override PartName="/ppt/notesSlides/notesSlide10.xml" ContentType="application/vnd.openxmlformats-officedocument.presentationml.notesSlide+xml"/>
  <Override PartName="/ppt/tags/tag228.xml" ContentType="application/vnd.openxmlformats-officedocument.presentationml.tags+xml"/>
  <Override PartName="/ppt/tags/tag1534.xml" ContentType="application/vnd.openxmlformats-officedocument.presentationml.tags+xml"/>
  <Override PartName="/ppt/tags/tag1316.xml" ContentType="application/vnd.openxmlformats-officedocument.presentationml.tags+xml"/>
  <Override PartName="/ppt/tags/tag1288.xml" ContentType="application/vnd.openxmlformats-officedocument.presentationml.tags+xml"/>
  <Override PartName="/ppt/tags/tag829.xml" ContentType="application/vnd.openxmlformats-officedocument.presentationml.tags+xml"/>
  <Override PartName="/ppt/tags/tag6.xml" ContentType="application/vnd.openxmlformats-officedocument.presentationml.tags+xml"/>
  <Override PartName="/ppt/slides/slide67.xml" ContentType="application/vnd.openxmlformats-officedocument.presentationml.slide+xml"/>
  <Override PartName="/ppt/tags/tag186.xml" ContentType="application/vnd.openxmlformats-officedocument.presentationml.tags+xml"/>
  <Override PartName="/ppt/tags/tag715.xml" ContentType="application/vnd.openxmlformats-officedocument.presentationml.tags+xml"/>
  <Override PartName="/ppt/tags/tag795.xml" ContentType="application/vnd.openxmlformats-officedocument.presentationml.tags+xml"/>
  <Override PartName="/ppt/tags/tag1604.xml" ContentType="application/vnd.openxmlformats-officedocument.presentationml.tags+xml"/>
  <Override PartName="/ppt/slides/slide46.xml" ContentType="application/vnd.openxmlformats-officedocument.presentationml.slide+xml"/>
  <Override PartName="/ppt/tags/tag959.xml" ContentType="application/vnd.openxmlformats-officedocument.presentationml.tags+xml"/>
  <Override PartName="/ppt/tags/tag1148.xml" ContentType="application/vnd.openxmlformats-officedocument.presentationml.tags+xml"/>
  <Override PartName="/ppt/tags/tag743.xml" ContentType="application/vnd.openxmlformats-officedocument.presentationml.tags+xml"/>
  <Override PartName="/ppt/tags/tag1180.xml" ContentType="application/vnd.openxmlformats-officedocument.presentationml.tags+xml"/>
  <Override PartName="/ppt/tags/tag1351.xml" ContentType="application/vnd.openxmlformats-officedocument.presentationml.tags+xml"/>
  <Override PartName="/ppt/tags/tag1077.xml" ContentType="application/vnd.openxmlformats-officedocument.presentationml.tags+xml"/>
  <Override PartName="/ppt/tags/tag657.xml" ContentType="application/vnd.openxmlformats-officedocument.presentationml.tags+xml"/>
  <Override PartName="/ppt/tags/tag1473.xml" ContentType="application/vnd.openxmlformats-officedocument.presentationml.tags+xml"/>
  <Override PartName="/ppt/tags/tag1383.xml" ContentType="application/vnd.openxmlformats-officedocument.presentationml.tags+xml"/>
  <Override PartName="/ppt/tags/tag1177.xml" ContentType="application/vnd.openxmlformats-officedocument.presentationml.tags+xml"/>
  <Override PartName="/ppt/tags/tag1258.xml" ContentType="application/vnd.openxmlformats-officedocument.presentationml.tags+xml"/>
  <Override PartName="/ppt/tags/tag356.xml" ContentType="application/vnd.openxmlformats-officedocument.presentationml.tags+xml"/>
  <Override PartName="/ppt/tags/tag1666.xml" ContentType="application/vnd.openxmlformats-officedocument.presentationml.tags+xml"/>
  <Override PartName="/ppt/tags/tag1407.xml" ContentType="application/vnd.openxmlformats-officedocument.presentationml.tags+xml"/>
  <Override PartName="/ppt/tags/tag1699.xml" ContentType="application/vnd.openxmlformats-officedocument.presentationml.tags+xml"/>
  <Override PartName="/ppt/tags/tag140.xml" ContentType="application/vnd.openxmlformats-officedocument.presentationml.tags+xml"/>
  <Override PartName="/ppt/tags/tag734.xml" ContentType="application/vnd.openxmlformats-officedocument.presentationml.tags+xml"/>
  <Override PartName="/ppt/tags/tag718.xml" ContentType="application/vnd.openxmlformats-officedocument.presentationml.tags+xml"/>
  <Override PartName="/ppt/tags/tag4.xml" ContentType="application/vnd.openxmlformats-officedocument.presentationml.tags+xml"/>
  <Override PartName="/ppt/tags/tag1698.xml" ContentType="application/vnd.openxmlformats-officedocument.presentationml.tags+xml"/>
  <Override PartName="/ppt/tags/tag364.xml" ContentType="application/vnd.openxmlformats-officedocument.presentationml.tags+xml"/>
  <Override PartName="/ppt/tags/tag769.xml" ContentType="application/vnd.openxmlformats-officedocument.presentationml.tags+xml"/>
  <Override PartName="/ppt/tags/tag91.xml" ContentType="application/vnd.openxmlformats-officedocument.presentationml.tags+xml"/>
  <Override PartName="/ppt/tags/tag393.xml" ContentType="application/vnd.openxmlformats-officedocument.presentationml.tags+xml"/>
  <Override PartName="/ppt/tags/tag653.xml" ContentType="application/vnd.openxmlformats-officedocument.presentationml.tags+xml"/>
  <Override PartName="/ppt/tags/tag464.xml" ContentType="application/vnd.openxmlformats-officedocument.presentationml.tags+xml"/>
  <Override PartName="/ppt/tags/tag1757.xml" ContentType="application/vnd.openxmlformats-officedocument.presentationml.tags+xml"/>
  <Override PartName="/ppt/tags/tag62.xml" ContentType="application/vnd.openxmlformats-officedocument.presentationml.tags+xml"/>
  <Override PartName="/ppt/tags/tag1130.xml" ContentType="application/vnd.openxmlformats-officedocument.presentationml.tags+xml"/>
  <Override PartName="/ppt/tags/tag1274.xml" ContentType="application/vnd.openxmlformats-officedocument.presentationml.tags+xml"/>
  <Override PartName="/ppt/tags/tag717.xml" ContentType="application/vnd.openxmlformats-officedocument.presentationml.tags+xml"/>
  <Override PartName="/ppt/tags/tag818.xml" ContentType="application/vnd.openxmlformats-officedocument.presentationml.tags+xml"/>
  <Override PartName="/ppt/tags/tag1463.xml" ContentType="application/vnd.openxmlformats-officedocument.presentationml.tags+xml"/>
  <Override PartName="/ppt/tags/tag242.xml" ContentType="application/vnd.openxmlformats-officedocument.presentationml.tags+xml"/>
  <Override PartName="/ppt/tags/tag1467.xml" ContentType="application/vnd.openxmlformats-officedocument.presentationml.tags+xml"/>
  <Override PartName="/ppt/tags/tag704.xml" ContentType="application/vnd.openxmlformats-officedocument.presentationml.tags+xml"/>
  <Override PartName="/ppt/tags/tag627.xml" ContentType="application/vnd.openxmlformats-officedocument.presentationml.tags+xml"/>
  <Override PartName="/ppt/tags/tag1318.xml" ContentType="application/vnd.openxmlformats-officedocument.presentationml.tags+xml"/>
  <Override PartName="/ppt/tags/tag1341.xml" ContentType="application/vnd.openxmlformats-officedocument.presentationml.tags+xml"/>
  <Override PartName="/ppt/tags/tag496.xml" ContentType="application/vnd.openxmlformats-officedocument.presentationml.tags+xml"/>
  <Override PartName="/ppt/tags/tag172.xml" ContentType="application/vnd.openxmlformats-officedocument.presentationml.tags+xml"/>
  <Override PartName="/ppt/slides/slide24.xml" ContentType="application/vnd.openxmlformats-officedocument.presentationml.slide+xml"/>
  <Override PartName="/ppt/tags/tag158.xml" ContentType="application/vnd.openxmlformats-officedocument.presentationml.tags+xml"/>
  <Override PartName="/ppt/tags/tag1315.xml" ContentType="application/vnd.openxmlformats-officedocument.presentationml.tags+xml"/>
  <Override PartName="/ppt/tags/tag838.xml" ContentType="application/vnd.openxmlformats-officedocument.presentationml.tags+xml"/>
  <Override PartName="/ppt/tags/tag261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51" r:id="rId1"/>
  </p:sldMasterIdLst>
  <p:notesMasterIdLst>
    <p:notesMasterId r:id="rId72"/>
  </p:notesMasterIdLst>
  <p:handoutMasterIdLst>
    <p:handoutMasterId r:id="rId73"/>
  </p:handoutMasterIdLst>
  <p:sldIdLst>
    <p:sldId id="361" r:id="rId2"/>
    <p:sldId id="358" r:id="rId3"/>
    <p:sldId id="362" r:id="rId4"/>
    <p:sldId id="356" r:id="rId5"/>
    <p:sldId id="363" r:id="rId6"/>
    <p:sldId id="364" r:id="rId7"/>
    <p:sldId id="365" r:id="rId8"/>
    <p:sldId id="305" r:id="rId9"/>
    <p:sldId id="367" r:id="rId10"/>
    <p:sldId id="420" r:id="rId11"/>
    <p:sldId id="306" r:id="rId12"/>
    <p:sldId id="307" r:id="rId13"/>
    <p:sldId id="366" r:id="rId14"/>
    <p:sldId id="368" r:id="rId15"/>
    <p:sldId id="369" r:id="rId16"/>
    <p:sldId id="370" r:id="rId17"/>
    <p:sldId id="371" r:id="rId18"/>
    <p:sldId id="377" r:id="rId19"/>
    <p:sldId id="309" r:id="rId20"/>
    <p:sldId id="310" r:id="rId21"/>
    <p:sldId id="311" r:id="rId22"/>
    <p:sldId id="372" r:id="rId23"/>
    <p:sldId id="374" r:id="rId24"/>
    <p:sldId id="375" r:id="rId25"/>
    <p:sldId id="376" r:id="rId26"/>
    <p:sldId id="314" r:id="rId27"/>
    <p:sldId id="378" r:id="rId28"/>
    <p:sldId id="379" r:id="rId29"/>
    <p:sldId id="340" r:id="rId30"/>
    <p:sldId id="380" r:id="rId31"/>
    <p:sldId id="342" r:id="rId32"/>
    <p:sldId id="343" r:id="rId33"/>
    <p:sldId id="344" r:id="rId34"/>
    <p:sldId id="381" r:id="rId35"/>
    <p:sldId id="423" r:id="rId36"/>
    <p:sldId id="424" r:id="rId37"/>
    <p:sldId id="383" r:id="rId38"/>
    <p:sldId id="384" r:id="rId39"/>
    <p:sldId id="385" r:id="rId40"/>
    <p:sldId id="422" r:id="rId41"/>
    <p:sldId id="425" r:id="rId42"/>
    <p:sldId id="426" r:id="rId43"/>
    <p:sldId id="347" r:id="rId44"/>
    <p:sldId id="386" r:id="rId45"/>
    <p:sldId id="388" r:id="rId46"/>
    <p:sldId id="389" r:id="rId47"/>
    <p:sldId id="317" r:id="rId48"/>
    <p:sldId id="391" r:id="rId49"/>
    <p:sldId id="427" r:id="rId50"/>
    <p:sldId id="392" r:id="rId51"/>
    <p:sldId id="393" r:id="rId52"/>
    <p:sldId id="394" r:id="rId53"/>
    <p:sldId id="395" r:id="rId54"/>
    <p:sldId id="396" r:id="rId55"/>
    <p:sldId id="397" r:id="rId56"/>
    <p:sldId id="428" r:id="rId57"/>
    <p:sldId id="405" r:id="rId58"/>
    <p:sldId id="406" r:id="rId59"/>
    <p:sldId id="407" r:id="rId60"/>
    <p:sldId id="408" r:id="rId61"/>
    <p:sldId id="409" r:id="rId62"/>
    <p:sldId id="410" r:id="rId63"/>
    <p:sldId id="411" r:id="rId64"/>
    <p:sldId id="412" r:id="rId65"/>
    <p:sldId id="413" r:id="rId66"/>
    <p:sldId id="417" r:id="rId67"/>
    <p:sldId id="418" r:id="rId68"/>
    <p:sldId id="398" r:id="rId69"/>
    <p:sldId id="416" r:id="rId70"/>
    <p:sldId id="419" r:id="rId71"/>
  </p:sldIdLst>
  <p:sldSz cx="9144000" cy="6858000" type="screen4x3"/>
  <p:notesSz cx="6985000" cy="9271000"/>
  <p:custDataLst>
    <p:tags r:id="rId7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FF7C80"/>
    <a:srgbClr val="996633"/>
    <a:srgbClr val="FF0000"/>
    <a:srgbClr val="33CC33"/>
    <a:srgbClr val="CC33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 showComments="0">
  <p:normalViewPr showOutlineIcons="0">
    <p:restoredLeft sz="15620"/>
    <p:restoredTop sz="78803" autoAdjust="0"/>
  </p:normalViewPr>
  <p:slideViewPr>
    <p:cSldViewPr>
      <p:cViewPr>
        <p:scale>
          <a:sx n="66" d="100"/>
          <a:sy n="66" d="100"/>
        </p:scale>
        <p:origin x="-1032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64" Type="http://schemas.openxmlformats.org/officeDocument/2006/relationships/slide" Target="slides/slide63.xml"/><Relationship Id="rId60" Type="http://schemas.openxmlformats.org/officeDocument/2006/relationships/slide" Target="slides/slide59.xml"/><Relationship Id="rId39" Type="http://schemas.openxmlformats.org/officeDocument/2006/relationships/slide" Target="slides/slide38.xml"/><Relationship Id="rId70" Type="http://schemas.openxmlformats.org/officeDocument/2006/relationships/slide" Target="slides/slide69.xml"/><Relationship Id="rId7" Type="http://schemas.openxmlformats.org/officeDocument/2006/relationships/slide" Target="slides/slide6.xml"/><Relationship Id="rId43" Type="http://schemas.openxmlformats.org/officeDocument/2006/relationships/slide" Target="slides/slide42.xml"/><Relationship Id="rId74" Type="http://schemas.openxmlformats.org/officeDocument/2006/relationships/printerSettings" Target="printerSettings/printerSettings1.bin"/><Relationship Id="rId25" Type="http://schemas.openxmlformats.org/officeDocument/2006/relationships/slide" Target="slides/slide24.xml"/><Relationship Id="rId10" Type="http://schemas.openxmlformats.org/officeDocument/2006/relationships/slide" Target="slides/slide9.xml"/><Relationship Id="rId50" Type="http://schemas.openxmlformats.org/officeDocument/2006/relationships/slide" Target="slides/slide49.xml"/><Relationship Id="rId77" Type="http://schemas.openxmlformats.org/officeDocument/2006/relationships/viewProps" Target="viewProps.xml"/><Relationship Id="rId63" Type="http://schemas.openxmlformats.org/officeDocument/2006/relationships/slide" Target="slides/slide62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71" Type="http://schemas.openxmlformats.org/officeDocument/2006/relationships/slide" Target="slides/slide70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slide" Target="slides/slide44.xml"/><Relationship Id="rId58" Type="http://schemas.openxmlformats.org/officeDocument/2006/relationships/slide" Target="slides/slide57.xml"/><Relationship Id="rId42" Type="http://schemas.openxmlformats.org/officeDocument/2006/relationships/slide" Target="slides/slide41.xml"/><Relationship Id="rId73" Type="http://schemas.openxmlformats.org/officeDocument/2006/relationships/handoutMaster" Target="handoutMasters/handoutMaster1.xml"/><Relationship Id="rId6" Type="http://schemas.openxmlformats.org/officeDocument/2006/relationships/slide" Target="slides/slide5.xml"/><Relationship Id="rId49" Type="http://schemas.openxmlformats.org/officeDocument/2006/relationships/slide" Target="slides/slide48.xml"/><Relationship Id="rId44" Type="http://schemas.openxmlformats.org/officeDocument/2006/relationships/slide" Target="slides/slide43.xml"/><Relationship Id="rId69" Type="http://schemas.openxmlformats.org/officeDocument/2006/relationships/slide" Target="slides/slide68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46" Type="http://schemas.openxmlformats.org/officeDocument/2006/relationships/slide" Target="slides/slide45.xml"/><Relationship Id="rId57" Type="http://schemas.openxmlformats.org/officeDocument/2006/relationships/slide" Target="slides/slide56.xml"/><Relationship Id="rId59" Type="http://schemas.openxmlformats.org/officeDocument/2006/relationships/slide" Target="slides/slide58.xml"/><Relationship Id="rId35" Type="http://schemas.openxmlformats.org/officeDocument/2006/relationships/slide" Target="slides/slide34.xml"/><Relationship Id="rId51" Type="http://schemas.openxmlformats.org/officeDocument/2006/relationships/slide" Target="slides/slide50.xml"/><Relationship Id="rId55" Type="http://schemas.openxmlformats.org/officeDocument/2006/relationships/slide" Target="slides/slide5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40" Type="http://schemas.openxmlformats.org/officeDocument/2006/relationships/slide" Target="slides/slide39.xml"/><Relationship Id="rId62" Type="http://schemas.openxmlformats.org/officeDocument/2006/relationships/slide" Target="slides/slide61.xml"/><Relationship Id="rId66" Type="http://schemas.openxmlformats.org/officeDocument/2006/relationships/slide" Target="slides/slide65.xml"/><Relationship Id="rId36" Type="http://schemas.openxmlformats.org/officeDocument/2006/relationships/slide" Target="slides/slide35.xml"/><Relationship Id="rId7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slide" Target="slides/slide46.xml"/><Relationship Id="rId56" Type="http://schemas.openxmlformats.org/officeDocument/2006/relationships/slide" Target="slides/slide55.xml"/><Relationship Id="rId48" Type="http://schemas.openxmlformats.org/officeDocument/2006/relationships/slide" Target="slides/slide47.xml"/><Relationship Id="rId75" Type="http://schemas.openxmlformats.org/officeDocument/2006/relationships/tags" Target="tags/tag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2" Type="http://schemas.openxmlformats.org/officeDocument/2006/relationships/slide" Target="slides/slide51.xml"/><Relationship Id="rId65" Type="http://schemas.openxmlformats.org/officeDocument/2006/relationships/slide" Target="slides/slide64.xml"/><Relationship Id="rId67" Type="http://schemas.openxmlformats.org/officeDocument/2006/relationships/slide" Target="slides/slide66.xml"/><Relationship Id="rId54" Type="http://schemas.openxmlformats.org/officeDocument/2006/relationships/slide" Target="slides/slide53.xml"/><Relationship Id="rId12" Type="http://schemas.openxmlformats.org/officeDocument/2006/relationships/slide" Target="slides/slide11.xml"/><Relationship Id="rId76" Type="http://schemas.openxmlformats.org/officeDocument/2006/relationships/presProps" Target="presProps.xml"/><Relationship Id="rId79" Type="http://schemas.openxmlformats.org/officeDocument/2006/relationships/tableStyles" Target="tableStyles.xml"/><Relationship Id="rId3" Type="http://schemas.openxmlformats.org/officeDocument/2006/relationships/slide" Target="slides/slide2.xml"/><Relationship Id="rId23" Type="http://schemas.openxmlformats.org/officeDocument/2006/relationships/slide" Target="slides/slide22.xml"/><Relationship Id="rId61" Type="http://schemas.openxmlformats.org/officeDocument/2006/relationships/slide" Target="slides/slide60.xml"/><Relationship Id="rId53" Type="http://schemas.openxmlformats.org/officeDocument/2006/relationships/slide" Target="slides/slide52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68" Type="http://schemas.openxmlformats.org/officeDocument/2006/relationships/slide" Target="slides/slide67.xml"/><Relationship Id="rId29" Type="http://schemas.openxmlformats.org/officeDocument/2006/relationships/slide" Target="slides/slide28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78" Type="http://schemas.openxmlformats.org/officeDocument/2006/relationships/theme" Target="theme/theme1.xml"/><Relationship Id="rId22" Type="http://schemas.openxmlformats.org/officeDocument/2006/relationships/slide" Target="slides/slide21.xml"/><Relationship Id="rId21" Type="http://schemas.openxmlformats.org/officeDocument/2006/relationships/slide" Target="slides/slide2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765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605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765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6" rIns="91430" bIns="4571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765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605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6" rIns="91430" bIns="4571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5207E62-C1F5-7E4E-B657-563952DFB7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75" tIns="46438" rIns="92875" bIns="46438" numCol="1" anchor="t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05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75" tIns="46438" rIns="92875" bIns="46438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4750" y="695325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403725"/>
            <a:ext cx="55880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75" tIns="46438" rIns="92875" bIns="464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75" tIns="46438" rIns="92875" bIns="46438" numCol="1" anchor="b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05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75" tIns="46438" rIns="92875" bIns="46438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pPr>
              <a:defRPr/>
            </a:pPr>
            <a:fld id="{CCC63ED1-5788-5E4F-9E63-7388C6610C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Arial" pitchFamily="-111" charset="0"/>
        <a:cs typeface="Arial" pitchFamily="-111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Arial" pitchFamily="-111" charset="0"/>
        <a:cs typeface="Arial" pitchFamily="-111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Arial" pitchFamily="-111" charset="0"/>
        <a:cs typeface="Arial" pitchFamily="-111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Arial" pitchFamily="-111" charset="0"/>
        <a:cs typeface="Arial" pitchFamily="-111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Arial" pitchFamily="-111" charset="0"/>
        <a:cs typeface="Arial" pitchFamily="-111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43CF4B-B8D2-A141-BB5E-33864D4A5601}" type="slidenum">
              <a:rPr lang="en-US"/>
              <a:pPr/>
              <a:t>1</a:t>
            </a:fld>
            <a:endParaRPr lang="en-US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Tx/>
              <a:buChar char="•"/>
            </a:pPr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59E35E-D854-5349-9AF0-05ADE86A1924}" type="slidenum">
              <a:rPr lang="en-US"/>
              <a:pPr/>
              <a:t>20</a:t>
            </a:fld>
            <a:endParaRPr 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79ABC07-8B1F-B54D-A0B5-8333D0002B97}" type="slidenum">
              <a:rPr lang="en-US"/>
              <a:pPr/>
              <a:t>21</a:t>
            </a:fld>
            <a:endParaRPr lang="en-U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29BF3C-79CC-5846-8F8C-9C19207D44EB}" type="slidenum">
              <a:rPr lang="en-US"/>
              <a:pPr/>
              <a:t>26</a:t>
            </a:fld>
            <a:endParaRPr lang="en-US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Tx/>
              <a:buNone/>
            </a:pP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DEEDED-3C61-9240-A859-A30F2823911D}" type="slidenum">
              <a:rPr lang="en-US"/>
              <a:pPr/>
              <a:t>27</a:t>
            </a:fld>
            <a:endParaRPr 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DEEDED-3C61-9240-A859-A30F2823911D}" type="slidenum">
              <a:rPr lang="en-US"/>
              <a:pPr/>
              <a:t>28</a:t>
            </a:fld>
            <a:endParaRPr 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6C7AB6-07DA-8D49-B07F-0D4B649DC9F8}" type="slidenum">
              <a:rPr lang="en-US"/>
              <a:pPr/>
              <a:t>29</a:t>
            </a:fld>
            <a:endParaRPr lang="en-US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buFont typeface="Times" charset="0"/>
              <a:buChar char="•"/>
            </a:pPr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 typeface="Times" charset="0"/>
              <a:buChar char="•"/>
            </a:pP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303659-C9AA-7E4B-9364-834A54F1538C}" type="slidenum">
              <a:rPr lang="en-US"/>
              <a:pPr/>
              <a:t>31</a:t>
            </a:fld>
            <a:endParaRPr lang="en-US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9CEBB1-9406-EA4B-94FB-2A562A1BB567}" type="slidenum">
              <a:rPr lang="en-US"/>
              <a:pPr/>
              <a:t>32</a:t>
            </a:fld>
            <a:endParaRPr lang="en-US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3552AA-6A02-1C46-AF68-F41D7EDD232C}" type="slidenum">
              <a:rPr lang="en-US"/>
              <a:pPr/>
              <a:t>33</a:t>
            </a:fld>
            <a:endParaRPr lang="en-US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3552AA-6A02-1C46-AF68-F41D7EDD232C}" type="slidenum">
              <a:rPr lang="en-US"/>
              <a:pPr/>
              <a:t>34</a:t>
            </a:fld>
            <a:endParaRPr lang="en-US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43CF4B-B8D2-A141-BB5E-33864D4A5601}" type="slidenum">
              <a:rPr lang="en-US"/>
              <a:pPr/>
              <a:t>2</a:t>
            </a:fld>
            <a:endParaRPr lang="en-US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Tx/>
              <a:buChar char="•"/>
            </a:pPr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3552AA-6A02-1C46-AF68-F41D7EDD232C}" type="slidenum">
              <a:rPr lang="en-US"/>
              <a:pPr/>
              <a:t>35</a:t>
            </a:fld>
            <a:endParaRPr lang="en-US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3552AA-6A02-1C46-AF68-F41D7EDD232C}" type="slidenum">
              <a:rPr lang="en-US"/>
              <a:pPr/>
              <a:t>36</a:t>
            </a:fld>
            <a:endParaRPr lang="en-US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86CED8-C8E1-D74C-BD4B-62EA1759E1BB}" type="slidenum">
              <a:rPr lang="en-US"/>
              <a:pPr/>
              <a:t>37</a:t>
            </a:fld>
            <a:endParaRPr lang="en-US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86CED8-C8E1-D74C-BD4B-62EA1759E1BB}" type="slidenum">
              <a:rPr lang="en-US"/>
              <a:pPr/>
              <a:t>38</a:t>
            </a:fld>
            <a:endParaRPr lang="en-US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1FC0B9-1056-B545-9B30-F62251DFDA8A}" type="slidenum">
              <a:rPr lang="en-US"/>
              <a:pPr/>
              <a:t>39</a:t>
            </a:fld>
            <a:endParaRPr lang="en-US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1FC0B9-1056-B545-9B30-F62251DFDA8A}" type="slidenum">
              <a:rPr lang="en-US"/>
              <a:pPr/>
              <a:t>40</a:t>
            </a:fld>
            <a:endParaRPr lang="en-US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1FC0B9-1056-B545-9B30-F62251DFDA8A}" type="slidenum">
              <a:rPr lang="en-US"/>
              <a:pPr/>
              <a:t>41</a:t>
            </a:fld>
            <a:endParaRPr lang="en-US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1FC0B9-1056-B545-9B30-F62251DFDA8A}" type="slidenum">
              <a:rPr lang="en-US"/>
              <a:pPr/>
              <a:t>42</a:t>
            </a:fld>
            <a:endParaRPr lang="en-US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87E185-8C82-A94A-9610-3DA6E27A5943}" type="slidenum">
              <a:rPr lang="en-US"/>
              <a:pPr/>
              <a:t>43</a:t>
            </a:fld>
            <a:endParaRPr lang="en-US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87E185-8C82-A94A-9610-3DA6E27A5943}" type="slidenum">
              <a:rPr lang="en-US"/>
              <a:pPr/>
              <a:t>44</a:t>
            </a:fld>
            <a:endParaRPr lang="en-US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E1334F-7248-7A49-B761-97486D011F33}" type="slidenum">
              <a:rPr lang="en-US"/>
              <a:pPr/>
              <a:t>4</a:t>
            </a:fld>
            <a:endParaRPr lang="en-US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FCD086-6781-834F-9A1E-2A3929DBC97F}" type="slidenum">
              <a:rPr lang="en-US"/>
              <a:pPr/>
              <a:t>47</a:t>
            </a:fld>
            <a:endParaRPr lang="en-US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4714DC-360C-FE4C-9433-FA10C7C02ABE}" type="slidenum">
              <a:rPr lang="en-US"/>
              <a:pPr/>
              <a:t>57</a:t>
            </a:fld>
            <a:endParaRPr lang="en-US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/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BC9B25-0415-4E44-8307-FC6CF2F9C638}" type="slidenum">
              <a:rPr lang="en-US"/>
              <a:pPr/>
              <a:t>58</a:t>
            </a:fld>
            <a:endParaRPr lang="en-US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/>
            <a:endParaRPr lang="en-GB" dirty="0" smtClean="0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B9B545-5C9D-244B-8BA2-B39A6293F402}" type="slidenum">
              <a:rPr lang="en-US"/>
              <a:pPr/>
              <a:t>59</a:t>
            </a:fld>
            <a:endParaRPr lang="en-US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/>
            <a:endParaRPr lang="en-GB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1F32DB-0257-B64D-A59E-36510588D202}" type="slidenum">
              <a:rPr lang="en-US"/>
              <a:pPr/>
              <a:t>60</a:t>
            </a:fld>
            <a:endParaRPr lang="en-US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/>
            <a:endParaRPr lang="en-GB" dirty="0" smtClean="0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44F8FD-D81A-DA4E-9F96-30F0C10BF21C}" type="slidenum">
              <a:rPr lang="en-US"/>
              <a:pPr/>
              <a:t>61</a:t>
            </a:fld>
            <a:endParaRPr lang="en-US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/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FAD92B-365B-9447-9731-D4D5DC487042}" type="slidenum">
              <a:rPr lang="en-US"/>
              <a:pPr/>
              <a:t>62</a:t>
            </a:fld>
            <a:endParaRPr lang="en-US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/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FF9C56-28E5-1145-B23E-33EBC1FF50C4}" type="slidenum">
              <a:rPr lang="en-US"/>
              <a:pPr/>
              <a:t>63</a:t>
            </a:fld>
            <a:endParaRPr lang="en-US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/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AEC54E-151F-544C-A70B-9D8BA5797690}" type="slidenum">
              <a:rPr lang="en-US"/>
              <a:pPr/>
              <a:t>64</a:t>
            </a:fld>
            <a:endParaRPr lang="en-US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/>
            <a:endParaRPr lang="en-GB" dirty="0" smtClean="0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A3EE00-9F5F-D448-A3B2-9112CE2D0412}" type="slidenum">
              <a:rPr lang="en-US"/>
              <a:pPr/>
              <a:t>65</a:t>
            </a:fld>
            <a:endParaRPr lang="en-US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/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3F3081-76DE-2B4A-B2B5-AA2CB95F2731}" type="slidenum">
              <a:rPr lang="en-US"/>
              <a:pPr/>
              <a:t>8</a:t>
            </a:fld>
            <a:endParaRPr lang="en-US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lvl="2" eaLnBrk="1" hangingPunct="1">
              <a:buFontTx/>
              <a:buChar char="•"/>
            </a:pP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3F3081-76DE-2B4A-B2B5-AA2CB95F2731}" type="slidenum">
              <a:rPr lang="en-US"/>
              <a:pPr/>
              <a:t>9</a:t>
            </a:fld>
            <a:endParaRPr lang="en-US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lvl="2" eaLnBrk="1" hangingPunct="1">
              <a:buFontTx/>
              <a:buChar char="•"/>
            </a:pP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3F3081-76DE-2B4A-B2B5-AA2CB95F2731}" type="slidenum">
              <a:rPr lang="en-US"/>
              <a:pPr/>
              <a:t>10</a:t>
            </a:fld>
            <a:endParaRPr lang="en-US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lvl="2" eaLnBrk="1" hangingPunct="1">
              <a:buFontTx/>
              <a:buChar char="•"/>
            </a:pP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D0B6EC-EE71-1D40-A41D-727F786D71E2}" type="slidenum">
              <a:rPr lang="en-US"/>
              <a:pPr/>
              <a:t>11</a:t>
            </a:fld>
            <a:endParaRPr lang="en-US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/>
            <a:endParaRPr lang="en-US" b="1" dirty="0">
              <a:latin typeface="Times New Roman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4EF85B-F15C-C744-B2AE-FAB262B2EC98}" type="slidenum">
              <a:rPr lang="en-US"/>
              <a:pPr/>
              <a:t>12</a:t>
            </a:fld>
            <a:endParaRPr lang="en-US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17C369-9A90-1844-A8C5-DC9CC57DE20F}" type="slidenum">
              <a:rPr lang="en-US"/>
              <a:pPr/>
              <a:t>19</a:t>
            </a:fld>
            <a:endParaRPr lang="en-U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2" Type="http://schemas.openxmlformats.org/officeDocument/2006/relationships/tags" Target="../tags/tag7.xml"/><Relationship Id="rId3" Type="http://schemas.openxmlformats.org/officeDocument/2006/relationships/tags" Target="../tags/tag8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 rot="5400000">
            <a:off x="3314700" y="723900"/>
            <a:ext cx="228600" cy="5486400"/>
          </a:xfrm>
          <a:prstGeom prst="triangle">
            <a:avLst>
              <a:gd name="adj" fmla="val 100000"/>
            </a:avLst>
          </a:prstGeom>
          <a:solidFill>
            <a:srgbClr val="CC3300"/>
          </a:solidFill>
          <a:ln w="25400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5" name="AutoShape 9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 rot="16200000" flipH="1">
            <a:off x="5829300" y="952500"/>
            <a:ext cx="228600" cy="5029200"/>
          </a:xfrm>
          <a:prstGeom prst="triangle">
            <a:avLst>
              <a:gd name="adj" fmla="val 100000"/>
            </a:avLst>
          </a:prstGeom>
          <a:solidFill>
            <a:srgbClr val="CC3300"/>
          </a:solidFill>
          <a:ln w="25400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6" name="Line 8"/>
          <p:cNvSpPr>
            <a:spLocks noChangeShapeType="1"/>
          </p:cNvSpPr>
          <p:nvPr userDrawn="1">
            <p:custDataLst>
              <p:tags r:id="rId3"/>
            </p:custDataLst>
          </p:nvPr>
        </p:nvSpPr>
        <p:spPr bwMode="auto">
          <a:xfrm>
            <a:off x="685800" y="3581400"/>
            <a:ext cx="7772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44F33-214F-C946-BF0D-58C0F18A50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2F7EC8-C4A1-1D4B-B8E4-A2C84BE38A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73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973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C3F404-6444-9945-A400-10330739BB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A3BCE0-9D8E-8446-BA8D-BDDA9C050C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4532CB-FE5E-3E4E-9792-AB2663A292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9B4FE-F75D-AA48-B25F-304080C4B0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1B46B7-D90E-B84D-A638-9B3F904FE8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3F426-8E75-5D45-B6B1-76B3DB225B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3D6FAD-BF65-6247-BD18-3466A9E113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E1726C-8148-2942-B95D-E09ADD8D50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A9DF33-46AB-1146-908B-87553FF470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tags" Target="../tags/tag3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tags" Target="../tags/tag5.xml"/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7200" y="152400"/>
            <a:ext cx="8229600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7200" y="990600"/>
            <a:ext cx="8229600" cy="513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C838DEA-108C-A747-B8C6-D02DB7EFF9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5783" name="Line 7"/>
          <p:cNvSpPr>
            <a:spLocks noChangeShapeType="1"/>
          </p:cNvSpPr>
          <p:nvPr userDrawn="1">
            <p:custDataLst>
              <p:tags r:id="rId15"/>
            </p:custDataLst>
          </p:nvPr>
        </p:nvSpPr>
        <p:spPr bwMode="auto">
          <a:xfrm>
            <a:off x="473075" y="881063"/>
            <a:ext cx="8229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75785" name="AutoShape 9"/>
          <p:cNvSpPr>
            <a:spLocks noChangeArrowheads="1"/>
          </p:cNvSpPr>
          <p:nvPr userDrawn="1">
            <p:custDataLst>
              <p:tags r:id="rId16"/>
            </p:custDataLst>
          </p:nvPr>
        </p:nvSpPr>
        <p:spPr bwMode="auto">
          <a:xfrm rot="5400000">
            <a:off x="3216275" y="-1893887"/>
            <a:ext cx="76200" cy="5562600"/>
          </a:xfrm>
          <a:prstGeom prst="triangle">
            <a:avLst>
              <a:gd name="adj" fmla="val 41667"/>
            </a:avLst>
          </a:prstGeom>
          <a:solidFill>
            <a:srgbClr val="CC3300"/>
          </a:solidFill>
          <a:ln w="25400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4" Type="http://schemas.openxmlformats.org/officeDocument/2006/relationships/tags" Target="../tags/tag27.xml"/><Relationship Id="rId5" Type="http://schemas.openxmlformats.org/officeDocument/2006/relationships/tags" Target="../tags/tag28.xml"/><Relationship Id="rId7" Type="http://schemas.openxmlformats.org/officeDocument/2006/relationships/slideLayout" Target="../slideLayouts/slideLayout6.xml"/><Relationship Id="rId1" Type="http://schemas.openxmlformats.org/officeDocument/2006/relationships/tags" Target="../tags/tag24.xml"/><Relationship Id="rId2" Type="http://schemas.openxmlformats.org/officeDocument/2006/relationships/tags" Target="../tags/tag25.xml"/><Relationship Id="rId9" Type="http://schemas.openxmlformats.org/officeDocument/2006/relationships/image" Target="../media/image4.png"/><Relationship Id="rId3" Type="http://schemas.openxmlformats.org/officeDocument/2006/relationships/tags" Target="../tags/tag26.xml"/><Relationship Id="rId6" Type="http://schemas.openxmlformats.org/officeDocument/2006/relationships/tags" Target="../tags/tag29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tags" Target="../tags/tag33.xml"/><Relationship Id="rId5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1" Type="http://schemas.openxmlformats.org/officeDocument/2006/relationships/tags" Target="../tags/tag30.xml"/><Relationship Id="rId2" Type="http://schemas.openxmlformats.org/officeDocument/2006/relationships/tags" Target="../tags/tag31.xml"/><Relationship Id="rId3" Type="http://schemas.openxmlformats.org/officeDocument/2006/relationships/tags" Target="../tags/tag32.xml"/><Relationship Id="rId6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.xml"/><Relationship Id="rId4" Type="http://schemas.openxmlformats.org/officeDocument/2006/relationships/tags" Target="../tags/tag37.xml"/><Relationship Id="rId10" Type="http://schemas.openxmlformats.org/officeDocument/2006/relationships/image" Target="../media/image4.png"/><Relationship Id="rId5" Type="http://schemas.openxmlformats.org/officeDocument/2006/relationships/tags" Target="../tags/tag38.xml"/><Relationship Id="rId7" Type="http://schemas.openxmlformats.org/officeDocument/2006/relationships/tags" Target="../tags/tag40.xml"/><Relationship Id="rId11" Type="http://schemas.openxmlformats.org/officeDocument/2006/relationships/image" Target="../media/image5.png"/><Relationship Id="rId1" Type="http://schemas.openxmlformats.org/officeDocument/2006/relationships/tags" Target="../tags/tag34.xml"/><Relationship Id="rId2" Type="http://schemas.openxmlformats.org/officeDocument/2006/relationships/tags" Target="../tags/tag35.xml"/><Relationship Id="rId9" Type="http://schemas.openxmlformats.org/officeDocument/2006/relationships/notesSlide" Target="../notesSlides/notesSlide8.xml"/><Relationship Id="rId3" Type="http://schemas.openxmlformats.org/officeDocument/2006/relationships/tags" Target="../tags/tag36.xml"/><Relationship Id="rId6" Type="http://schemas.openxmlformats.org/officeDocument/2006/relationships/tags" Target="../tags/tag3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64" Type="http://schemas.openxmlformats.org/officeDocument/2006/relationships/tags" Target="../tags/tag104.xml"/><Relationship Id="rId121" Type="http://schemas.openxmlformats.org/officeDocument/2006/relationships/tags" Target="../tags/tag161.xml"/><Relationship Id="rId60" Type="http://schemas.openxmlformats.org/officeDocument/2006/relationships/tags" Target="../tags/tag100.xml"/><Relationship Id="rId70" Type="http://schemas.openxmlformats.org/officeDocument/2006/relationships/tags" Target="../tags/tag110.xml"/><Relationship Id="rId94" Type="http://schemas.openxmlformats.org/officeDocument/2006/relationships/tags" Target="../tags/tag134.xml"/><Relationship Id="rId7" Type="http://schemas.openxmlformats.org/officeDocument/2006/relationships/tags" Target="../tags/tag47.xml"/><Relationship Id="rId74" Type="http://schemas.openxmlformats.org/officeDocument/2006/relationships/tags" Target="../tags/tag114.xml"/><Relationship Id="rId102" Type="http://schemas.openxmlformats.org/officeDocument/2006/relationships/tags" Target="../tags/tag142.xml"/><Relationship Id="rId25" Type="http://schemas.openxmlformats.org/officeDocument/2006/relationships/tags" Target="../tags/tag65.xml"/><Relationship Id="rId106" Type="http://schemas.openxmlformats.org/officeDocument/2006/relationships/tags" Target="../tags/tag146.xml"/><Relationship Id="rId122" Type="http://schemas.openxmlformats.org/officeDocument/2006/relationships/tags" Target="../tags/tag162.xml"/><Relationship Id="rId116" Type="http://schemas.openxmlformats.org/officeDocument/2006/relationships/tags" Target="../tags/tag156.xml"/><Relationship Id="rId119" Type="http://schemas.openxmlformats.org/officeDocument/2006/relationships/tags" Target="../tags/tag159.xml"/><Relationship Id="rId96" Type="http://schemas.openxmlformats.org/officeDocument/2006/relationships/tags" Target="../tags/tag136.xml"/><Relationship Id="rId10" Type="http://schemas.openxmlformats.org/officeDocument/2006/relationships/tags" Target="../tags/tag50.xml"/><Relationship Id="rId50" Type="http://schemas.openxmlformats.org/officeDocument/2006/relationships/tags" Target="../tags/tag90.xml"/><Relationship Id="rId118" Type="http://schemas.openxmlformats.org/officeDocument/2006/relationships/tags" Target="../tags/tag158.xml"/><Relationship Id="rId17" Type="http://schemas.openxmlformats.org/officeDocument/2006/relationships/tags" Target="../tags/tag57.xml"/><Relationship Id="rId107" Type="http://schemas.openxmlformats.org/officeDocument/2006/relationships/tags" Target="../tags/tag147.xml"/><Relationship Id="rId71" Type="http://schemas.openxmlformats.org/officeDocument/2006/relationships/tags" Target="../tags/tag111.xml"/><Relationship Id="rId4" Type="http://schemas.openxmlformats.org/officeDocument/2006/relationships/tags" Target="../tags/tag44.xml"/><Relationship Id="rId28" Type="http://schemas.openxmlformats.org/officeDocument/2006/relationships/tags" Target="../tags/tag68.xml"/><Relationship Id="rId89" Type="http://schemas.openxmlformats.org/officeDocument/2006/relationships/tags" Target="../tags/tag129.xml"/><Relationship Id="rId114" Type="http://schemas.openxmlformats.org/officeDocument/2006/relationships/tags" Target="../tags/tag154.xml"/><Relationship Id="rId88" Type="http://schemas.openxmlformats.org/officeDocument/2006/relationships/tags" Target="../tags/tag128.xml"/><Relationship Id="rId82" Type="http://schemas.openxmlformats.org/officeDocument/2006/relationships/tags" Target="../tags/tag122.xml"/><Relationship Id="rId124" Type="http://schemas.openxmlformats.org/officeDocument/2006/relationships/tags" Target="../tags/tag164.xml"/><Relationship Id="rId69" Type="http://schemas.openxmlformats.org/officeDocument/2006/relationships/tags" Target="../tags/tag109.xml"/><Relationship Id="rId38" Type="http://schemas.openxmlformats.org/officeDocument/2006/relationships/tags" Target="../tags/tag78.xml"/><Relationship Id="rId20" Type="http://schemas.openxmlformats.org/officeDocument/2006/relationships/tags" Target="../tags/tag60.xml"/><Relationship Id="rId2" Type="http://schemas.openxmlformats.org/officeDocument/2006/relationships/tags" Target="../tags/tag42.xml"/><Relationship Id="rId72" Type="http://schemas.openxmlformats.org/officeDocument/2006/relationships/tags" Target="../tags/tag112.xml"/><Relationship Id="rId35" Type="http://schemas.openxmlformats.org/officeDocument/2006/relationships/tags" Target="../tags/tag75.xml"/><Relationship Id="rId75" Type="http://schemas.openxmlformats.org/officeDocument/2006/relationships/tags" Target="../tags/tag115.xml"/><Relationship Id="rId80" Type="http://schemas.openxmlformats.org/officeDocument/2006/relationships/tags" Target="../tags/tag120.xml"/><Relationship Id="rId31" Type="http://schemas.openxmlformats.org/officeDocument/2006/relationships/tags" Target="../tags/tag71.xml"/><Relationship Id="rId62" Type="http://schemas.openxmlformats.org/officeDocument/2006/relationships/tags" Target="../tags/tag102.xml"/><Relationship Id="rId79" Type="http://schemas.openxmlformats.org/officeDocument/2006/relationships/tags" Target="../tags/tag119.xml"/><Relationship Id="rId97" Type="http://schemas.openxmlformats.org/officeDocument/2006/relationships/tags" Target="../tags/tag137.xml"/><Relationship Id="rId111" Type="http://schemas.openxmlformats.org/officeDocument/2006/relationships/tags" Target="../tags/tag151.xml"/><Relationship Id="rId98" Type="http://schemas.openxmlformats.org/officeDocument/2006/relationships/tags" Target="../tags/tag138.xml"/><Relationship Id="rId1" Type="http://schemas.openxmlformats.org/officeDocument/2006/relationships/tags" Target="../tags/tag41.xml"/><Relationship Id="rId24" Type="http://schemas.openxmlformats.org/officeDocument/2006/relationships/tags" Target="../tags/tag64.xml"/><Relationship Id="rId47" Type="http://schemas.openxmlformats.org/officeDocument/2006/relationships/tags" Target="../tags/tag87.xml"/><Relationship Id="rId56" Type="http://schemas.openxmlformats.org/officeDocument/2006/relationships/tags" Target="../tags/tag96.xml"/><Relationship Id="rId48" Type="http://schemas.openxmlformats.org/officeDocument/2006/relationships/tags" Target="../tags/tag88.xml"/><Relationship Id="rId32" Type="http://schemas.openxmlformats.org/officeDocument/2006/relationships/tags" Target="../tags/tag72.xml"/><Relationship Id="rId13" Type="http://schemas.openxmlformats.org/officeDocument/2006/relationships/tags" Target="../tags/tag53.xml"/><Relationship Id="rId52" Type="http://schemas.openxmlformats.org/officeDocument/2006/relationships/tags" Target="../tags/tag92.xml"/><Relationship Id="rId54" Type="http://schemas.openxmlformats.org/officeDocument/2006/relationships/tags" Target="../tags/tag94.xml"/><Relationship Id="rId101" Type="http://schemas.openxmlformats.org/officeDocument/2006/relationships/tags" Target="../tags/tag141.xml"/><Relationship Id="rId23" Type="http://schemas.openxmlformats.org/officeDocument/2006/relationships/tags" Target="../tags/tag63.xml"/><Relationship Id="rId61" Type="http://schemas.openxmlformats.org/officeDocument/2006/relationships/tags" Target="../tags/tag101.xml"/><Relationship Id="rId53" Type="http://schemas.openxmlformats.org/officeDocument/2006/relationships/tags" Target="../tags/tag93.xml"/><Relationship Id="rId84" Type="http://schemas.openxmlformats.org/officeDocument/2006/relationships/tags" Target="../tags/tag124.xml"/><Relationship Id="rId30" Type="http://schemas.openxmlformats.org/officeDocument/2006/relationships/tags" Target="../tags/tag70.xml"/><Relationship Id="rId29" Type="http://schemas.openxmlformats.org/officeDocument/2006/relationships/tags" Target="../tags/tag69.xml"/><Relationship Id="rId83" Type="http://schemas.openxmlformats.org/officeDocument/2006/relationships/tags" Target="../tags/tag123.xml"/><Relationship Id="rId41" Type="http://schemas.openxmlformats.org/officeDocument/2006/relationships/tags" Target="../tags/tag81.xml"/><Relationship Id="rId5" Type="http://schemas.openxmlformats.org/officeDocument/2006/relationships/tags" Target="../tags/tag45.xml"/><Relationship Id="rId22" Type="http://schemas.openxmlformats.org/officeDocument/2006/relationships/tags" Target="../tags/tag62.xml"/><Relationship Id="rId95" Type="http://schemas.openxmlformats.org/officeDocument/2006/relationships/tags" Target="../tags/tag135.xml"/><Relationship Id="rId39" Type="http://schemas.openxmlformats.org/officeDocument/2006/relationships/tags" Target="../tags/tag79.xml"/><Relationship Id="rId43" Type="http://schemas.openxmlformats.org/officeDocument/2006/relationships/tags" Target="../tags/tag83.xml"/><Relationship Id="rId104" Type="http://schemas.openxmlformats.org/officeDocument/2006/relationships/tags" Target="../tags/tag144.xml"/><Relationship Id="rId90" Type="http://schemas.openxmlformats.org/officeDocument/2006/relationships/tags" Target="../tags/tag130.xml"/><Relationship Id="rId77" Type="http://schemas.openxmlformats.org/officeDocument/2006/relationships/tags" Target="../tags/tag117.xml"/><Relationship Id="rId63" Type="http://schemas.openxmlformats.org/officeDocument/2006/relationships/tags" Target="../tags/tag103.xml"/><Relationship Id="rId85" Type="http://schemas.openxmlformats.org/officeDocument/2006/relationships/tags" Target="../tags/tag125.xml"/><Relationship Id="rId105" Type="http://schemas.openxmlformats.org/officeDocument/2006/relationships/tags" Target="../tags/tag145.xml"/><Relationship Id="rId9" Type="http://schemas.openxmlformats.org/officeDocument/2006/relationships/tags" Target="../tags/tag49.xml"/><Relationship Id="rId18" Type="http://schemas.openxmlformats.org/officeDocument/2006/relationships/tags" Target="../tags/tag58.xml"/><Relationship Id="rId27" Type="http://schemas.openxmlformats.org/officeDocument/2006/relationships/tags" Target="../tags/tag67.xml"/><Relationship Id="rId99" Type="http://schemas.openxmlformats.org/officeDocument/2006/relationships/tags" Target="../tags/tag139.xml"/><Relationship Id="rId14" Type="http://schemas.openxmlformats.org/officeDocument/2006/relationships/tags" Target="../tags/tag54.xml"/><Relationship Id="rId103" Type="http://schemas.openxmlformats.org/officeDocument/2006/relationships/tags" Target="../tags/tag143.xml"/><Relationship Id="rId127" Type="http://schemas.openxmlformats.org/officeDocument/2006/relationships/image" Target="../media/image7.png"/><Relationship Id="rId92" Type="http://schemas.openxmlformats.org/officeDocument/2006/relationships/tags" Target="../tags/tag132.xml"/><Relationship Id="rId45" Type="http://schemas.openxmlformats.org/officeDocument/2006/relationships/tags" Target="../tags/tag85.xml"/><Relationship Id="rId58" Type="http://schemas.openxmlformats.org/officeDocument/2006/relationships/tags" Target="../tags/tag98.xml"/><Relationship Id="rId42" Type="http://schemas.openxmlformats.org/officeDocument/2006/relationships/tags" Target="../tags/tag82.xml"/><Relationship Id="rId73" Type="http://schemas.openxmlformats.org/officeDocument/2006/relationships/tags" Target="../tags/tag113.xml"/><Relationship Id="rId87" Type="http://schemas.openxmlformats.org/officeDocument/2006/relationships/tags" Target="../tags/tag127.xml"/><Relationship Id="rId6" Type="http://schemas.openxmlformats.org/officeDocument/2006/relationships/tags" Target="../tags/tag46.xml"/><Relationship Id="rId49" Type="http://schemas.openxmlformats.org/officeDocument/2006/relationships/tags" Target="../tags/tag89.xml"/><Relationship Id="rId44" Type="http://schemas.openxmlformats.org/officeDocument/2006/relationships/tags" Target="../tags/tag84.xml"/><Relationship Id="rId117" Type="http://schemas.openxmlformats.org/officeDocument/2006/relationships/tags" Target="../tags/tag157.xml"/><Relationship Id="rId112" Type="http://schemas.openxmlformats.org/officeDocument/2006/relationships/tags" Target="../tags/tag152.xml"/><Relationship Id="rId19" Type="http://schemas.openxmlformats.org/officeDocument/2006/relationships/tags" Target="../tags/tag59.xml"/><Relationship Id="rId120" Type="http://schemas.openxmlformats.org/officeDocument/2006/relationships/tags" Target="../tags/tag160.xml"/><Relationship Id="rId126" Type="http://schemas.openxmlformats.org/officeDocument/2006/relationships/notesSlide" Target="../notesSlides/notesSlide9.xml"/><Relationship Id="rId57" Type="http://schemas.openxmlformats.org/officeDocument/2006/relationships/tags" Target="../tags/tag97.xml"/><Relationship Id="rId109" Type="http://schemas.openxmlformats.org/officeDocument/2006/relationships/tags" Target="../tags/tag149.xml"/><Relationship Id="rId46" Type="http://schemas.openxmlformats.org/officeDocument/2006/relationships/tags" Target="../tags/tag86.xml"/><Relationship Id="rId86" Type="http://schemas.openxmlformats.org/officeDocument/2006/relationships/tags" Target="../tags/tag126.xml"/><Relationship Id="rId59" Type="http://schemas.openxmlformats.org/officeDocument/2006/relationships/tags" Target="../tags/tag99.xml"/><Relationship Id="rId51" Type="http://schemas.openxmlformats.org/officeDocument/2006/relationships/tags" Target="../tags/tag91.xml"/><Relationship Id="rId66" Type="http://schemas.openxmlformats.org/officeDocument/2006/relationships/tags" Target="../tags/tag106.xml"/><Relationship Id="rId55" Type="http://schemas.openxmlformats.org/officeDocument/2006/relationships/tags" Target="../tags/tag95.xml"/><Relationship Id="rId34" Type="http://schemas.openxmlformats.org/officeDocument/2006/relationships/tags" Target="../tags/tag74.xml"/><Relationship Id="rId81" Type="http://schemas.openxmlformats.org/officeDocument/2006/relationships/tags" Target="../tags/tag121.xml"/><Relationship Id="rId40" Type="http://schemas.openxmlformats.org/officeDocument/2006/relationships/tags" Target="../tags/tag80.xml"/><Relationship Id="rId36" Type="http://schemas.openxmlformats.org/officeDocument/2006/relationships/tags" Target="../tags/tag76.xml"/><Relationship Id="rId125" Type="http://schemas.openxmlformats.org/officeDocument/2006/relationships/slideLayout" Target="../slideLayouts/slideLayout7.xml"/><Relationship Id="rId76" Type="http://schemas.openxmlformats.org/officeDocument/2006/relationships/tags" Target="../tags/tag116.xml"/><Relationship Id="rId8" Type="http://schemas.openxmlformats.org/officeDocument/2006/relationships/tags" Target="../tags/tag48.xml"/><Relationship Id="rId65" Type="http://schemas.openxmlformats.org/officeDocument/2006/relationships/tags" Target="../tags/tag105.xml"/><Relationship Id="rId67" Type="http://schemas.openxmlformats.org/officeDocument/2006/relationships/tags" Target="../tags/tag107.xml"/><Relationship Id="rId37" Type="http://schemas.openxmlformats.org/officeDocument/2006/relationships/tags" Target="../tags/tag77.xml"/><Relationship Id="rId110" Type="http://schemas.openxmlformats.org/officeDocument/2006/relationships/tags" Target="../tags/tag150.xml"/><Relationship Id="rId113" Type="http://schemas.openxmlformats.org/officeDocument/2006/relationships/tags" Target="../tags/tag153.xml"/><Relationship Id="rId12" Type="http://schemas.openxmlformats.org/officeDocument/2006/relationships/tags" Target="../tags/tag52.xml"/><Relationship Id="rId108" Type="http://schemas.openxmlformats.org/officeDocument/2006/relationships/tags" Target="../tags/tag148.xml"/><Relationship Id="rId3" Type="http://schemas.openxmlformats.org/officeDocument/2006/relationships/tags" Target="../tags/tag43.xml"/><Relationship Id="rId123" Type="http://schemas.openxmlformats.org/officeDocument/2006/relationships/tags" Target="../tags/tag163.xml"/><Relationship Id="rId26" Type="http://schemas.openxmlformats.org/officeDocument/2006/relationships/tags" Target="../tags/tag66.xml"/><Relationship Id="rId100" Type="http://schemas.openxmlformats.org/officeDocument/2006/relationships/tags" Target="../tags/tag140.xml"/><Relationship Id="rId11" Type="http://schemas.openxmlformats.org/officeDocument/2006/relationships/tags" Target="../tags/tag51.xml"/><Relationship Id="rId68" Type="http://schemas.openxmlformats.org/officeDocument/2006/relationships/tags" Target="../tags/tag108.xml"/><Relationship Id="rId115" Type="http://schemas.openxmlformats.org/officeDocument/2006/relationships/tags" Target="../tags/tag155.xml"/><Relationship Id="rId16" Type="http://schemas.openxmlformats.org/officeDocument/2006/relationships/tags" Target="../tags/tag56.xml"/><Relationship Id="rId33" Type="http://schemas.openxmlformats.org/officeDocument/2006/relationships/tags" Target="../tags/tag73.xml"/><Relationship Id="rId91" Type="http://schemas.openxmlformats.org/officeDocument/2006/relationships/tags" Target="../tags/tag131.xml"/><Relationship Id="rId93" Type="http://schemas.openxmlformats.org/officeDocument/2006/relationships/tags" Target="../tags/tag133.xml"/><Relationship Id="rId78" Type="http://schemas.openxmlformats.org/officeDocument/2006/relationships/tags" Target="../tags/tag118.xml"/><Relationship Id="rId15" Type="http://schemas.openxmlformats.org/officeDocument/2006/relationships/tags" Target="../tags/tag55.xml"/><Relationship Id="rId21" Type="http://schemas.openxmlformats.org/officeDocument/2006/relationships/tags" Target="../tags/tag6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2.xml"/><Relationship Id="rId1" Type="http://schemas.openxmlformats.org/officeDocument/2006/relationships/tags" Target="../tags/tag9.xml"/></Relationships>
</file>

<file path=ppt/slides/_rels/slide20.xml.rels><?xml version="1.0" encoding="UTF-8" standalone="yes"?>
<Relationships xmlns="http://schemas.openxmlformats.org/package/2006/relationships"><Relationship Id="rId64" Type="http://schemas.openxmlformats.org/officeDocument/2006/relationships/tags" Target="../tags/tag228.xml"/><Relationship Id="rId121" Type="http://schemas.openxmlformats.org/officeDocument/2006/relationships/tags" Target="../tags/tag285.xml"/><Relationship Id="rId60" Type="http://schemas.openxmlformats.org/officeDocument/2006/relationships/tags" Target="../tags/tag224.xml"/><Relationship Id="rId70" Type="http://schemas.openxmlformats.org/officeDocument/2006/relationships/tags" Target="../tags/tag234.xml"/><Relationship Id="rId94" Type="http://schemas.openxmlformats.org/officeDocument/2006/relationships/tags" Target="../tags/tag258.xml"/><Relationship Id="rId7" Type="http://schemas.openxmlformats.org/officeDocument/2006/relationships/tags" Target="../tags/tag171.xml"/><Relationship Id="rId74" Type="http://schemas.openxmlformats.org/officeDocument/2006/relationships/tags" Target="../tags/tag238.xml"/><Relationship Id="rId102" Type="http://schemas.openxmlformats.org/officeDocument/2006/relationships/tags" Target="../tags/tag266.xml"/><Relationship Id="rId25" Type="http://schemas.openxmlformats.org/officeDocument/2006/relationships/tags" Target="../tags/tag189.xml"/><Relationship Id="rId106" Type="http://schemas.openxmlformats.org/officeDocument/2006/relationships/tags" Target="../tags/tag270.xml"/><Relationship Id="rId122" Type="http://schemas.openxmlformats.org/officeDocument/2006/relationships/tags" Target="../tags/tag286.xml"/><Relationship Id="rId116" Type="http://schemas.openxmlformats.org/officeDocument/2006/relationships/tags" Target="../tags/tag280.xml"/><Relationship Id="rId119" Type="http://schemas.openxmlformats.org/officeDocument/2006/relationships/tags" Target="../tags/tag283.xml"/><Relationship Id="rId96" Type="http://schemas.openxmlformats.org/officeDocument/2006/relationships/tags" Target="../tags/tag260.xml"/><Relationship Id="rId10" Type="http://schemas.openxmlformats.org/officeDocument/2006/relationships/tags" Target="../tags/tag174.xml"/><Relationship Id="rId50" Type="http://schemas.openxmlformats.org/officeDocument/2006/relationships/tags" Target="../tags/tag214.xml"/><Relationship Id="rId118" Type="http://schemas.openxmlformats.org/officeDocument/2006/relationships/tags" Target="../tags/tag282.xml"/><Relationship Id="rId17" Type="http://schemas.openxmlformats.org/officeDocument/2006/relationships/tags" Target="../tags/tag181.xml"/><Relationship Id="rId107" Type="http://schemas.openxmlformats.org/officeDocument/2006/relationships/tags" Target="../tags/tag271.xml"/><Relationship Id="rId71" Type="http://schemas.openxmlformats.org/officeDocument/2006/relationships/tags" Target="../tags/tag235.xml"/><Relationship Id="rId4" Type="http://schemas.openxmlformats.org/officeDocument/2006/relationships/tags" Target="../tags/tag168.xml"/><Relationship Id="rId28" Type="http://schemas.openxmlformats.org/officeDocument/2006/relationships/tags" Target="../tags/tag192.xml"/><Relationship Id="rId89" Type="http://schemas.openxmlformats.org/officeDocument/2006/relationships/tags" Target="../tags/tag253.xml"/><Relationship Id="rId114" Type="http://schemas.openxmlformats.org/officeDocument/2006/relationships/tags" Target="../tags/tag278.xml"/><Relationship Id="rId88" Type="http://schemas.openxmlformats.org/officeDocument/2006/relationships/tags" Target="../tags/tag252.xml"/><Relationship Id="rId82" Type="http://schemas.openxmlformats.org/officeDocument/2006/relationships/tags" Target="../tags/tag246.xml"/><Relationship Id="rId124" Type="http://schemas.openxmlformats.org/officeDocument/2006/relationships/tags" Target="../tags/tag288.xml"/><Relationship Id="rId69" Type="http://schemas.openxmlformats.org/officeDocument/2006/relationships/tags" Target="../tags/tag233.xml"/><Relationship Id="rId38" Type="http://schemas.openxmlformats.org/officeDocument/2006/relationships/tags" Target="../tags/tag202.xml"/><Relationship Id="rId20" Type="http://schemas.openxmlformats.org/officeDocument/2006/relationships/tags" Target="../tags/tag184.xml"/><Relationship Id="rId2" Type="http://schemas.openxmlformats.org/officeDocument/2006/relationships/tags" Target="../tags/tag166.xml"/><Relationship Id="rId72" Type="http://schemas.openxmlformats.org/officeDocument/2006/relationships/tags" Target="../tags/tag236.xml"/><Relationship Id="rId35" Type="http://schemas.openxmlformats.org/officeDocument/2006/relationships/tags" Target="../tags/tag199.xml"/><Relationship Id="rId75" Type="http://schemas.openxmlformats.org/officeDocument/2006/relationships/tags" Target="../tags/tag239.xml"/><Relationship Id="rId80" Type="http://schemas.openxmlformats.org/officeDocument/2006/relationships/tags" Target="../tags/tag244.xml"/><Relationship Id="rId31" Type="http://schemas.openxmlformats.org/officeDocument/2006/relationships/tags" Target="../tags/tag195.xml"/><Relationship Id="rId62" Type="http://schemas.openxmlformats.org/officeDocument/2006/relationships/tags" Target="../tags/tag226.xml"/><Relationship Id="rId79" Type="http://schemas.openxmlformats.org/officeDocument/2006/relationships/tags" Target="../tags/tag243.xml"/><Relationship Id="rId97" Type="http://schemas.openxmlformats.org/officeDocument/2006/relationships/tags" Target="../tags/tag261.xml"/><Relationship Id="rId111" Type="http://schemas.openxmlformats.org/officeDocument/2006/relationships/tags" Target="../tags/tag275.xml"/><Relationship Id="rId98" Type="http://schemas.openxmlformats.org/officeDocument/2006/relationships/tags" Target="../tags/tag262.xml"/><Relationship Id="rId1" Type="http://schemas.openxmlformats.org/officeDocument/2006/relationships/tags" Target="../tags/tag165.xml"/><Relationship Id="rId24" Type="http://schemas.openxmlformats.org/officeDocument/2006/relationships/tags" Target="../tags/tag188.xml"/><Relationship Id="rId47" Type="http://schemas.openxmlformats.org/officeDocument/2006/relationships/tags" Target="../tags/tag211.xml"/><Relationship Id="rId56" Type="http://schemas.openxmlformats.org/officeDocument/2006/relationships/tags" Target="../tags/tag220.xml"/><Relationship Id="rId48" Type="http://schemas.openxmlformats.org/officeDocument/2006/relationships/tags" Target="../tags/tag212.xml"/><Relationship Id="rId32" Type="http://schemas.openxmlformats.org/officeDocument/2006/relationships/tags" Target="../tags/tag196.xml"/><Relationship Id="rId13" Type="http://schemas.openxmlformats.org/officeDocument/2006/relationships/tags" Target="../tags/tag177.xml"/><Relationship Id="rId52" Type="http://schemas.openxmlformats.org/officeDocument/2006/relationships/tags" Target="../tags/tag216.xml"/><Relationship Id="rId54" Type="http://schemas.openxmlformats.org/officeDocument/2006/relationships/tags" Target="../tags/tag218.xml"/><Relationship Id="rId101" Type="http://schemas.openxmlformats.org/officeDocument/2006/relationships/tags" Target="../tags/tag265.xml"/><Relationship Id="rId23" Type="http://schemas.openxmlformats.org/officeDocument/2006/relationships/tags" Target="../tags/tag187.xml"/><Relationship Id="rId61" Type="http://schemas.openxmlformats.org/officeDocument/2006/relationships/tags" Target="../tags/tag225.xml"/><Relationship Id="rId53" Type="http://schemas.openxmlformats.org/officeDocument/2006/relationships/tags" Target="../tags/tag217.xml"/><Relationship Id="rId84" Type="http://schemas.openxmlformats.org/officeDocument/2006/relationships/tags" Target="../tags/tag248.xml"/><Relationship Id="rId30" Type="http://schemas.openxmlformats.org/officeDocument/2006/relationships/tags" Target="../tags/tag194.xml"/><Relationship Id="rId29" Type="http://schemas.openxmlformats.org/officeDocument/2006/relationships/tags" Target="../tags/tag193.xml"/><Relationship Id="rId83" Type="http://schemas.openxmlformats.org/officeDocument/2006/relationships/tags" Target="../tags/tag247.xml"/><Relationship Id="rId41" Type="http://schemas.openxmlformats.org/officeDocument/2006/relationships/tags" Target="../tags/tag205.xml"/><Relationship Id="rId5" Type="http://schemas.openxmlformats.org/officeDocument/2006/relationships/tags" Target="../tags/tag169.xml"/><Relationship Id="rId22" Type="http://schemas.openxmlformats.org/officeDocument/2006/relationships/tags" Target="../tags/tag186.xml"/><Relationship Id="rId95" Type="http://schemas.openxmlformats.org/officeDocument/2006/relationships/tags" Target="../tags/tag259.xml"/><Relationship Id="rId39" Type="http://schemas.openxmlformats.org/officeDocument/2006/relationships/tags" Target="../tags/tag203.xml"/><Relationship Id="rId43" Type="http://schemas.openxmlformats.org/officeDocument/2006/relationships/tags" Target="../tags/tag207.xml"/><Relationship Id="rId104" Type="http://schemas.openxmlformats.org/officeDocument/2006/relationships/tags" Target="../tags/tag268.xml"/><Relationship Id="rId90" Type="http://schemas.openxmlformats.org/officeDocument/2006/relationships/tags" Target="../tags/tag254.xml"/><Relationship Id="rId77" Type="http://schemas.openxmlformats.org/officeDocument/2006/relationships/tags" Target="../tags/tag241.xml"/><Relationship Id="rId63" Type="http://schemas.openxmlformats.org/officeDocument/2006/relationships/tags" Target="../tags/tag227.xml"/><Relationship Id="rId85" Type="http://schemas.openxmlformats.org/officeDocument/2006/relationships/tags" Target="../tags/tag249.xml"/><Relationship Id="rId105" Type="http://schemas.openxmlformats.org/officeDocument/2006/relationships/tags" Target="../tags/tag269.xml"/><Relationship Id="rId9" Type="http://schemas.openxmlformats.org/officeDocument/2006/relationships/tags" Target="../tags/tag173.xml"/><Relationship Id="rId18" Type="http://schemas.openxmlformats.org/officeDocument/2006/relationships/tags" Target="../tags/tag182.xml"/><Relationship Id="rId27" Type="http://schemas.openxmlformats.org/officeDocument/2006/relationships/tags" Target="../tags/tag191.xml"/><Relationship Id="rId99" Type="http://schemas.openxmlformats.org/officeDocument/2006/relationships/tags" Target="../tags/tag263.xml"/><Relationship Id="rId14" Type="http://schemas.openxmlformats.org/officeDocument/2006/relationships/tags" Target="../tags/tag178.xml"/><Relationship Id="rId103" Type="http://schemas.openxmlformats.org/officeDocument/2006/relationships/tags" Target="../tags/tag267.xml"/><Relationship Id="rId92" Type="http://schemas.openxmlformats.org/officeDocument/2006/relationships/tags" Target="../tags/tag256.xml"/><Relationship Id="rId45" Type="http://schemas.openxmlformats.org/officeDocument/2006/relationships/tags" Target="../tags/tag209.xml"/><Relationship Id="rId58" Type="http://schemas.openxmlformats.org/officeDocument/2006/relationships/tags" Target="../tags/tag222.xml"/><Relationship Id="rId42" Type="http://schemas.openxmlformats.org/officeDocument/2006/relationships/tags" Target="../tags/tag206.xml"/><Relationship Id="rId73" Type="http://schemas.openxmlformats.org/officeDocument/2006/relationships/tags" Target="../tags/tag237.xml"/><Relationship Id="rId87" Type="http://schemas.openxmlformats.org/officeDocument/2006/relationships/tags" Target="../tags/tag251.xml"/><Relationship Id="rId6" Type="http://schemas.openxmlformats.org/officeDocument/2006/relationships/tags" Target="../tags/tag170.xml"/><Relationship Id="rId49" Type="http://schemas.openxmlformats.org/officeDocument/2006/relationships/tags" Target="../tags/tag213.xml"/><Relationship Id="rId44" Type="http://schemas.openxmlformats.org/officeDocument/2006/relationships/tags" Target="../tags/tag208.xml"/><Relationship Id="rId117" Type="http://schemas.openxmlformats.org/officeDocument/2006/relationships/tags" Target="../tags/tag281.xml"/><Relationship Id="rId112" Type="http://schemas.openxmlformats.org/officeDocument/2006/relationships/tags" Target="../tags/tag276.xml"/><Relationship Id="rId19" Type="http://schemas.openxmlformats.org/officeDocument/2006/relationships/tags" Target="../tags/tag183.xml"/><Relationship Id="rId120" Type="http://schemas.openxmlformats.org/officeDocument/2006/relationships/tags" Target="../tags/tag284.xml"/><Relationship Id="rId126" Type="http://schemas.openxmlformats.org/officeDocument/2006/relationships/notesSlide" Target="../notesSlides/notesSlide10.xml"/><Relationship Id="rId57" Type="http://schemas.openxmlformats.org/officeDocument/2006/relationships/tags" Target="../tags/tag221.xml"/><Relationship Id="rId109" Type="http://schemas.openxmlformats.org/officeDocument/2006/relationships/tags" Target="../tags/tag273.xml"/><Relationship Id="rId46" Type="http://schemas.openxmlformats.org/officeDocument/2006/relationships/tags" Target="../tags/tag210.xml"/><Relationship Id="rId86" Type="http://schemas.openxmlformats.org/officeDocument/2006/relationships/tags" Target="../tags/tag250.xml"/><Relationship Id="rId59" Type="http://schemas.openxmlformats.org/officeDocument/2006/relationships/tags" Target="../tags/tag223.xml"/><Relationship Id="rId51" Type="http://schemas.openxmlformats.org/officeDocument/2006/relationships/tags" Target="../tags/tag215.xml"/><Relationship Id="rId66" Type="http://schemas.openxmlformats.org/officeDocument/2006/relationships/tags" Target="../tags/tag230.xml"/><Relationship Id="rId55" Type="http://schemas.openxmlformats.org/officeDocument/2006/relationships/tags" Target="../tags/tag219.xml"/><Relationship Id="rId34" Type="http://schemas.openxmlformats.org/officeDocument/2006/relationships/tags" Target="../tags/tag198.xml"/><Relationship Id="rId81" Type="http://schemas.openxmlformats.org/officeDocument/2006/relationships/tags" Target="../tags/tag245.xml"/><Relationship Id="rId40" Type="http://schemas.openxmlformats.org/officeDocument/2006/relationships/tags" Target="../tags/tag204.xml"/><Relationship Id="rId36" Type="http://schemas.openxmlformats.org/officeDocument/2006/relationships/tags" Target="../tags/tag200.xml"/><Relationship Id="rId125" Type="http://schemas.openxmlformats.org/officeDocument/2006/relationships/slideLayout" Target="../slideLayouts/slideLayout7.xml"/><Relationship Id="rId76" Type="http://schemas.openxmlformats.org/officeDocument/2006/relationships/tags" Target="../tags/tag240.xml"/><Relationship Id="rId8" Type="http://schemas.openxmlformats.org/officeDocument/2006/relationships/tags" Target="../tags/tag172.xml"/><Relationship Id="rId65" Type="http://schemas.openxmlformats.org/officeDocument/2006/relationships/tags" Target="../tags/tag229.xml"/><Relationship Id="rId67" Type="http://schemas.openxmlformats.org/officeDocument/2006/relationships/tags" Target="../tags/tag231.xml"/><Relationship Id="rId37" Type="http://schemas.openxmlformats.org/officeDocument/2006/relationships/tags" Target="../tags/tag201.xml"/><Relationship Id="rId110" Type="http://schemas.openxmlformats.org/officeDocument/2006/relationships/tags" Target="../tags/tag274.xml"/><Relationship Id="rId113" Type="http://schemas.openxmlformats.org/officeDocument/2006/relationships/tags" Target="../tags/tag277.xml"/><Relationship Id="rId12" Type="http://schemas.openxmlformats.org/officeDocument/2006/relationships/tags" Target="../tags/tag176.xml"/><Relationship Id="rId108" Type="http://schemas.openxmlformats.org/officeDocument/2006/relationships/tags" Target="../tags/tag272.xml"/><Relationship Id="rId3" Type="http://schemas.openxmlformats.org/officeDocument/2006/relationships/tags" Target="../tags/tag167.xml"/><Relationship Id="rId123" Type="http://schemas.openxmlformats.org/officeDocument/2006/relationships/tags" Target="../tags/tag287.xml"/><Relationship Id="rId26" Type="http://schemas.openxmlformats.org/officeDocument/2006/relationships/tags" Target="../tags/tag190.xml"/><Relationship Id="rId100" Type="http://schemas.openxmlformats.org/officeDocument/2006/relationships/tags" Target="../tags/tag264.xml"/><Relationship Id="rId11" Type="http://schemas.openxmlformats.org/officeDocument/2006/relationships/tags" Target="../tags/tag175.xml"/><Relationship Id="rId68" Type="http://schemas.openxmlformats.org/officeDocument/2006/relationships/tags" Target="../tags/tag232.xml"/><Relationship Id="rId115" Type="http://schemas.openxmlformats.org/officeDocument/2006/relationships/tags" Target="../tags/tag279.xml"/><Relationship Id="rId16" Type="http://schemas.openxmlformats.org/officeDocument/2006/relationships/tags" Target="../tags/tag180.xml"/><Relationship Id="rId33" Type="http://schemas.openxmlformats.org/officeDocument/2006/relationships/tags" Target="../tags/tag197.xml"/><Relationship Id="rId91" Type="http://schemas.openxmlformats.org/officeDocument/2006/relationships/tags" Target="../tags/tag255.xml"/><Relationship Id="rId93" Type="http://schemas.openxmlformats.org/officeDocument/2006/relationships/tags" Target="../tags/tag257.xml"/><Relationship Id="rId78" Type="http://schemas.openxmlformats.org/officeDocument/2006/relationships/tags" Target="../tags/tag242.xml"/><Relationship Id="rId15" Type="http://schemas.openxmlformats.org/officeDocument/2006/relationships/tags" Target="../tags/tag179.xml"/><Relationship Id="rId21" Type="http://schemas.openxmlformats.org/officeDocument/2006/relationships/tags" Target="../tags/tag185.xml"/></Relationships>
</file>

<file path=ppt/slides/_rels/slide21.xml.rels><?xml version="1.0" encoding="UTF-8" standalone="yes"?>
<Relationships xmlns="http://schemas.openxmlformats.org/package/2006/relationships"><Relationship Id="rId64" Type="http://schemas.openxmlformats.org/officeDocument/2006/relationships/tags" Target="../tags/tag352.xml"/><Relationship Id="rId121" Type="http://schemas.openxmlformats.org/officeDocument/2006/relationships/tags" Target="../tags/tag409.xml"/><Relationship Id="rId60" Type="http://schemas.openxmlformats.org/officeDocument/2006/relationships/tags" Target="../tags/tag348.xml"/><Relationship Id="rId70" Type="http://schemas.openxmlformats.org/officeDocument/2006/relationships/tags" Target="../tags/tag358.xml"/><Relationship Id="rId94" Type="http://schemas.openxmlformats.org/officeDocument/2006/relationships/tags" Target="../tags/tag382.xml"/><Relationship Id="rId7" Type="http://schemas.openxmlformats.org/officeDocument/2006/relationships/tags" Target="../tags/tag295.xml"/><Relationship Id="rId74" Type="http://schemas.openxmlformats.org/officeDocument/2006/relationships/tags" Target="../tags/tag362.xml"/><Relationship Id="rId102" Type="http://schemas.openxmlformats.org/officeDocument/2006/relationships/tags" Target="../tags/tag390.xml"/><Relationship Id="rId25" Type="http://schemas.openxmlformats.org/officeDocument/2006/relationships/tags" Target="../tags/tag313.xml"/><Relationship Id="rId106" Type="http://schemas.openxmlformats.org/officeDocument/2006/relationships/tags" Target="../tags/tag394.xml"/><Relationship Id="rId122" Type="http://schemas.openxmlformats.org/officeDocument/2006/relationships/tags" Target="../tags/tag410.xml"/><Relationship Id="rId116" Type="http://schemas.openxmlformats.org/officeDocument/2006/relationships/tags" Target="../tags/tag404.xml"/><Relationship Id="rId119" Type="http://schemas.openxmlformats.org/officeDocument/2006/relationships/tags" Target="../tags/tag407.xml"/><Relationship Id="rId96" Type="http://schemas.openxmlformats.org/officeDocument/2006/relationships/tags" Target="../tags/tag384.xml"/><Relationship Id="rId10" Type="http://schemas.openxmlformats.org/officeDocument/2006/relationships/tags" Target="../tags/tag298.xml"/><Relationship Id="rId50" Type="http://schemas.openxmlformats.org/officeDocument/2006/relationships/tags" Target="../tags/tag338.xml"/><Relationship Id="rId118" Type="http://schemas.openxmlformats.org/officeDocument/2006/relationships/tags" Target="../tags/tag406.xml"/><Relationship Id="rId128" Type="http://schemas.openxmlformats.org/officeDocument/2006/relationships/notesSlide" Target="../notesSlides/notesSlide11.xml"/><Relationship Id="rId17" Type="http://schemas.openxmlformats.org/officeDocument/2006/relationships/tags" Target="../tags/tag305.xml"/><Relationship Id="rId107" Type="http://schemas.openxmlformats.org/officeDocument/2006/relationships/tags" Target="../tags/tag395.xml"/><Relationship Id="rId71" Type="http://schemas.openxmlformats.org/officeDocument/2006/relationships/tags" Target="../tags/tag359.xml"/><Relationship Id="rId4" Type="http://schemas.openxmlformats.org/officeDocument/2006/relationships/tags" Target="../tags/tag292.xml"/><Relationship Id="rId28" Type="http://schemas.openxmlformats.org/officeDocument/2006/relationships/tags" Target="../tags/tag316.xml"/><Relationship Id="rId89" Type="http://schemas.openxmlformats.org/officeDocument/2006/relationships/tags" Target="../tags/tag377.xml"/><Relationship Id="rId114" Type="http://schemas.openxmlformats.org/officeDocument/2006/relationships/tags" Target="../tags/tag402.xml"/><Relationship Id="rId88" Type="http://schemas.openxmlformats.org/officeDocument/2006/relationships/tags" Target="../tags/tag376.xml"/><Relationship Id="rId82" Type="http://schemas.openxmlformats.org/officeDocument/2006/relationships/tags" Target="../tags/tag370.xml"/><Relationship Id="rId124" Type="http://schemas.openxmlformats.org/officeDocument/2006/relationships/tags" Target="../tags/tag412.xml"/><Relationship Id="rId69" Type="http://schemas.openxmlformats.org/officeDocument/2006/relationships/tags" Target="../tags/tag357.xml"/><Relationship Id="rId38" Type="http://schemas.openxmlformats.org/officeDocument/2006/relationships/tags" Target="../tags/tag326.xml"/><Relationship Id="rId20" Type="http://schemas.openxmlformats.org/officeDocument/2006/relationships/tags" Target="../tags/tag308.xml"/><Relationship Id="rId2" Type="http://schemas.openxmlformats.org/officeDocument/2006/relationships/tags" Target="../tags/tag290.xml"/><Relationship Id="rId72" Type="http://schemas.openxmlformats.org/officeDocument/2006/relationships/tags" Target="../tags/tag360.xml"/><Relationship Id="rId35" Type="http://schemas.openxmlformats.org/officeDocument/2006/relationships/tags" Target="../tags/tag323.xml"/><Relationship Id="rId75" Type="http://schemas.openxmlformats.org/officeDocument/2006/relationships/tags" Target="../tags/tag363.xml"/><Relationship Id="rId80" Type="http://schemas.openxmlformats.org/officeDocument/2006/relationships/tags" Target="../tags/tag368.xml"/><Relationship Id="rId31" Type="http://schemas.openxmlformats.org/officeDocument/2006/relationships/tags" Target="../tags/tag319.xml"/><Relationship Id="rId62" Type="http://schemas.openxmlformats.org/officeDocument/2006/relationships/tags" Target="../tags/tag350.xml"/><Relationship Id="rId79" Type="http://schemas.openxmlformats.org/officeDocument/2006/relationships/tags" Target="../tags/tag367.xml"/><Relationship Id="rId97" Type="http://schemas.openxmlformats.org/officeDocument/2006/relationships/tags" Target="../tags/tag385.xml"/><Relationship Id="rId111" Type="http://schemas.openxmlformats.org/officeDocument/2006/relationships/tags" Target="../tags/tag399.xml"/><Relationship Id="rId98" Type="http://schemas.openxmlformats.org/officeDocument/2006/relationships/tags" Target="../tags/tag386.xml"/><Relationship Id="rId1" Type="http://schemas.openxmlformats.org/officeDocument/2006/relationships/tags" Target="../tags/tag289.xml"/><Relationship Id="rId24" Type="http://schemas.openxmlformats.org/officeDocument/2006/relationships/tags" Target="../tags/tag312.xml"/><Relationship Id="rId47" Type="http://schemas.openxmlformats.org/officeDocument/2006/relationships/tags" Target="../tags/tag335.xml"/><Relationship Id="rId56" Type="http://schemas.openxmlformats.org/officeDocument/2006/relationships/tags" Target="../tags/tag344.xml"/><Relationship Id="rId48" Type="http://schemas.openxmlformats.org/officeDocument/2006/relationships/tags" Target="../tags/tag336.xml"/><Relationship Id="rId32" Type="http://schemas.openxmlformats.org/officeDocument/2006/relationships/tags" Target="../tags/tag320.xml"/><Relationship Id="rId13" Type="http://schemas.openxmlformats.org/officeDocument/2006/relationships/tags" Target="../tags/tag301.xml"/><Relationship Id="rId52" Type="http://schemas.openxmlformats.org/officeDocument/2006/relationships/tags" Target="../tags/tag340.xml"/><Relationship Id="rId54" Type="http://schemas.openxmlformats.org/officeDocument/2006/relationships/tags" Target="../tags/tag342.xml"/><Relationship Id="rId101" Type="http://schemas.openxmlformats.org/officeDocument/2006/relationships/tags" Target="../tags/tag389.xml"/><Relationship Id="rId23" Type="http://schemas.openxmlformats.org/officeDocument/2006/relationships/tags" Target="../tags/tag311.xml"/><Relationship Id="rId61" Type="http://schemas.openxmlformats.org/officeDocument/2006/relationships/tags" Target="../tags/tag349.xml"/><Relationship Id="rId53" Type="http://schemas.openxmlformats.org/officeDocument/2006/relationships/tags" Target="../tags/tag341.xml"/><Relationship Id="rId84" Type="http://schemas.openxmlformats.org/officeDocument/2006/relationships/tags" Target="../tags/tag372.xml"/><Relationship Id="rId30" Type="http://schemas.openxmlformats.org/officeDocument/2006/relationships/tags" Target="../tags/tag318.xml"/><Relationship Id="rId29" Type="http://schemas.openxmlformats.org/officeDocument/2006/relationships/tags" Target="../tags/tag317.xml"/><Relationship Id="rId83" Type="http://schemas.openxmlformats.org/officeDocument/2006/relationships/tags" Target="../tags/tag371.xml"/><Relationship Id="rId41" Type="http://schemas.openxmlformats.org/officeDocument/2006/relationships/tags" Target="../tags/tag329.xml"/><Relationship Id="rId5" Type="http://schemas.openxmlformats.org/officeDocument/2006/relationships/tags" Target="../tags/tag293.xml"/><Relationship Id="rId22" Type="http://schemas.openxmlformats.org/officeDocument/2006/relationships/tags" Target="../tags/tag310.xml"/><Relationship Id="rId95" Type="http://schemas.openxmlformats.org/officeDocument/2006/relationships/tags" Target="../tags/tag383.xml"/><Relationship Id="rId39" Type="http://schemas.openxmlformats.org/officeDocument/2006/relationships/tags" Target="../tags/tag327.xml"/><Relationship Id="rId43" Type="http://schemas.openxmlformats.org/officeDocument/2006/relationships/tags" Target="../tags/tag331.xml"/><Relationship Id="rId104" Type="http://schemas.openxmlformats.org/officeDocument/2006/relationships/tags" Target="../tags/tag392.xml"/><Relationship Id="rId90" Type="http://schemas.openxmlformats.org/officeDocument/2006/relationships/tags" Target="../tags/tag378.xml"/><Relationship Id="rId77" Type="http://schemas.openxmlformats.org/officeDocument/2006/relationships/tags" Target="../tags/tag365.xml"/><Relationship Id="rId63" Type="http://schemas.openxmlformats.org/officeDocument/2006/relationships/tags" Target="../tags/tag351.xml"/><Relationship Id="rId85" Type="http://schemas.openxmlformats.org/officeDocument/2006/relationships/tags" Target="../tags/tag373.xml"/><Relationship Id="rId105" Type="http://schemas.openxmlformats.org/officeDocument/2006/relationships/tags" Target="../tags/tag393.xml"/><Relationship Id="rId9" Type="http://schemas.openxmlformats.org/officeDocument/2006/relationships/tags" Target="../tags/tag297.xml"/><Relationship Id="rId18" Type="http://schemas.openxmlformats.org/officeDocument/2006/relationships/tags" Target="../tags/tag306.xml"/><Relationship Id="rId27" Type="http://schemas.openxmlformats.org/officeDocument/2006/relationships/tags" Target="../tags/tag315.xml"/><Relationship Id="rId99" Type="http://schemas.openxmlformats.org/officeDocument/2006/relationships/tags" Target="../tags/tag387.xml"/><Relationship Id="rId14" Type="http://schemas.openxmlformats.org/officeDocument/2006/relationships/tags" Target="../tags/tag302.xml"/><Relationship Id="rId103" Type="http://schemas.openxmlformats.org/officeDocument/2006/relationships/tags" Target="../tags/tag391.xml"/><Relationship Id="rId127" Type="http://schemas.openxmlformats.org/officeDocument/2006/relationships/slideLayout" Target="../slideLayouts/slideLayout7.xml"/><Relationship Id="rId92" Type="http://schemas.openxmlformats.org/officeDocument/2006/relationships/tags" Target="../tags/tag380.xml"/><Relationship Id="rId45" Type="http://schemas.openxmlformats.org/officeDocument/2006/relationships/tags" Target="../tags/tag333.xml"/><Relationship Id="rId58" Type="http://schemas.openxmlformats.org/officeDocument/2006/relationships/tags" Target="../tags/tag346.xml"/><Relationship Id="rId42" Type="http://schemas.openxmlformats.org/officeDocument/2006/relationships/tags" Target="../tags/tag330.xml"/><Relationship Id="rId73" Type="http://schemas.openxmlformats.org/officeDocument/2006/relationships/tags" Target="../tags/tag361.xml"/><Relationship Id="rId87" Type="http://schemas.openxmlformats.org/officeDocument/2006/relationships/tags" Target="../tags/tag375.xml"/><Relationship Id="rId6" Type="http://schemas.openxmlformats.org/officeDocument/2006/relationships/tags" Target="../tags/tag294.xml"/><Relationship Id="rId49" Type="http://schemas.openxmlformats.org/officeDocument/2006/relationships/tags" Target="../tags/tag337.xml"/><Relationship Id="rId44" Type="http://schemas.openxmlformats.org/officeDocument/2006/relationships/tags" Target="../tags/tag332.xml"/><Relationship Id="rId117" Type="http://schemas.openxmlformats.org/officeDocument/2006/relationships/tags" Target="../tags/tag405.xml"/><Relationship Id="rId112" Type="http://schemas.openxmlformats.org/officeDocument/2006/relationships/tags" Target="../tags/tag400.xml"/><Relationship Id="rId19" Type="http://schemas.openxmlformats.org/officeDocument/2006/relationships/tags" Target="../tags/tag307.xml"/><Relationship Id="rId120" Type="http://schemas.openxmlformats.org/officeDocument/2006/relationships/tags" Target="../tags/tag408.xml"/><Relationship Id="rId126" Type="http://schemas.openxmlformats.org/officeDocument/2006/relationships/tags" Target="../tags/tag414.xml"/><Relationship Id="rId57" Type="http://schemas.openxmlformats.org/officeDocument/2006/relationships/tags" Target="../tags/tag345.xml"/><Relationship Id="rId109" Type="http://schemas.openxmlformats.org/officeDocument/2006/relationships/tags" Target="../tags/tag397.xml"/><Relationship Id="rId46" Type="http://schemas.openxmlformats.org/officeDocument/2006/relationships/tags" Target="../tags/tag334.xml"/><Relationship Id="rId86" Type="http://schemas.openxmlformats.org/officeDocument/2006/relationships/tags" Target="../tags/tag374.xml"/><Relationship Id="rId59" Type="http://schemas.openxmlformats.org/officeDocument/2006/relationships/tags" Target="../tags/tag347.xml"/><Relationship Id="rId51" Type="http://schemas.openxmlformats.org/officeDocument/2006/relationships/tags" Target="../tags/tag339.xml"/><Relationship Id="rId66" Type="http://schemas.openxmlformats.org/officeDocument/2006/relationships/tags" Target="../tags/tag354.xml"/><Relationship Id="rId55" Type="http://schemas.openxmlformats.org/officeDocument/2006/relationships/tags" Target="../tags/tag343.xml"/><Relationship Id="rId34" Type="http://schemas.openxmlformats.org/officeDocument/2006/relationships/tags" Target="../tags/tag322.xml"/><Relationship Id="rId81" Type="http://schemas.openxmlformats.org/officeDocument/2006/relationships/tags" Target="../tags/tag369.xml"/><Relationship Id="rId40" Type="http://schemas.openxmlformats.org/officeDocument/2006/relationships/tags" Target="../tags/tag328.xml"/><Relationship Id="rId36" Type="http://schemas.openxmlformats.org/officeDocument/2006/relationships/tags" Target="../tags/tag324.xml"/><Relationship Id="rId125" Type="http://schemas.openxmlformats.org/officeDocument/2006/relationships/tags" Target="../tags/tag413.xml"/><Relationship Id="rId76" Type="http://schemas.openxmlformats.org/officeDocument/2006/relationships/tags" Target="../tags/tag364.xml"/><Relationship Id="rId8" Type="http://schemas.openxmlformats.org/officeDocument/2006/relationships/tags" Target="../tags/tag296.xml"/><Relationship Id="rId65" Type="http://schemas.openxmlformats.org/officeDocument/2006/relationships/tags" Target="../tags/tag353.xml"/><Relationship Id="rId67" Type="http://schemas.openxmlformats.org/officeDocument/2006/relationships/tags" Target="../tags/tag355.xml"/><Relationship Id="rId37" Type="http://schemas.openxmlformats.org/officeDocument/2006/relationships/tags" Target="../tags/tag325.xml"/><Relationship Id="rId110" Type="http://schemas.openxmlformats.org/officeDocument/2006/relationships/tags" Target="../tags/tag398.xml"/><Relationship Id="rId113" Type="http://schemas.openxmlformats.org/officeDocument/2006/relationships/tags" Target="../tags/tag401.xml"/><Relationship Id="rId12" Type="http://schemas.openxmlformats.org/officeDocument/2006/relationships/tags" Target="../tags/tag300.xml"/><Relationship Id="rId108" Type="http://schemas.openxmlformats.org/officeDocument/2006/relationships/tags" Target="../tags/tag396.xml"/><Relationship Id="rId3" Type="http://schemas.openxmlformats.org/officeDocument/2006/relationships/tags" Target="../tags/tag291.xml"/><Relationship Id="rId123" Type="http://schemas.openxmlformats.org/officeDocument/2006/relationships/tags" Target="../tags/tag411.xml"/><Relationship Id="rId26" Type="http://schemas.openxmlformats.org/officeDocument/2006/relationships/tags" Target="../tags/tag314.xml"/><Relationship Id="rId100" Type="http://schemas.openxmlformats.org/officeDocument/2006/relationships/tags" Target="../tags/tag388.xml"/><Relationship Id="rId11" Type="http://schemas.openxmlformats.org/officeDocument/2006/relationships/tags" Target="../tags/tag299.xml"/><Relationship Id="rId68" Type="http://schemas.openxmlformats.org/officeDocument/2006/relationships/tags" Target="../tags/tag356.xml"/><Relationship Id="rId115" Type="http://schemas.openxmlformats.org/officeDocument/2006/relationships/tags" Target="../tags/tag403.xml"/><Relationship Id="rId16" Type="http://schemas.openxmlformats.org/officeDocument/2006/relationships/tags" Target="../tags/tag304.xml"/><Relationship Id="rId33" Type="http://schemas.openxmlformats.org/officeDocument/2006/relationships/tags" Target="../tags/tag321.xml"/><Relationship Id="rId91" Type="http://schemas.openxmlformats.org/officeDocument/2006/relationships/tags" Target="../tags/tag379.xml"/><Relationship Id="rId93" Type="http://schemas.openxmlformats.org/officeDocument/2006/relationships/tags" Target="../tags/tag381.xml"/><Relationship Id="rId78" Type="http://schemas.openxmlformats.org/officeDocument/2006/relationships/tags" Target="../tags/tag366.xml"/><Relationship Id="rId15" Type="http://schemas.openxmlformats.org/officeDocument/2006/relationships/tags" Target="../tags/tag303.xml"/><Relationship Id="rId21" Type="http://schemas.openxmlformats.org/officeDocument/2006/relationships/tags" Target="../tags/tag30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1" Type="http://schemas.openxmlformats.org/officeDocument/2006/relationships/tags" Target="../tags/tag415.xml"/><Relationship Id="rId2" Type="http://schemas.openxmlformats.org/officeDocument/2006/relationships/tags" Target="../tags/tag416.xml"/><Relationship Id="rId3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1" Type="http://schemas.openxmlformats.org/officeDocument/2006/relationships/tags" Target="../tags/tag417.xml"/><Relationship Id="rId2" Type="http://schemas.openxmlformats.org/officeDocument/2006/relationships/tags" Target="../tags/tag418.xml"/><Relationship Id="rId3" Type="http://schemas.openxmlformats.org/officeDocument/2006/relationships/slideLayout" Target="../slideLayouts/slideLayout2.xml"/><Relationship Id="rId5" Type="http://schemas.openxmlformats.org/officeDocument/2006/relationships/image" Target="../media/image8.png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1" Type="http://schemas.openxmlformats.org/officeDocument/2006/relationships/tags" Target="../tags/tag419.xml"/><Relationship Id="rId2" Type="http://schemas.openxmlformats.org/officeDocument/2006/relationships/tags" Target="../tags/tag420.xml"/><Relationship Id="rId3" Type="http://schemas.openxmlformats.org/officeDocument/2006/relationships/slideLayout" Target="../slideLayouts/slideLayout2.xml"/><Relationship Id="rId5" Type="http://schemas.openxmlformats.org/officeDocument/2006/relationships/image" Target="../media/image8.pn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1" Type="http://schemas.openxmlformats.org/officeDocument/2006/relationships/tags" Target="../tags/tag421.xml"/><Relationship Id="rId2" Type="http://schemas.openxmlformats.org/officeDocument/2006/relationships/tags" Target="../tags/tag422.xml"/><Relationship Id="rId3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2.png"/><Relationship Id="rId1" Type="http://schemas.openxmlformats.org/officeDocument/2006/relationships/tags" Target="../tags/tag1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64" Type="http://schemas.openxmlformats.org/officeDocument/2006/relationships/tags" Target="../tags/tag486.xml"/><Relationship Id="rId60" Type="http://schemas.openxmlformats.org/officeDocument/2006/relationships/tags" Target="../tags/tag482.xml"/><Relationship Id="rId39" Type="http://schemas.openxmlformats.org/officeDocument/2006/relationships/tags" Target="../tags/tag461.xml"/><Relationship Id="rId70" Type="http://schemas.openxmlformats.org/officeDocument/2006/relationships/tags" Target="../tags/tag492.xml"/><Relationship Id="rId7" Type="http://schemas.openxmlformats.org/officeDocument/2006/relationships/tags" Target="../tags/tag429.xml"/><Relationship Id="rId43" Type="http://schemas.openxmlformats.org/officeDocument/2006/relationships/tags" Target="../tags/tag465.xml"/><Relationship Id="rId74" Type="http://schemas.openxmlformats.org/officeDocument/2006/relationships/tags" Target="../tags/tag496.xml"/><Relationship Id="rId25" Type="http://schemas.openxmlformats.org/officeDocument/2006/relationships/tags" Target="../tags/tag447.xml"/><Relationship Id="rId10" Type="http://schemas.openxmlformats.org/officeDocument/2006/relationships/tags" Target="../tags/tag432.xml"/><Relationship Id="rId90" Type="http://schemas.openxmlformats.org/officeDocument/2006/relationships/tags" Target="../tags/tag512.xml"/><Relationship Id="rId50" Type="http://schemas.openxmlformats.org/officeDocument/2006/relationships/tags" Target="../tags/tag472.xml"/><Relationship Id="rId77" Type="http://schemas.openxmlformats.org/officeDocument/2006/relationships/tags" Target="../tags/tag499.xml"/><Relationship Id="rId63" Type="http://schemas.openxmlformats.org/officeDocument/2006/relationships/tags" Target="../tags/tag485.xml"/><Relationship Id="rId17" Type="http://schemas.openxmlformats.org/officeDocument/2006/relationships/tags" Target="../tags/tag439.xml"/><Relationship Id="rId85" Type="http://schemas.openxmlformats.org/officeDocument/2006/relationships/tags" Target="../tags/tag507.xml"/><Relationship Id="rId9" Type="http://schemas.openxmlformats.org/officeDocument/2006/relationships/tags" Target="../tags/tag431.xml"/><Relationship Id="rId18" Type="http://schemas.openxmlformats.org/officeDocument/2006/relationships/tags" Target="../tags/tag440.xml"/><Relationship Id="rId27" Type="http://schemas.openxmlformats.org/officeDocument/2006/relationships/tags" Target="../tags/tag449.xml"/><Relationship Id="rId71" Type="http://schemas.openxmlformats.org/officeDocument/2006/relationships/tags" Target="../tags/tag493.xml"/><Relationship Id="rId14" Type="http://schemas.openxmlformats.org/officeDocument/2006/relationships/tags" Target="../tags/tag436.xml"/><Relationship Id="rId4" Type="http://schemas.openxmlformats.org/officeDocument/2006/relationships/tags" Target="../tags/tag426.xml"/><Relationship Id="rId28" Type="http://schemas.openxmlformats.org/officeDocument/2006/relationships/tags" Target="../tags/tag450.xml"/><Relationship Id="rId92" Type="http://schemas.openxmlformats.org/officeDocument/2006/relationships/notesSlide" Target="../notesSlides/notesSlide16.xml"/><Relationship Id="rId45" Type="http://schemas.openxmlformats.org/officeDocument/2006/relationships/tags" Target="../tags/tag467.xml"/><Relationship Id="rId58" Type="http://schemas.openxmlformats.org/officeDocument/2006/relationships/tags" Target="../tags/tag480.xml"/><Relationship Id="rId42" Type="http://schemas.openxmlformats.org/officeDocument/2006/relationships/tags" Target="../tags/tag464.xml"/><Relationship Id="rId73" Type="http://schemas.openxmlformats.org/officeDocument/2006/relationships/tags" Target="../tags/tag495.xml"/><Relationship Id="rId89" Type="http://schemas.openxmlformats.org/officeDocument/2006/relationships/tags" Target="../tags/tag511.xml"/><Relationship Id="rId88" Type="http://schemas.openxmlformats.org/officeDocument/2006/relationships/tags" Target="../tags/tag510.xml"/><Relationship Id="rId87" Type="http://schemas.openxmlformats.org/officeDocument/2006/relationships/tags" Target="../tags/tag509.xml"/><Relationship Id="rId6" Type="http://schemas.openxmlformats.org/officeDocument/2006/relationships/tags" Target="../tags/tag428.xml"/><Relationship Id="rId49" Type="http://schemas.openxmlformats.org/officeDocument/2006/relationships/tags" Target="../tags/tag471.xml"/><Relationship Id="rId44" Type="http://schemas.openxmlformats.org/officeDocument/2006/relationships/tags" Target="../tags/tag466.xml"/><Relationship Id="rId82" Type="http://schemas.openxmlformats.org/officeDocument/2006/relationships/tags" Target="../tags/tag504.xml"/><Relationship Id="rId69" Type="http://schemas.openxmlformats.org/officeDocument/2006/relationships/tags" Target="../tags/tag491.xml"/><Relationship Id="rId19" Type="http://schemas.openxmlformats.org/officeDocument/2006/relationships/tags" Target="../tags/tag441.xml"/><Relationship Id="rId38" Type="http://schemas.openxmlformats.org/officeDocument/2006/relationships/tags" Target="../tags/tag460.xml"/><Relationship Id="rId20" Type="http://schemas.openxmlformats.org/officeDocument/2006/relationships/tags" Target="../tags/tag442.xml"/><Relationship Id="rId2" Type="http://schemas.openxmlformats.org/officeDocument/2006/relationships/tags" Target="../tags/tag424.xml"/><Relationship Id="rId46" Type="http://schemas.openxmlformats.org/officeDocument/2006/relationships/tags" Target="../tags/tag468.xml"/><Relationship Id="rId57" Type="http://schemas.openxmlformats.org/officeDocument/2006/relationships/tags" Target="../tags/tag479.xml"/><Relationship Id="rId59" Type="http://schemas.openxmlformats.org/officeDocument/2006/relationships/tags" Target="../tags/tag481.xml"/><Relationship Id="rId35" Type="http://schemas.openxmlformats.org/officeDocument/2006/relationships/tags" Target="../tags/tag457.xml"/><Relationship Id="rId51" Type="http://schemas.openxmlformats.org/officeDocument/2006/relationships/tags" Target="../tags/tag473.xml"/><Relationship Id="rId55" Type="http://schemas.openxmlformats.org/officeDocument/2006/relationships/tags" Target="../tags/tag477.xml"/><Relationship Id="rId31" Type="http://schemas.openxmlformats.org/officeDocument/2006/relationships/tags" Target="../tags/tag453.xml"/><Relationship Id="rId34" Type="http://schemas.openxmlformats.org/officeDocument/2006/relationships/tags" Target="../tags/tag456.xml"/><Relationship Id="rId40" Type="http://schemas.openxmlformats.org/officeDocument/2006/relationships/tags" Target="../tags/tag462.xml"/><Relationship Id="rId62" Type="http://schemas.openxmlformats.org/officeDocument/2006/relationships/tags" Target="../tags/tag484.xml"/><Relationship Id="rId66" Type="http://schemas.openxmlformats.org/officeDocument/2006/relationships/tags" Target="../tags/tag488.xml"/><Relationship Id="rId36" Type="http://schemas.openxmlformats.org/officeDocument/2006/relationships/tags" Target="../tags/tag458.xml"/><Relationship Id="rId72" Type="http://schemas.openxmlformats.org/officeDocument/2006/relationships/tags" Target="../tags/tag494.xml"/><Relationship Id="rId1" Type="http://schemas.openxmlformats.org/officeDocument/2006/relationships/tags" Target="../tags/tag423.xml"/><Relationship Id="rId24" Type="http://schemas.openxmlformats.org/officeDocument/2006/relationships/tags" Target="../tags/tag446.xml"/><Relationship Id="rId47" Type="http://schemas.openxmlformats.org/officeDocument/2006/relationships/tags" Target="../tags/tag469.xml"/><Relationship Id="rId56" Type="http://schemas.openxmlformats.org/officeDocument/2006/relationships/tags" Target="../tags/tag478.xml"/><Relationship Id="rId48" Type="http://schemas.openxmlformats.org/officeDocument/2006/relationships/tags" Target="../tags/tag470.xml"/><Relationship Id="rId75" Type="http://schemas.openxmlformats.org/officeDocument/2006/relationships/tags" Target="../tags/tag497.xml"/><Relationship Id="rId8" Type="http://schemas.openxmlformats.org/officeDocument/2006/relationships/tags" Target="../tags/tag430.xml"/><Relationship Id="rId13" Type="http://schemas.openxmlformats.org/officeDocument/2006/relationships/tags" Target="../tags/tag435.xml"/><Relationship Id="rId32" Type="http://schemas.openxmlformats.org/officeDocument/2006/relationships/tags" Target="../tags/tag454.xml"/><Relationship Id="rId37" Type="http://schemas.openxmlformats.org/officeDocument/2006/relationships/tags" Target="../tags/tag459.xml"/><Relationship Id="rId52" Type="http://schemas.openxmlformats.org/officeDocument/2006/relationships/tags" Target="../tags/tag474.xml"/><Relationship Id="rId65" Type="http://schemas.openxmlformats.org/officeDocument/2006/relationships/tags" Target="../tags/tag487.xml"/><Relationship Id="rId67" Type="http://schemas.openxmlformats.org/officeDocument/2006/relationships/tags" Target="../tags/tag489.xml"/><Relationship Id="rId54" Type="http://schemas.openxmlformats.org/officeDocument/2006/relationships/tags" Target="../tags/tag476.xml"/><Relationship Id="rId12" Type="http://schemas.openxmlformats.org/officeDocument/2006/relationships/tags" Target="../tags/tag434.xml"/><Relationship Id="rId76" Type="http://schemas.openxmlformats.org/officeDocument/2006/relationships/tags" Target="../tags/tag498.xml"/><Relationship Id="rId79" Type="http://schemas.openxmlformats.org/officeDocument/2006/relationships/tags" Target="../tags/tag501.xml"/><Relationship Id="rId80" Type="http://schemas.openxmlformats.org/officeDocument/2006/relationships/tags" Target="../tags/tag502.xml"/><Relationship Id="rId81" Type="http://schemas.openxmlformats.org/officeDocument/2006/relationships/tags" Target="../tags/tag503.xml"/><Relationship Id="rId3" Type="http://schemas.openxmlformats.org/officeDocument/2006/relationships/tags" Target="../tags/tag425.xml"/><Relationship Id="rId86" Type="http://schemas.openxmlformats.org/officeDocument/2006/relationships/tags" Target="../tags/tag508.xml"/><Relationship Id="rId23" Type="http://schemas.openxmlformats.org/officeDocument/2006/relationships/tags" Target="../tags/tag445.xml"/><Relationship Id="rId61" Type="http://schemas.openxmlformats.org/officeDocument/2006/relationships/tags" Target="../tags/tag483.xml"/><Relationship Id="rId53" Type="http://schemas.openxmlformats.org/officeDocument/2006/relationships/tags" Target="../tags/tag475.xml"/><Relationship Id="rId84" Type="http://schemas.openxmlformats.org/officeDocument/2006/relationships/tags" Target="../tags/tag506.xml"/><Relationship Id="rId26" Type="http://schemas.openxmlformats.org/officeDocument/2006/relationships/tags" Target="../tags/tag448.xml"/><Relationship Id="rId30" Type="http://schemas.openxmlformats.org/officeDocument/2006/relationships/tags" Target="../tags/tag452.xml"/><Relationship Id="rId11" Type="http://schemas.openxmlformats.org/officeDocument/2006/relationships/tags" Target="../tags/tag433.xml"/><Relationship Id="rId68" Type="http://schemas.openxmlformats.org/officeDocument/2006/relationships/tags" Target="../tags/tag490.xml"/><Relationship Id="rId29" Type="http://schemas.openxmlformats.org/officeDocument/2006/relationships/tags" Target="../tags/tag451.xml"/><Relationship Id="rId16" Type="http://schemas.openxmlformats.org/officeDocument/2006/relationships/tags" Target="../tags/tag438.xml"/><Relationship Id="rId33" Type="http://schemas.openxmlformats.org/officeDocument/2006/relationships/tags" Target="../tags/tag455.xml"/><Relationship Id="rId91" Type="http://schemas.openxmlformats.org/officeDocument/2006/relationships/slideLayout" Target="../slideLayouts/slideLayout2.xml"/><Relationship Id="rId83" Type="http://schemas.openxmlformats.org/officeDocument/2006/relationships/tags" Target="../tags/tag505.xml"/><Relationship Id="rId41" Type="http://schemas.openxmlformats.org/officeDocument/2006/relationships/tags" Target="../tags/tag463.xml"/><Relationship Id="rId5" Type="http://schemas.openxmlformats.org/officeDocument/2006/relationships/tags" Target="../tags/tag427.xml"/><Relationship Id="rId15" Type="http://schemas.openxmlformats.org/officeDocument/2006/relationships/tags" Target="../tags/tag437.xml"/><Relationship Id="rId78" Type="http://schemas.openxmlformats.org/officeDocument/2006/relationships/tags" Target="../tags/tag500.xml"/><Relationship Id="rId22" Type="http://schemas.openxmlformats.org/officeDocument/2006/relationships/tags" Target="../tags/tag444.xml"/><Relationship Id="rId21" Type="http://schemas.openxmlformats.org/officeDocument/2006/relationships/tags" Target="../tags/tag443.xml"/></Relationships>
</file>

<file path=ppt/slides/_rels/slide32.xml.rels><?xml version="1.0" encoding="UTF-8" standalone="yes"?>
<Relationships xmlns="http://schemas.openxmlformats.org/package/2006/relationships"><Relationship Id="rId64" Type="http://schemas.openxmlformats.org/officeDocument/2006/relationships/tags" Target="../tags/tag576.xml"/><Relationship Id="rId60" Type="http://schemas.openxmlformats.org/officeDocument/2006/relationships/tags" Target="../tags/tag572.xml"/><Relationship Id="rId39" Type="http://schemas.openxmlformats.org/officeDocument/2006/relationships/tags" Target="../tags/tag551.xml"/><Relationship Id="rId70" Type="http://schemas.openxmlformats.org/officeDocument/2006/relationships/tags" Target="../tags/tag582.xml"/><Relationship Id="rId7" Type="http://schemas.openxmlformats.org/officeDocument/2006/relationships/tags" Target="../tags/tag519.xml"/><Relationship Id="rId43" Type="http://schemas.openxmlformats.org/officeDocument/2006/relationships/tags" Target="../tags/tag555.xml"/><Relationship Id="rId74" Type="http://schemas.openxmlformats.org/officeDocument/2006/relationships/tags" Target="../tags/tag586.xml"/><Relationship Id="rId25" Type="http://schemas.openxmlformats.org/officeDocument/2006/relationships/tags" Target="../tags/tag537.xml"/><Relationship Id="rId10" Type="http://schemas.openxmlformats.org/officeDocument/2006/relationships/tags" Target="../tags/tag522.xml"/><Relationship Id="rId90" Type="http://schemas.openxmlformats.org/officeDocument/2006/relationships/tags" Target="../tags/tag602.xml"/><Relationship Id="rId50" Type="http://schemas.openxmlformats.org/officeDocument/2006/relationships/tags" Target="../tags/tag562.xml"/><Relationship Id="rId77" Type="http://schemas.openxmlformats.org/officeDocument/2006/relationships/tags" Target="../tags/tag589.xml"/><Relationship Id="rId63" Type="http://schemas.openxmlformats.org/officeDocument/2006/relationships/tags" Target="../tags/tag575.xml"/><Relationship Id="rId17" Type="http://schemas.openxmlformats.org/officeDocument/2006/relationships/tags" Target="../tags/tag529.xml"/><Relationship Id="rId85" Type="http://schemas.openxmlformats.org/officeDocument/2006/relationships/tags" Target="../tags/tag597.xml"/><Relationship Id="rId9" Type="http://schemas.openxmlformats.org/officeDocument/2006/relationships/tags" Target="../tags/tag521.xml"/><Relationship Id="rId18" Type="http://schemas.openxmlformats.org/officeDocument/2006/relationships/tags" Target="../tags/tag530.xml"/><Relationship Id="rId27" Type="http://schemas.openxmlformats.org/officeDocument/2006/relationships/tags" Target="../tags/tag539.xml"/><Relationship Id="rId71" Type="http://schemas.openxmlformats.org/officeDocument/2006/relationships/tags" Target="../tags/tag583.xml"/><Relationship Id="rId14" Type="http://schemas.openxmlformats.org/officeDocument/2006/relationships/tags" Target="../tags/tag526.xml"/><Relationship Id="rId4" Type="http://schemas.openxmlformats.org/officeDocument/2006/relationships/tags" Target="../tags/tag516.xml"/><Relationship Id="rId28" Type="http://schemas.openxmlformats.org/officeDocument/2006/relationships/tags" Target="../tags/tag540.xml"/><Relationship Id="rId92" Type="http://schemas.openxmlformats.org/officeDocument/2006/relationships/notesSlide" Target="../notesSlides/notesSlide17.xml"/><Relationship Id="rId45" Type="http://schemas.openxmlformats.org/officeDocument/2006/relationships/tags" Target="../tags/tag557.xml"/><Relationship Id="rId58" Type="http://schemas.openxmlformats.org/officeDocument/2006/relationships/tags" Target="../tags/tag570.xml"/><Relationship Id="rId42" Type="http://schemas.openxmlformats.org/officeDocument/2006/relationships/tags" Target="../tags/tag554.xml"/><Relationship Id="rId73" Type="http://schemas.openxmlformats.org/officeDocument/2006/relationships/tags" Target="../tags/tag585.xml"/><Relationship Id="rId89" Type="http://schemas.openxmlformats.org/officeDocument/2006/relationships/tags" Target="../tags/tag601.xml"/><Relationship Id="rId88" Type="http://schemas.openxmlformats.org/officeDocument/2006/relationships/tags" Target="../tags/tag600.xml"/><Relationship Id="rId87" Type="http://schemas.openxmlformats.org/officeDocument/2006/relationships/tags" Target="../tags/tag599.xml"/><Relationship Id="rId6" Type="http://schemas.openxmlformats.org/officeDocument/2006/relationships/tags" Target="../tags/tag518.xml"/><Relationship Id="rId49" Type="http://schemas.openxmlformats.org/officeDocument/2006/relationships/tags" Target="../tags/tag561.xml"/><Relationship Id="rId44" Type="http://schemas.openxmlformats.org/officeDocument/2006/relationships/tags" Target="../tags/tag556.xml"/><Relationship Id="rId82" Type="http://schemas.openxmlformats.org/officeDocument/2006/relationships/tags" Target="../tags/tag594.xml"/><Relationship Id="rId69" Type="http://schemas.openxmlformats.org/officeDocument/2006/relationships/tags" Target="../tags/tag581.xml"/><Relationship Id="rId19" Type="http://schemas.openxmlformats.org/officeDocument/2006/relationships/tags" Target="../tags/tag531.xml"/><Relationship Id="rId38" Type="http://schemas.openxmlformats.org/officeDocument/2006/relationships/tags" Target="../tags/tag550.xml"/><Relationship Id="rId20" Type="http://schemas.openxmlformats.org/officeDocument/2006/relationships/tags" Target="../tags/tag532.xml"/><Relationship Id="rId2" Type="http://schemas.openxmlformats.org/officeDocument/2006/relationships/tags" Target="../tags/tag514.xml"/><Relationship Id="rId46" Type="http://schemas.openxmlformats.org/officeDocument/2006/relationships/tags" Target="../tags/tag558.xml"/><Relationship Id="rId57" Type="http://schemas.openxmlformats.org/officeDocument/2006/relationships/tags" Target="../tags/tag569.xml"/><Relationship Id="rId59" Type="http://schemas.openxmlformats.org/officeDocument/2006/relationships/tags" Target="../tags/tag571.xml"/><Relationship Id="rId35" Type="http://schemas.openxmlformats.org/officeDocument/2006/relationships/tags" Target="../tags/tag547.xml"/><Relationship Id="rId51" Type="http://schemas.openxmlformats.org/officeDocument/2006/relationships/tags" Target="../tags/tag563.xml"/><Relationship Id="rId55" Type="http://schemas.openxmlformats.org/officeDocument/2006/relationships/tags" Target="../tags/tag567.xml"/><Relationship Id="rId31" Type="http://schemas.openxmlformats.org/officeDocument/2006/relationships/tags" Target="../tags/tag543.xml"/><Relationship Id="rId34" Type="http://schemas.openxmlformats.org/officeDocument/2006/relationships/tags" Target="../tags/tag546.xml"/><Relationship Id="rId40" Type="http://schemas.openxmlformats.org/officeDocument/2006/relationships/tags" Target="../tags/tag552.xml"/><Relationship Id="rId62" Type="http://schemas.openxmlformats.org/officeDocument/2006/relationships/tags" Target="../tags/tag574.xml"/><Relationship Id="rId66" Type="http://schemas.openxmlformats.org/officeDocument/2006/relationships/tags" Target="../tags/tag578.xml"/><Relationship Id="rId36" Type="http://schemas.openxmlformats.org/officeDocument/2006/relationships/tags" Target="../tags/tag548.xml"/><Relationship Id="rId72" Type="http://schemas.openxmlformats.org/officeDocument/2006/relationships/tags" Target="../tags/tag584.xml"/><Relationship Id="rId1" Type="http://schemas.openxmlformats.org/officeDocument/2006/relationships/tags" Target="../tags/tag513.xml"/><Relationship Id="rId24" Type="http://schemas.openxmlformats.org/officeDocument/2006/relationships/tags" Target="../tags/tag536.xml"/><Relationship Id="rId47" Type="http://schemas.openxmlformats.org/officeDocument/2006/relationships/tags" Target="../tags/tag559.xml"/><Relationship Id="rId56" Type="http://schemas.openxmlformats.org/officeDocument/2006/relationships/tags" Target="../tags/tag568.xml"/><Relationship Id="rId48" Type="http://schemas.openxmlformats.org/officeDocument/2006/relationships/tags" Target="../tags/tag560.xml"/><Relationship Id="rId75" Type="http://schemas.openxmlformats.org/officeDocument/2006/relationships/tags" Target="../tags/tag587.xml"/><Relationship Id="rId8" Type="http://schemas.openxmlformats.org/officeDocument/2006/relationships/tags" Target="../tags/tag520.xml"/><Relationship Id="rId13" Type="http://schemas.openxmlformats.org/officeDocument/2006/relationships/tags" Target="../tags/tag525.xml"/><Relationship Id="rId32" Type="http://schemas.openxmlformats.org/officeDocument/2006/relationships/tags" Target="../tags/tag544.xml"/><Relationship Id="rId37" Type="http://schemas.openxmlformats.org/officeDocument/2006/relationships/tags" Target="../tags/tag549.xml"/><Relationship Id="rId52" Type="http://schemas.openxmlformats.org/officeDocument/2006/relationships/tags" Target="../tags/tag564.xml"/><Relationship Id="rId65" Type="http://schemas.openxmlformats.org/officeDocument/2006/relationships/tags" Target="../tags/tag577.xml"/><Relationship Id="rId67" Type="http://schemas.openxmlformats.org/officeDocument/2006/relationships/tags" Target="../tags/tag579.xml"/><Relationship Id="rId54" Type="http://schemas.openxmlformats.org/officeDocument/2006/relationships/tags" Target="../tags/tag566.xml"/><Relationship Id="rId12" Type="http://schemas.openxmlformats.org/officeDocument/2006/relationships/tags" Target="../tags/tag524.xml"/><Relationship Id="rId76" Type="http://schemas.openxmlformats.org/officeDocument/2006/relationships/tags" Target="../tags/tag588.xml"/><Relationship Id="rId79" Type="http://schemas.openxmlformats.org/officeDocument/2006/relationships/tags" Target="../tags/tag591.xml"/><Relationship Id="rId80" Type="http://schemas.openxmlformats.org/officeDocument/2006/relationships/tags" Target="../tags/tag592.xml"/><Relationship Id="rId81" Type="http://schemas.openxmlformats.org/officeDocument/2006/relationships/tags" Target="../tags/tag593.xml"/><Relationship Id="rId3" Type="http://schemas.openxmlformats.org/officeDocument/2006/relationships/tags" Target="../tags/tag515.xml"/><Relationship Id="rId86" Type="http://schemas.openxmlformats.org/officeDocument/2006/relationships/tags" Target="../tags/tag598.xml"/><Relationship Id="rId23" Type="http://schemas.openxmlformats.org/officeDocument/2006/relationships/tags" Target="../tags/tag535.xml"/><Relationship Id="rId61" Type="http://schemas.openxmlformats.org/officeDocument/2006/relationships/tags" Target="../tags/tag573.xml"/><Relationship Id="rId53" Type="http://schemas.openxmlformats.org/officeDocument/2006/relationships/tags" Target="../tags/tag565.xml"/><Relationship Id="rId84" Type="http://schemas.openxmlformats.org/officeDocument/2006/relationships/tags" Target="../tags/tag596.xml"/><Relationship Id="rId26" Type="http://schemas.openxmlformats.org/officeDocument/2006/relationships/tags" Target="../tags/tag538.xml"/><Relationship Id="rId30" Type="http://schemas.openxmlformats.org/officeDocument/2006/relationships/tags" Target="../tags/tag542.xml"/><Relationship Id="rId11" Type="http://schemas.openxmlformats.org/officeDocument/2006/relationships/tags" Target="../tags/tag523.xml"/><Relationship Id="rId68" Type="http://schemas.openxmlformats.org/officeDocument/2006/relationships/tags" Target="../tags/tag580.xml"/><Relationship Id="rId29" Type="http://schemas.openxmlformats.org/officeDocument/2006/relationships/tags" Target="../tags/tag541.xml"/><Relationship Id="rId16" Type="http://schemas.openxmlformats.org/officeDocument/2006/relationships/tags" Target="../tags/tag528.xml"/><Relationship Id="rId33" Type="http://schemas.openxmlformats.org/officeDocument/2006/relationships/tags" Target="../tags/tag545.xml"/><Relationship Id="rId91" Type="http://schemas.openxmlformats.org/officeDocument/2006/relationships/slideLayout" Target="../slideLayouts/slideLayout2.xml"/><Relationship Id="rId83" Type="http://schemas.openxmlformats.org/officeDocument/2006/relationships/tags" Target="../tags/tag595.xml"/><Relationship Id="rId41" Type="http://schemas.openxmlformats.org/officeDocument/2006/relationships/tags" Target="../tags/tag553.xml"/><Relationship Id="rId5" Type="http://schemas.openxmlformats.org/officeDocument/2006/relationships/tags" Target="../tags/tag517.xml"/><Relationship Id="rId15" Type="http://schemas.openxmlformats.org/officeDocument/2006/relationships/tags" Target="../tags/tag527.xml"/><Relationship Id="rId78" Type="http://schemas.openxmlformats.org/officeDocument/2006/relationships/tags" Target="../tags/tag590.xml"/><Relationship Id="rId22" Type="http://schemas.openxmlformats.org/officeDocument/2006/relationships/tags" Target="../tags/tag534.xml"/><Relationship Id="rId21" Type="http://schemas.openxmlformats.org/officeDocument/2006/relationships/tags" Target="../tags/tag533.xml"/></Relationships>
</file>

<file path=ppt/slides/_rels/slide33.xml.rels><?xml version="1.0" encoding="UTF-8" standalone="yes"?>
<Relationships xmlns="http://schemas.openxmlformats.org/package/2006/relationships"><Relationship Id="rId64" Type="http://schemas.openxmlformats.org/officeDocument/2006/relationships/tags" Target="../tags/tag666.xml"/><Relationship Id="rId60" Type="http://schemas.openxmlformats.org/officeDocument/2006/relationships/tags" Target="../tags/tag662.xml"/><Relationship Id="rId39" Type="http://schemas.openxmlformats.org/officeDocument/2006/relationships/tags" Target="../tags/tag641.xml"/><Relationship Id="rId70" Type="http://schemas.openxmlformats.org/officeDocument/2006/relationships/tags" Target="../tags/tag672.xml"/><Relationship Id="rId7" Type="http://schemas.openxmlformats.org/officeDocument/2006/relationships/tags" Target="../tags/tag609.xml"/><Relationship Id="rId43" Type="http://schemas.openxmlformats.org/officeDocument/2006/relationships/tags" Target="../tags/tag645.xml"/><Relationship Id="rId74" Type="http://schemas.openxmlformats.org/officeDocument/2006/relationships/tags" Target="../tags/tag676.xml"/><Relationship Id="rId25" Type="http://schemas.openxmlformats.org/officeDocument/2006/relationships/tags" Target="../tags/tag627.xml"/><Relationship Id="rId10" Type="http://schemas.openxmlformats.org/officeDocument/2006/relationships/tags" Target="../tags/tag612.xml"/><Relationship Id="rId90" Type="http://schemas.openxmlformats.org/officeDocument/2006/relationships/tags" Target="../tags/tag692.xml"/><Relationship Id="rId50" Type="http://schemas.openxmlformats.org/officeDocument/2006/relationships/tags" Target="../tags/tag652.xml"/><Relationship Id="rId77" Type="http://schemas.openxmlformats.org/officeDocument/2006/relationships/tags" Target="../tags/tag679.xml"/><Relationship Id="rId63" Type="http://schemas.openxmlformats.org/officeDocument/2006/relationships/tags" Target="../tags/tag665.xml"/><Relationship Id="rId17" Type="http://schemas.openxmlformats.org/officeDocument/2006/relationships/tags" Target="../tags/tag619.xml"/><Relationship Id="rId85" Type="http://schemas.openxmlformats.org/officeDocument/2006/relationships/tags" Target="../tags/tag687.xml"/><Relationship Id="rId9" Type="http://schemas.openxmlformats.org/officeDocument/2006/relationships/tags" Target="../tags/tag611.xml"/><Relationship Id="rId18" Type="http://schemas.openxmlformats.org/officeDocument/2006/relationships/tags" Target="../tags/tag620.xml"/><Relationship Id="rId27" Type="http://schemas.openxmlformats.org/officeDocument/2006/relationships/tags" Target="../tags/tag629.xml"/><Relationship Id="rId71" Type="http://schemas.openxmlformats.org/officeDocument/2006/relationships/tags" Target="../tags/tag673.xml"/><Relationship Id="rId14" Type="http://schemas.openxmlformats.org/officeDocument/2006/relationships/tags" Target="../tags/tag616.xml"/><Relationship Id="rId4" Type="http://schemas.openxmlformats.org/officeDocument/2006/relationships/tags" Target="../tags/tag606.xml"/><Relationship Id="rId28" Type="http://schemas.openxmlformats.org/officeDocument/2006/relationships/tags" Target="../tags/tag630.xml"/><Relationship Id="rId92" Type="http://schemas.openxmlformats.org/officeDocument/2006/relationships/notesSlide" Target="../notesSlides/notesSlide18.xml"/><Relationship Id="rId45" Type="http://schemas.openxmlformats.org/officeDocument/2006/relationships/tags" Target="../tags/tag647.xml"/><Relationship Id="rId58" Type="http://schemas.openxmlformats.org/officeDocument/2006/relationships/tags" Target="../tags/tag660.xml"/><Relationship Id="rId42" Type="http://schemas.openxmlformats.org/officeDocument/2006/relationships/tags" Target="../tags/tag644.xml"/><Relationship Id="rId73" Type="http://schemas.openxmlformats.org/officeDocument/2006/relationships/tags" Target="../tags/tag675.xml"/><Relationship Id="rId89" Type="http://schemas.openxmlformats.org/officeDocument/2006/relationships/tags" Target="../tags/tag691.xml"/><Relationship Id="rId88" Type="http://schemas.openxmlformats.org/officeDocument/2006/relationships/tags" Target="../tags/tag690.xml"/><Relationship Id="rId87" Type="http://schemas.openxmlformats.org/officeDocument/2006/relationships/tags" Target="../tags/tag689.xml"/><Relationship Id="rId6" Type="http://schemas.openxmlformats.org/officeDocument/2006/relationships/tags" Target="../tags/tag608.xml"/><Relationship Id="rId49" Type="http://schemas.openxmlformats.org/officeDocument/2006/relationships/tags" Target="../tags/tag651.xml"/><Relationship Id="rId44" Type="http://schemas.openxmlformats.org/officeDocument/2006/relationships/tags" Target="../tags/tag646.xml"/><Relationship Id="rId82" Type="http://schemas.openxmlformats.org/officeDocument/2006/relationships/tags" Target="../tags/tag684.xml"/><Relationship Id="rId69" Type="http://schemas.openxmlformats.org/officeDocument/2006/relationships/tags" Target="../tags/tag671.xml"/><Relationship Id="rId19" Type="http://schemas.openxmlformats.org/officeDocument/2006/relationships/tags" Target="../tags/tag621.xml"/><Relationship Id="rId38" Type="http://schemas.openxmlformats.org/officeDocument/2006/relationships/tags" Target="../tags/tag640.xml"/><Relationship Id="rId20" Type="http://schemas.openxmlformats.org/officeDocument/2006/relationships/tags" Target="../tags/tag622.xml"/><Relationship Id="rId2" Type="http://schemas.openxmlformats.org/officeDocument/2006/relationships/tags" Target="../tags/tag604.xml"/><Relationship Id="rId46" Type="http://schemas.openxmlformats.org/officeDocument/2006/relationships/tags" Target="../tags/tag648.xml"/><Relationship Id="rId57" Type="http://schemas.openxmlformats.org/officeDocument/2006/relationships/tags" Target="../tags/tag659.xml"/><Relationship Id="rId59" Type="http://schemas.openxmlformats.org/officeDocument/2006/relationships/tags" Target="../tags/tag661.xml"/><Relationship Id="rId35" Type="http://schemas.openxmlformats.org/officeDocument/2006/relationships/tags" Target="../tags/tag637.xml"/><Relationship Id="rId51" Type="http://schemas.openxmlformats.org/officeDocument/2006/relationships/tags" Target="../tags/tag653.xml"/><Relationship Id="rId55" Type="http://schemas.openxmlformats.org/officeDocument/2006/relationships/tags" Target="../tags/tag657.xml"/><Relationship Id="rId31" Type="http://schemas.openxmlformats.org/officeDocument/2006/relationships/tags" Target="../tags/tag633.xml"/><Relationship Id="rId34" Type="http://schemas.openxmlformats.org/officeDocument/2006/relationships/tags" Target="../tags/tag636.xml"/><Relationship Id="rId40" Type="http://schemas.openxmlformats.org/officeDocument/2006/relationships/tags" Target="../tags/tag642.xml"/><Relationship Id="rId62" Type="http://schemas.openxmlformats.org/officeDocument/2006/relationships/tags" Target="../tags/tag664.xml"/><Relationship Id="rId66" Type="http://schemas.openxmlformats.org/officeDocument/2006/relationships/tags" Target="../tags/tag668.xml"/><Relationship Id="rId36" Type="http://schemas.openxmlformats.org/officeDocument/2006/relationships/tags" Target="../tags/tag638.xml"/><Relationship Id="rId72" Type="http://schemas.openxmlformats.org/officeDocument/2006/relationships/tags" Target="../tags/tag674.xml"/><Relationship Id="rId1" Type="http://schemas.openxmlformats.org/officeDocument/2006/relationships/tags" Target="../tags/tag603.xml"/><Relationship Id="rId24" Type="http://schemas.openxmlformats.org/officeDocument/2006/relationships/tags" Target="../tags/tag626.xml"/><Relationship Id="rId47" Type="http://schemas.openxmlformats.org/officeDocument/2006/relationships/tags" Target="../tags/tag649.xml"/><Relationship Id="rId56" Type="http://schemas.openxmlformats.org/officeDocument/2006/relationships/tags" Target="../tags/tag658.xml"/><Relationship Id="rId48" Type="http://schemas.openxmlformats.org/officeDocument/2006/relationships/tags" Target="../tags/tag650.xml"/><Relationship Id="rId75" Type="http://schemas.openxmlformats.org/officeDocument/2006/relationships/tags" Target="../tags/tag677.xml"/><Relationship Id="rId8" Type="http://schemas.openxmlformats.org/officeDocument/2006/relationships/tags" Target="../tags/tag610.xml"/><Relationship Id="rId13" Type="http://schemas.openxmlformats.org/officeDocument/2006/relationships/tags" Target="../tags/tag615.xml"/><Relationship Id="rId32" Type="http://schemas.openxmlformats.org/officeDocument/2006/relationships/tags" Target="../tags/tag634.xml"/><Relationship Id="rId37" Type="http://schemas.openxmlformats.org/officeDocument/2006/relationships/tags" Target="../tags/tag639.xml"/><Relationship Id="rId52" Type="http://schemas.openxmlformats.org/officeDocument/2006/relationships/tags" Target="../tags/tag654.xml"/><Relationship Id="rId65" Type="http://schemas.openxmlformats.org/officeDocument/2006/relationships/tags" Target="../tags/tag667.xml"/><Relationship Id="rId67" Type="http://schemas.openxmlformats.org/officeDocument/2006/relationships/tags" Target="../tags/tag669.xml"/><Relationship Id="rId54" Type="http://schemas.openxmlformats.org/officeDocument/2006/relationships/tags" Target="../tags/tag656.xml"/><Relationship Id="rId12" Type="http://schemas.openxmlformats.org/officeDocument/2006/relationships/tags" Target="../tags/tag614.xml"/><Relationship Id="rId76" Type="http://schemas.openxmlformats.org/officeDocument/2006/relationships/tags" Target="../tags/tag678.xml"/><Relationship Id="rId79" Type="http://schemas.openxmlformats.org/officeDocument/2006/relationships/tags" Target="../tags/tag681.xml"/><Relationship Id="rId80" Type="http://schemas.openxmlformats.org/officeDocument/2006/relationships/tags" Target="../tags/tag682.xml"/><Relationship Id="rId81" Type="http://schemas.openxmlformats.org/officeDocument/2006/relationships/tags" Target="../tags/tag683.xml"/><Relationship Id="rId3" Type="http://schemas.openxmlformats.org/officeDocument/2006/relationships/tags" Target="../tags/tag605.xml"/><Relationship Id="rId86" Type="http://schemas.openxmlformats.org/officeDocument/2006/relationships/tags" Target="../tags/tag688.xml"/><Relationship Id="rId23" Type="http://schemas.openxmlformats.org/officeDocument/2006/relationships/tags" Target="../tags/tag625.xml"/><Relationship Id="rId61" Type="http://schemas.openxmlformats.org/officeDocument/2006/relationships/tags" Target="../tags/tag663.xml"/><Relationship Id="rId53" Type="http://schemas.openxmlformats.org/officeDocument/2006/relationships/tags" Target="../tags/tag655.xml"/><Relationship Id="rId84" Type="http://schemas.openxmlformats.org/officeDocument/2006/relationships/tags" Target="../tags/tag686.xml"/><Relationship Id="rId26" Type="http://schemas.openxmlformats.org/officeDocument/2006/relationships/tags" Target="../tags/tag628.xml"/><Relationship Id="rId30" Type="http://schemas.openxmlformats.org/officeDocument/2006/relationships/tags" Target="../tags/tag632.xml"/><Relationship Id="rId11" Type="http://schemas.openxmlformats.org/officeDocument/2006/relationships/tags" Target="../tags/tag613.xml"/><Relationship Id="rId68" Type="http://schemas.openxmlformats.org/officeDocument/2006/relationships/tags" Target="../tags/tag670.xml"/><Relationship Id="rId29" Type="http://schemas.openxmlformats.org/officeDocument/2006/relationships/tags" Target="../tags/tag631.xml"/><Relationship Id="rId16" Type="http://schemas.openxmlformats.org/officeDocument/2006/relationships/tags" Target="../tags/tag618.xml"/><Relationship Id="rId33" Type="http://schemas.openxmlformats.org/officeDocument/2006/relationships/tags" Target="../tags/tag635.xml"/><Relationship Id="rId91" Type="http://schemas.openxmlformats.org/officeDocument/2006/relationships/slideLayout" Target="../slideLayouts/slideLayout2.xml"/><Relationship Id="rId83" Type="http://schemas.openxmlformats.org/officeDocument/2006/relationships/tags" Target="../tags/tag685.xml"/><Relationship Id="rId41" Type="http://schemas.openxmlformats.org/officeDocument/2006/relationships/tags" Target="../tags/tag643.xml"/><Relationship Id="rId5" Type="http://schemas.openxmlformats.org/officeDocument/2006/relationships/tags" Target="../tags/tag607.xml"/><Relationship Id="rId15" Type="http://schemas.openxmlformats.org/officeDocument/2006/relationships/tags" Target="../tags/tag617.xml"/><Relationship Id="rId78" Type="http://schemas.openxmlformats.org/officeDocument/2006/relationships/tags" Target="../tags/tag680.xml"/><Relationship Id="rId22" Type="http://schemas.openxmlformats.org/officeDocument/2006/relationships/tags" Target="../tags/tag624.xml"/><Relationship Id="rId21" Type="http://schemas.openxmlformats.org/officeDocument/2006/relationships/tags" Target="../tags/tag623.xml"/></Relationships>
</file>

<file path=ppt/slides/_rels/slide34.xml.rels><?xml version="1.0" encoding="UTF-8" standalone="yes"?>
<Relationships xmlns="http://schemas.openxmlformats.org/package/2006/relationships"><Relationship Id="rId64" Type="http://schemas.openxmlformats.org/officeDocument/2006/relationships/tags" Target="../tags/tag756.xml"/><Relationship Id="rId60" Type="http://schemas.openxmlformats.org/officeDocument/2006/relationships/tags" Target="../tags/tag752.xml"/><Relationship Id="rId39" Type="http://schemas.openxmlformats.org/officeDocument/2006/relationships/tags" Target="../tags/tag731.xml"/><Relationship Id="rId70" Type="http://schemas.openxmlformats.org/officeDocument/2006/relationships/tags" Target="../tags/tag762.xml"/><Relationship Id="rId7" Type="http://schemas.openxmlformats.org/officeDocument/2006/relationships/tags" Target="../tags/tag699.xml"/><Relationship Id="rId43" Type="http://schemas.openxmlformats.org/officeDocument/2006/relationships/tags" Target="../tags/tag735.xml"/><Relationship Id="rId74" Type="http://schemas.openxmlformats.org/officeDocument/2006/relationships/tags" Target="../tags/tag766.xml"/><Relationship Id="rId25" Type="http://schemas.openxmlformats.org/officeDocument/2006/relationships/tags" Target="../tags/tag717.xml"/><Relationship Id="rId10" Type="http://schemas.openxmlformats.org/officeDocument/2006/relationships/tags" Target="../tags/tag702.xml"/><Relationship Id="rId90" Type="http://schemas.openxmlformats.org/officeDocument/2006/relationships/tags" Target="../tags/tag782.xml"/><Relationship Id="rId50" Type="http://schemas.openxmlformats.org/officeDocument/2006/relationships/tags" Target="../tags/tag742.xml"/><Relationship Id="rId77" Type="http://schemas.openxmlformats.org/officeDocument/2006/relationships/tags" Target="../tags/tag769.xml"/><Relationship Id="rId63" Type="http://schemas.openxmlformats.org/officeDocument/2006/relationships/tags" Target="../tags/tag755.xml"/><Relationship Id="rId17" Type="http://schemas.openxmlformats.org/officeDocument/2006/relationships/tags" Target="../tags/tag709.xml"/><Relationship Id="rId85" Type="http://schemas.openxmlformats.org/officeDocument/2006/relationships/tags" Target="../tags/tag777.xml"/><Relationship Id="rId9" Type="http://schemas.openxmlformats.org/officeDocument/2006/relationships/tags" Target="../tags/tag701.xml"/><Relationship Id="rId18" Type="http://schemas.openxmlformats.org/officeDocument/2006/relationships/tags" Target="../tags/tag710.xml"/><Relationship Id="rId27" Type="http://schemas.openxmlformats.org/officeDocument/2006/relationships/tags" Target="../tags/tag719.xml"/><Relationship Id="rId71" Type="http://schemas.openxmlformats.org/officeDocument/2006/relationships/tags" Target="../tags/tag763.xml"/><Relationship Id="rId14" Type="http://schemas.openxmlformats.org/officeDocument/2006/relationships/tags" Target="../tags/tag706.xml"/><Relationship Id="rId4" Type="http://schemas.openxmlformats.org/officeDocument/2006/relationships/tags" Target="../tags/tag696.xml"/><Relationship Id="rId28" Type="http://schemas.openxmlformats.org/officeDocument/2006/relationships/tags" Target="../tags/tag720.xml"/><Relationship Id="rId92" Type="http://schemas.openxmlformats.org/officeDocument/2006/relationships/notesSlide" Target="../notesSlides/notesSlide19.xml"/><Relationship Id="rId45" Type="http://schemas.openxmlformats.org/officeDocument/2006/relationships/tags" Target="../tags/tag737.xml"/><Relationship Id="rId58" Type="http://schemas.openxmlformats.org/officeDocument/2006/relationships/tags" Target="../tags/tag750.xml"/><Relationship Id="rId42" Type="http://schemas.openxmlformats.org/officeDocument/2006/relationships/tags" Target="../tags/tag734.xml"/><Relationship Id="rId73" Type="http://schemas.openxmlformats.org/officeDocument/2006/relationships/tags" Target="../tags/tag765.xml"/><Relationship Id="rId89" Type="http://schemas.openxmlformats.org/officeDocument/2006/relationships/tags" Target="../tags/tag781.xml"/><Relationship Id="rId88" Type="http://schemas.openxmlformats.org/officeDocument/2006/relationships/tags" Target="../tags/tag780.xml"/><Relationship Id="rId87" Type="http://schemas.openxmlformats.org/officeDocument/2006/relationships/tags" Target="../tags/tag779.xml"/><Relationship Id="rId6" Type="http://schemas.openxmlformats.org/officeDocument/2006/relationships/tags" Target="../tags/tag698.xml"/><Relationship Id="rId49" Type="http://schemas.openxmlformats.org/officeDocument/2006/relationships/tags" Target="../tags/tag741.xml"/><Relationship Id="rId44" Type="http://schemas.openxmlformats.org/officeDocument/2006/relationships/tags" Target="../tags/tag736.xml"/><Relationship Id="rId82" Type="http://schemas.openxmlformats.org/officeDocument/2006/relationships/tags" Target="../tags/tag774.xml"/><Relationship Id="rId69" Type="http://schemas.openxmlformats.org/officeDocument/2006/relationships/tags" Target="../tags/tag761.xml"/><Relationship Id="rId19" Type="http://schemas.openxmlformats.org/officeDocument/2006/relationships/tags" Target="../tags/tag711.xml"/><Relationship Id="rId38" Type="http://schemas.openxmlformats.org/officeDocument/2006/relationships/tags" Target="../tags/tag730.xml"/><Relationship Id="rId20" Type="http://schemas.openxmlformats.org/officeDocument/2006/relationships/tags" Target="../tags/tag712.xml"/><Relationship Id="rId2" Type="http://schemas.openxmlformats.org/officeDocument/2006/relationships/tags" Target="../tags/tag694.xml"/><Relationship Id="rId46" Type="http://schemas.openxmlformats.org/officeDocument/2006/relationships/tags" Target="../tags/tag738.xml"/><Relationship Id="rId57" Type="http://schemas.openxmlformats.org/officeDocument/2006/relationships/tags" Target="../tags/tag749.xml"/><Relationship Id="rId59" Type="http://schemas.openxmlformats.org/officeDocument/2006/relationships/tags" Target="../tags/tag751.xml"/><Relationship Id="rId35" Type="http://schemas.openxmlformats.org/officeDocument/2006/relationships/tags" Target="../tags/tag727.xml"/><Relationship Id="rId51" Type="http://schemas.openxmlformats.org/officeDocument/2006/relationships/tags" Target="../tags/tag743.xml"/><Relationship Id="rId55" Type="http://schemas.openxmlformats.org/officeDocument/2006/relationships/tags" Target="../tags/tag747.xml"/><Relationship Id="rId31" Type="http://schemas.openxmlformats.org/officeDocument/2006/relationships/tags" Target="../tags/tag723.xml"/><Relationship Id="rId34" Type="http://schemas.openxmlformats.org/officeDocument/2006/relationships/tags" Target="../tags/tag726.xml"/><Relationship Id="rId40" Type="http://schemas.openxmlformats.org/officeDocument/2006/relationships/tags" Target="../tags/tag732.xml"/><Relationship Id="rId62" Type="http://schemas.openxmlformats.org/officeDocument/2006/relationships/tags" Target="../tags/tag754.xml"/><Relationship Id="rId66" Type="http://schemas.openxmlformats.org/officeDocument/2006/relationships/tags" Target="../tags/tag758.xml"/><Relationship Id="rId36" Type="http://schemas.openxmlformats.org/officeDocument/2006/relationships/tags" Target="../tags/tag728.xml"/><Relationship Id="rId72" Type="http://schemas.openxmlformats.org/officeDocument/2006/relationships/tags" Target="../tags/tag764.xml"/><Relationship Id="rId1" Type="http://schemas.openxmlformats.org/officeDocument/2006/relationships/tags" Target="../tags/tag693.xml"/><Relationship Id="rId24" Type="http://schemas.openxmlformats.org/officeDocument/2006/relationships/tags" Target="../tags/tag716.xml"/><Relationship Id="rId47" Type="http://schemas.openxmlformats.org/officeDocument/2006/relationships/tags" Target="../tags/tag739.xml"/><Relationship Id="rId56" Type="http://schemas.openxmlformats.org/officeDocument/2006/relationships/tags" Target="../tags/tag748.xml"/><Relationship Id="rId48" Type="http://schemas.openxmlformats.org/officeDocument/2006/relationships/tags" Target="../tags/tag740.xml"/><Relationship Id="rId75" Type="http://schemas.openxmlformats.org/officeDocument/2006/relationships/tags" Target="../tags/tag767.xml"/><Relationship Id="rId8" Type="http://schemas.openxmlformats.org/officeDocument/2006/relationships/tags" Target="../tags/tag700.xml"/><Relationship Id="rId13" Type="http://schemas.openxmlformats.org/officeDocument/2006/relationships/tags" Target="../tags/tag705.xml"/><Relationship Id="rId32" Type="http://schemas.openxmlformats.org/officeDocument/2006/relationships/tags" Target="../tags/tag724.xml"/><Relationship Id="rId37" Type="http://schemas.openxmlformats.org/officeDocument/2006/relationships/tags" Target="../tags/tag729.xml"/><Relationship Id="rId52" Type="http://schemas.openxmlformats.org/officeDocument/2006/relationships/tags" Target="../tags/tag744.xml"/><Relationship Id="rId65" Type="http://schemas.openxmlformats.org/officeDocument/2006/relationships/tags" Target="../tags/tag757.xml"/><Relationship Id="rId67" Type="http://schemas.openxmlformats.org/officeDocument/2006/relationships/tags" Target="../tags/tag759.xml"/><Relationship Id="rId54" Type="http://schemas.openxmlformats.org/officeDocument/2006/relationships/tags" Target="../tags/tag746.xml"/><Relationship Id="rId12" Type="http://schemas.openxmlformats.org/officeDocument/2006/relationships/tags" Target="../tags/tag704.xml"/><Relationship Id="rId76" Type="http://schemas.openxmlformats.org/officeDocument/2006/relationships/tags" Target="../tags/tag768.xml"/><Relationship Id="rId79" Type="http://schemas.openxmlformats.org/officeDocument/2006/relationships/tags" Target="../tags/tag771.xml"/><Relationship Id="rId80" Type="http://schemas.openxmlformats.org/officeDocument/2006/relationships/tags" Target="../tags/tag772.xml"/><Relationship Id="rId81" Type="http://schemas.openxmlformats.org/officeDocument/2006/relationships/tags" Target="../tags/tag773.xml"/><Relationship Id="rId3" Type="http://schemas.openxmlformats.org/officeDocument/2006/relationships/tags" Target="../tags/tag695.xml"/><Relationship Id="rId86" Type="http://schemas.openxmlformats.org/officeDocument/2006/relationships/tags" Target="../tags/tag778.xml"/><Relationship Id="rId23" Type="http://schemas.openxmlformats.org/officeDocument/2006/relationships/tags" Target="../tags/tag715.xml"/><Relationship Id="rId61" Type="http://schemas.openxmlformats.org/officeDocument/2006/relationships/tags" Target="../tags/tag753.xml"/><Relationship Id="rId53" Type="http://schemas.openxmlformats.org/officeDocument/2006/relationships/tags" Target="../tags/tag745.xml"/><Relationship Id="rId84" Type="http://schemas.openxmlformats.org/officeDocument/2006/relationships/tags" Target="../tags/tag776.xml"/><Relationship Id="rId26" Type="http://schemas.openxmlformats.org/officeDocument/2006/relationships/tags" Target="../tags/tag718.xml"/><Relationship Id="rId30" Type="http://schemas.openxmlformats.org/officeDocument/2006/relationships/tags" Target="../tags/tag722.xml"/><Relationship Id="rId11" Type="http://schemas.openxmlformats.org/officeDocument/2006/relationships/tags" Target="../tags/tag703.xml"/><Relationship Id="rId68" Type="http://schemas.openxmlformats.org/officeDocument/2006/relationships/tags" Target="../tags/tag760.xml"/><Relationship Id="rId29" Type="http://schemas.openxmlformats.org/officeDocument/2006/relationships/tags" Target="../tags/tag721.xml"/><Relationship Id="rId16" Type="http://schemas.openxmlformats.org/officeDocument/2006/relationships/tags" Target="../tags/tag708.xml"/><Relationship Id="rId33" Type="http://schemas.openxmlformats.org/officeDocument/2006/relationships/tags" Target="../tags/tag725.xml"/><Relationship Id="rId91" Type="http://schemas.openxmlformats.org/officeDocument/2006/relationships/slideLayout" Target="../slideLayouts/slideLayout2.xml"/><Relationship Id="rId83" Type="http://schemas.openxmlformats.org/officeDocument/2006/relationships/tags" Target="../tags/tag775.xml"/><Relationship Id="rId41" Type="http://schemas.openxmlformats.org/officeDocument/2006/relationships/tags" Target="../tags/tag733.xml"/><Relationship Id="rId5" Type="http://schemas.openxmlformats.org/officeDocument/2006/relationships/tags" Target="../tags/tag697.xml"/><Relationship Id="rId15" Type="http://schemas.openxmlformats.org/officeDocument/2006/relationships/tags" Target="../tags/tag707.xml"/><Relationship Id="rId78" Type="http://schemas.openxmlformats.org/officeDocument/2006/relationships/tags" Target="../tags/tag770.xml"/><Relationship Id="rId22" Type="http://schemas.openxmlformats.org/officeDocument/2006/relationships/tags" Target="../tags/tag714.xml"/><Relationship Id="rId21" Type="http://schemas.openxmlformats.org/officeDocument/2006/relationships/tags" Target="../tags/tag713.xml"/></Relationships>
</file>

<file path=ppt/slides/_rels/slide35.xml.rels><?xml version="1.0" encoding="UTF-8" standalone="yes"?>
<Relationships xmlns="http://schemas.openxmlformats.org/package/2006/relationships"><Relationship Id="rId64" Type="http://schemas.openxmlformats.org/officeDocument/2006/relationships/tags" Target="../tags/tag846.xml"/><Relationship Id="rId60" Type="http://schemas.openxmlformats.org/officeDocument/2006/relationships/tags" Target="../tags/tag842.xml"/><Relationship Id="rId39" Type="http://schemas.openxmlformats.org/officeDocument/2006/relationships/tags" Target="../tags/tag821.xml"/><Relationship Id="rId70" Type="http://schemas.openxmlformats.org/officeDocument/2006/relationships/tags" Target="../tags/tag852.xml"/><Relationship Id="rId7" Type="http://schemas.openxmlformats.org/officeDocument/2006/relationships/tags" Target="../tags/tag789.xml"/><Relationship Id="rId43" Type="http://schemas.openxmlformats.org/officeDocument/2006/relationships/tags" Target="../tags/tag825.xml"/><Relationship Id="rId74" Type="http://schemas.openxmlformats.org/officeDocument/2006/relationships/tags" Target="../tags/tag856.xml"/><Relationship Id="rId25" Type="http://schemas.openxmlformats.org/officeDocument/2006/relationships/tags" Target="../tags/tag807.xml"/><Relationship Id="rId10" Type="http://schemas.openxmlformats.org/officeDocument/2006/relationships/tags" Target="../tags/tag792.xml"/><Relationship Id="rId90" Type="http://schemas.openxmlformats.org/officeDocument/2006/relationships/tags" Target="../tags/tag872.xml"/><Relationship Id="rId50" Type="http://schemas.openxmlformats.org/officeDocument/2006/relationships/tags" Target="../tags/tag832.xml"/><Relationship Id="rId77" Type="http://schemas.openxmlformats.org/officeDocument/2006/relationships/tags" Target="../tags/tag859.xml"/><Relationship Id="rId63" Type="http://schemas.openxmlformats.org/officeDocument/2006/relationships/tags" Target="../tags/tag845.xml"/><Relationship Id="rId17" Type="http://schemas.openxmlformats.org/officeDocument/2006/relationships/tags" Target="../tags/tag799.xml"/><Relationship Id="rId85" Type="http://schemas.openxmlformats.org/officeDocument/2006/relationships/tags" Target="../tags/tag867.xml"/><Relationship Id="rId9" Type="http://schemas.openxmlformats.org/officeDocument/2006/relationships/tags" Target="../tags/tag791.xml"/><Relationship Id="rId18" Type="http://schemas.openxmlformats.org/officeDocument/2006/relationships/tags" Target="../tags/tag800.xml"/><Relationship Id="rId27" Type="http://schemas.openxmlformats.org/officeDocument/2006/relationships/tags" Target="../tags/tag809.xml"/><Relationship Id="rId71" Type="http://schemas.openxmlformats.org/officeDocument/2006/relationships/tags" Target="../tags/tag853.xml"/><Relationship Id="rId14" Type="http://schemas.openxmlformats.org/officeDocument/2006/relationships/tags" Target="../tags/tag796.xml"/><Relationship Id="rId4" Type="http://schemas.openxmlformats.org/officeDocument/2006/relationships/tags" Target="../tags/tag786.xml"/><Relationship Id="rId28" Type="http://schemas.openxmlformats.org/officeDocument/2006/relationships/tags" Target="../tags/tag810.xml"/><Relationship Id="rId92" Type="http://schemas.openxmlformats.org/officeDocument/2006/relationships/notesSlide" Target="../notesSlides/notesSlide20.xml"/><Relationship Id="rId45" Type="http://schemas.openxmlformats.org/officeDocument/2006/relationships/tags" Target="../tags/tag827.xml"/><Relationship Id="rId58" Type="http://schemas.openxmlformats.org/officeDocument/2006/relationships/tags" Target="../tags/tag840.xml"/><Relationship Id="rId42" Type="http://schemas.openxmlformats.org/officeDocument/2006/relationships/tags" Target="../tags/tag824.xml"/><Relationship Id="rId73" Type="http://schemas.openxmlformats.org/officeDocument/2006/relationships/tags" Target="../tags/tag855.xml"/><Relationship Id="rId89" Type="http://schemas.openxmlformats.org/officeDocument/2006/relationships/tags" Target="../tags/tag871.xml"/><Relationship Id="rId88" Type="http://schemas.openxmlformats.org/officeDocument/2006/relationships/tags" Target="../tags/tag870.xml"/><Relationship Id="rId87" Type="http://schemas.openxmlformats.org/officeDocument/2006/relationships/tags" Target="../tags/tag869.xml"/><Relationship Id="rId6" Type="http://schemas.openxmlformats.org/officeDocument/2006/relationships/tags" Target="../tags/tag788.xml"/><Relationship Id="rId49" Type="http://schemas.openxmlformats.org/officeDocument/2006/relationships/tags" Target="../tags/tag831.xml"/><Relationship Id="rId44" Type="http://schemas.openxmlformats.org/officeDocument/2006/relationships/tags" Target="../tags/tag826.xml"/><Relationship Id="rId82" Type="http://schemas.openxmlformats.org/officeDocument/2006/relationships/tags" Target="../tags/tag864.xml"/><Relationship Id="rId69" Type="http://schemas.openxmlformats.org/officeDocument/2006/relationships/tags" Target="../tags/tag851.xml"/><Relationship Id="rId19" Type="http://schemas.openxmlformats.org/officeDocument/2006/relationships/tags" Target="../tags/tag801.xml"/><Relationship Id="rId38" Type="http://schemas.openxmlformats.org/officeDocument/2006/relationships/tags" Target="../tags/tag820.xml"/><Relationship Id="rId20" Type="http://schemas.openxmlformats.org/officeDocument/2006/relationships/tags" Target="../tags/tag802.xml"/><Relationship Id="rId2" Type="http://schemas.openxmlformats.org/officeDocument/2006/relationships/tags" Target="../tags/tag784.xml"/><Relationship Id="rId46" Type="http://schemas.openxmlformats.org/officeDocument/2006/relationships/tags" Target="../tags/tag828.xml"/><Relationship Id="rId57" Type="http://schemas.openxmlformats.org/officeDocument/2006/relationships/tags" Target="../tags/tag839.xml"/><Relationship Id="rId59" Type="http://schemas.openxmlformats.org/officeDocument/2006/relationships/tags" Target="../tags/tag841.xml"/><Relationship Id="rId35" Type="http://schemas.openxmlformats.org/officeDocument/2006/relationships/tags" Target="../tags/tag817.xml"/><Relationship Id="rId51" Type="http://schemas.openxmlformats.org/officeDocument/2006/relationships/tags" Target="../tags/tag833.xml"/><Relationship Id="rId55" Type="http://schemas.openxmlformats.org/officeDocument/2006/relationships/tags" Target="../tags/tag837.xml"/><Relationship Id="rId31" Type="http://schemas.openxmlformats.org/officeDocument/2006/relationships/tags" Target="../tags/tag813.xml"/><Relationship Id="rId34" Type="http://schemas.openxmlformats.org/officeDocument/2006/relationships/tags" Target="../tags/tag816.xml"/><Relationship Id="rId40" Type="http://schemas.openxmlformats.org/officeDocument/2006/relationships/tags" Target="../tags/tag822.xml"/><Relationship Id="rId62" Type="http://schemas.openxmlformats.org/officeDocument/2006/relationships/tags" Target="../tags/tag844.xml"/><Relationship Id="rId66" Type="http://schemas.openxmlformats.org/officeDocument/2006/relationships/tags" Target="../tags/tag848.xml"/><Relationship Id="rId36" Type="http://schemas.openxmlformats.org/officeDocument/2006/relationships/tags" Target="../tags/tag818.xml"/><Relationship Id="rId72" Type="http://schemas.openxmlformats.org/officeDocument/2006/relationships/tags" Target="../tags/tag854.xml"/><Relationship Id="rId1" Type="http://schemas.openxmlformats.org/officeDocument/2006/relationships/tags" Target="../tags/tag783.xml"/><Relationship Id="rId24" Type="http://schemas.openxmlformats.org/officeDocument/2006/relationships/tags" Target="../tags/tag806.xml"/><Relationship Id="rId47" Type="http://schemas.openxmlformats.org/officeDocument/2006/relationships/tags" Target="../tags/tag829.xml"/><Relationship Id="rId56" Type="http://schemas.openxmlformats.org/officeDocument/2006/relationships/tags" Target="../tags/tag838.xml"/><Relationship Id="rId48" Type="http://schemas.openxmlformats.org/officeDocument/2006/relationships/tags" Target="../tags/tag830.xml"/><Relationship Id="rId75" Type="http://schemas.openxmlformats.org/officeDocument/2006/relationships/tags" Target="../tags/tag857.xml"/><Relationship Id="rId8" Type="http://schemas.openxmlformats.org/officeDocument/2006/relationships/tags" Target="../tags/tag790.xml"/><Relationship Id="rId13" Type="http://schemas.openxmlformats.org/officeDocument/2006/relationships/tags" Target="../tags/tag795.xml"/><Relationship Id="rId32" Type="http://schemas.openxmlformats.org/officeDocument/2006/relationships/tags" Target="../tags/tag814.xml"/><Relationship Id="rId37" Type="http://schemas.openxmlformats.org/officeDocument/2006/relationships/tags" Target="../tags/tag819.xml"/><Relationship Id="rId52" Type="http://schemas.openxmlformats.org/officeDocument/2006/relationships/tags" Target="../tags/tag834.xml"/><Relationship Id="rId65" Type="http://schemas.openxmlformats.org/officeDocument/2006/relationships/tags" Target="../tags/tag847.xml"/><Relationship Id="rId67" Type="http://schemas.openxmlformats.org/officeDocument/2006/relationships/tags" Target="../tags/tag849.xml"/><Relationship Id="rId54" Type="http://schemas.openxmlformats.org/officeDocument/2006/relationships/tags" Target="../tags/tag836.xml"/><Relationship Id="rId12" Type="http://schemas.openxmlformats.org/officeDocument/2006/relationships/tags" Target="../tags/tag794.xml"/><Relationship Id="rId76" Type="http://schemas.openxmlformats.org/officeDocument/2006/relationships/tags" Target="../tags/tag858.xml"/><Relationship Id="rId79" Type="http://schemas.openxmlformats.org/officeDocument/2006/relationships/tags" Target="../tags/tag861.xml"/><Relationship Id="rId80" Type="http://schemas.openxmlformats.org/officeDocument/2006/relationships/tags" Target="../tags/tag862.xml"/><Relationship Id="rId81" Type="http://schemas.openxmlformats.org/officeDocument/2006/relationships/tags" Target="../tags/tag863.xml"/><Relationship Id="rId3" Type="http://schemas.openxmlformats.org/officeDocument/2006/relationships/tags" Target="../tags/tag785.xml"/><Relationship Id="rId86" Type="http://schemas.openxmlformats.org/officeDocument/2006/relationships/tags" Target="../tags/tag868.xml"/><Relationship Id="rId23" Type="http://schemas.openxmlformats.org/officeDocument/2006/relationships/tags" Target="../tags/tag805.xml"/><Relationship Id="rId61" Type="http://schemas.openxmlformats.org/officeDocument/2006/relationships/tags" Target="../tags/tag843.xml"/><Relationship Id="rId53" Type="http://schemas.openxmlformats.org/officeDocument/2006/relationships/tags" Target="../tags/tag835.xml"/><Relationship Id="rId84" Type="http://schemas.openxmlformats.org/officeDocument/2006/relationships/tags" Target="../tags/tag866.xml"/><Relationship Id="rId26" Type="http://schemas.openxmlformats.org/officeDocument/2006/relationships/tags" Target="../tags/tag808.xml"/><Relationship Id="rId30" Type="http://schemas.openxmlformats.org/officeDocument/2006/relationships/tags" Target="../tags/tag812.xml"/><Relationship Id="rId11" Type="http://schemas.openxmlformats.org/officeDocument/2006/relationships/tags" Target="../tags/tag793.xml"/><Relationship Id="rId68" Type="http://schemas.openxmlformats.org/officeDocument/2006/relationships/tags" Target="../tags/tag850.xml"/><Relationship Id="rId29" Type="http://schemas.openxmlformats.org/officeDocument/2006/relationships/tags" Target="../tags/tag811.xml"/><Relationship Id="rId16" Type="http://schemas.openxmlformats.org/officeDocument/2006/relationships/tags" Target="../tags/tag798.xml"/><Relationship Id="rId33" Type="http://schemas.openxmlformats.org/officeDocument/2006/relationships/tags" Target="../tags/tag815.xml"/><Relationship Id="rId91" Type="http://schemas.openxmlformats.org/officeDocument/2006/relationships/slideLayout" Target="../slideLayouts/slideLayout2.xml"/><Relationship Id="rId83" Type="http://schemas.openxmlformats.org/officeDocument/2006/relationships/tags" Target="../tags/tag865.xml"/><Relationship Id="rId41" Type="http://schemas.openxmlformats.org/officeDocument/2006/relationships/tags" Target="../tags/tag823.xml"/><Relationship Id="rId5" Type="http://schemas.openxmlformats.org/officeDocument/2006/relationships/tags" Target="../tags/tag787.xml"/><Relationship Id="rId15" Type="http://schemas.openxmlformats.org/officeDocument/2006/relationships/tags" Target="../tags/tag797.xml"/><Relationship Id="rId78" Type="http://schemas.openxmlformats.org/officeDocument/2006/relationships/tags" Target="../tags/tag860.xml"/><Relationship Id="rId22" Type="http://schemas.openxmlformats.org/officeDocument/2006/relationships/tags" Target="../tags/tag804.xml"/><Relationship Id="rId21" Type="http://schemas.openxmlformats.org/officeDocument/2006/relationships/tags" Target="../tags/tag803.xml"/></Relationships>
</file>

<file path=ppt/slides/_rels/slide36.xml.rels><?xml version="1.0" encoding="UTF-8" standalone="yes"?>
<Relationships xmlns="http://schemas.openxmlformats.org/package/2006/relationships"><Relationship Id="rId64" Type="http://schemas.openxmlformats.org/officeDocument/2006/relationships/tags" Target="../tags/tag936.xml"/><Relationship Id="rId60" Type="http://schemas.openxmlformats.org/officeDocument/2006/relationships/tags" Target="../tags/tag932.xml"/><Relationship Id="rId39" Type="http://schemas.openxmlformats.org/officeDocument/2006/relationships/tags" Target="../tags/tag911.xml"/><Relationship Id="rId70" Type="http://schemas.openxmlformats.org/officeDocument/2006/relationships/tags" Target="../tags/tag942.xml"/><Relationship Id="rId7" Type="http://schemas.openxmlformats.org/officeDocument/2006/relationships/tags" Target="../tags/tag879.xml"/><Relationship Id="rId43" Type="http://schemas.openxmlformats.org/officeDocument/2006/relationships/tags" Target="../tags/tag915.xml"/><Relationship Id="rId74" Type="http://schemas.openxmlformats.org/officeDocument/2006/relationships/tags" Target="../tags/tag946.xml"/><Relationship Id="rId25" Type="http://schemas.openxmlformats.org/officeDocument/2006/relationships/tags" Target="../tags/tag897.xml"/><Relationship Id="rId10" Type="http://schemas.openxmlformats.org/officeDocument/2006/relationships/tags" Target="../tags/tag882.xml"/><Relationship Id="rId90" Type="http://schemas.openxmlformats.org/officeDocument/2006/relationships/tags" Target="../tags/tag962.xml"/><Relationship Id="rId50" Type="http://schemas.openxmlformats.org/officeDocument/2006/relationships/tags" Target="../tags/tag922.xml"/><Relationship Id="rId77" Type="http://schemas.openxmlformats.org/officeDocument/2006/relationships/tags" Target="../tags/tag949.xml"/><Relationship Id="rId63" Type="http://schemas.openxmlformats.org/officeDocument/2006/relationships/tags" Target="../tags/tag935.xml"/><Relationship Id="rId17" Type="http://schemas.openxmlformats.org/officeDocument/2006/relationships/tags" Target="../tags/tag889.xml"/><Relationship Id="rId85" Type="http://schemas.openxmlformats.org/officeDocument/2006/relationships/tags" Target="../tags/tag957.xml"/><Relationship Id="rId9" Type="http://schemas.openxmlformats.org/officeDocument/2006/relationships/tags" Target="../tags/tag881.xml"/><Relationship Id="rId18" Type="http://schemas.openxmlformats.org/officeDocument/2006/relationships/tags" Target="../tags/tag890.xml"/><Relationship Id="rId27" Type="http://schemas.openxmlformats.org/officeDocument/2006/relationships/tags" Target="../tags/tag899.xml"/><Relationship Id="rId71" Type="http://schemas.openxmlformats.org/officeDocument/2006/relationships/tags" Target="../tags/tag943.xml"/><Relationship Id="rId14" Type="http://schemas.openxmlformats.org/officeDocument/2006/relationships/tags" Target="../tags/tag886.xml"/><Relationship Id="rId4" Type="http://schemas.openxmlformats.org/officeDocument/2006/relationships/tags" Target="../tags/tag876.xml"/><Relationship Id="rId28" Type="http://schemas.openxmlformats.org/officeDocument/2006/relationships/tags" Target="../tags/tag900.xml"/><Relationship Id="rId92" Type="http://schemas.openxmlformats.org/officeDocument/2006/relationships/notesSlide" Target="../notesSlides/notesSlide21.xml"/><Relationship Id="rId45" Type="http://schemas.openxmlformats.org/officeDocument/2006/relationships/tags" Target="../tags/tag917.xml"/><Relationship Id="rId58" Type="http://schemas.openxmlformats.org/officeDocument/2006/relationships/tags" Target="../tags/tag930.xml"/><Relationship Id="rId42" Type="http://schemas.openxmlformats.org/officeDocument/2006/relationships/tags" Target="../tags/tag914.xml"/><Relationship Id="rId73" Type="http://schemas.openxmlformats.org/officeDocument/2006/relationships/tags" Target="../tags/tag945.xml"/><Relationship Id="rId89" Type="http://schemas.openxmlformats.org/officeDocument/2006/relationships/tags" Target="../tags/tag961.xml"/><Relationship Id="rId88" Type="http://schemas.openxmlformats.org/officeDocument/2006/relationships/tags" Target="../tags/tag960.xml"/><Relationship Id="rId87" Type="http://schemas.openxmlformats.org/officeDocument/2006/relationships/tags" Target="../tags/tag959.xml"/><Relationship Id="rId6" Type="http://schemas.openxmlformats.org/officeDocument/2006/relationships/tags" Target="../tags/tag878.xml"/><Relationship Id="rId49" Type="http://schemas.openxmlformats.org/officeDocument/2006/relationships/tags" Target="../tags/tag921.xml"/><Relationship Id="rId44" Type="http://schemas.openxmlformats.org/officeDocument/2006/relationships/tags" Target="../tags/tag916.xml"/><Relationship Id="rId82" Type="http://schemas.openxmlformats.org/officeDocument/2006/relationships/tags" Target="../tags/tag954.xml"/><Relationship Id="rId69" Type="http://schemas.openxmlformats.org/officeDocument/2006/relationships/tags" Target="../tags/tag941.xml"/><Relationship Id="rId19" Type="http://schemas.openxmlformats.org/officeDocument/2006/relationships/tags" Target="../tags/tag891.xml"/><Relationship Id="rId38" Type="http://schemas.openxmlformats.org/officeDocument/2006/relationships/tags" Target="../tags/tag910.xml"/><Relationship Id="rId20" Type="http://schemas.openxmlformats.org/officeDocument/2006/relationships/tags" Target="../tags/tag892.xml"/><Relationship Id="rId2" Type="http://schemas.openxmlformats.org/officeDocument/2006/relationships/tags" Target="../tags/tag874.xml"/><Relationship Id="rId46" Type="http://schemas.openxmlformats.org/officeDocument/2006/relationships/tags" Target="../tags/tag918.xml"/><Relationship Id="rId57" Type="http://schemas.openxmlformats.org/officeDocument/2006/relationships/tags" Target="../tags/tag929.xml"/><Relationship Id="rId59" Type="http://schemas.openxmlformats.org/officeDocument/2006/relationships/tags" Target="../tags/tag931.xml"/><Relationship Id="rId35" Type="http://schemas.openxmlformats.org/officeDocument/2006/relationships/tags" Target="../tags/tag907.xml"/><Relationship Id="rId51" Type="http://schemas.openxmlformats.org/officeDocument/2006/relationships/tags" Target="../tags/tag923.xml"/><Relationship Id="rId55" Type="http://schemas.openxmlformats.org/officeDocument/2006/relationships/tags" Target="../tags/tag927.xml"/><Relationship Id="rId31" Type="http://schemas.openxmlformats.org/officeDocument/2006/relationships/tags" Target="../tags/tag903.xml"/><Relationship Id="rId34" Type="http://schemas.openxmlformats.org/officeDocument/2006/relationships/tags" Target="../tags/tag906.xml"/><Relationship Id="rId40" Type="http://schemas.openxmlformats.org/officeDocument/2006/relationships/tags" Target="../tags/tag912.xml"/><Relationship Id="rId62" Type="http://schemas.openxmlformats.org/officeDocument/2006/relationships/tags" Target="../tags/tag934.xml"/><Relationship Id="rId66" Type="http://schemas.openxmlformats.org/officeDocument/2006/relationships/tags" Target="../tags/tag938.xml"/><Relationship Id="rId36" Type="http://schemas.openxmlformats.org/officeDocument/2006/relationships/tags" Target="../tags/tag908.xml"/><Relationship Id="rId72" Type="http://schemas.openxmlformats.org/officeDocument/2006/relationships/tags" Target="../tags/tag944.xml"/><Relationship Id="rId1" Type="http://schemas.openxmlformats.org/officeDocument/2006/relationships/tags" Target="../tags/tag873.xml"/><Relationship Id="rId24" Type="http://schemas.openxmlformats.org/officeDocument/2006/relationships/tags" Target="../tags/tag896.xml"/><Relationship Id="rId47" Type="http://schemas.openxmlformats.org/officeDocument/2006/relationships/tags" Target="../tags/tag919.xml"/><Relationship Id="rId56" Type="http://schemas.openxmlformats.org/officeDocument/2006/relationships/tags" Target="../tags/tag928.xml"/><Relationship Id="rId48" Type="http://schemas.openxmlformats.org/officeDocument/2006/relationships/tags" Target="../tags/tag920.xml"/><Relationship Id="rId75" Type="http://schemas.openxmlformats.org/officeDocument/2006/relationships/tags" Target="../tags/tag947.xml"/><Relationship Id="rId8" Type="http://schemas.openxmlformats.org/officeDocument/2006/relationships/tags" Target="../tags/tag880.xml"/><Relationship Id="rId13" Type="http://schemas.openxmlformats.org/officeDocument/2006/relationships/tags" Target="../tags/tag885.xml"/><Relationship Id="rId32" Type="http://schemas.openxmlformats.org/officeDocument/2006/relationships/tags" Target="../tags/tag904.xml"/><Relationship Id="rId37" Type="http://schemas.openxmlformats.org/officeDocument/2006/relationships/tags" Target="../tags/tag909.xml"/><Relationship Id="rId52" Type="http://schemas.openxmlformats.org/officeDocument/2006/relationships/tags" Target="../tags/tag924.xml"/><Relationship Id="rId65" Type="http://schemas.openxmlformats.org/officeDocument/2006/relationships/tags" Target="../tags/tag937.xml"/><Relationship Id="rId67" Type="http://schemas.openxmlformats.org/officeDocument/2006/relationships/tags" Target="../tags/tag939.xml"/><Relationship Id="rId54" Type="http://schemas.openxmlformats.org/officeDocument/2006/relationships/tags" Target="../tags/tag926.xml"/><Relationship Id="rId12" Type="http://schemas.openxmlformats.org/officeDocument/2006/relationships/tags" Target="../tags/tag884.xml"/><Relationship Id="rId76" Type="http://schemas.openxmlformats.org/officeDocument/2006/relationships/tags" Target="../tags/tag948.xml"/><Relationship Id="rId79" Type="http://schemas.openxmlformats.org/officeDocument/2006/relationships/tags" Target="../tags/tag951.xml"/><Relationship Id="rId80" Type="http://schemas.openxmlformats.org/officeDocument/2006/relationships/tags" Target="../tags/tag952.xml"/><Relationship Id="rId81" Type="http://schemas.openxmlformats.org/officeDocument/2006/relationships/tags" Target="../tags/tag953.xml"/><Relationship Id="rId3" Type="http://schemas.openxmlformats.org/officeDocument/2006/relationships/tags" Target="../tags/tag875.xml"/><Relationship Id="rId86" Type="http://schemas.openxmlformats.org/officeDocument/2006/relationships/tags" Target="../tags/tag958.xml"/><Relationship Id="rId23" Type="http://schemas.openxmlformats.org/officeDocument/2006/relationships/tags" Target="../tags/tag895.xml"/><Relationship Id="rId61" Type="http://schemas.openxmlformats.org/officeDocument/2006/relationships/tags" Target="../tags/tag933.xml"/><Relationship Id="rId53" Type="http://schemas.openxmlformats.org/officeDocument/2006/relationships/tags" Target="../tags/tag925.xml"/><Relationship Id="rId84" Type="http://schemas.openxmlformats.org/officeDocument/2006/relationships/tags" Target="../tags/tag956.xml"/><Relationship Id="rId26" Type="http://schemas.openxmlformats.org/officeDocument/2006/relationships/tags" Target="../tags/tag898.xml"/><Relationship Id="rId30" Type="http://schemas.openxmlformats.org/officeDocument/2006/relationships/tags" Target="../tags/tag902.xml"/><Relationship Id="rId11" Type="http://schemas.openxmlformats.org/officeDocument/2006/relationships/tags" Target="../tags/tag883.xml"/><Relationship Id="rId68" Type="http://schemas.openxmlformats.org/officeDocument/2006/relationships/tags" Target="../tags/tag940.xml"/><Relationship Id="rId29" Type="http://schemas.openxmlformats.org/officeDocument/2006/relationships/tags" Target="../tags/tag901.xml"/><Relationship Id="rId16" Type="http://schemas.openxmlformats.org/officeDocument/2006/relationships/tags" Target="../tags/tag888.xml"/><Relationship Id="rId33" Type="http://schemas.openxmlformats.org/officeDocument/2006/relationships/tags" Target="../tags/tag905.xml"/><Relationship Id="rId91" Type="http://schemas.openxmlformats.org/officeDocument/2006/relationships/slideLayout" Target="../slideLayouts/slideLayout2.xml"/><Relationship Id="rId83" Type="http://schemas.openxmlformats.org/officeDocument/2006/relationships/tags" Target="../tags/tag955.xml"/><Relationship Id="rId41" Type="http://schemas.openxmlformats.org/officeDocument/2006/relationships/tags" Target="../tags/tag913.xml"/><Relationship Id="rId5" Type="http://schemas.openxmlformats.org/officeDocument/2006/relationships/tags" Target="../tags/tag877.xml"/><Relationship Id="rId15" Type="http://schemas.openxmlformats.org/officeDocument/2006/relationships/tags" Target="../tags/tag887.xml"/><Relationship Id="rId78" Type="http://schemas.openxmlformats.org/officeDocument/2006/relationships/tags" Target="../tags/tag950.xml"/><Relationship Id="rId22" Type="http://schemas.openxmlformats.org/officeDocument/2006/relationships/tags" Target="../tags/tag894.xml"/><Relationship Id="rId21" Type="http://schemas.openxmlformats.org/officeDocument/2006/relationships/tags" Target="../tags/tag893.xml"/></Relationships>
</file>

<file path=ppt/slides/_rels/slide37.xml.rels><?xml version="1.0" encoding="UTF-8" standalone="yes"?>
<Relationships xmlns="http://schemas.openxmlformats.org/package/2006/relationships"><Relationship Id="rId64" Type="http://schemas.openxmlformats.org/officeDocument/2006/relationships/tags" Target="../tags/tag1026.xml"/><Relationship Id="rId60" Type="http://schemas.openxmlformats.org/officeDocument/2006/relationships/tags" Target="../tags/tag1022.xml"/><Relationship Id="rId39" Type="http://schemas.openxmlformats.org/officeDocument/2006/relationships/tags" Target="../tags/tag1001.xml"/><Relationship Id="rId70" Type="http://schemas.openxmlformats.org/officeDocument/2006/relationships/tags" Target="../tags/tag1032.xml"/><Relationship Id="rId7" Type="http://schemas.openxmlformats.org/officeDocument/2006/relationships/tags" Target="../tags/tag969.xml"/><Relationship Id="rId43" Type="http://schemas.openxmlformats.org/officeDocument/2006/relationships/tags" Target="../tags/tag1005.xml"/><Relationship Id="rId74" Type="http://schemas.openxmlformats.org/officeDocument/2006/relationships/tags" Target="../tags/tag1036.xml"/><Relationship Id="rId25" Type="http://schemas.openxmlformats.org/officeDocument/2006/relationships/tags" Target="../tags/tag987.xml"/><Relationship Id="rId10" Type="http://schemas.openxmlformats.org/officeDocument/2006/relationships/tags" Target="../tags/tag972.xml"/><Relationship Id="rId90" Type="http://schemas.openxmlformats.org/officeDocument/2006/relationships/tags" Target="../tags/tag1052.xml"/><Relationship Id="rId50" Type="http://schemas.openxmlformats.org/officeDocument/2006/relationships/tags" Target="../tags/tag1012.xml"/><Relationship Id="rId77" Type="http://schemas.openxmlformats.org/officeDocument/2006/relationships/tags" Target="../tags/tag1039.xml"/><Relationship Id="rId63" Type="http://schemas.openxmlformats.org/officeDocument/2006/relationships/tags" Target="../tags/tag1025.xml"/><Relationship Id="rId17" Type="http://schemas.openxmlformats.org/officeDocument/2006/relationships/tags" Target="../tags/tag979.xml"/><Relationship Id="rId85" Type="http://schemas.openxmlformats.org/officeDocument/2006/relationships/tags" Target="../tags/tag1047.xml"/><Relationship Id="rId9" Type="http://schemas.openxmlformats.org/officeDocument/2006/relationships/tags" Target="../tags/tag971.xml"/><Relationship Id="rId18" Type="http://schemas.openxmlformats.org/officeDocument/2006/relationships/tags" Target="../tags/tag980.xml"/><Relationship Id="rId27" Type="http://schemas.openxmlformats.org/officeDocument/2006/relationships/tags" Target="../tags/tag989.xml"/><Relationship Id="rId71" Type="http://schemas.openxmlformats.org/officeDocument/2006/relationships/tags" Target="../tags/tag1033.xml"/><Relationship Id="rId14" Type="http://schemas.openxmlformats.org/officeDocument/2006/relationships/tags" Target="../tags/tag976.xml"/><Relationship Id="rId4" Type="http://schemas.openxmlformats.org/officeDocument/2006/relationships/tags" Target="../tags/tag966.xml"/><Relationship Id="rId28" Type="http://schemas.openxmlformats.org/officeDocument/2006/relationships/tags" Target="../tags/tag990.xml"/><Relationship Id="rId92" Type="http://schemas.openxmlformats.org/officeDocument/2006/relationships/notesSlide" Target="../notesSlides/notesSlide22.xml"/><Relationship Id="rId45" Type="http://schemas.openxmlformats.org/officeDocument/2006/relationships/tags" Target="../tags/tag1007.xml"/><Relationship Id="rId58" Type="http://schemas.openxmlformats.org/officeDocument/2006/relationships/tags" Target="../tags/tag1020.xml"/><Relationship Id="rId42" Type="http://schemas.openxmlformats.org/officeDocument/2006/relationships/tags" Target="../tags/tag1004.xml"/><Relationship Id="rId73" Type="http://schemas.openxmlformats.org/officeDocument/2006/relationships/tags" Target="../tags/tag1035.xml"/><Relationship Id="rId89" Type="http://schemas.openxmlformats.org/officeDocument/2006/relationships/tags" Target="../tags/tag1051.xml"/><Relationship Id="rId88" Type="http://schemas.openxmlformats.org/officeDocument/2006/relationships/tags" Target="../tags/tag1050.xml"/><Relationship Id="rId87" Type="http://schemas.openxmlformats.org/officeDocument/2006/relationships/tags" Target="../tags/tag1049.xml"/><Relationship Id="rId6" Type="http://schemas.openxmlformats.org/officeDocument/2006/relationships/tags" Target="../tags/tag968.xml"/><Relationship Id="rId49" Type="http://schemas.openxmlformats.org/officeDocument/2006/relationships/tags" Target="../tags/tag1011.xml"/><Relationship Id="rId44" Type="http://schemas.openxmlformats.org/officeDocument/2006/relationships/tags" Target="../tags/tag1006.xml"/><Relationship Id="rId82" Type="http://schemas.openxmlformats.org/officeDocument/2006/relationships/tags" Target="../tags/tag1044.xml"/><Relationship Id="rId69" Type="http://schemas.openxmlformats.org/officeDocument/2006/relationships/tags" Target="../tags/tag1031.xml"/><Relationship Id="rId19" Type="http://schemas.openxmlformats.org/officeDocument/2006/relationships/tags" Target="../tags/tag981.xml"/><Relationship Id="rId38" Type="http://schemas.openxmlformats.org/officeDocument/2006/relationships/tags" Target="../tags/tag1000.xml"/><Relationship Id="rId20" Type="http://schemas.openxmlformats.org/officeDocument/2006/relationships/tags" Target="../tags/tag982.xml"/><Relationship Id="rId2" Type="http://schemas.openxmlformats.org/officeDocument/2006/relationships/tags" Target="../tags/tag964.xml"/><Relationship Id="rId46" Type="http://schemas.openxmlformats.org/officeDocument/2006/relationships/tags" Target="../tags/tag1008.xml"/><Relationship Id="rId57" Type="http://schemas.openxmlformats.org/officeDocument/2006/relationships/tags" Target="../tags/tag1019.xml"/><Relationship Id="rId59" Type="http://schemas.openxmlformats.org/officeDocument/2006/relationships/tags" Target="../tags/tag1021.xml"/><Relationship Id="rId35" Type="http://schemas.openxmlformats.org/officeDocument/2006/relationships/tags" Target="../tags/tag997.xml"/><Relationship Id="rId51" Type="http://schemas.openxmlformats.org/officeDocument/2006/relationships/tags" Target="../tags/tag1013.xml"/><Relationship Id="rId55" Type="http://schemas.openxmlformats.org/officeDocument/2006/relationships/tags" Target="../tags/tag1017.xml"/><Relationship Id="rId31" Type="http://schemas.openxmlformats.org/officeDocument/2006/relationships/tags" Target="../tags/tag993.xml"/><Relationship Id="rId34" Type="http://schemas.openxmlformats.org/officeDocument/2006/relationships/tags" Target="../tags/tag996.xml"/><Relationship Id="rId40" Type="http://schemas.openxmlformats.org/officeDocument/2006/relationships/tags" Target="../tags/tag1002.xml"/><Relationship Id="rId62" Type="http://schemas.openxmlformats.org/officeDocument/2006/relationships/tags" Target="../tags/tag1024.xml"/><Relationship Id="rId66" Type="http://schemas.openxmlformats.org/officeDocument/2006/relationships/tags" Target="../tags/tag1028.xml"/><Relationship Id="rId36" Type="http://schemas.openxmlformats.org/officeDocument/2006/relationships/tags" Target="../tags/tag998.xml"/><Relationship Id="rId72" Type="http://schemas.openxmlformats.org/officeDocument/2006/relationships/tags" Target="../tags/tag1034.xml"/><Relationship Id="rId1" Type="http://schemas.openxmlformats.org/officeDocument/2006/relationships/tags" Target="../tags/tag963.xml"/><Relationship Id="rId24" Type="http://schemas.openxmlformats.org/officeDocument/2006/relationships/tags" Target="../tags/tag986.xml"/><Relationship Id="rId47" Type="http://schemas.openxmlformats.org/officeDocument/2006/relationships/tags" Target="../tags/tag1009.xml"/><Relationship Id="rId56" Type="http://schemas.openxmlformats.org/officeDocument/2006/relationships/tags" Target="../tags/tag1018.xml"/><Relationship Id="rId48" Type="http://schemas.openxmlformats.org/officeDocument/2006/relationships/tags" Target="../tags/tag1010.xml"/><Relationship Id="rId75" Type="http://schemas.openxmlformats.org/officeDocument/2006/relationships/tags" Target="../tags/tag1037.xml"/><Relationship Id="rId8" Type="http://schemas.openxmlformats.org/officeDocument/2006/relationships/tags" Target="../tags/tag970.xml"/><Relationship Id="rId13" Type="http://schemas.openxmlformats.org/officeDocument/2006/relationships/tags" Target="../tags/tag975.xml"/><Relationship Id="rId32" Type="http://schemas.openxmlformats.org/officeDocument/2006/relationships/tags" Target="../tags/tag994.xml"/><Relationship Id="rId37" Type="http://schemas.openxmlformats.org/officeDocument/2006/relationships/tags" Target="../tags/tag999.xml"/><Relationship Id="rId52" Type="http://schemas.openxmlformats.org/officeDocument/2006/relationships/tags" Target="../tags/tag1014.xml"/><Relationship Id="rId65" Type="http://schemas.openxmlformats.org/officeDocument/2006/relationships/tags" Target="../tags/tag1027.xml"/><Relationship Id="rId67" Type="http://schemas.openxmlformats.org/officeDocument/2006/relationships/tags" Target="../tags/tag1029.xml"/><Relationship Id="rId54" Type="http://schemas.openxmlformats.org/officeDocument/2006/relationships/tags" Target="../tags/tag1016.xml"/><Relationship Id="rId12" Type="http://schemas.openxmlformats.org/officeDocument/2006/relationships/tags" Target="../tags/tag974.xml"/><Relationship Id="rId76" Type="http://schemas.openxmlformats.org/officeDocument/2006/relationships/tags" Target="../tags/tag1038.xml"/><Relationship Id="rId79" Type="http://schemas.openxmlformats.org/officeDocument/2006/relationships/tags" Target="../tags/tag1041.xml"/><Relationship Id="rId80" Type="http://schemas.openxmlformats.org/officeDocument/2006/relationships/tags" Target="../tags/tag1042.xml"/><Relationship Id="rId81" Type="http://schemas.openxmlformats.org/officeDocument/2006/relationships/tags" Target="../tags/tag1043.xml"/><Relationship Id="rId3" Type="http://schemas.openxmlformats.org/officeDocument/2006/relationships/tags" Target="../tags/tag965.xml"/><Relationship Id="rId86" Type="http://schemas.openxmlformats.org/officeDocument/2006/relationships/tags" Target="../tags/tag1048.xml"/><Relationship Id="rId23" Type="http://schemas.openxmlformats.org/officeDocument/2006/relationships/tags" Target="../tags/tag985.xml"/><Relationship Id="rId61" Type="http://schemas.openxmlformats.org/officeDocument/2006/relationships/tags" Target="../tags/tag1023.xml"/><Relationship Id="rId53" Type="http://schemas.openxmlformats.org/officeDocument/2006/relationships/tags" Target="../tags/tag1015.xml"/><Relationship Id="rId84" Type="http://schemas.openxmlformats.org/officeDocument/2006/relationships/tags" Target="../tags/tag1046.xml"/><Relationship Id="rId26" Type="http://schemas.openxmlformats.org/officeDocument/2006/relationships/tags" Target="../tags/tag988.xml"/><Relationship Id="rId30" Type="http://schemas.openxmlformats.org/officeDocument/2006/relationships/tags" Target="../tags/tag992.xml"/><Relationship Id="rId11" Type="http://schemas.openxmlformats.org/officeDocument/2006/relationships/tags" Target="../tags/tag973.xml"/><Relationship Id="rId68" Type="http://schemas.openxmlformats.org/officeDocument/2006/relationships/tags" Target="../tags/tag1030.xml"/><Relationship Id="rId29" Type="http://schemas.openxmlformats.org/officeDocument/2006/relationships/tags" Target="../tags/tag991.xml"/><Relationship Id="rId16" Type="http://schemas.openxmlformats.org/officeDocument/2006/relationships/tags" Target="../tags/tag978.xml"/><Relationship Id="rId33" Type="http://schemas.openxmlformats.org/officeDocument/2006/relationships/tags" Target="../tags/tag995.xml"/><Relationship Id="rId91" Type="http://schemas.openxmlformats.org/officeDocument/2006/relationships/slideLayout" Target="../slideLayouts/slideLayout2.xml"/><Relationship Id="rId83" Type="http://schemas.openxmlformats.org/officeDocument/2006/relationships/tags" Target="../tags/tag1045.xml"/><Relationship Id="rId41" Type="http://schemas.openxmlformats.org/officeDocument/2006/relationships/tags" Target="../tags/tag1003.xml"/><Relationship Id="rId5" Type="http://schemas.openxmlformats.org/officeDocument/2006/relationships/tags" Target="../tags/tag967.xml"/><Relationship Id="rId15" Type="http://schemas.openxmlformats.org/officeDocument/2006/relationships/tags" Target="../tags/tag977.xml"/><Relationship Id="rId78" Type="http://schemas.openxmlformats.org/officeDocument/2006/relationships/tags" Target="../tags/tag1040.xml"/><Relationship Id="rId22" Type="http://schemas.openxmlformats.org/officeDocument/2006/relationships/tags" Target="../tags/tag984.xml"/><Relationship Id="rId21" Type="http://schemas.openxmlformats.org/officeDocument/2006/relationships/tags" Target="../tags/tag983.xml"/></Relationships>
</file>

<file path=ppt/slides/_rels/slide38.xml.rels><?xml version="1.0" encoding="UTF-8" standalone="yes"?>
<Relationships xmlns="http://schemas.openxmlformats.org/package/2006/relationships"><Relationship Id="rId64" Type="http://schemas.openxmlformats.org/officeDocument/2006/relationships/tags" Target="../tags/tag1116.xml"/><Relationship Id="rId60" Type="http://schemas.openxmlformats.org/officeDocument/2006/relationships/tags" Target="../tags/tag1112.xml"/><Relationship Id="rId39" Type="http://schemas.openxmlformats.org/officeDocument/2006/relationships/tags" Target="../tags/tag1091.xml"/><Relationship Id="rId70" Type="http://schemas.openxmlformats.org/officeDocument/2006/relationships/tags" Target="../tags/tag1122.xml"/><Relationship Id="rId7" Type="http://schemas.openxmlformats.org/officeDocument/2006/relationships/tags" Target="../tags/tag1059.xml"/><Relationship Id="rId43" Type="http://schemas.openxmlformats.org/officeDocument/2006/relationships/tags" Target="../tags/tag1095.xml"/><Relationship Id="rId74" Type="http://schemas.openxmlformats.org/officeDocument/2006/relationships/tags" Target="../tags/tag1126.xml"/><Relationship Id="rId25" Type="http://schemas.openxmlformats.org/officeDocument/2006/relationships/tags" Target="../tags/tag1077.xml"/><Relationship Id="rId10" Type="http://schemas.openxmlformats.org/officeDocument/2006/relationships/tags" Target="../tags/tag1062.xml"/><Relationship Id="rId90" Type="http://schemas.openxmlformats.org/officeDocument/2006/relationships/tags" Target="../tags/tag1142.xml"/><Relationship Id="rId50" Type="http://schemas.openxmlformats.org/officeDocument/2006/relationships/tags" Target="../tags/tag1102.xml"/><Relationship Id="rId77" Type="http://schemas.openxmlformats.org/officeDocument/2006/relationships/tags" Target="../tags/tag1129.xml"/><Relationship Id="rId63" Type="http://schemas.openxmlformats.org/officeDocument/2006/relationships/tags" Target="../tags/tag1115.xml"/><Relationship Id="rId17" Type="http://schemas.openxmlformats.org/officeDocument/2006/relationships/tags" Target="../tags/tag1069.xml"/><Relationship Id="rId85" Type="http://schemas.openxmlformats.org/officeDocument/2006/relationships/tags" Target="../tags/tag1137.xml"/><Relationship Id="rId9" Type="http://schemas.openxmlformats.org/officeDocument/2006/relationships/tags" Target="../tags/tag1061.xml"/><Relationship Id="rId18" Type="http://schemas.openxmlformats.org/officeDocument/2006/relationships/tags" Target="../tags/tag1070.xml"/><Relationship Id="rId27" Type="http://schemas.openxmlformats.org/officeDocument/2006/relationships/tags" Target="../tags/tag1079.xml"/><Relationship Id="rId71" Type="http://schemas.openxmlformats.org/officeDocument/2006/relationships/tags" Target="../tags/tag1123.xml"/><Relationship Id="rId14" Type="http://schemas.openxmlformats.org/officeDocument/2006/relationships/tags" Target="../tags/tag1066.xml"/><Relationship Id="rId4" Type="http://schemas.openxmlformats.org/officeDocument/2006/relationships/tags" Target="../tags/tag1056.xml"/><Relationship Id="rId28" Type="http://schemas.openxmlformats.org/officeDocument/2006/relationships/tags" Target="../tags/tag1080.xml"/><Relationship Id="rId92" Type="http://schemas.openxmlformats.org/officeDocument/2006/relationships/notesSlide" Target="../notesSlides/notesSlide23.xml"/><Relationship Id="rId45" Type="http://schemas.openxmlformats.org/officeDocument/2006/relationships/tags" Target="../tags/tag1097.xml"/><Relationship Id="rId58" Type="http://schemas.openxmlformats.org/officeDocument/2006/relationships/tags" Target="../tags/tag1110.xml"/><Relationship Id="rId42" Type="http://schemas.openxmlformats.org/officeDocument/2006/relationships/tags" Target="../tags/tag1094.xml"/><Relationship Id="rId73" Type="http://schemas.openxmlformats.org/officeDocument/2006/relationships/tags" Target="../tags/tag1125.xml"/><Relationship Id="rId89" Type="http://schemas.openxmlformats.org/officeDocument/2006/relationships/tags" Target="../tags/tag1141.xml"/><Relationship Id="rId88" Type="http://schemas.openxmlformats.org/officeDocument/2006/relationships/tags" Target="../tags/tag1140.xml"/><Relationship Id="rId87" Type="http://schemas.openxmlformats.org/officeDocument/2006/relationships/tags" Target="../tags/tag1139.xml"/><Relationship Id="rId6" Type="http://schemas.openxmlformats.org/officeDocument/2006/relationships/tags" Target="../tags/tag1058.xml"/><Relationship Id="rId49" Type="http://schemas.openxmlformats.org/officeDocument/2006/relationships/tags" Target="../tags/tag1101.xml"/><Relationship Id="rId44" Type="http://schemas.openxmlformats.org/officeDocument/2006/relationships/tags" Target="../tags/tag1096.xml"/><Relationship Id="rId82" Type="http://schemas.openxmlformats.org/officeDocument/2006/relationships/tags" Target="../tags/tag1134.xml"/><Relationship Id="rId69" Type="http://schemas.openxmlformats.org/officeDocument/2006/relationships/tags" Target="../tags/tag1121.xml"/><Relationship Id="rId19" Type="http://schemas.openxmlformats.org/officeDocument/2006/relationships/tags" Target="../tags/tag1071.xml"/><Relationship Id="rId38" Type="http://schemas.openxmlformats.org/officeDocument/2006/relationships/tags" Target="../tags/tag1090.xml"/><Relationship Id="rId20" Type="http://schemas.openxmlformats.org/officeDocument/2006/relationships/tags" Target="../tags/tag1072.xml"/><Relationship Id="rId2" Type="http://schemas.openxmlformats.org/officeDocument/2006/relationships/tags" Target="../tags/tag1054.xml"/><Relationship Id="rId46" Type="http://schemas.openxmlformats.org/officeDocument/2006/relationships/tags" Target="../tags/tag1098.xml"/><Relationship Id="rId57" Type="http://schemas.openxmlformats.org/officeDocument/2006/relationships/tags" Target="../tags/tag1109.xml"/><Relationship Id="rId59" Type="http://schemas.openxmlformats.org/officeDocument/2006/relationships/tags" Target="../tags/tag1111.xml"/><Relationship Id="rId35" Type="http://schemas.openxmlformats.org/officeDocument/2006/relationships/tags" Target="../tags/tag1087.xml"/><Relationship Id="rId51" Type="http://schemas.openxmlformats.org/officeDocument/2006/relationships/tags" Target="../tags/tag1103.xml"/><Relationship Id="rId55" Type="http://schemas.openxmlformats.org/officeDocument/2006/relationships/tags" Target="../tags/tag1107.xml"/><Relationship Id="rId31" Type="http://schemas.openxmlformats.org/officeDocument/2006/relationships/tags" Target="../tags/tag1083.xml"/><Relationship Id="rId34" Type="http://schemas.openxmlformats.org/officeDocument/2006/relationships/tags" Target="../tags/tag1086.xml"/><Relationship Id="rId40" Type="http://schemas.openxmlformats.org/officeDocument/2006/relationships/tags" Target="../tags/tag1092.xml"/><Relationship Id="rId62" Type="http://schemas.openxmlformats.org/officeDocument/2006/relationships/tags" Target="../tags/tag1114.xml"/><Relationship Id="rId66" Type="http://schemas.openxmlformats.org/officeDocument/2006/relationships/tags" Target="../tags/tag1118.xml"/><Relationship Id="rId36" Type="http://schemas.openxmlformats.org/officeDocument/2006/relationships/tags" Target="../tags/tag1088.xml"/><Relationship Id="rId72" Type="http://schemas.openxmlformats.org/officeDocument/2006/relationships/tags" Target="../tags/tag1124.xml"/><Relationship Id="rId1" Type="http://schemas.openxmlformats.org/officeDocument/2006/relationships/tags" Target="../tags/tag1053.xml"/><Relationship Id="rId24" Type="http://schemas.openxmlformats.org/officeDocument/2006/relationships/tags" Target="../tags/tag1076.xml"/><Relationship Id="rId47" Type="http://schemas.openxmlformats.org/officeDocument/2006/relationships/tags" Target="../tags/tag1099.xml"/><Relationship Id="rId56" Type="http://schemas.openxmlformats.org/officeDocument/2006/relationships/tags" Target="../tags/tag1108.xml"/><Relationship Id="rId48" Type="http://schemas.openxmlformats.org/officeDocument/2006/relationships/tags" Target="../tags/tag1100.xml"/><Relationship Id="rId75" Type="http://schemas.openxmlformats.org/officeDocument/2006/relationships/tags" Target="../tags/tag1127.xml"/><Relationship Id="rId8" Type="http://schemas.openxmlformats.org/officeDocument/2006/relationships/tags" Target="../tags/tag1060.xml"/><Relationship Id="rId13" Type="http://schemas.openxmlformats.org/officeDocument/2006/relationships/tags" Target="../tags/tag1065.xml"/><Relationship Id="rId32" Type="http://schemas.openxmlformats.org/officeDocument/2006/relationships/tags" Target="../tags/tag1084.xml"/><Relationship Id="rId37" Type="http://schemas.openxmlformats.org/officeDocument/2006/relationships/tags" Target="../tags/tag1089.xml"/><Relationship Id="rId52" Type="http://schemas.openxmlformats.org/officeDocument/2006/relationships/tags" Target="../tags/tag1104.xml"/><Relationship Id="rId65" Type="http://schemas.openxmlformats.org/officeDocument/2006/relationships/tags" Target="../tags/tag1117.xml"/><Relationship Id="rId67" Type="http://schemas.openxmlformats.org/officeDocument/2006/relationships/tags" Target="../tags/tag1119.xml"/><Relationship Id="rId54" Type="http://schemas.openxmlformats.org/officeDocument/2006/relationships/tags" Target="../tags/tag1106.xml"/><Relationship Id="rId12" Type="http://schemas.openxmlformats.org/officeDocument/2006/relationships/tags" Target="../tags/tag1064.xml"/><Relationship Id="rId76" Type="http://schemas.openxmlformats.org/officeDocument/2006/relationships/tags" Target="../tags/tag1128.xml"/><Relationship Id="rId79" Type="http://schemas.openxmlformats.org/officeDocument/2006/relationships/tags" Target="../tags/tag1131.xml"/><Relationship Id="rId80" Type="http://schemas.openxmlformats.org/officeDocument/2006/relationships/tags" Target="../tags/tag1132.xml"/><Relationship Id="rId81" Type="http://schemas.openxmlformats.org/officeDocument/2006/relationships/tags" Target="../tags/tag1133.xml"/><Relationship Id="rId3" Type="http://schemas.openxmlformats.org/officeDocument/2006/relationships/tags" Target="../tags/tag1055.xml"/><Relationship Id="rId86" Type="http://schemas.openxmlformats.org/officeDocument/2006/relationships/tags" Target="../tags/tag1138.xml"/><Relationship Id="rId23" Type="http://schemas.openxmlformats.org/officeDocument/2006/relationships/tags" Target="../tags/tag1075.xml"/><Relationship Id="rId61" Type="http://schemas.openxmlformats.org/officeDocument/2006/relationships/tags" Target="../tags/tag1113.xml"/><Relationship Id="rId53" Type="http://schemas.openxmlformats.org/officeDocument/2006/relationships/tags" Target="../tags/tag1105.xml"/><Relationship Id="rId84" Type="http://schemas.openxmlformats.org/officeDocument/2006/relationships/tags" Target="../tags/tag1136.xml"/><Relationship Id="rId26" Type="http://schemas.openxmlformats.org/officeDocument/2006/relationships/tags" Target="../tags/tag1078.xml"/><Relationship Id="rId30" Type="http://schemas.openxmlformats.org/officeDocument/2006/relationships/tags" Target="../tags/tag1082.xml"/><Relationship Id="rId11" Type="http://schemas.openxmlformats.org/officeDocument/2006/relationships/tags" Target="../tags/tag1063.xml"/><Relationship Id="rId68" Type="http://schemas.openxmlformats.org/officeDocument/2006/relationships/tags" Target="../tags/tag1120.xml"/><Relationship Id="rId29" Type="http://schemas.openxmlformats.org/officeDocument/2006/relationships/tags" Target="../tags/tag1081.xml"/><Relationship Id="rId16" Type="http://schemas.openxmlformats.org/officeDocument/2006/relationships/tags" Target="../tags/tag1068.xml"/><Relationship Id="rId33" Type="http://schemas.openxmlformats.org/officeDocument/2006/relationships/tags" Target="../tags/tag1085.xml"/><Relationship Id="rId91" Type="http://schemas.openxmlformats.org/officeDocument/2006/relationships/slideLayout" Target="../slideLayouts/slideLayout2.xml"/><Relationship Id="rId83" Type="http://schemas.openxmlformats.org/officeDocument/2006/relationships/tags" Target="../tags/tag1135.xml"/><Relationship Id="rId41" Type="http://schemas.openxmlformats.org/officeDocument/2006/relationships/tags" Target="../tags/tag1093.xml"/><Relationship Id="rId5" Type="http://schemas.openxmlformats.org/officeDocument/2006/relationships/tags" Target="../tags/tag1057.xml"/><Relationship Id="rId15" Type="http://schemas.openxmlformats.org/officeDocument/2006/relationships/tags" Target="../tags/tag1067.xml"/><Relationship Id="rId78" Type="http://schemas.openxmlformats.org/officeDocument/2006/relationships/tags" Target="../tags/tag1130.xml"/><Relationship Id="rId22" Type="http://schemas.openxmlformats.org/officeDocument/2006/relationships/tags" Target="../tags/tag1074.xml"/><Relationship Id="rId21" Type="http://schemas.openxmlformats.org/officeDocument/2006/relationships/tags" Target="../tags/tag1073.xml"/></Relationships>
</file>

<file path=ppt/slides/_rels/slide39.xml.rels><?xml version="1.0" encoding="UTF-8" standalone="yes"?>
<Relationships xmlns="http://schemas.openxmlformats.org/package/2006/relationships"><Relationship Id="rId64" Type="http://schemas.openxmlformats.org/officeDocument/2006/relationships/tags" Target="../tags/tag1206.xml"/><Relationship Id="rId60" Type="http://schemas.openxmlformats.org/officeDocument/2006/relationships/tags" Target="../tags/tag1202.xml"/><Relationship Id="rId39" Type="http://schemas.openxmlformats.org/officeDocument/2006/relationships/tags" Target="../tags/tag1181.xml"/><Relationship Id="rId70" Type="http://schemas.openxmlformats.org/officeDocument/2006/relationships/tags" Target="../tags/tag1212.xml"/><Relationship Id="rId7" Type="http://schemas.openxmlformats.org/officeDocument/2006/relationships/tags" Target="../tags/tag1149.xml"/><Relationship Id="rId43" Type="http://schemas.openxmlformats.org/officeDocument/2006/relationships/tags" Target="../tags/tag1185.xml"/><Relationship Id="rId74" Type="http://schemas.openxmlformats.org/officeDocument/2006/relationships/tags" Target="../tags/tag1216.xml"/><Relationship Id="rId25" Type="http://schemas.openxmlformats.org/officeDocument/2006/relationships/tags" Target="../tags/tag1167.xml"/><Relationship Id="rId10" Type="http://schemas.openxmlformats.org/officeDocument/2006/relationships/tags" Target="../tags/tag1152.xml"/><Relationship Id="rId90" Type="http://schemas.openxmlformats.org/officeDocument/2006/relationships/tags" Target="../tags/tag1232.xml"/><Relationship Id="rId50" Type="http://schemas.openxmlformats.org/officeDocument/2006/relationships/tags" Target="../tags/tag1192.xml"/><Relationship Id="rId77" Type="http://schemas.openxmlformats.org/officeDocument/2006/relationships/tags" Target="../tags/tag1219.xml"/><Relationship Id="rId63" Type="http://schemas.openxmlformats.org/officeDocument/2006/relationships/tags" Target="../tags/tag1205.xml"/><Relationship Id="rId17" Type="http://schemas.openxmlformats.org/officeDocument/2006/relationships/tags" Target="../tags/tag1159.xml"/><Relationship Id="rId85" Type="http://schemas.openxmlformats.org/officeDocument/2006/relationships/tags" Target="../tags/tag1227.xml"/><Relationship Id="rId9" Type="http://schemas.openxmlformats.org/officeDocument/2006/relationships/tags" Target="../tags/tag1151.xml"/><Relationship Id="rId18" Type="http://schemas.openxmlformats.org/officeDocument/2006/relationships/tags" Target="../tags/tag1160.xml"/><Relationship Id="rId27" Type="http://schemas.openxmlformats.org/officeDocument/2006/relationships/tags" Target="../tags/tag1169.xml"/><Relationship Id="rId71" Type="http://schemas.openxmlformats.org/officeDocument/2006/relationships/tags" Target="../tags/tag1213.xml"/><Relationship Id="rId14" Type="http://schemas.openxmlformats.org/officeDocument/2006/relationships/tags" Target="../tags/tag1156.xml"/><Relationship Id="rId4" Type="http://schemas.openxmlformats.org/officeDocument/2006/relationships/tags" Target="../tags/tag1146.xml"/><Relationship Id="rId28" Type="http://schemas.openxmlformats.org/officeDocument/2006/relationships/tags" Target="../tags/tag1170.xml"/><Relationship Id="rId92" Type="http://schemas.openxmlformats.org/officeDocument/2006/relationships/notesSlide" Target="../notesSlides/notesSlide24.xml"/><Relationship Id="rId45" Type="http://schemas.openxmlformats.org/officeDocument/2006/relationships/tags" Target="../tags/tag1187.xml"/><Relationship Id="rId58" Type="http://schemas.openxmlformats.org/officeDocument/2006/relationships/tags" Target="../tags/tag1200.xml"/><Relationship Id="rId42" Type="http://schemas.openxmlformats.org/officeDocument/2006/relationships/tags" Target="../tags/tag1184.xml"/><Relationship Id="rId73" Type="http://schemas.openxmlformats.org/officeDocument/2006/relationships/tags" Target="../tags/tag1215.xml"/><Relationship Id="rId89" Type="http://schemas.openxmlformats.org/officeDocument/2006/relationships/tags" Target="../tags/tag1231.xml"/><Relationship Id="rId88" Type="http://schemas.openxmlformats.org/officeDocument/2006/relationships/tags" Target="../tags/tag1230.xml"/><Relationship Id="rId87" Type="http://schemas.openxmlformats.org/officeDocument/2006/relationships/tags" Target="../tags/tag1229.xml"/><Relationship Id="rId6" Type="http://schemas.openxmlformats.org/officeDocument/2006/relationships/tags" Target="../tags/tag1148.xml"/><Relationship Id="rId49" Type="http://schemas.openxmlformats.org/officeDocument/2006/relationships/tags" Target="../tags/tag1191.xml"/><Relationship Id="rId44" Type="http://schemas.openxmlformats.org/officeDocument/2006/relationships/tags" Target="../tags/tag1186.xml"/><Relationship Id="rId82" Type="http://schemas.openxmlformats.org/officeDocument/2006/relationships/tags" Target="../tags/tag1224.xml"/><Relationship Id="rId69" Type="http://schemas.openxmlformats.org/officeDocument/2006/relationships/tags" Target="../tags/tag1211.xml"/><Relationship Id="rId19" Type="http://schemas.openxmlformats.org/officeDocument/2006/relationships/tags" Target="../tags/tag1161.xml"/><Relationship Id="rId38" Type="http://schemas.openxmlformats.org/officeDocument/2006/relationships/tags" Target="../tags/tag1180.xml"/><Relationship Id="rId20" Type="http://schemas.openxmlformats.org/officeDocument/2006/relationships/tags" Target="../tags/tag1162.xml"/><Relationship Id="rId2" Type="http://schemas.openxmlformats.org/officeDocument/2006/relationships/tags" Target="../tags/tag1144.xml"/><Relationship Id="rId46" Type="http://schemas.openxmlformats.org/officeDocument/2006/relationships/tags" Target="../tags/tag1188.xml"/><Relationship Id="rId57" Type="http://schemas.openxmlformats.org/officeDocument/2006/relationships/tags" Target="../tags/tag1199.xml"/><Relationship Id="rId59" Type="http://schemas.openxmlformats.org/officeDocument/2006/relationships/tags" Target="../tags/tag1201.xml"/><Relationship Id="rId35" Type="http://schemas.openxmlformats.org/officeDocument/2006/relationships/tags" Target="../tags/tag1177.xml"/><Relationship Id="rId51" Type="http://schemas.openxmlformats.org/officeDocument/2006/relationships/tags" Target="../tags/tag1193.xml"/><Relationship Id="rId55" Type="http://schemas.openxmlformats.org/officeDocument/2006/relationships/tags" Target="../tags/tag1197.xml"/><Relationship Id="rId31" Type="http://schemas.openxmlformats.org/officeDocument/2006/relationships/tags" Target="../tags/tag1173.xml"/><Relationship Id="rId34" Type="http://schemas.openxmlformats.org/officeDocument/2006/relationships/tags" Target="../tags/tag1176.xml"/><Relationship Id="rId40" Type="http://schemas.openxmlformats.org/officeDocument/2006/relationships/tags" Target="../tags/tag1182.xml"/><Relationship Id="rId62" Type="http://schemas.openxmlformats.org/officeDocument/2006/relationships/tags" Target="../tags/tag1204.xml"/><Relationship Id="rId66" Type="http://schemas.openxmlformats.org/officeDocument/2006/relationships/tags" Target="../tags/tag1208.xml"/><Relationship Id="rId36" Type="http://schemas.openxmlformats.org/officeDocument/2006/relationships/tags" Target="../tags/tag1178.xml"/><Relationship Id="rId72" Type="http://schemas.openxmlformats.org/officeDocument/2006/relationships/tags" Target="../tags/tag1214.xml"/><Relationship Id="rId1" Type="http://schemas.openxmlformats.org/officeDocument/2006/relationships/tags" Target="../tags/tag1143.xml"/><Relationship Id="rId24" Type="http://schemas.openxmlformats.org/officeDocument/2006/relationships/tags" Target="../tags/tag1166.xml"/><Relationship Id="rId47" Type="http://schemas.openxmlformats.org/officeDocument/2006/relationships/tags" Target="../tags/tag1189.xml"/><Relationship Id="rId56" Type="http://schemas.openxmlformats.org/officeDocument/2006/relationships/tags" Target="../tags/tag1198.xml"/><Relationship Id="rId48" Type="http://schemas.openxmlformats.org/officeDocument/2006/relationships/tags" Target="../tags/tag1190.xml"/><Relationship Id="rId75" Type="http://schemas.openxmlformats.org/officeDocument/2006/relationships/tags" Target="../tags/tag1217.xml"/><Relationship Id="rId8" Type="http://schemas.openxmlformats.org/officeDocument/2006/relationships/tags" Target="../tags/tag1150.xml"/><Relationship Id="rId13" Type="http://schemas.openxmlformats.org/officeDocument/2006/relationships/tags" Target="../tags/tag1155.xml"/><Relationship Id="rId32" Type="http://schemas.openxmlformats.org/officeDocument/2006/relationships/tags" Target="../tags/tag1174.xml"/><Relationship Id="rId37" Type="http://schemas.openxmlformats.org/officeDocument/2006/relationships/tags" Target="../tags/tag1179.xml"/><Relationship Id="rId52" Type="http://schemas.openxmlformats.org/officeDocument/2006/relationships/tags" Target="../tags/tag1194.xml"/><Relationship Id="rId65" Type="http://schemas.openxmlformats.org/officeDocument/2006/relationships/tags" Target="../tags/tag1207.xml"/><Relationship Id="rId67" Type="http://schemas.openxmlformats.org/officeDocument/2006/relationships/tags" Target="../tags/tag1209.xml"/><Relationship Id="rId54" Type="http://schemas.openxmlformats.org/officeDocument/2006/relationships/tags" Target="../tags/tag1196.xml"/><Relationship Id="rId12" Type="http://schemas.openxmlformats.org/officeDocument/2006/relationships/tags" Target="../tags/tag1154.xml"/><Relationship Id="rId76" Type="http://schemas.openxmlformats.org/officeDocument/2006/relationships/tags" Target="../tags/tag1218.xml"/><Relationship Id="rId79" Type="http://schemas.openxmlformats.org/officeDocument/2006/relationships/tags" Target="../tags/tag1221.xml"/><Relationship Id="rId80" Type="http://schemas.openxmlformats.org/officeDocument/2006/relationships/tags" Target="../tags/tag1222.xml"/><Relationship Id="rId81" Type="http://schemas.openxmlformats.org/officeDocument/2006/relationships/tags" Target="../tags/tag1223.xml"/><Relationship Id="rId3" Type="http://schemas.openxmlformats.org/officeDocument/2006/relationships/tags" Target="../tags/tag1145.xml"/><Relationship Id="rId86" Type="http://schemas.openxmlformats.org/officeDocument/2006/relationships/tags" Target="../tags/tag1228.xml"/><Relationship Id="rId23" Type="http://schemas.openxmlformats.org/officeDocument/2006/relationships/tags" Target="../tags/tag1165.xml"/><Relationship Id="rId61" Type="http://schemas.openxmlformats.org/officeDocument/2006/relationships/tags" Target="../tags/tag1203.xml"/><Relationship Id="rId53" Type="http://schemas.openxmlformats.org/officeDocument/2006/relationships/tags" Target="../tags/tag1195.xml"/><Relationship Id="rId84" Type="http://schemas.openxmlformats.org/officeDocument/2006/relationships/tags" Target="../tags/tag1226.xml"/><Relationship Id="rId26" Type="http://schemas.openxmlformats.org/officeDocument/2006/relationships/tags" Target="../tags/tag1168.xml"/><Relationship Id="rId30" Type="http://schemas.openxmlformats.org/officeDocument/2006/relationships/tags" Target="../tags/tag1172.xml"/><Relationship Id="rId11" Type="http://schemas.openxmlformats.org/officeDocument/2006/relationships/tags" Target="../tags/tag1153.xml"/><Relationship Id="rId68" Type="http://schemas.openxmlformats.org/officeDocument/2006/relationships/tags" Target="../tags/tag1210.xml"/><Relationship Id="rId29" Type="http://schemas.openxmlformats.org/officeDocument/2006/relationships/tags" Target="../tags/tag1171.xml"/><Relationship Id="rId16" Type="http://schemas.openxmlformats.org/officeDocument/2006/relationships/tags" Target="../tags/tag1158.xml"/><Relationship Id="rId33" Type="http://schemas.openxmlformats.org/officeDocument/2006/relationships/tags" Target="../tags/tag1175.xml"/><Relationship Id="rId91" Type="http://schemas.openxmlformats.org/officeDocument/2006/relationships/slideLayout" Target="../slideLayouts/slideLayout2.xml"/><Relationship Id="rId83" Type="http://schemas.openxmlformats.org/officeDocument/2006/relationships/tags" Target="../tags/tag1225.xml"/><Relationship Id="rId41" Type="http://schemas.openxmlformats.org/officeDocument/2006/relationships/tags" Target="../tags/tag1183.xml"/><Relationship Id="rId5" Type="http://schemas.openxmlformats.org/officeDocument/2006/relationships/tags" Target="../tags/tag1147.xml"/><Relationship Id="rId15" Type="http://schemas.openxmlformats.org/officeDocument/2006/relationships/tags" Target="../tags/tag1157.xml"/><Relationship Id="rId78" Type="http://schemas.openxmlformats.org/officeDocument/2006/relationships/tags" Target="../tags/tag1220.xml"/><Relationship Id="rId22" Type="http://schemas.openxmlformats.org/officeDocument/2006/relationships/tags" Target="../tags/tag1164.xml"/><Relationship Id="rId21" Type="http://schemas.openxmlformats.org/officeDocument/2006/relationships/tags" Target="../tags/tag116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64" Type="http://schemas.openxmlformats.org/officeDocument/2006/relationships/tags" Target="../tags/tag1296.xml"/><Relationship Id="rId60" Type="http://schemas.openxmlformats.org/officeDocument/2006/relationships/tags" Target="../tags/tag1292.xml"/><Relationship Id="rId39" Type="http://schemas.openxmlformats.org/officeDocument/2006/relationships/tags" Target="../tags/tag1271.xml"/><Relationship Id="rId70" Type="http://schemas.openxmlformats.org/officeDocument/2006/relationships/tags" Target="../tags/tag1302.xml"/><Relationship Id="rId7" Type="http://schemas.openxmlformats.org/officeDocument/2006/relationships/tags" Target="../tags/tag1239.xml"/><Relationship Id="rId43" Type="http://schemas.openxmlformats.org/officeDocument/2006/relationships/tags" Target="../tags/tag1275.xml"/><Relationship Id="rId74" Type="http://schemas.openxmlformats.org/officeDocument/2006/relationships/tags" Target="../tags/tag1306.xml"/><Relationship Id="rId25" Type="http://schemas.openxmlformats.org/officeDocument/2006/relationships/tags" Target="../tags/tag1257.xml"/><Relationship Id="rId10" Type="http://schemas.openxmlformats.org/officeDocument/2006/relationships/tags" Target="../tags/tag1242.xml"/><Relationship Id="rId90" Type="http://schemas.openxmlformats.org/officeDocument/2006/relationships/tags" Target="../tags/tag1322.xml"/><Relationship Id="rId50" Type="http://schemas.openxmlformats.org/officeDocument/2006/relationships/tags" Target="../tags/tag1282.xml"/><Relationship Id="rId77" Type="http://schemas.openxmlformats.org/officeDocument/2006/relationships/tags" Target="../tags/tag1309.xml"/><Relationship Id="rId63" Type="http://schemas.openxmlformats.org/officeDocument/2006/relationships/tags" Target="../tags/tag1295.xml"/><Relationship Id="rId17" Type="http://schemas.openxmlformats.org/officeDocument/2006/relationships/tags" Target="../tags/tag1249.xml"/><Relationship Id="rId85" Type="http://schemas.openxmlformats.org/officeDocument/2006/relationships/tags" Target="../tags/tag1317.xml"/><Relationship Id="rId9" Type="http://schemas.openxmlformats.org/officeDocument/2006/relationships/tags" Target="../tags/tag1241.xml"/><Relationship Id="rId18" Type="http://schemas.openxmlformats.org/officeDocument/2006/relationships/tags" Target="../tags/tag1250.xml"/><Relationship Id="rId27" Type="http://schemas.openxmlformats.org/officeDocument/2006/relationships/tags" Target="../tags/tag1259.xml"/><Relationship Id="rId71" Type="http://schemas.openxmlformats.org/officeDocument/2006/relationships/tags" Target="../tags/tag1303.xml"/><Relationship Id="rId14" Type="http://schemas.openxmlformats.org/officeDocument/2006/relationships/tags" Target="../tags/tag1246.xml"/><Relationship Id="rId4" Type="http://schemas.openxmlformats.org/officeDocument/2006/relationships/tags" Target="../tags/tag1236.xml"/><Relationship Id="rId28" Type="http://schemas.openxmlformats.org/officeDocument/2006/relationships/tags" Target="../tags/tag1260.xml"/><Relationship Id="rId92" Type="http://schemas.openxmlformats.org/officeDocument/2006/relationships/notesSlide" Target="../notesSlides/notesSlide25.xml"/><Relationship Id="rId45" Type="http://schemas.openxmlformats.org/officeDocument/2006/relationships/tags" Target="../tags/tag1277.xml"/><Relationship Id="rId58" Type="http://schemas.openxmlformats.org/officeDocument/2006/relationships/tags" Target="../tags/tag1290.xml"/><Relationship Id="rId42" Type="http://schemas.openxmlformats.org/officeDocument/2006/relationships/tags" Target="../tags/tag1274.xml"/><Relationship Id="rId73" Type="http://schemas.openxmlformats.org/officeDocument/2006/relationships/tags" Target="../tags/tag1305.xml"/><Relationship Id="rId89" Type="http://schemas.openxmlformats.org/officeDocument/2006/relationships/tags" Target="../tags/tag1321.xml"/><Relationship Id="rId88" Type="http://schemas.openxmlformats.org/officeDocument/2006/relationships/tags" Target="../tags/tag1320.xml"/><Relationship Id="rId87" Type="http://schemas.openxmlformats.org/officeDocument/2006/relationships/tags" Target="../tags/tag1319.xml"/><Relationship Id="rId6" Type="http://schemas.openxmlformats.org/officeDocument/2006/relationships/tags" Target="../tags/tag1238.xml"/><Relationship Id="rId49" Type="http://schemas.openxmlformats.org/officeDocument/2006/relationships/tags" Target="../tags/tag1281.xml"/><Relationship Id="rId44" Type="http://schemas.openxmlformats.org/officeDocument/2006/relationships/tags" Target="../tags/tag1276.xml"/><Relationship Id="rId82" Type="http://schemas.openxmlformats.org/officeDocument/2006/relationships/tags" Target="../tags/tag1314.xml"/><Relationship Id="rId69" Type="http://schemas.openxmlformats.org/officeDocument/2006/relationships/tags" Target="../tags/tag1301.xml"/><Relationship Id="rId19" Type="http://schemas.openxmlformats.org/officeDocument/2006/relationships/tags" Target="../tags/tag1251.xml"/><Relationship Id="rId38" Type="http://schemas.openxmlformats.org/officeDocument/2006/relationships/tags" Target="../tags/tag1270.xml"/><Relationship Id="rId20" Type="http://schemas.openxmlformats.org/officeDocument/2006/relationships/tags" Target="../tags/tag1252.xml"/><Relationship Id="rId2" Type="http://schemas.openxmlformats.org/officeDocument/2006/relationships/tags" Target="../tags/tag1234.xml"/><Relationship Id="rId46" Type="http://schemas.openxmlformats.org/officeDocument/2006/relationships/tags" Target="../tags/tag1278.xml"/><Relationship Id="rId57" Type="http://schemas.openxmlformats.org/officeDocument/2006/relationships/tags" Target="../tags/tag1289.xml"/><Relationship Id="rId59" Type="http://schemas.openxmlformats.org/officeDocument/2006/relationships/tags" Target="../tags/tag1291.xml"/><Relationship Id="rId35" Type="http://schemas.openxmlformats.org/officeDocument/2006/relationships/tags" Target="../tags/tag1267.xml"/><Relationship Id="rId51" Type="http://schemas.openxmlformats.org/officeDocument/2006/relationships/tags" Target="../tags/tag1283.xml"/><Relationship Id="rId55" Type="http://schemas.openxmlformats.org/officeDocument/2006/relationships/tags" Target="../tags/tag1287.xml"/><Relationship Id="rId31" Type="http://schemas.openxmlformats.org/officeDocument/2006/relationships/tags" Target="../tags/tag1263.xml"/><Relationship Id="rId34" Type="http://schemas.openxmlformats.org/officeDocument/2006/relationships/tags" Target="../tags/tag1266.xml"/><Relationship Id="rId40" Type="http://schemas.openxmlformats.org/officeDocument/2006/relationships/tags" Target="../tags/tag1272.xml"/><Relationship Id="rId62" Type="http://schemas.openxmlformats.org/officeDocument/2006/relationships/tags" Target="../tags/tag1294.xml"/><Relationship Id="rId66" Type="http://schemas.openxmlformats.org/officeDocument/2006/relationships/tags" Target="../tags/tag1298.xml"/><Relationship Id="rId36" Type="http://schemas.openxmlformats.org/officeDocument/2006/relationships/tags" Target="../tags/tag1268.xml"/><Relationship Id="rId72" Type="http://schemas.openxmlformats.org/officeDocument/2006/relationships/tags" Target="../tags/tag1304.xml"/><Relationship Id="rId1" Type="http://schemas.openxmlformats.org/officeDocument/2006/relationships/tags" Target="../tags/tag1233.xml"/><Relationship Id="rId24" Type="http://schemas.openxmlformats.org/officeDocument/2006/relationships/tags" Target="../tags/tag1256.xml"/><Relationship Id="rId47" Type="http://schemas.openxmlformats.org/officeDocument/2006/relationships/tags" Target="../tags/tag1279.xml"/><Relationship Id="rId56" Type="http://schemas.openxmlformats.org/officeDocument/2006/relationships/tags" Target="../tags/tag1288.xml"/><Relationship Id="rId48" Type="http://schemas.openxmlformats.org/officeDocument/2006/relationships/tags" Target="../tags/tag1280.xml"/><Relationship Id="rId75" Type="http://schemas.openxmlformats.org/officeDocument/2006/relationships/tags" Target="../tags/tag1307.xml"/><Relationship Id="rId8" Type="http://schemas.openxmlformats.org/officeDocument/2006/relationships/tags" Target="../tags/tag1240.xml"/><Relationship Id="rId13" Type="http://schemas.openxmlformats.org/officeDocument/2006/relationships/tags" Target="../tags/tag1245.xml"/><Relationship Id="rId32" Type="http://schemas.openxmlformats.org/officeDocument/2006/relationships/tags" Target="../tags/tag1264.xml"/><Relationship Id="rId37" Type="http://schemas.openxmlformats.org/officeDocument/2006/relationships/tags" Target="../tags/tag1269.xml"/><Relationship Id="rId52" Type="http://schemas.openxmlformats.org/officeDocument/2006/relationships/tags" Target="../tags/tag1284.xml"/><Relationship Id="rId65" Type="http://schemas.openxmlformats.org/officeDocument/2006/relationships/tags" Target="../tags/tag1297.xml"/><Relationship Id="rId67" Type="http://schemas.openxmlformats.org/officeDocument/2006/relationships/tags" Target="../tags/tag1299.xml"/><Relationship Id="rId54" Type="http://schemas.openxmlformats.org/officeDocument/2006/relationships/tags" Target="../tags/tag1286.xml"/><Relationship Id="rId12" Type="http://schemas.openxmlformats.org/officeDocument/2006/relationships/tags" Target="../tags/tag1244.xml"/><Relationship Id="rId76" Type="http://schemas.openxmlformats.org/officeDocument/2006/relationships/tags" Target="../tags/tag1308.xml"/><Relationship Id="rId79" Type="http://schemas.openxmlformats.org/officeDocument/2006/relationships/tags" Target="../tags/tag1311.xml"/><Relationship Id="rId80" Type="http://schemas.openxmlformats.org/officeDocument/2006/relationships/tags" Target="../tags/tag1312.xml"/><Relationship Id="rId81" Type="http://schemas.openxmlformats.org/officeDocument/2006/relationships/tags" Target="../tags/tag1313.xml"/><Relationship Id="rId3" Type="http://schemas.openxmlformats.org/officeDocument/2006/relationships/tags" Target="../tags/tag1235.xml"/><Relationship Id="rId86" Type="http://schemas.openxmlformats.org/officeDocument/2006/relationships/tags" Target="../tags/tag1318.xml"/><Relationship Id="rId23" Type="http://schemas.openxmlformats.org/officeDocument/2006/relationships/tags" Target="../tags/tag1255.xml"/><Relationship Id="rId61" Type="http://schemas.openxmlformats.org/officeDocument/2006/relationships/tags" Target="../tags/tag1293.xml"/><Relationship Id="rId53" Type="http://schemas.openxmlformats.org/officeDocument/2006/relationships/tags" Target="../tags/tag1285.xml"/><Relationship Id="rId84" Type="http://schemas.openxmlformats.org/officeDocument/2006/relationships/tags" Target="../tags/tag1316.xml"/><Relationship Id="rId26" Type="http://schemas.openxmlformats.org/officeDocument/2006/relationships/tags" Target="../tags/tag1258.xml"/><Relationship Id="rId30" Type="http://schemas.openxmlformats.org/officeDocument/2006/relationships/tags" Target="../tags/tag1262.xml"/><Relationship Id="rId11" Type="http://schemas.openxmlformats.org/officeDocument/2006/relationships/tags" Target="../tags/tag1243.xml"/><Relationship Id="rId68" Type="http://schemas.openxmlformats.org/officeDocument/2006/relationships/tags" Target="../tags/tag1300.xml"/><Relationship Id="rId29" Type="http://schemas.openxmlformats.org/officeDocument/2006/relationships/tags" Target="../tags/tag1261.xml"/><Relationship Id="rId16" Type="http://schemas.openxmlformats.org/officeDocument/2006/relationships/tags" Target="../tags/tag1248.xml"/><Relationship Id="rId33" Type="http://schemas.openxmlformats.org/officeDocument/2006/relationships/tags" Target="../tags/tag1265.xml"/><Relationship Id="rId91" Type="http://schemas.openxmlformats.org/officeDocument/2006/relationships/slideLayout" Target="../slideLayouts/slideLayout2.xml"/><Relationship Id="rId83" Type="http://schemas.openxmlformats.org/officeDocument/2006/relationships/tags" Target="../tags/tag1315.xml"/><Relationship Id="rId41" Type="http://schemas.openxmlformats.org/officeDocument/2006/relationships/tags" Target="../tags/tag1273.xml"/><Relationship Id="rId5" Type="http://schemas.openxmlformats.org/officeDocument/2006/relationships/tags" Target="../tags/tag1237.xml"/><Relationship Id="rId15" Type="http://schemas.openxmlformats.org/officeDocument/2006/relationships/tags" Target="../tags/tag1247.xml"/><Relationship Id="rId78" Type="http://schemas.openxmlformats.org/officeDocument/2006/relationships/tags" Target="../tags/tag1310.xml"/><Relationship Id="rId22" Type="http://schemas.openxmlformats.org/officeDocument/2006/relationships/tags" Target="../tags/tag1254.xml"/><Relationship Id="rId21" Type="http://schemas.openxmlformats.org/officeDocument/2006/relationships/tags" Target="../tags/tag1253.xml"/></Relationships>
</file>

<file path=ppt/slides/_rels/slide41.xml.rels><?xml version="1.0" encoding="UTF-8" standalone="yes"?>
<Relationships xmlns="http://schemas.openxmlformats.org/package/2006/relationships"><Relationship Id="rId64" Type="http://schemas.openxmlformats.org/officeDocument/2006/relationships/tags" Target="../tags/tag1386.xml"/><Relationship Id="rId60" Type="http://schemas.openxmlformats.org/officeDocument/2006/relationships/tags" Target="../tags/tag1382.xml"/><Relationship Id="rId39" Type="http://schemas.openxmlformats.org/officeDocument/2006/relationships/tags" Target="../tags/tag1361.xml"/><Relationship Id="rId70" Type="http://schemas.openxmlformats.org/officeDocument/2006/relationships/tags" Target="../tags/tag1392.xml"/><Relationship Id="rId7" Type="http://schemas.openxmlformats.org/officeDocument/2006/relationships/tags" Target="../tags/tag1329.xml"/><Relationship Id="rId43" Type="http://schemas.openxmlformats.org/officeDocument/2006/relationships/tags" Target="../tags/tag1365.xml"/><Relationship Id="rId74" Type="http://schemas.openxmlformats.org/officeDocument/2006/relationships/tags" Target="../tags/tag1396.xml"/><Relationship Id="rId25" Type="http://schemas.openxmlformats.org/officeDocument/2006/relationships/tags" Target="../tags/tag1347.xml"/><Relationship Id="rId10" Type="http://schemas.openxmlformats.org/officeDocument/2006/relationships/tags" Target="../tags/tag1332.xml"/><Relationship Id="rId90" Type="http://schemas.openxmlformats.org/officeDocument/2006/relationships/tags" Target="../tags/tag1412.xml"/><Relationship Id="rId50" Type="http://schemas.openxmlformats.org/officeDocument/2006/relationships/tags" Target="../tags/tag1372.xml"/><Relationship Id="rId77" Type="http://schemas.openxmlformats.org/officeDocument/2006/relationships/tags" Target="../tags/tag1399.xml"/><Relationship Id="rId63" Type="http://schemas.openxmlformats.org/officeDocument/2006/relationships/tags" Target="../tags/tag1385.xml"/><Relationship Id="rId17" Type="http://schemas.openxmlformats.org/officeDocument/2006/relationships/tags" Target="../tags/tag1339.xml"/><Relationship Id="rId85" Type="http://schemas.openxmlformats.org/officeDocument/2006/relationships/tags" Target="../tags/tag1407.xml"/><Relationship Id="rId9" Type="http://schemas.openxmlformats.org/officeDocument/2006/relationships/tags" Target="../tags/tag1331.xml"/><Relationship Id="rId18" Type="http://schemas.openxmlformats.org/officeDocument/2006/relationships/tags" Target="../tags/tag1340.xml"/><Relationship Id="rId27" Type="http://schemas.openxmlformats.org/officeDocument/2006/relationships/tags" Target="../tags/tag1349.xml"/><Relationship Id="rId71" Type="http://schemas.openxmlformats.org/officeDocument/2006/relationships/tags" Target="../tags/tag1393.xml"/><Relationship Id="rId14" Type="http://schemas.openxmlformats.org/officeDocument/2006/relationships/tags" Target="../tags/tag1336.xml"/><Relationship Id="rId4" Type="http://schemas.openxmlformats.org/officeDocument/2006/relationships/tags" Target="../tags/tag1326.xml"/><Relationship Id="rId28" Type="http://schemas.openxmlformats.org/officeDocument/2006/relationships/tags" Target="../tags/tag1350.xml"/><Relationship Id="rId92" Type="http://schemas.openxmlformats.org/officeDocument/2006/relationships/notesSlide" Target="../notesSlides/notesSlide26.xml"/><Relationship Id="rId45" Type="http://schemas.openxmlformats.org/officeDocument/2006/relationships/tags" Target="../tags/tag1367.xml"/><Relationship Id="rId58" Type="http://schemas.openxmlformats.org/officeDocument/2006/relationships/tags" Target="../tags/tag1380.xml"/><Relationship Id="rId42" Type="http://schemas.openxmlformats.org/officeDocument/2006/relationships/tags" Target="../tags/tag1364.xml"/><Relationship Id="rId73" Type="http://schemas.openxmlformats.org/officeDocument/2006/relationships/tags" Target="../tags/tag1395.xml"/><Relationship Id="rId89" Type="http://schemas.openxmlformats.org/officeDocument/2006/relationships/tags" Target="../tags/tag1411.xml"/><Relationship Id="rId88" Type="http://schemas.openxmlformats.org/officeDocument/2006/relationships/tags" Target="../tags/tag1410.xml"/><Relationship Id="rId87" Type="http://schemas.openxmlformats.org/officeDocument/2006/relationships/tags" Target="../tags/tag1409.xml"/><Relationship Id="rId6" Type="http://schemas.openxmlformats.org/officeDocument/2006/relationships/tags" Target="../tags/tag1328.xml"/><Relationship Id="rId49" Type="http://schemas.openxmlformats.org/officeDocument/2006/relationships/tags" Target="../tags/tag1371.xml"/><Relationship Id="rId44" Type="http://schemas.openxmlformats.org/officeDocument/2006/relationships/tags" Target="../tags/tag1366.xml"/><Relationship Id="rId82" Type="http://schemas.openxmlformats.org/officeDocument/2006/relationships/tags" Target="../tags/tag1404.xml"/><Relationship Id="rId69" Type="http://schemas.openxmlformats.org/officeDocument/2006/relationships/tags" Target="../tags/tag1391.xml"/><Relationship Id="rId19" Type="http://schemas.openxmlformats.org/officeDocument/2006/relationships/tags" Target="../tags/tag1341.xml"/><Relationship Id="rId38" Type="http://schemas.openxmlformats.org/officeDocument/2006/relationships/tags" Target="../tags/tag1360.xml"/><Relationship Id="rId20" Type="http://schemas.openxmlformats.org/officeDocument/2006/relationships/tags" Target="../tags/tag1342.xml"/><Relationship Id="rId2" Type="http://schemas.openxmlformats.org/officeDocument/2006/relationships/tags" Target="../tags/tag1324.xml"/><Relationship Id="rId46" Type="http://schemas.openxmlformats.org/officeDocument/2006/relationships/tags" Target="../tags/tag1368.xml"/><Relationship Id="rId57" Type="http://schemas.openxmlformats.org/officeDocument/2006/relationships/tags" Target="../tags/tag1379.xml"/><Relationship Id="rId59" Type="http://schemas.openxmlformats.org/officeDocument/2006/relationships/tags" Target="../tags/tag1381.xml"/><Relationship Id="rId35" Type="http://schemas.openxmlformats.org/officeDocument/2006/relationships/tags" Target="../tags/tag1357.xml"/><Relationship Id="rId51" Type="http://schemas.openxmlformats.org/officeDocument/2006/relationships/tags" Target="../tags/tag1373.xml"/><Relationship Id="rId55" Type="http://schemas.openxmlformats.org/officeDocument/2006/relationships/tags" Target="../tags/tag1377.xml"/><Relationship Id="rId31" Type="http://schemas.openxmlformats.org/officeDocument/2006/relationships/tags" Target="../tags/tag1353.xml"/><Relationship Id="rId34" Type="http://schemas.openxmlformats.org/officeDocument/2006/relationships/tags" Target="../tags/tag1356.xml"/><Relationship Id="rId40" Type="http://schemas.openxmlformats.org/officeDocument/2006/relationships/tags" Target="../tags/tag1362.xml"/><Relationship Id="rId62" Type="http://schemas.openxmlformats.org/officeDocument/2006/relationships/tags" Target="../tags/tag1384.xml"/><Relationship Id="rId66" Type="http://schemas.openxmlformats.org/officeDocument/2006/relationships/tags" Target="../tags/tag1388.xml"/><Relationship Id="rId36" Type="http://schemas.openxmlformats.org/officeDocument/2006/relationships/tags" Target="../tags/tag1358.xml"/><Relationship Id="rId72" Type="http://schemas.openxmlformats.org/officeDocument/2006/relationships/tags" Target="../tags/tag1394.xml"/><Relationship Id="rId1" Type="http://schemas.openxmlformats.org/officeDocument/2006/relationships/tags" Target="../tags/tag1323.xml"/><Relationship Id="rId24" Type="http://schemas.openxmlformats.org/officeDocument/2006/relationships/tags" Target="../tags/tag1346.xml"/><Relationship Id="rId47" Type="http://schemas.openxmlformats.org/officeDocument/2006/relationships/tags" Target="../tags/tag1369.xml"/><Relationship Id="rId56" Type="http://schemas.openxmlformats.org/officeDocument/2006/relationships/tags" Target="../tags/tag1378.xml"/><Relationship Id="rId48" Type="http://schemas.openxmlformats.org/officeDocument/2006/relationships/tags" Target="../tags/tag1370.xml"/><Relationship Id="rId75" Type="http://schemas.openxmlformats.org/officeDocument/2006/relationships/tags" Target="../tags/tag1397.xml"/><Relationship Id="rId8" Type="http://schemas.openxmlformats.org/officeDocument/2006/relationships/tags" Target="../tags/tag1330.xml"/><Relationship Id="rId13" Type="http://schemas.openxmlformats.org/officeDocument/2006/relationships/tags" Target="../tags/tag1335.xml"/><Relationship Id="rId32" Type="http://schemas.openxmlformats.org/officeDocument/2006/relationships/tags" Target="../tags/tag1354.xml"/><Relationship Id="rId37" Type="http://schemas.openxmlformats.org/officeDocument/2006/relationships/tags" Target="../tags/tag1359.xml"/><Relationship Id="rId52" Type="http://schemas.openxmlformats.org/officeDocument/2006/relationships/tags" Target="../tags/tag1374.xml"/><Relationship Id="rId65" Type="http://schemas.openxmlformats.org/officeDocument/2006/relationships/tags" Target="../tags/tag1387.xml"/><Relationship Id="rId67" Type="http://schemas.openxmlformats.org/officeDocument/2006/relationships/tags" Target="../tags/tag1389.xml"/><Relationship Id="rId54" Type="http://schemas.openxmlformats.org/officeDocument/2006/relationships/tags" Target="../tags/tag1376.xml"/><Relationship Id="rId12" Type="http://schemas.openxmlformats.org/officeDocument/2006/relationships/tags" Target="../tags/tag1334.xml"/><Relationship Id="rId76" Type="http://schemas.openxmlformats.org/officeDocument/2006/relationships/tags" Target="../tags/tag1398.xml"/><Relationship Id="rId79" Type="http://schemas.openxmlformats.org/officeDocument/2006/relationships/tags" Target="../tags/tag1401.xml"/><Relationship Id="rId80" Type="http://schemas.openxmlformats.org/officeDocument/2006/relationships/tags" Target="../tags/tag1402.xml"/><Relationship Id="rId81" Type="http://schemas.openxmlformats.org/officeDocument/2006/relationships/tags" Target="../tags/tag1403.xml"/><Relationship Id="rId3" Type="http://schemas.openxmlformats.org/officeDocument/2006/relationships/tags" Target="../tags/tag1325.xml"/><Relationship Id="rId86" Type="http://schemas.openxmlformats.org/officeDocument/2006/relationships/tags" Target="../tags/tag1408.xml"/><Relationship Id="rId23" Type="http://schemas.openxmlformats.org/officeDocument/2006/relationships/tags" Target="../tags/tag1345.xml"/><Relationship Id="rId61" Type="http://schemas.openxmlformats.org/officeDocument/2006/relationships/tags" Target="../tags/tag1383.xml"/><Relationship Id="rId53" Type="http://schemas.openxmlformats.org/officeDocument/2006/relationships/tags" Target="../tags/tag1375.xml"/><Relationship Id="rId84" Type="http://schemas.openxmlformats.org/officeDocument/2006/relationships/tags" Target="../tags/tag1406.xml"/><Relationship Id="rId26" Type="http://schemas.openxmlformats.org/officeDocument/2006/relationships/tags" Target="../tags/tag1348.xml"/><Relationship Id="rId30" Type="http://schemas.openxmlformats.org/officeDocument/2006/relationships/tags" Target="../tags/tag1352.xml"/><Relationship Id="rId11" Type="http://schemas.openxmlformats.org/officeDocument/2006/relationships/tags" Target="../tags/tag1333.xml"/><Relationship Id="rId68" Type="http://schemas.openxmlformats.org/officeDocument/2006/relationships/tags" Target="../tags/tag1390.xml"/><Relationship Id="rId29" Type="http://schemas.openxmlformats.org/officeDocument/2006/relationships/tags" Target="../tags/tag1351.xml"/><Relationship Id="rId16" Type="http://schemas.openxmlformats.org/officeDocument/2006/relationships/tags" Target="../tags/tag1338.xml"/><Relationship Id="rId33" Type="http://schemas.openxmlformats.org/officeDocument/2006/relationships/tags" Target="../tags/tag1355.xml"/><Relationship Id="rId91" Type="http://schemas.openxmlformats.org/officeDocument/2006/relationships/slideLayout" Target="../slideLayouts/slideLayout2.xml"/><Relationship Id="rId83" Type="http://schemas.openxmlformats.org/officeDocument/2006/relationships/tags" Target="../tags/tag1405.xml"/><Relationship Id="rId41" Type="http://schemas.openxmlformats.org/officeDocument/2006/relationships/tags" Target="../tags/tag1363.xml"/><Relationship Id="rId5" Type="http://schemas.openxmlformats.org/officeDocument/2006/relationships/tags" Target="../tags/tag1327.xml"/><Relationship Id="rId15" Type="http://schemas.openxmlformats.org/officeDocument/2006/relationships/tags" Target="../tags/tag1337.xml"/><Relationship Id="rId78" Type="http://schemas.openxmlformats.org/officeDocument/2006/relationships/tags" Target="../tags/tag1400.xml"/><Relationship Id="rId22" Type="http://schemas.openxmlformats.org/officeDocument/2006/relationships/tags" Target="../tags/tag1344.xml"/><Relationship Id="rId21" Type="http://schemas.openxmlformats.org/officeDocument/2006/relationships/tags" Target="../tags/tag1343.xml"/></Relationships>
</file>

<file path=ppt/slides/_rels/slide42.xml.rels><?xml version="1.0" encoding="UTF-8" standalone="yes"?>
<Relationships xmlns="http://schemas.openxmlformats.org/package/2006/relationships"><Relationship Id="rId64" Type="http://schemas.openxmlformats.org/officeDocument/2006/relationships/tags" Target="../tags/tag1476.xml"/><Relationship Id="rId60" Type="http://schemas.openxmlformats.org/officeDocument/2006/relationships/tags" Target="../tags/tag1472.xml"/><Relationship Id="rId39" Type="http://schemas.openxmlformats.org/officeDocument/2006/relationships/tags" Target="../tags/tag1451.xml"/><Relationship Id="rId70" Type="http://schemas.openxmlformats.org/officeDocument/2006/relationships/tags" Target="../tags/tag1482.xml"/><Relationship Id="rId7" Type="http://schemas.openxmlformats.org/officeDocument/2006/relationships/tags" Target="../tags/tag1419.xml"/><Relationship Id="rId43" Type="http://schemas.openxmlformats.org/officeDocument/2006/relationships/tags" Target="../tags/tag1455.xml"/><Relationship Id="rId74" Type="http://schemas.openxmlformats.org/officeDocument/2006/relationships/tags" Target="../tags/tag1486.xml"/><Relationship Id="rId25" Type="http://schemas.openxmlformats.org/officeDocument/2006/relationships/tags" Target="../tags/tag1437.xml"/><Relationship Id="rId10" Type="http://schemas.openxmlformats.org/officeDocument/2006/relationships/tags" Target="../tags/tag1422.xml"/><Relationship Id="rId90" Type="http://schemas.openxmlformats.org/officeDocument/2006/relationships/tags" Target="../tags/tag1502.xml"/><Relationship Id="rId50" Type="http://schemas.openxmlformats.org/officeDocument/2006/relationships/tags" Target="../tags/tag1462.xml"/><Relationship Id="rId77" Type="http://schemas.openxmlformats.org/officeDocument/2006/relationships/tags" Target="../tags/tag1489.xml"/><Relationship Id="rId63" Type="http://schemas.openxmlformats.org/officeDocument/2006/relationships/tags" Target="../tags/tag1475.xml"/><Relationship Id="rId17" Type="http://schemas.openxmlformats.org/officeDocument/2006/relationships/tags" Target="../tags/tag1429.xml"/><Relationship Id="rId85" Type="http://schemas.openxmlformats.org/officeDocument/2006/relationships/tags" Target="../tags/tag1497.xml"/><Relationship Id="rId9" Type="http://schemas.openxmlformats.org/officeDocument/2006/relationships/tags" Target="../tags/tag1421.xml"/><Relationship Id="rId18" Type="http://schemas.openxmlformats.org/officeDocument/2006/relationships/tags" Target="../tags/tag1430.xml"/><Relationship Id="rId27" Type="http://schemas.openxmlformats.org/officeDocument/2006/relationships/tags" Target="../tags/tag1439.xml"/><Relationship Id="rId71" Type="http://schemas.openxmlformats.org/officeDocument/2006/relationships/tags" Target="../tags/tag1483.xml"/><Relationship Id="rId14" Type="http://schemas.openxmlformats.org/officeDocument/2006/relationships/tags" Target="../tags/tag1426.xml"/><Relationship Id="rId4" Type="http://schemas.openxmlformats.org/officeDocument/2006/relationships/tags" Target="../tags/tag1416.xml"/><Relationship Id="rId28" Type="http://schemas.openxmlformats.org/officeDocument/2006/relationships/tags" Target="../tags/tag1440.xml"/><Relationship Id="rId92" Type="http://schemas.openxmlformats.org/officeDocument/2006/relationships/notesSlide" Target="../notesSlides/notesSlide27.xml"/><Relationship Id="rId45" Type="http://schemas.openxmlformats.org/officeDocument/2006/relationships/tags" Target="../tags/tag1457.xml"/><Relationship Id="rId58" Type="http://schemas.openxmlformats.org/officeDocument/2006/relationships/tags" Target="../tags/tag1470.xml"/><Relationship Id="rId42" Type="http://schemas.openxmlformats.org/officeDocument/2006/relationships/tags" Target="../tags/tag1454.xml"/><Relationship Id="rId73" Type="http://schemas.openxmlformats.org/officeDocument/2006/relationships/tags" Target="../tags/tag1485.xml"/><Relationship Id="rId89" Type="http://schemas.openxmlformats.org/officeDocument/2006/relationships/tags" Target="../tags/tag1501.xml"/><Relationship Id="rId88" Type="http://schemas.openxmlformats.org/officeDocument/2006/relationships/tags" Target="../tags/tag1500.xml"/><Relationship Id="rId87" Type="http://schemas.openxmlformats.org/officeDocument/2006/relationships/tags" Target="../tags/tag1499.xml"/><Relationship Id="rId6" Type="http://schemas.openxmlformats.org/officeDocument/2006/relationships/tags" Target="../tags/tag1418.xml"/><Relationship Id="rId49" Type="http://schemas.openxmlformats.org/officeDocument/2006/relationships/tags" Target="../tags/tag1461.xml"/><Relationship Id="rId44" Type="http://schemas.openxmlformats.org/officeDocument/2006/relationships/tags" Target="../tags/tag1456.xml"/><Relationship Id="rId82" Type="http://schemas.openxmlformats.org/officeDocument/2006/relationships/tags" Target="../tags/tag1494.xml"/><Relationship Id="rId69" Type="http://schemas.openxmlformats.org/officeDocument/2006/relationships/tags" Target="../tags/tag1481.xml"/><Relationship Id="rId19" Type="http://schemas.openxmlformats.org/officeDocument/2006/relationships/tags" Target="../tags/tag1431.xml"/><Relationship Id="rId38" Type="http://schemas.openxmlformats.org/officeDocument/2006/relationships/tags" Target="../tags/tag1450.xml"/><Relationship Id="rId20" Type="http://schemas.openxmlformats.org/officeDocument/2006/relationships/tags" Target="../tags/tag1432.xml"/><Relationship Id="rId2" Type="http://schemas.openxmlformats.org/officeDocument/2006/relationships/tags" Target="../tags/tag1414.xml"/><Relationship Id="rId46" Type="http://schemas.openxmlformats.org/officeDocument/2006/relationships/tags" Target="../tags/tag1458.xml"/><Relationship Id="rId57" Type="http://schemas.openxmlformats.org/officeDocument/2006/relationships/tags" Target="../tags/tag1469.xml"/><Relationship Id="rId59" Type="http://schemas.openxmlformats.org/officeDocument/2006/relationships/tags" Target="../tags/tag1471.xml"/><Relationship Id="rId35" Type="http://schemas.openxmlformats.org/officeDocument/2006/relationships/tags" Target="../tags/tag1447.xml"/><Relationship Id="rId51" Type="http://schemas.openxmlformats.org/officeDocument/2006/relationships/tags" Target="../tags/tag1463.xml"/><Relationship Id="rId55" Type="http://schemas.openxmlformats.org/officeDocument/2006/relationships/tags" Target="../tags/tag1467.xml"/><Relationship Id="rId31" Type="http://schemas.openxmlformats.org/officeDocument/2006/relationships/tags" Target="../tags/tag1443.xml"/><Relationship Id="rId34" Type="http://schemas.openxmlformats.org/officeDocument/2006/relationships/tags" Target="../tags/tag1446.xml"/><Relationship Id="rId40" Type="http://schemas.openxmlformats.org/officeDocument/2006/relationships/tags" Target="../tags/tag1452.xml"/><Relationship Id="rId62" Type="http://schemas.openxmlformats.org/officeDocument/2006/relationships/tags" Target="../tags/tag1474.xml"/><Relationship Id="rId66" Type="http://schemas.openxmlformats.org/officeDocument/2006/relationships/tags" Target="../tags/tag1478.xml"/><Relationship Id="rId36" Type="http://schemas.openxmlformats.org/officeDocument/2006/relationships/tags" Target="../tags/tag1448.xml"/><Relationship Id="rId72" Type="http://schemas.openxmlformats.org/officeDocument/2006/relationships/tags" Target="../tags/tag1484.xml"/><Relationship Id="rId1" Type="http://schemas.openxmlformats.org/officeDocument/2006/relationships/tags" Target="../tags/tag1413.xml"/><Relationship Id="rId24" Type="http://schemas.openxmlformats.org/officeDocument/2006/relationships/tags" Target="../tags/tag1436.xml"/><Relationship Id="rId47" Type="http://schemas.openxmlformats.org/officeDocument/2006/relationships/tags" Target="../tags/tag1459.xml"/><Relationship Id="rId56" Type="http://schemas.openxmlformats.org/officeDocument/2006/relationships/tags" Target="../tags/tag1468.xml"/><Relationship Id="rId48" Type="http://schemas.openxmlformats.org/officeDocument/2006/relationships/tags" Target="../tags/tag1460.xml"/><Relationship Id="rId75" Type="http://schemas.openxmlformats.org/officeDocument/2006/relationships/tags" Target="../tags/tag1487.xml"/><Relationship Id="rId8" Type="http://schemas.openxmlformats.org/officeDocument/2006/relationships/tags" Target="../tags/tag1420.xml"/><Relationship Id="rId13" Type="http://schemas.openxmlformats.org/officeDocument/2006/relationships/tags" Target="../tags/tag1425.xml"/><Relationship Id="rId32" Type="http://schemas.openxmlformats.org/officeDocument/2006/relationships/tags" Target="../tags/tag1444.xml"/><Relationship Id="rId37" Type="http://schemas.openxmlformats.org/officeDocument/2006/relationships/tags" Target="../tags/tag1449.xml"/><Relationship Id="rId52" Type="http://schemas.openxmlformats.org/officeDocument/2006/relationships/tags" Target="../tags/tag1464.xml"/><Relationship Id="rId65" Type="http://schemas.openxmlformats.org/officeDocument/2006/relationships/tags" Target="../tags/tag1477.xml"/><Relationship Id="rId67" Type="http://schemas.openxmlformats.org/officeDocument/2006/relationships/tags" Target="../tags/tag1479.xml"/><Relationship Id="rId54" Type="http://schemas.openxmlformats.org/officeDocument/2006/relationships/tags" Target="../tags/tag1466.xml"/><Relationship Id="rId12" Type="http://schemas.openxmlformats.org/officeDocument/2006/relationships/tags" Target="../tags/tag1424.xml"/><Relationship Id="rId76" Type="http://schemas.openxmlformats.org/officeDocument/2006/relationships/tags" Target="../tags/tag1488.xml"/><Relationship Id="rId79" Type="http://schemas.openxmlformats.org/officeDocument/2006/relationships/tags" Target="../tags/tag1491.xml"/><Relationship Id="rId80" Type="http://schemas.openxmlformats.org/officeDocument/2006/relationships/tags" Target="../tags/tag1492.xml"/><Relationship Id="rId81" Type="http://schemas.openxmlformats.org/officeDocument/2006/relationships/tags" Target="../tags/tag1493.xml"/><Relationship Id="rId3" Type="http://schemas.openxmlformats.org/officeDocument/2006/relationships/tags" Target="../tags/tag1415.xml"/><Relationship Id="rId86" Type="http://schemas.openxmlformats.org/officeDocument/2006/relationships/tags" Target="../tags/tag1498.xml"/><Relationship Id="rId23" Type="http://schemas.openxmlformats.org/officeDocument/2006/relationships/tags" Target="../tags/tag1435.xml"/><Relationship Id="rId61" Type="http://schemas.openxmlformats.org/officeDocument/2006/relationships/tags" Target="../tags/tag1473.xml"/><Relationship Id="rId53" Type="http://schemas.openxmlformats.org/officeDocument/2006/relationships/tags" Target="../tags/tag1465.xml"/><Relationship Id="rId84" Type="http://schemas.openxmlformats.org/officeDocument/2006/relationships/tags" Target="../tags/tag1496.xml"/><Relationship Id="rId26" Type="http://schemas.openxmlformats.org/officeDocument/2006/relationships/tags" Target="../tags/tag1438.xml"/><Relationship Id="rId30" Type="http://schemas.openxmlformats.org/officeDocument/2006/relationships/tags" Target="../tags/tag1442.xml"/><Relationship Id="rId11" Type="http://schemas.openxmlformats.org/officeDocument/2006/relationships/tags" Target="../tags/tag1423.xml"/><Relationship Id="rId68" Type="http://schemas.openxmlformats.org/officeDocument/2006/relationships/tags" Target="../tags/tag1480.xml"/><Relationship Id="rId29" Type="http://schemas.openxmlformats.org/officeDocument/2006/relationships/tags" Target="../tags/tag1441.xml"/><Relationship Id="rId16" Type="http://schemas.openxmlformats.org/officeDocument/2006/relationships/tags" Target="../tags/tag1428.xml"/><Relationship Id="rId33" Type="http://schemas.openxmlformats.org/officeDocument/2006/relationships/tags" Target="../tags/tag1445.xml"/><Relationship Id="rId91" Type="http://schemas.openxmlformats.org/officeDocument/2006/relationships/slideLayout" Target="../slideLayouts/slideLayout2.xml"/><Relationship Id="rId83" Type="http://schemas.openxmlformats.org/officeDocument/2006/relationships/tags" Target="../tags/tag1495.xml"/><Relationship Id="rId41" Type="http://schemas.openxmlformats.org/officeDocument/2006/relationships/tags" Target="../tags/tag1453.xml"/><Relationship Id="rId5" Type="http://schemas.openxmlformats.org/officeDocument/2006/relationships/tags" Target="../tags/tag1417.xml"/><Relationship Id="rId15" Type="http://schemas.openxmlformats.org/officeDocument/2006/relationships/tags" Target="../tags/tag1427.xml"/><Relationship Id="rId78" Type="http://schemas.openxmlformats.org/officeDocument/2006/relationships/tags" Target="../tags/tag1490.xml"/><Relationship Id="rId22" Type="http://schemas.openxmlformats.org/officeDocument/2006/relationships/tags" Target="../tags/tag1434.xml"/><Relationship Id="rId21" Type="http://schemas.openxmlformats.org/officeDocument/2006/relationships/tags" Target="../tags/tag1433.xml"/></Relationships>
</file>

<file path=ppt/slides/_rels/slide43.xml.rels><?xml version="1.0" encoding="UTF-8" standalone="yes"?>
<Relationships xmlns="http://schemas.openxmlformats.org/package/2006/relationships"><Relationship Id="rId64" Type="http://schemas.openxmlformats.org/officeDocument/2006/relationships/tags" Target="../tags/tag1566.xml"/><Relationship Id="rId60" Type="http://schemas.openxmlformats.org/officeDocument/2006/relationships/tags" Target="../tags/tag1562.xml"/><Relationship Id="rId39" Type="http://schemas.openxmlformats.org/officeDocument/2006/relationships/tags" Target="../tags/tag1541.xml"/><Relationship Id="rId70" Type="http://schemas.openxmlformats.org/officeDocument/2006/relationships/tags" Target="../tags/tag1572.xml"/><Relationship Id="rId7" Type="http://schemas.openxmlformats.org/officeDocument/2006/relationships/tags" Target="../tags/tag1509.xml"/><Relationship Id="rId43" Type="http://schemas.openxmlformats.org/officeDocument/2006/relationships/tags" Target="../tags/tag1545.xml"/><Relationship Id="rId74" Type="http://schemas.openxmlformats.org/officeDocument/2006/relationships/tags" Target="../tags/tag1576.xml"/><Relationship Id="rId25" Type="http://schemas.openxmlformats.org/officeDocument/2006/relationships/tags" Target="../tags/tag1527.xml"/><Relationship Id="rId10" Type="http://schemas.openxmlformats.org/officeDocument/2006/relationships/tags" Target="../tags/tag1512.xml"/><Relationship Id="rId90" Type="http://schemas.openxmlformats.org/officeDocument/2006/relationships/tags" Target="../tags/tag1592.xml"/><Relationship Id="rId50" Type="http://schemas.openxmlformats.org/officeDocument/2006/relationships/tags" Target="../tags/tag1552.xml"/><Relationship Id="rId77" Type="http://schemas.openxmlformats.org/officeDocument/2006/relationships/tags" Target="../tags/tag1579.xml"/><Relationship Id="rId63" Type="http://schemas.openxmlformats.org/officeDocument/2006/relationships/tags" Target="../tags/tag1565.xml"/><Relationship Id="rId17" Type="http://schemas.openxmlformats.org/officeDocument/2006/relationships/tags" Target="../tags/tag1519.xml"/><Relationship Id="rId85" Type="http://schemas.openxmlformats.org/officeDocument/2006/relationships/tags" Target="../tags/tag1587.xml"/><Relationship Id="rId9" Type="http://schemas.openxmlformats.org/officeDocument/2006/relationships/tags" Target="../tags/tag1511.xml"/><Relationship Id="rId18" Type="http://schemas.openxmlformats.org/officeDocument/2006/relationships/tags" Target="../tags/tag1520.xml"/><Relationship Id="rId27" Type="http://schemas.openxmlformats.org/officeDocument/2006/relationships/tags" Target="../tags/tag1529.xml"/><Relationship Id="rId71" Type="http://schemas.openxmlformats.org/officeDocument/2006/relationships/tags" Target="../tags/tag1573.xml"/><Relationship Id="rId14" Type="http://schemas.openxmlformats.org/officeDocument/2006/relationships/tags" Target="../tags/tag1516.xml"/><Relationship Id="rId4" Type="http://schemas.openxmlformats.org/officeDocument/2006/relationships/tags" Target="../tags/tag1506.xml"/><Relationship Id="rId28" Type="http://schemas.openxmlformats.org/officeDocument/2006/relationships/tags" Target="../tags/tag1530.xml"/><Relationship Id="rId92" Type="http://schemas.openxmlformats.org/officeDocument/2006/relationships/notesSlide" Target="../notesSlides/notesSlide28.xml"/><Relationship Id="rId45" Type="http://schemas.openxmlformats.org/officeDocument/2006/relationships/tags" Target="../tags/tag1547.xml"/><Relationship Id="rId58" Type="http://schemas.openxmlformats.org/officeDocument/2006/relationships/tags" Target="../tags/tag1560.xml"/><Relationship Id="rId42" Type="http://schemas.openxmlformats.org/officeDocument/2006/relationships/tags" Target="../tags/tag1544.xml"/><Relationship Id="rId73" Type="http://schemas.openxmlformats.org/officeDocument/2006/relationships/tags" Target="../tags/tag1575.xml"/><Relationship Id="rId89" Type="http://schemas.openxmlformats.org/officeDocument/2006/relationships/tags" Target="../tags/tag1591.xml"/><Relationship Id="rId88" Type="http://schemas.openxmlformats.org/officeDocument/2006/relationships/tags" Target="../tags/tag1590.xml"/><Relationship Id="rId87" Type="http://schemas.openxmlformats.org/officeDocument/2006/relationships/tags" Target="../tags/tag1589.xml"/><Relationship Id="rId6" Type="http://schemas.openxmlformats.org/officeDocument/2006/relationships/tags" Target="../tags/tag1508.xml"/><Relationship Id="rId49" Type="http://schemas.openxmlformats.org/officeDocument/2006/relationships/tags" Target="../tags/tag1551.xml"/><Relationship Id="rId44" Type="http://schemas.openxmlformats.org/officeDocument/2006/relationships/tags" Target="../tags/tag1546.xml"/><Relationship Id="rId82" Type="http://schemas.openxmlformats.org/officeDocument/2006/relationships/tags" Target="../tags/tag1584.xml"/><Relationship Id="rId69" Type="http://schemas.openxmlformats.org/officeDocument/2006/relationships/tags" Target="../tags/tag1571.xml"/><Relationship Id="rId19" Type="http://schemas.openxmlformats.org/officeDocument/2006/relationships/tags" Target="../tags/tag1521.xml"/><Relationship Id="rId38" Type="http://schemas.openxmlformats.org/officeDocument/2006/relationships/tags" Target="../tags/tag1540.xml"/><Relationship Id="rId20" Type="http://schemas.openxmlformats.org/officeDocument/2006/relationships/tags" Target="../tags/tag1522.xml"/><Relationship Id="rId2" Type="http://schemas.openxmlformats.org/officeDocument/2006/relationships/tags" Target="../tags/tag1504.xml"/><Relationship Id="rId46" Type="http://schemas.openxmlformats.org/officeDocument/2006/relationships/tags" Target="../tags/tag1548.xml"/><Relationship Id="rId57" Type="http://schemas.openxmlformats.org/officeDocument/2006/relationships/tags" Target="../tags/tag1559.xml"/><Relationship Id="rId59" Type="http://schemas.openxmlformats.org/officeDocument/2006/relationships/tags" Target="../tags/tag1561.xml"/><Relationship Id="rId35" Type="http://schemas.openxmlformats.org/officeDocument/2006/relationships/tags" Target="../tags/tag1537.xml"/><Relationship Id="rId51" Type="http://schemas.openxmlformats.org/officeDocument/2006/relationships/tags" Target="../tags/tag1553.xml"/><Relationship Id="rId55" Type="http://schemas.openxmlformats.org/officeDocument/2006/relationships/tags" Target="../tags/tag1557.xml"/><Relationship Id="rId31" Type="http://schemas.openxmlformats.org/officeDocument/2006/relationships/tags" Target="../tags/tag1533.xml"/><Relationship Id="rId34" Type="http://schemas.openxmlformats.org/officeDocument/2006/relationships/tags" Target="../tags/tag1536.xml"/><Relationship Id="rId40" Type="http://schemas.openxmlformats.org/officeDocument/2006/relationships/tags" Target="../tags/tag1542.xml"/><Relationship Id="rId62" Type="http://schemas.openxmlformats.org/officeDocument/2006/relationships/tags" Target="../tags/tag1564.xml"/><Relationship Id="rId66" Type="http://schemas.openxmlformats.org/officeDocument/2006/relationships/tags" Target="../tags/tag1568.xml"/><Relationship Id="rId36" Type="http://schemas.openxmlformats.org/officeDocument/2006/relationships/tags" Target="../tags/tag1538.xml"/><Relationship Id="rId72" Type="http://schemas.openxmlformats.org/officeDocument/2006/relationships/tags" Target="../tags/tag1574.xml"/><Relationship Id="rId1" Type="http://schemas.openxmlformats.org/officeDocument/2006/relationships/tags" Target="../tags/tag1503.xml"/><Relationship Id="rId24" Type="http://schemas.openxmlformats.org/officeDocument/2006/relationships/tags" Target="../tags/tag1526.xml"/><Relationship Id="rId47" Type="http://schemas.openxmlformats.org/officeDocument/2006/relationships/tags" Target="../tags/tag1549.xml"/><Relationship Id="rId56" Type="http://schemas.openxmlformats.org/officeDocument/2006/relationships/tags" Target="../tags/tag1558.xml"/><Relationship Id="rId48" Type="http://schemas.openxmlformats.org/officeDocument/2006/relationships/tags" Target="../tags/tag1550.xml"/><Relationship Id="rId75" Type="http://schemas.openxmlformats.org/officeDocument/2006/relationships/tags" Target="../tags/tag1577.xml"/><Relationship Id="rId8" Type="http://schemas.openxmlformats.org/officeDocument/2006/relationships/tags" Target="../tags/tag1510.xml"/><Relationship Id="rId13" Type="http://schemas.openxmlformats.org/officeDocument/2006/relationships/tags" Target="../tags/tag1515.xml"/><Relationship Id="rId32" Type="http://schemas.openxmlformats.org/officeDocument/2006/relationships/tags" Target="../tags/tag1534.xml"/><Relationship Id="rId37" Type="http://schemas.openxmlformats.org/officeDocument/2006/relationships/tags" Target="../tags/tag1539.xml"/><Relationship Id="rId52" Type="http://schemas.openxmlformats.org/officeDocument/2006/relationships/tags" Target="../tags/tag1554.xml"/><Relationship Id="rId65" Type="http://schemas.openxmlformats.org/officeDocument/2006/relationships/tags" Target="../tags/tag1567.xml"/><Relationship Id="rId67" Type="http://schemas.openxmlformats.org/officeDocument/2006/relationships/tags" Target="../tags/tag1569.xml"/><Relationship Id="rId54" Type="http://schemas.openxmlformats.org/officeDocument/2006/relationships/tags" Target="../tags/tag1556.xml"/><Relationship Id="rId12" Type="http://schemas.openxmlformats.org/officeDocument/2006/relationships/tags" Target="../tags/tag1514.xml"/><Relationship Id="rId76" Type="http://schemas.openxmlformats.org/officeDocument/2006/relationships/tags" Target="../tags/tag1578.xml"/><Relationship Id="rId79" Type="http://schemas.openxmlformats.org/officeDocument/2006/relationships/tags" Target="../tags/tag1581.xml"/><Relationship Id="rId80" Type="http://schemas.openxmlformats.org/officeDocument/2006/relationships/tags" Target="../tags/tag1582.xml"/><Relationship Id="rId81" Type="http://schemas.openxmlformats.org/officeDocument/2006/relationships/tags" Target="../tags/tag1583.xml"/><Relationship Id="rId3" Type="http://schemas.openxmlformats.org/officeDocument/2006/relationships/tags" Target="../tags/tag1505.xml"/><Relationship Id="rId86" Type="http://schemas.openxmlformats.org/officeDocument/2006/relationships/tags" Target="../tags/tag1588.xml"/><Relationship Id="rId23" Type="http://schemas.openxmlformats.org/officeDocument/2006/relationships/tags" Target="../tags/tag1525.xml"/><Relationship Id="rId61" Type="http://schemas.openxmlformats.org/officeDocument/2006/relationships/tags" Target="../tags/tag1563.xml"/><Relationship Id="rId53" Type="http://schemas.openxmlformats.org/officeDocument/2006/relationships/tags" Target="../tags/tag1555.xml"/><Relationship Id="rId84" Type="http://schemas.openxmlformats.org/officeDocument/2006/relationships/tags" Target="../tags/tag1586.xml"/><Relationship Id="rId26" Type="http://schemas.openxmlformats.org/officeDocument/2006/relationships/tags" Target="../tags/tag1528.xml"/><Relationship Id="rId30" Type="http://schemas.openxmlformats.org/officeDocument/2006/relationships/tags" Target="../tags/tag1532.xml"/><Relationship Id="rId11" Type="http://schemas.openxmlformats.org/officeDocument/2006/relationships/tags" Target="../tags/tag1513.xml"/><Relationship Id="rId68" Type="http://schemas.openxmlformats.org/officeDocument/2006/relationships/tags" Target="../tags/tag1570.xml"/><Relationship Id="rId29" Type="http://schemas.openxmlformats.org/officeDocument/2006/relationships/tags" Target="../tags/tag1531.xml"/><Relationship Id="rId16" Type="http://schemas.openxmlformats.org/officeDocument/2006/relationships/tags" Target="../tags/tag1518.xml"/><Relationship Id="rId33" Type="http://schemas.openxmlformats.org/officeDocument/2006/relationships/tags" Target="../tags/tag1535.xml"/><Relationship Id="rId91" Type="http://schemas.openxmlformats.org/officeDocument/2006/relationships/slideLayout" Target="../slideLayouts/slideLayout2.xml"/><Relationship Id="rId83" Type="http://schemas.openxmlformats.org/officeDocument/2006/relationships/tags" Target="../tags/tag1585.xml"/><Relationship Id="rId41" Type="http://schemas.openxmlformats.org/officeDocument/2006/relationships/tags" Target="../tags/tag1543.xml"/><Relationship Id="rId5" Type="http://schemas.openxmlformats.org/officeDocument/2006/relationships/tags" Target="../tags/tag1507.xml"/><Relationship Id="rId15" Type="http://schemas.openxmlformats.org/officeDocument/2006/relationships/tags" Target="../tags/tag1517.xml"/><Relationship Id="rId78" Type="http://schemas.openxmlformats.org/officeDocument/2006/relationships/tags" Target="../tags/tag1580.xml"/><Relationship Id="rId22" Type="http://schemas.openxmlformats.org/officeDocument/2006/relationships/tags" Target="../tags/tag1524.xml"/><Relationship Id="rId21" Type="http://schemas.openxmlformats.org/officeDocument/2006/relationships/tags" Target="../tags/tag1523.xml"/></Relationships>
</file>

<file path=ppt/slides/_rels/slide44.xml.rels><?xml version="1.0" encoding="UTF-8" standalone="yes"?>
<Relationships xmlns="http://schemas.openxmlformats.org/package/2006/relationships"><Relationship Id="rId64" Type="http://schemas.openxmlformats.org/officeDocument/2006/relationships/tags" Target="../tags/tag1656.xml"/><Relationship Id="rId60" Type="http://schemas.openxmlformats.org/officeDocument/2006/relationships/tags" Target="../tags/tag1652.xml"/><Relationship Id="rId39" Type="http://schemas.openxmlformats.org/officeDocument/2006/relationships/tags" Target="../tags/tag1631.xml"/><Relationship Id="rId70" Type="http://schemas.openxmlformats.org/officeDocument/2006/relationships/tags" Target="../tags/tag1662.xml"/><Relationship Id="rId7" Type="http://schemas.openxmlformats.org/officeDocument/2006/relationships/tags" Target="../tags/tag1599.xml"/><Relationship Id="rId43" Type="http://schemas.openxmlformats.org/officeDocument/2006/relationships/tags" Target="../tags/tag1635.xml"/><Relationship Id="rId74" Type="http://schemas.openxmlformats.org/officeDocument/2006/relationships/tags" Target="../tags/tag1666.xml"/><Relationship Id="rId25" Type="http://schemas.openxmlformats.org/officeDocument/2006/relationships/tags" Target="../tags/tag1617.xml"/><Relationship Id="rId10" Type="http://schemas.openxmlformats.org/officeDocument/2006/relationships/tags" Target="../tags/tag1602.xml"/><Relationship Id="rId90" Type="http://schemas.openxmlformats.org/officeDocument/2006/relationships/tags" Target="../tags/tag1682.xml"/><Relationship Id="rId50" Type="http://schemas.openxmlformats.org/officeDocument/2006/relationships/tags" Target="../tags/tag1642.xml"/><Relationship Id="rId77" Type="http://schemas.openxmlformats.org/officeDocument/2006/relationships/tags" Target="../tags/tag1669.xml"/><Relationship Id="rId63" Type="http://schemas.openxmlformats.org/officeDocument/2006/relationships/tags" Target="../tags/tag1655.xml"/><Relationship Id="rId17" Type="http://schemas.openxmlformats.org/officeDocument/2006/relationships/tags" Target="../tags/tag1609.xml"/><Relationship Id="rId85" Type="http://schemas.openxmlformats.org/officeDocument/2006/relationships/tags" Target="../tags/tag1677.xml"/><Relationship Id="rId9" Type="http://schemas.openxmlformats.org/officeDocument/2006/relationships/tags" Target="../tags/tag1601.xml"/><Relationship Id="rId18" Type="http://schemas.openxmlformats.org/officeDocument/2006/relationships/tags" Target="../tags/tag1610.xml"/><Relationship Id="rId27" Type="http://schemas.openxmlformats.org/officeDocument/2006/relationships/tags" Target="../tags/tag1619.xml"/><Relationship Id="rId71" Type="http://schemas.openxmlformats.org/officeDocument/2006/relationships/tags" Target="../tags/tag1663.xml"/><Relationship Id="rId14" Type="http://schemas.openxmlformats.org/officeDocument/2006/relationships/tags" Target="../tags/tag1606.xml"/><Relationship Id="rId4" Type="http://schemas.openxmlformats.org/officeDocument/2006/relationships/tags" Target="../tags/tag1596.xml"/><Relationship Id="rId28" Type="http://schemas.openxmlformats.org/officeDocument/2006/relationships/tags" Target="../tags/tag1620.xml"/><Relationship Id="rId92" Type="http://schemas.openxmlformats.org/officeDocument/2006/relationships/notesSlide" Target="../notesSlides/notesSlide29.xml"/><Relationship Id="rId45" Type="http://schemas.openxmlformats.org/officeDocument/2006/relationships/tags" Target="../tags/tag1637.xml"/><Relationship Id="rId58" Type="http://schemas.openxmlformats.org/officeDocument/2006/relationships/tags" Target="../tags/tag1650.xml"/><Relationship Id="rId42" Type="http://schemas.openxmlformats.org/officeDocument/2006/relationships/tags" Target="../tags/tag1634.xml"/><Relationship Id="rId73" Type="http://schemas.openxmlformats.org/officeDocument/2006/relationships/tags" Target="../tags/tag1665.xml"/><Relationship Id="rId89" Type="http://schemas.openxmlformats.org/officeDocument/2006/relationships/tags" Target="../tags/tag1681.xml"/><Relationship Id="rId88" Type="http://schemas.openxmlformats.org/officeDocument/2006/relationships/tags" Target="../tags/tag1680.xml"/><Relationship Id="rId87" Type="http://schemas.openxmlformats.org/officeDocument/2006/relationships/tags" Target="../tags/tag1679.xml"/><Relationship Id="rId6" Type="http://schemas.openxmlformats.org/officeDocument/2006/relationships/tags" Target="../tags/tag1598.xml"/><Relationship Id="rId49" Type="http://schemas.openxmlformats.org/officeDocument/2006/relationships/tags" Target="../tags/tag1641.xml"/><Relationship Id="rId44" Type="http://schemas.openxmlformats.org/officeDocument/2006/relationships/tags" Target="../tags/tag1636.xml"/><Relationship Id="rId82" Type="http://schemas.openxmlformats.org/officeDocument/2006/relationships/tags" Target="../tags/tag1674.xml"/><Relationship Id="rId69" Type="http://schemas.openxmlformats.org/officeDocument/2006/relationships/tags" Target="../tags/tag1661.xml"/><Relationship Id="rId19" Type="http://schemas.openxmlformats.org/officeDocument/2006/relationships/tags" Target="../tags/tag1611.xml"/><Relationship Id="rId38" Type="http://schemas.openxmlformats.org/officeDocument/2006/relationships/tags" Target="../tags/tag1630.xml"/><Relationship Id="rId20" Type="http://schemas.openxmlformats.org/officeDocument/2006/relationships/tags" Target="../tags/tag1612.xml"/><Relationship Id="rId2" Type="http://schemas.openxmlformats.org/officeDocument/2006/relationships/tags" Target="../tags/tag1594.xml"/><Relationship Id="rId46" Type="http://schemas.openxmlformats.org/officeDocument/2006/relationships/tags" Target="../tags/tag1638.xml"/><Relationship Id="rId57" Type="http://schemas.openxmlformats.org/officeDocument/2006/relationships/tags" Target="../tags/tag1649.xml"/><Relationship Id="rId59" Type="http://schemas.openxmlformats.org/officeDocument/2006/relationships/tags" Target="../tags/tag1651.xml"/><Relationship Id="rId35" Type="http://schemas.openxmlformats.org/officeDocument/2006/relationships/tags" Target="../tags/tag1627.xml"/><Relationship Id="rId51" Type="http://schemas.openxmlformats.org/officeDocument/2006/relationships/tags" Target="../tags/tag1643.xml"/><Relationship Id="rId55" Type="http://schemas.openxmlformats.org/officeDocument/2006/relationships/tags" Target="../tags/tag1647.xml"/><Relationship Id="rId31" Type="http://schemas.openxmlformats.org/officeDocument/2006/relationships/tags" Target="../tags/tag1623.xml"/><Relationship Id="rId34" Type="http://schemas.openxmlformats.org/officeDocument/2006/relationships/tags" Target="../tags/tag1626.xml"/><Relationship Id="rId40" Type="http://schemas.openxmlformats.org/officeDocument/2006/relationships/tags" Target="../tags/tag1632.xml"/><Relationship Id="rId62" Type="http://schemas.openxmlformats.org/officeDocument/2006/relationships/tags" Target="../tags/tag1654.xml"/><Relationship Id="rId66" Type="http://schemas.openxmlformats.org/officeDocument/2006/relationships/tags" Target="../tags/tag1658.xml"/><Relationship Id="rId36" Type="http://schemas.openxmlformats.org/officeDocument/2006/relationships/tags" Target="../tags/tag1628.xml"/><Relationship Id="rId72" Type="http://schemas.openxmlformats.org/officeDocument/2006/relationships/tags" Target="../tags/tag1664.xml"/><Relationship Id="rId1" Type="http://schemas.openxmlformats.org/officeDocument/2006/relationships/tags" Target="../tags/tag1593.xml"/><Relationship Id="rId24" Type="http://schemas.openxmlformats.org/officeDocument/2006/relationships/tags" Target="../tags/tag1616.xml"/><Relationship Id="rId47" Type="http://schemas.openxmlformats.org/officeDocument/2006/relationships/tags" Target="../tags/tag1639.xml"/><Relationship Id="rId56" Type="http://schemas.openxmlformats.org/officeDocument/2006/relationships/tags" Target="../tags/tag1648.xml"/><Relationship Id="rId48" Type="http://schemas.openxmlformats.org/officeDocument/2006/relationships/tags" Target="../tags/tag1640.xml"/><Relationship Id="rId75" Type="http://schemas.openxmlformats.org/officeDocument/2006/relationships/tags" Target="../tags/tag1667.xml"/><Relationship Id="rId8" Type="http://schemas.openxmlformats.org/officeDocument/2006/relationships/tags" Target="../tags/tag1600.xml"/><Relationship Id="rId13" Type="http://schemas.openxmlformats.org/officeDocument/2006/relationships/tags" Target="../tags/tag1605.xml"/><Relationship Id="rId32" Type="http://schemas.openxmlformats.org/officeDocument/2006/relationships/tags" Target="../tags/tag1624.xml"/><Relationship Id="rId37" Type="http://schemas.openxmlformats.org/officeDocument/2006/relationships/tags" Target="../tags/tag1629.xml"/><Relationship Id="rId52" Type="http://schemas.openxmlformats.org/officeDocument/2006/relationships/tags" Target="../tags/tag1644.xml"/><Relationship Id="rId65" Type="http://schemas.openxmlformats.org/officeDocument/2006/relationships/tags" Target="../tags/tag1657.xml"/><Relationship Id="rId67" Type="http://schemas.openxmlformats.org/officeDocument/2006/relationships/tags" Target="../tags/tag1659.xml"/><Relationship Id="rId54" Type="http://schemas.openxmlformats.org/officeDocument/2006/relationships/tags" Target="../tags/tag1646.xml"/><Relationship Id="rId12" Type="http://schemas.openxmlformats.org/officeDocument/2006/relationships/tags" Target="../tags/tag1604.xml"/><Relationship Id="rId76" Type="http://schemas.openxmlformats.org/officeDocument/2006/relationships/tags" Target="../tags/tag1668.xml"/><Relationship Id="rId79" Type="http://schemas.openxmlformats.org/officeDocument/2006/relationships/tags" Target="../tags/tag1671.xml"/><Relationship Id="rId80" Type="http://schemas.openxmlformats.org/officeDocument/2006/relationships/tags" Target="../tags/tag1672.xml"/><Relationship Id="rId81" Type="http://schemas.openxmlformats.org/officeDocument/2006/relationships/tags" Target="../tags/tag1673.xml"/><Relationship Id="rId3" Type="http://schemas.openxmlformats.org/officeDocument/2006/relationships/tags" Target="../tags/tag1595.xml"/><Relationship Id="rId86" Type="http://schemas.openxmlformats.org/officeDocument/2006/relationships/tags" Target="../tags/tag1678.xml"/><Relationship Id="rId23" Type="http://schemas.openxmlformats.org/officeDocument/2006/relationships/tags" Target="../tags/tag1615.xml"/><Relationship Id="rId61" Type="http://schemas.openxmlformats.org/officeDocument/2006/relationships/tags" Target="../tags/tag1653.xml"/><Relationship Id="rId53" Type="http://schemas.openxmlformats.org/officeDocument/2006/relationships/tags" Target="../tags/tag1645.xml"/><Relationship Id="rId84" Type="http://schemas.openxmlformats.org/officeDocument/2006/relationships/tags" Target="../tags/tag1676.xml"/><Relationship Id="rId26" Type="http://schemas.openxmlformats.org/officeDocument/2006/relationships/tags" Target="../tags/tag1618.xml"/><Relationship Id="rId30" Type="http://schemas.openxmlformats.org/officeDocument/2006/relationships/tags" Target="../tags/tag1622.xml"/><Relationship Id="rId11" Type="http://schemas.openxmlformats.org/officeDocument/2006/relationships/tags" Target="../tags/tag1603.xml"/><Relationship Id="rId68" Type="http://schemas.openxmlformats.org/officeDocument/2006/relationships/tags" Target="../tags/tag1660.xml"/><Relationship Id="rId29" Type="http://schemas.openxmlformats.org/officeDocument/2006/relationships/tags" Target="../tags/tag1621.xml"/><Relationship Id="rId16" Type="http://schemas.openxmlformats.org/officeDocument/2006/relationships/tags" Target="../tags/tag1608.xml"/><Relationship Id="rId33" Type="http://schemas.openxmlformats.org/officeDocument/2006/relationships/tags" Target="../tags/tag1625.xml"/><Relationship Id="rId91" Type="http://schemas.openxmlformats.org/officeDocument/2006/relationships/slideLayout" Target="../slideLayouts/slideLayout2.xml"/><Relationship Id="rId83" Type="http://schemas.openxmlformats.org/officeDocument/2006/relationships/tags" Target="../tags/tag1675.xml"/><Relationship Id="rId41" Type="http://schemas.openxmlformats.org/officeDocument/2006/relationships/tags" Target="../tags/tag1633.xml"/><Relationship Id="rId5" Type="http://schemas.openxmlformats.org/officeDocument/2006/relationships/tags" Target="../tags/tag1597.xml"/><Relationship Id="rId15" Type="http://schemas.openxmlformats.org/officeDocument/2006/relationships/tags" Target="../tags/tag1607.xml"/><Relationship Id="rId78" Type="http://schemas.openxmlformats.org/officeDocument/2006/relationships/tags" Target="../tags/tag1670.xml"/><Relationship Id="rId22" Type="http://schemas.openxmlformats.org/officeDocument/2006/relationships/tags" Target="../tags/tag1614.xml"/><Relationship Id="rId21" Type="http://schemas.openxmlformats.org/officeDocument/2006/relationships/tags" Target="../tags/tag161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0.xml"/><Relationship Id="rId4" Type="http://schemas.openxmlformats.org/officeDocument/2006/relationships/tags" Target="../tags/tag1686.xml"/><Relationship Id="rId5" Type="http://schemas.openxmlformats.org/officeDocument/2006/relationships/tags" Target="../tags/tag1687.xml"/><Relationship Id="rId7" Type="http://schemas.openxmlformats.org/officeDocument/2006/relationships/slideLayout" Target="../slideLayouts/slideLayout2.xml"/><Relationship Id="rId1" Type="http://schemas.openxmlformats.org/officeDocument/2006/relationships/tags" Target="../tags/tag1683.xml"/><Relationship Id="rId2" Type="http://schemas.openxmlformats.org/officeDocument/2006/relationships/tags" Target="../tags/tag1684.xml"/><Relationship Id="rId3" Type="http://schemas.openxmlformats.org/officeDocument/2006/relationships/tags" Target="../tags/tag1685.xml"/><Relationship Id="rId6" Type="http://schemas.openxmlformats.org/officeDocument/2006/relationships/tags" Target="../tags/tag1688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4" Type="http://schemas.openxmlformats.org/officeDocument/2006/relationships/tags" Target="../tags/tag1692.xml"/><Relationship Id="rId7" Type="http://schemas.openxmlformats.org/officeDocument/2006/relationships/tags" Target="../tags/tag1695.xml"/><Relationship Id="rId11" Type="http://schemas.openxmlformats.org/officeDocument/2006/relationships/slideLayout" Target="../slideLayouts/slideLayout6.xml"/><Relationship Id="rId1" Type="http://schemas.openxmlformats.org/officeDocument/2006/relationships/tags" Target="../tags/tag1689.xml"/><Relationship Id="rId6" Type="http://schemas.openxmlformats.org/officeDocument/2006/relationships/tags" Target="../tags/tag1694.xml"/><Relationship Id="rId8" Type="http://schemas.openxmlformats.org/officeDocument/2006/relationships/tags" Target="../tags/tag1696.xml"/><Relationship Id="rId13" Type="http://schemas.openxmlformats.org/officeDocument/2006/relationships/image" Target="../media/image9.png"/><Relationship Id="rId10" Type="http://schemas.openxmlformats.org/officeDocument/2006/relationships/tags" Target="../tags/tag1698.xml"/><Relationship Id="rId5" Type="http://schemas.openxmlformats.org/officeDocument/2006/relationships/tags" Target="../tags/tag1693.xml"/><Relationship Id="rId12" Type="http://schemas.openxmlformats.org/officeDocument/2006/relationships/notesSlide" Target="../notesSlides/notesSlide31.xml"/><Relationship Id="rId2" Type="http://schemas.openxmlformats.org/officeDocument/2006/relationships/tags" Target="../tags/tag1690.xml"/><Relationship Id="rId9" Type="http://schemas.openxmlformats.org/officeDocument/2006/relationships/tags" Target="../tags/tag1697.xml"/><Relationship Id="rId3" Type="http://schemas.openxmlformats.org/officeDocument/2006/relationships/tags" Target="../tags/tag1691.xml"/></Relationships>
</file>

<file path=ppt/slides/_rels/slide58.xml.rels><?xml version="1.0" encoding="UTF-8" standalone="yes"?>
<Relationships xmlns="http://schemas.openxmlformats.org/package/2006/relationships"><Relationship Id="rId4" Type="http://schemas.openxmlformats.org/officeDocument/2006/relationships/tags" Target="../tags/tag1702.xml"/><Relationship Id="rId7" Type="http://schemas.openxmlformats.org/officeDocument/2006/relationships/tags" Target="../tags/tag1705.xml"/><Relationship Id="rId11" Type="http://schemas.openxmlformats.org/officeDocument/2006/relationships/image" Target="../media/image9.png"/><Relationship Id="rId1" Type="http://schemas.openxmlformats.org/officeDocument/2006/relationships/tags" Target="../tags/tag1699.xml"/><Relationship Id="rId6" Type="http://schemas.openxmlformats.org/officeDocument/2006/relationships/tags" Target="../tags/tag1704.xml"/><Relationship Id="rId8" Type="http://schemas.openxmlformats.org/officeDocument/2006/relationships/tags" Target="../tags/tag1706.xml"/><Relationship Id="rId13" Type="http://schemas.openxmlformats.org/officeDocument/2006/relationships/image" Target="../media/image11.png"/><Relationship Id="rId10" Type="http://schemas.openxmlformats.org/officeDocument/2006/relationships/notesSlide" Target="../notesSlides/notesSlide32.xml"/><Relationship Id="rId5" Type="http://schemas.openxmlformats.org/officeDocument/2006/relationships/tags" Target="../tags/tag1703.xml"/><Relationship Id="rId12" Type="http://schemas.openxmlformats.org/officeDocument/2006/relationships/image" Target="../media/image10.png"/><Relationship Id="rId2" Type="http://schemas.openxmlformats.org/officeDocument/2006/relationships/tags" Target="../tags/tag1700.xml"/><Relationship Id="rId9" Type="http://schemas.openxmlformats.org/officeDocument/2006/relationships/slideLayout" Target="../slideLayouts/slideLayout6.xml"/><Relationship Id="rId3" Type="http://schemas.openxmlformats.org/officeDocument/2006/relationships/tags" Target="../tags/tag1701.xml"/></Relationships>
</file>

<file path=ppt/slides/_rels/slide59.xml.rels><?xml version="1.0" encoding="UTF-8" standalone="yes"?>
<Relationships xmlns="http://schemas.openxmlformats.org/package/2006/relationships"><Relationship Id="rId4" Type="http://schemas.openxmlformats.org/officeDocument/2006/relationships/tags" Target="../tags/tag1710.xml"/><Relationship Id="rId7" Type="http://schemas.openxmlformats.org/officeDocument/2006/relationships/tags" Target="../tags/tag1713.xml"/><Relationship Id="rId11" Type="http://schemas.openxmlformats.org/officeDocument/2006/relationships/image" Target="../media/image9.png"/><Relationship Id="rId1" Type="http://schemas.openxmlformats.org/officeDocument/2006/relationships/tags" Target="../tags/tag1707.xml"/><Relationship Id="rId6" Type="http://schemas.openxmlformats.org/officeDocument/2006/relationships/tags" Target="../tags/tag1712.xml"/><Relationship Id="rId8" Type="http://schemas.openxmlformats.org/officeDocument/2006/relationships/tags" Target="../tags/tag1714.xml"/><Relationship Id="rId13" Type="http://schemas.openxmlformats.org/officeDocument/2006/relationships/image" Target="../media/image11.png"/><Relationship Id="rId10" Type="http://schemas.openxmlformats.org/officeDocument/2006/relationships/notesSlide" Target="../notesSlides/notesSlide33.xml"/><Relationship Id="rId5" Type="http://schemas.openxmlformats.org/officeDocument/2006/relationships/tags" Target="../tags/tag1711.xml"/><Relationship Id="rId12" Type="http://schemas.openxmlformats.org/officeDocument/2006/relationships/image" Target="../media/image10.png"/><Relationship Id="rId2" Type="http://schemas.openxmlformats.org/officeDocument/2006/relationships/tags" Target="../tags/tag1708.xml"/><Relationship Id="rId9" Type="http://schemas.openxmlformats.org/officeDocument/2006/relationships/slideLayout" Target="../slideLayouts/slideLayout6.xml"/><Relationship Id="rId3" Type="http://schemas.openxmlformats.org/officeDocument/2006/relationships/tags" Target="../tags/tag170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4" Type="http://schemas.openxmlformats.org/officeDocument/2006/relationships/tags" Target="../tags/tag1718.xml"/><Relationship Id="rId5" Type="http://schemas.openxmlformats.org/officeDocument/2006/relationships/slideLayout" Target="../slideLayouts/slideLayout6.xml"/><Relationship Id="rId7" Type="http://schemas.openxmlformats.org/officeDocument/2006/relationships/image" Target="../media/image9.png"/><Relationship Id="rId1" Type="http://schemas.openxmlformats.org/officeDocument/2006/relationships/tags" Target="../tags/tag1715.xml"/><Relationship Id="rId2" Type="http://schemas.openxmlformats.org/officeDocument/2006/relationships/tags" Target="../tags/tag1716.xml"/><Relationship Id="rId3" Type="http://schemas.openxmlformats.org/officeDocument/2006/relationships/tags" Target="../tags/tag1717.xml"/><Relationship Id="rId6" Type="http://schemas.openxmlformats.org/officeDocument/2006/relationships/notesSlide" Target="../notesSlides/notesSlide34.xml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.xml"/><Relationship Id="rId4" Type="http://schemas.openxmlformats.org/officeDocument/2006/relationships/tags" Target="../tags/tag1722.xml"/><Relationship Id="rId10" Type="http://schemas.openxmlformats.org/officeDocument/2006/relationships/image" Target="../media/image12.png"/><Relationship Id="rId5" Type="http://schemas.openxmlformats.org/officeDocument/2006/relationships/tags" Target="../tags/tag1723.xml"/><Relationship Id="rId7" Type="http://schemas.openxmlformats.org/officeDocument/2006/relationships/tags" Target="../tags/tag1725.xml"/><Relationship Id="rId1" Type="http://schemas.openxmlformats.org/officeDocument/2006/relationships/tags" Target="../tags/tag1719.xml"/><Relationship Id="rId2" Type="http://schemas.openxmlformats.org/officeDocument/2006/relationships/tags" Target="../tags/tag1720.xml"/><Relationship Id="rId9" Type="http://schemas.openxmlformats.org/officeDocument/2006/relationships/notesSlide" Target="../notesSlides/notesSlide35.xml"/><Relationship Id="rId3" Type="http://schemas.openxmlformats.org/officeDocument/2006/relationships/tags" Target="../tags/tag1721.xml"/><Relationship Id="rId6" Type="http://schemas.openxmlformats.org/officeDocument/2006/relationships/tags" Target="../tags/tag1724.xml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tags" Target="../tags/tag1733.xml"/><Relationship Id="rId4" Type="http://schemas.openxmlformats.org/officeDocument/2006/relationships/tags" Target="../tags/tag1729.xml"/><Relationship Id="rId10" Type="http://schemas.openxmlformats.org/officeDocument/2006/relationships/notesSlide" Target="../notesSlides/notesSlide36.xml"/><Relationship Id="rId5" Type="http://schemas.openxmlformats.org/officeDocument/2006/relationships/tags" Target="../tags/tag1730.xml"/><Relationship Id="rId7" Type="http://schemas.openxmlformats.org/officeDocument/2006/relationships/tags" Target="../tags/tag1732.xml"/><Relationship Id="rId11" Type="http://schemas.openxmlformats.org/officeDocument/2006/relationships/image" Target="../media/image13.png"/><Relationship Id="rId12" Type="http://schemas.openxmlformats.org/officeDocument/2006/relationships/image" Target="../media/image14.png"/><Relationship Id="rId1" Type="http://schemas.openxmlformats.org/officeDocument/2006/relationships/tags" Target="../tags/tag1726.xml"/><Relationship Id="rId2" Type="http://schemas.openxmlformats.org/officeDocument/2006/relationships/tags" Target="../tags/tag1727.xml"/><Relationship Id="rId9" Type="http://schemas.openxmlformats.org/officeDocument/2006/relationships/slideLayout" Target="../slideLayouts/slideLayout6.xml"/><Relationship Id="rId3" Type="http://schemas.openxmlformats.org/officeDocument/2006/relationships/tags" Target="../tags/tag1728.xml"/><Relationship Id="rId6" Type="http://schemas.openxmlformats.org/officeDocument/2006/relationships/tags" Target="../tags/tag1731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tags" Target="../tags/tag1741.xml"/><Relationship Id="rId4" Type="http://schemas.openxmlformats.org/officeDocument/2006/relationships/tags" Target="../tags/tag1737.xml"/><Relationship Id="rId10" Type="http://schemas.openxmlformats.org/officeDocument/2006/relationships/notesSlide" Target="../notesSlides/notesSlide37.xml"/><Relationship Id="rId5" Type="http://schemas.openxmlformats.org/officeDocument/2006/relationships/tags" Target="../tags/tag1738.xml"/><Relationship Id="rId7" Type="http://schemas.openxmlformats.org/officeDocument/2006/relationships/tags" Target="../tags/tag1740.xml"/><Relationship Id="rId11" Type="http://schemas.openxmlformats.org/officeDocument/2006/relationships/image" Target="../media/image15.png"/><Relationship Id="rId12" Type="http://schemas.openxmlformats.org/officeDocument/2006/relationships/image" Target="../media/image16.png"/><Relationship Id="rId1" Type="http://schemas.openxmlformats.org/officeDocument/2006/relationships/tags" Target="../tags/tag1734.xml"/><Relationship Id="rId2" Type="http://schemas.openxmlformats.org/officeDocument/2006/relationships/tags" Target="../tags/tag1735.xml"/><Relationship Id="rId9" Type="http://schemas.openxmlformats.org/officeDocument/2006/relationships/slideLayout" Target="../slideLayouts/slideLayout6.xml"/><Relationship Id="rId3" Type="http://schemas.openxmlformats.org/officeDocument/2006/relationships/tags" Target="../tags/tag1736.xml"/><Relationship Id="rId6" Type="http://schemas.openxmlformats.org/officeDocument/2006/relationships/tags" Target="../tags/tag1739.xml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.xml"/><Relationship Id="rId4" Type="http://schemas.openxmlformats.org/officeDocument/2006/relationships/tags" Target="../tags/tag1745.xml"/><Relationship Id="rId10" Type="http://schemas.openxmlformats.org/officeDocument/2006/relationships/image" Target="../media/image17.png"/><Relationship Id="rId5" Type="http://schemas.openxmlformats.org/officeDocument/2006/relationships/tags" Target="../tags/tag1746.xml"/><Relationship Id="rId7" Type="http://schemas.openxmlformats.org/officeDocument/2006/relationships/tags" Target="../tags/tag1748.xml"/><Relationship Id="rId11" Type="http://schemas.openxmlformats.org/officeDocument/2006/relationships/image" Target="../media/image18.png"/><Relationship Id="rId1" Type="http://schemas.openxmlformats.org/officeDocument/2006/relationships/tags" Target="../tags/tag1742.xml"/><Relationship Id="rId2" Type="http://schemas.openxmlformats.org/officeDocument/2006/relationships/tags" Target="../tags/tag1743.xml"/><Relationship Id="rId9" Type="http://schemas.openxmlformats.org/officeDocument/2006/relationships/notesSlide" Target="../notesSlides/notesSlide38.xml"/><Relationship Id="rId3" Type="http://schemas.openxmlformats.org/officeDocument/2006/relationships/tags" Target="../tags/tag1744.xml"/><Relationship Id="rId6" Type="http://schemas.openxmlformats.org/officeDocument/2006/relationships/tags" Target="../tags/tag1747.xml"/></Relationships>
</file>

<file path=ppt/slides/_rels/slide65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9.png"/><Relationship Id="rId4" Type="http://schemas.openxmlformats.org/officeDocument/2006/relationships/tags" Target="../tags/tag1752.xml"/><Relationship Id="rId7" Type="http://schemas.openxmlformats.org/officeDocument/2006/relationships/tags" Target="../tags/tag1755.xml"/><Relationship Id="rId11" Type="http://schemas.openxmlformats.org/officeDocument/2006/relationships/notesSlide" Target="../notesSlides/notesSlide39.xml"/><Relationship Id="rId1" Type="http://schemas.openxmlformats.org/officeDocument/2006/relationships/tags" Target="../tags/tag1749.xml"/><Relationship Id="rId6" Type="http://schemas.openxmlformats.org/officeDocument/2006/relationships/tags" Target="../tags/tag1754.xml"/><Relationship Id="rId8" Type="http://schemas.openxmlformats.org/officeDocument/2006/relationships/tags" Target="../tags/tag1756.xml"/><Relationship Id="rId13" Type="http://schemas.openxmlformats.org/officeDocument/2006/relationships/image" Target="../media/image18.png"/><Relationship Id="rId10" Type="http://schemas.openxmlformats.org/officeDocument/2006/relationships/slideLayout" Target="../slideLayouts/slideLayout6.xml"/><Relationship Id="rId5" Type="http://schemas.openxmlformats.org/officeDocument/2006/relationships/tags" Target="../tags/tag1753.xml"/><Relationship Id="rId12" Type="http://schemas.openxmlformats.org/officeDocument/2006/relationships/image" Target="../media/image17.png"/><Relationship Id="rId2" Type="http://schemas.openxmlformats.org/officeDocument/2006/relationships/tags" Target="../tags/tag1750.xml"/><Relationship Id="rId9" Type="http://schemas.openxmlformats.org/officeDocument/2006/relationships/tags" Target="../tags/tag1757.xml"/><Relationship Id="rId3" Type="http://schemas.openxmlformats.org/officeDocument/2006/relationships/tags" Target="../tags/tag175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tags" Target="../tags/tag14.xml"/><Relationship Id="rId5" Type="http://schemas.openxmlformats.org/officeDocument/2006/relationships/slideLayout" Target="../slideLayouts/slideLayout6.xml"/><Relationship Id="rId7" Type="http://schemas.openxmlformats.org/officeDocument/2006/relationships/image" Target="../media/image3.png"/><Relationship Id="rId1" Type="http://schemas.openxmlformats.org/officeDocument/2006/relationships/tags" Target="../tags/tag11.xml"/><Relationship Id="rId2" Type="http://schemas.openxmlformats.org/officeDocument/2006/relationships/tags" Target="../tags/tag12.xml"/><Relationship Id="rId3" Type="http://schemas.openxmlformats.org/officeDocument/2006/relationships/tags" Target="../tags/tag13.xml"/><Relationship Id="rId6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22.xml"/><Relationship Id="rId4" Type="http://schemas.openxmlformats.org/officeDocument/2006/relationships/tags" Target="../tags/tag18.xml"/><Relationship Id="rId10" Type="http://schemas.openxmlformats.org/officeDocument/2006/relationships/slideLayout" Target="../slideLayouts/slideLayout6.xml"/><Relationship Id="rId5" Type="http://schemas.openxmlformats.org/officeDocument/2006/relationships/tags" Target="../tags/tag19.xml"/><Relationship Id="rId7" Type="http://schemas.openxmlformats.org/officeDocument/2006/relationships/tags" Target="../tags/tag21.xml"/><Relationship Id="rId11" Type="http://schemas.openxmlformats.org/officeDocument/2006/relationships/notesSlide" Target="../notesSlides/notesSlide5.xml"/><Relationship Id="rId12" Type="http://schemas.openxmlformats.org/officeDocument/2006/relationships/image" Target="../media/image4.png"/><Relationship Id="rId1" Type="http://schemas.openxmlformats.org/officeDocument/2006/relationships/tags" Target="../tags/tag15.xml"/><Relationship Id="rId2" Type="http://schemas.openxmlformats.org/officeDocument/2006/relationships/tags" Target="../tags/tag16.xml"/><Relationship Id="rId9" Type="http://schemas.openxmlformats.org/officeDocument/2006/relationships/tags" Target="../tags/tag23.xml"/><Relationship Id="rId3" Type="http://schemas.openxmlformats.org/officeDocument/2006/relationships/tags" Target="../tags/tag17.xml"/><Relationship Id="rId6" Type="http://schemas.openxmlformats.org/officeDocument/2006/relationships/tags" Target="../tags/tag20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0" y="1066800"/>
            <a:ext cx="4267200" cy="35941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143000" y="5791200"/>
            <a:ext cx="7620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http://</a:t>
            </a:r>
            <a:r>
              <a:rPr lang="en-US" sz="2400" dirty="0" err="1" smtClean="0"/>
              <a:t>www.youtube.com/watch?v</a:t>
            </a:r>
            <a:r>
              <a:rPr lang="en-US" sz="2400" dirty="0" smtClean="0"/>
              <a:t>=ICgL1OWsn58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57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>
                <a:solidFill>
                  <a:schemeClr val="tx1"/>
                </a:solidFill>
              </a:rPr>
              <a:t>Strategic thinking = intelligence</a:t>
            </a:r>
          </a:p>
        </p:txBody>
      </p:sp>
      <p:sp>
        <p:nvSpPr>
          <p:cNvPr id="23556" name="Rectangle 49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435475" y="469900"/>
            <a:ext cx="1841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60000"/>
              </a:lnSpc>
              <a:spcBef>
                <a:spcPct val="50000"/>
              </a:spcBef>
            </a:pPr>
            <a:endParaRPr lang="en-US" sz="420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3557" name="Text Box 50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116388" y="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2400">
                <a:ea typeface="ＭＳ Ｐゴシック" charset="-128"/>
                <a:cs typeface="ＭＳ Ｐゴシック" charset="-128"/>
              </a:rPr>
              <a:t>?</a:t>
            </a:r>
            <a:endParaRPr lang="en-US" sz="2400">
              <a:latin typeface="Times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3558" name="Text Box 5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3881437"/>
            <a:ext cx="1752600" cy="476250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400">
                <a:solidFill>
                  <a:schemeClr val="accent2"/>
                </a:solidFill>
                <a:latin typeface="Times" charset="0"/>
                <a:ea typeface="ＭＳ Ｐゴシック" charset="-128"/>
                <a:cs typeface="ＭＳ Ｐゴシック" charset="-128"/>
              </a:rPr>
              <a:t>humans</a:t>
            </a:r>
          </a:p>
        </p:txBody>
      </p:sp>
      <p:sp>
        <p:nvSpPr>
          <p:cNvPr id="23560" name="Text Box 53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200" y="4567237"/>
            <a:ext cx="2667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good at evaluating the strength of a board for a player</a:t>
            </a:r>
          </a:p>
        </p:txBody>
      </p:sp>
      <p:pic>
        <p:nvPicPr>
          <p:cNvPr id="23563" name="Picture 56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3205163" y="3200400"/>
            <a:ext cx="2471737" cy="247173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295400" y="1524000"/>
            <a:ext cx="6781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How could you figure out how humans approach playing chess?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6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77875" y="2973388"/>
            <a:ext cx="5410200" cy="56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60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- experts could reconstruct these perfectly</a:t>
            </a:r>
          </a:p>
          <a:p>
            <a:pPr eaLnBrk="0" hangingPunct="0">
              <a:lnSpc>
                <a:spcPct val="60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- novice players did far worse…</a:t>
            </a:r>
          </a:p>
        </p:txBody>
      </p:sp>
      <p:sp>
        <p:nvSpPr>
          <p:cNvPr id="25603" name="Text Box 50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09600" y="1295400"/>
            <a:ext cx="6705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Comic Sans MS" charset="0"/>
                <a:ea typeface="ＭＳ Ｐゴシック" charset="-128"/>
                <a:cs typeface="ＭＳ Ｐゴシック" charset="-128"/>
              </a:rPr>
              <a:t>An experiment (by deGroot) was performed in which chess positions were shown to novice and expert players…</a:t>
            </a:r>
          </a:p>
        </p:txBody>
      </p:sp>
      <p:sp>
        <p:nvSpPr>
          <p:cNvPr id="25605" name="Rectangle 5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57200" y="152400"/>
            <a:ext cx="8229600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r>
              <a:rPr lang="en-US" sz="3600"/>
              <a:t>How humans play games…</a:t>
            </a:r>
          </a:p>
        </p:txBody>
      </p:sp>
      <p:pic>
        <p:nvPicPr>
          <p:cNvPr id="6" name="Picture 96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6013450" y="2062163"/>
            <a:ext cx="2136775" cy="21367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6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77875" y="2973388"/>
            <a:ext cx="5410200" cy="56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60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- experts could reconstruct these perfectly</a:t>
            </a:r>
          </a:p>
          <a:p>
            <a:pPr eaLnBrk="0" hangingPunct="0">
              <a:lnSpc>
                <a:spcPct val="60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- novice players did far worse…</a:t>
            </a:r>
          </a:p>
        </p:txBody>
      </p:sp>
      <p:sp>
        <p:nvSpPr>
          <p:cNvPr id="27651" name="Text Box 7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09600" y="4267200"/>
            <a:ext cx="6705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u="sng">
                <a:latin typeface="Comic Sans MS" charset="0"/>
                <a:ea typeface="ＭＳ Ｐゴシック" charset="-128"/>
                <a:cs typeface="ＭＳ Ｐゴシック" charset="-128"/>
              </a:rPr>
              <a:t>Random</a:t>
            </a:r>
            <a:r>
              <a:rPr lang="en-US" sz="2400">
                <a:latin typeface="Comic Sans MS" charset="0"/>
                <a:ea typeface="ＭＳ Ｐゴシック" charset="-128"/>
                <a:cs typeface="ＭＳ Ｐゴシック" charset="-128"/>
              </a:rPr>
              <a:t> chess positions (not legal </a:t>
            </a:r>
            <a:br>
              <a:rPr lang="en-US" sz="2400">
                <a:latin typeface="Comic Sans MS" charset="0"/>
                <a:ea typeface="ＭＳ Ｐゴシック" charset="-128"/>
                <a:cs typeface="ＭＳ Ｐゴシック" charset="-128"/>
              </a:rPr>
            </a:br>
            <a:r>
              <a:rPr lang="en-US" sz="2400">
                <a:latin typeface="Comic Sans MS" charset="0"/>
                <a:ea typeface="ＭＳ Ｐゴシック" charset="-128"/>
                <a:cs typeface="ＭＳ Ｐゴシック" charset="-128"/>
              </a:rPr>
              <a:t>ones) were then shown to the two </a:t>
            </a:r>
            <a:br>
              <a:rPr lang="en-US" sz="2400">
                <a:latin typeface="Comic Sans MS" charset="0"/>
                <a:ea typeface="ＭＳ Ｐゴシック" charset="-128"/>
                <a:cs typeface="ＭＳ Ｐゴシック" charset="-128"/>
              </a:rPr>
            </a:br>
            <a:r>
              <a:rPr lang="en-US" sz="2400">
                <a:latin typeface="Comic Sans MS" charset="0"/>
                <a:ea typeface="ＭＳ Ｐゴシック" charset="-128"/>
                <a:cs typeface="ＭＳ Ｐゴシック" charset="-128"/>
              </a:rPr>
              <a:t>groups</a:t>
            </a:r>
          </a:p>
        </p:txBody>
      </p:sp>
      <p:sp>
        <p:nvSpPr>
          <p:cNvPr id="27652" name="Text Box 8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28688" y="5629275"/>
            <a:ext cx="4191000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40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- experts and novices did just as </a:t>
            </a:r>
          </a:p>
          <a:p>
            <a:pPr eaLnBrk="0" hangingPunct="0">
              <a:lnSpc>
                <a:spcPct val="40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  badly at reconstructing them!</a:t>
            </a:r>
          </a:p>
        </p:txBody>
      </p:sp>
      <p:sp>
        <p:nvSpPr>
          <p:cNvPr id="27653" name="Text Box 9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09600" y="1295400"/>
            <a:ext cx="6705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Comic Sans MS" charset="0"/>
                <a:ea typeface="ＭＳ Ｐゴシック" charset="-128"/>
                <a:cs typeface="ＭＳ Ｐゴシック" charset="-128"/>
              </a:rPr>
              <a:t>An experiment (by deGroot) was performed in which chess positions were shown to novice and expert players…</a:t>
            </a:r>
          </a:p>
        </p:txBody>
      </p:sp>
      <p:pic>
        <p:nvPicPr>
          <p:cNvPr id="27654" name="Picture 96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0"/>
          <a:srcRect/>
          <a:stretch>
            <a:fillRect/>
          </a:stretch>
        </p:blipFill>
        <p:spPr bwMode="auto">
          <a:xfrm>
            <a:off x="6013450" y="2062163"/>
            <a:ext cx="2136775" cy="21367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27655" name="Picture 97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6013450" y="4349750"/>
            <a:ext cx="2201863" cy="22018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27656" name="Rectangle 98"/>
          <p:cNvSpPr>
            <a:spLocks noGrp="1" noChangeArrowheads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pPr eaLnBrk="1" hangingPunct="1"/>
            <a:r>
              <a:rPr lang="en-US">
                <a:solidFill>
                  <a:schemeClr val="tx1"/>
                </a:solidFill>
              </a:rPr>
              <a:t>How humans play games…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People are still working on this problem…</a:t>
            </a:r>
            <a:endParaRPr lang="en-US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" y="1752600"/>
            <a:ext cx="8305800" cy="30353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33400" y="5791200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 smtClean="0"/>
              <a:t>http://people.brunel.ac.uk/~hsstffg/frg-research/chess_expertise/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Tic </a:t>
            </a:r>
            <a:r>
              <a:rPr lang="en-US" dirty="0" err="1" smtClean="0"/>
              <a:t>Tac</a:t>
            </a:r>
            <a:r>
              <a:rPr lang="en-US" dirty="0" smtClean="0"/>
              <a:t> Toe as search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3429000" y="1295400"/>
            <a:ext cx="1905000" cy="1828800"/>
            <a:chOff x="3200400" y="1219200"/>
            <a:chExt cx="1905000" cy="1828800"/>
          </a:xfrm>
        </p:grpSpPr>
        <p:sp>
          <p:nvSpPr>
            <p:cNvPr id="3" name="Rectangle 2"/>
            <p:cNvSpPr/>
            <p:nvPr/>
          </p:nvSpPr>
          <p:spPr bwMode="auto">
            <a:xfrm>
              <a:off x="3200400" y="1219200"/>
              <a:ext cx="1905000" cy="1828800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cxnSp>
          <p:nvCxnSpPr>
            <p:cNvPr id="5" name="Straight Connector 4"/>
            <p:cNvCxnSpPr/>
            <p:nvPr/>
          </p:nvCxnSpPr>
          <p:spPr bwMode="auto">
            <a:xfrm rot="5400000">
              <a:off x="2896394" y="2132806"/>
              <a:ext cx="18288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" name="Straight Connector 5"/>
            <p:cNvCxnSpPr/>
            <p:nvPr/>
          </p:nvCxnSpPr>
          <p:spPr bwMode="auto">
            <a:xfrm rot="5400000">
              <a:off x="3582194" y="2132806"/>
              <a:ext cx="18288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/>
            <p:cNvCxnSpPr/>
            <p:nvPr/>
          </p:nvCxnSpPr>
          <p:spPr bwMode="auto">
            <a:xfrm rot="10800000">
              <a:off x="3200400" y="1827211"/>
              <a:ext cx="19050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 rot="10800000">
              <a:off x="3200400" y="2436811"/>
              <a:ext cx="19050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2" name="TextBox 11"/>
          <p:cNvSpPr txBox="1"/>
          <p:nvPr/>
        </p:nvSpPr>
        <p:spPr>
          <a:xfrm>
            <a:off x="1905000" y="4419600"/>
            <a:ext cx="6019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00FF"/>
                </a:solidFill>
              </a:rPr>
              <a:t>How can we pose this as a search problem?</a:t>
            </a:r>
            <a:endParaRPr lang="en-US" sz="36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Tic </a:t>
            </a:r>
            <a:r>
              <a:rPr lang="en-US" dirty="0" err="1" smtClean="0"/>
              <a:t>Tac</a:t>
            </a:r>
            <a:r>
              <a:rPr lang="en-US" dirty="0" smtClean="0"/>
              <a:t> Toe as search</a:t>
            </a:r>
            <a:endParaRPr lang="en-US" dirty="0"/>
          </a:p>
        </p:txBody>
      </p:sp>
      <p:grpSp>
        <p:nvGrpSpPr>
          <p:cNvPr id="4" name="Group 10"/>
          <p:cNvGrpSpPr/>
          <p:nvPr/>
        </p:nvGrpSpPr>
        <p:grpSpPr>
          <a:xfrm>
            <a:off x="3429000" y="1295400"/>
            <a:ext cx="1905000" cy="1828800"/>
            <a:chOff x="3200400" y="1219200"/>
            <a:chExt cx="1905000" cy="1828800"/>
          </a:xfrm>
        </p:grpSpPr>
        <p:sp>
          <p:nvSpPr>
            <p:cNvPr id="3" name="Rectangle 2"/>
            <p:cNvSpPr/>
            <p:nvPr/>
          </p:nvSpPr>
          <p:spPr bwMode="auto">
            <a:xfrm>
              <a:off x="3200400" y="1219200"/>
              <a:ext cx="1905000" cy="1828800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cxnSp>
          <p:nvCxnSpPr>
            <p:cNvPr id="5" name="Straight Connector 4"/>
            <p:cNvCxnSpPr/>
            <p:nvPr/>
          </p:nvCxnSpPr>
          <p:spPr bwMode="auto">
            <a:xfrm rot="5400000">
              <a:off x="2896394" y="2132806"/>
              <a:ext cx="18288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" name="Straight Connector 5"/>
            <p:cNvCxnSpPr/>
            <p:nvPr/>
          </p:nvCxnSpPr>
          <p:spPr bwMode="auto">
            <a:xfrm rot="5400000">
              <a:off x="3582194" y="2132806"/>
              <a:ext cx="18288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/>
            <p:cNvCxnSpPr/>
            <p:nvPr/>
          </p:nvCxnSpPr>
          <p:spPr bwMode="auto">
            <a:xfrm rot="10800000">
              <a:off x="3200400" y="1827211"/>
              <a:ext cx="19050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 rot="10800000">
              <a:off x="3200400" y="2436811"/>
              <a:ext cx="19050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1" name="Group 10"/>
          <p:cNvGrpSpPr/>
          <p:nvPr/>
        </p:nvGrpSpPr>
        <p:grpSpPr>
          <a:xfrm>
            <a:off x="457200" y="4267200"/>
            <a:ext cx="1905000" cy="1828800"/>
            <a:chOff x="3200400" y="1219200"/>
            <a:chExt cx="1905000" cy="1828800"/>
          </a:xfrm>
        </p:grpSpPr>
        <p:sp>
          <p:nvSpPr>
            <p:cNvPr id="13" name="Rectangle 12"/>
            <p:cNvSpPr/>
            <p:nvPr/>
          </p:nvSpPr>
          <p:spPr bwMode="auto">
            <a:xfrm>
              <a:off x="3200400" y="1219200"/>
              <a:ext cx="1905000" cy="1828800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 bwMode="auto">
            <a:xfrm rot="5400000">
              <a:off x="2896394" y="2132806"/>
              <a:ext cx="18288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 rot="5400000">
              <a:off x="3582194" y="2132806"/>
              <a:ext cx="18288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 rot="10800000">
              <a:off x="3200400" y="1827211"/>
              <a:ext cx="19050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 rot="10800000">
              <a:off x="3200400" y="2436811"/>
              <a:ext cx="19050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8" name="Group 17"/>
          <p:cNvGrpSpPr/>
          <p:nvPr/>
        </p:nvGrpSpPr>
        <p:grpSpPr>
          <a:xfrm>
            <a:off x="2667000" y="4267200"/>
            <a:ext cx="1905000" cy="1828800"/>
            <a:chOff x="3200400" y="1219200"/>
            <a:chExt cx="1905000" cy="1828800"/>
          </a:xfrm>
        </p:grpSpPr>
        <p:sp>
          <p:nvSpPr>
            <p:cNvPr id="19" name="Rectangle 18"/>
            <p:cNvSpPr/>
            <p:nvPr/>
          </p:nvSpPr>
          <p:spPr bwMode="auto">
            <a:xfrm>
              <a:off x="3200400" y="1219200"/>
              <a:ext cx="1905000" cy="1828800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 bwMode="auto">
            <a:xfrm rot="5400000">
              <a:off x="2896394" y="2132806"/>
              <a:ext cx="18288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 rot="5400000">
              <a:off x="3582194" y="2132806"/>
              <a:ext cx="18288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/>
            <p:cNvCxnSpPr/>
            <p:nvPr/>
          </p:nvCxnSpPr>
          <p:spPr bwMode="auto">
            <a:xfrm rot="10800000">
              <a:off x="3200400" y="1827211"/>
              <a:ext cx="19050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Straight Connector 22"/>
            <p:cNvCxnSpPr/>
            <p:nvPr/>
          </p:nvCxnSpPr>
          <p:spPr bwMode="auto">
            <a:xfrm rot="10800000">
              <a:off x="3200400" y="2436811"/>
              <a:ext cx="19050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4" name="Group 23"/>
          <p:cNvGrpSpPr/>
          <p:nvPr/>
        </p:nvGrpSpPr>
        <p:grpSpPr>
          <a:xfrm>
            <a:off x="6934200" y="4343400"/>
            <a:ext cx="1905000" cy="1828800"/>
            <a:chOff x="3200400" y="1219200"/>
            <a:chExt cx="1905000" cy="1828800"/>
          </a:xfrm>
        </p:grpSpPr>
        <p:sp>
          <p:nvSpPr>
            <p:cNvPr id="25" name="Rectangle 24"/>
            <p:cNvSpPr/>
            <p:nvPr/>
          </p:nvSpPr>
          <p:spPr bwMode="auto">
            <a:xfrm>
              <a:off x="3200400" y="1219200"/>
              <a:ext cx="1905000" cy="1828800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cxnSp>
          <p:nvCxnSpPr>
            <p:cNvPr id="26" name="Straight Connector 25"/>
            <p:cNvCxnSpPr/>
            <p:nvPr/>
          </p:nvCxnSpPr>
          <p:spPr bwMode="auto">
            <a:xfrm rot="5400000">
              <a:off x="2896394" y="2132806"/>
              <a:ext cx="18288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Straight Connector 26"/>
            <p:cNvCxnSpPr/>
            <p:nvPr/>
          </p:nvCxnSpPr>
          <p:spPr bwMode="auto">
            <a:xfrm rot="5400000">
              <a:off x="3582194" y="2132806"/>
              <a:ext cx="18288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/>
            <p:cNvCxnSpPr/>
            <p:nvPr/>
          </p:nvCxnSpPr>
          <p:spPr bwMode="auto">
            <a:xfrm rot="10800000">
              <a:off x="3200400" y="1827211"/>
              <a:ext cx="19050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28"/>
            <p:cNvCxnSpPr/>
            <p:nvPr/>
          </p:nvCxnSpPr>
          <p:spPr bwMode="auto">
            <a:xfrm rot="10800000">
              <a:off x="3200400" y="2436811"/>
              <a:ext cx="19050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0" name="TextBox 29"/>
          <p:cNvSpPr txBox="1"/>
          <p:nvPr/>
        </p:nvSpPr>
        <p:spPr>
          <a:xfrm>
            <a:off x="5410200" y="4876800"/>
            <a:ext cx="1295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…</a:t>
            </a:r>
            <a:endParaRPr lang="en-US" sz="4000" dirty="0"/>
          </a:p>
        </p:txBody>
      </p:sp>
      <p:sp>
        <p:nvSpPr>
          <p:cNvPr id="31" name="TextBox 30"/>
          <p:cNvSpPr txBox="1"/>
          <p:nvPr/>
        </p:nvSpPr>
        <p:spPr>
          <a:xfrm>
            <a:off x="533400" y="4267200"/>
            <a:ext cx="609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X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352800" y="4267200"/>
            <a:ext cx="609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X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8305800" y="5511224"/>
            <a:ext cx="609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X</a:t>
            </a:r>
          </a:p>
        </p:txBody>
      </p:sp>
      <p:cxnSp>
        <p:nvCxnSpPr>
          <p:cNvPr id="35" name="Straight Arrow Connector 34"/>
          <p:cNvCxnSpPr>
            <a:stCxn id="3" idx="2"/>
            <a:endCxn id="13" idx="0"/>
          </p:cNvCxnSpPr>
          <p:nvPr/>
        </p:nvCxnSpPr>
        <p:spPr bwMode="auto">
          <a:xfrm rot="5400000">
            <a:off x="2324100" y="2209800"/>
            <a:ext cx="1143000" cy="29718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7" name="Straight Arrow Connector 36"/>
          <p:cNvCxnSpPr>
            <a:stCxn id="3" idx="2"/>
            <a:endCxn id="32" idx="0"/>
          </p:cNvCxnSpPr>
          <p:nvPr/>
        </p:nvCxnSpPr>
        <p:spPr bwMode="auto">
          <a:xfrm rot="5400000">
            <a:off x="3448050" y="3333750"/>
            <a:ext cx="1143000" cy="7239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Straight Arrow Connector 38"/>
          <p:cNvCxnSpPr>
            <a:stCxn id="3" idx="2"/>
            <a:endCxn id="25" idx="0"/>
          </p:cNvCxnSpPr>
          <p:nvPr/>
        </p:nvCxnSpPr>
        <p:spPr bwMode="auto">
          <a:xfrm rot="16200000" flipH="1">
            <a:off x="5524500" y="1981200"/>
            <a:ext cx="1219200" cy="35052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Tic </a:t>
            </a:r>
            <a:r>
              <a:rPr lang="en-US" dirty="0" err="1" smtClean="0"/>
              <a:t>Tac</a:t>
            </a:r>
            <a:r>
              <a:rPr lang="en-US" dirty="0" smtClean="0"/>
              <a:t> Toe as search</a:t>
            </a:r>
            <a:endParaRPr lang="en-US" dirty="0"/>
          </a:p>
        </p:txBody>
      </p:sp>
      <p:grpSp>
        <p:nvGrpSpPr>
          <p:cNvPr id="4" name="Group 10"/>
          <p:cNvGrpSpPr/>
          <p:nvPr/>
        </p:nvGrpSpPr>
        <p:grpSpPr>
          <a:xfrm>
            <a:off x="3429000" y="1295400"/>
            <a:ext cx="1905000" cy="1828800"/>
            <a:chOff x="3200400" y="1219200"/>
            <a:chExt cx="1905000" cy="1828800"/>
          </a:xfrm>
        </p:grpSpPr>
        <p:sp>
          <p:nvSpPr>
            <p:cNvPr id="3" name="Rectangle 2"/>
            <p:cNvSpPr/>
            <p:nvPr/>
          </p:nvSpPr>
          <p:spPr bwMode="auto">
            <a:xfrm>
              <a:off x="3200400" y="1219200"/>
              <a:ext cx="1905000" cy="1828800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cxnSp>
          <p:nvCxnSpPr>
            <p:cNvPr id="5" name="Straight Connector 4"/>
            <p:cNvCxnSpPr/>
            <p:nvPr/>
          </p:nvCxnSpPr>
          <p:spPr bwMode="auto">
            <a:xfrm rot="5400000">
              <a:off x="2896394" y="2132806"/>
              <a:ext cx="18288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" name="Straight Connector 5"/>
            <p:cNvCxnSpPr/>
            <p:nvPr/>
          </p:nvCxnSpPr>
          <p:spPr bwMode="auto">
            <a:xfrm rot="5400000">
              <a:off x="3582194" y="2132806"/>
              <a:ext cx="18288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/>
            <p:cNvCxnSpPr/>
            <p:nvPr/>
          </p:nvCxnSpPr>
          <p:spPr bwMode="auto">
            <a:xfrm rot="10800000">
              <a:off x="3200400" y="1827211"/>
              <a:ext cx="19050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 rot="10800000">
              <a:off x="3200400" y="2436811"/>
              <a:ext cx="19050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8" name="Group 10"/>
          <p:cNvGrpSpPr/>
          <p:nvPr/>
        </p:nvGrpSpPr>
        <p:grpSpPr>
          <a:xfrm>
            <a:off x="457200" y="4267200"/>
            <a:ext cx="1905000" cy="1828800"/>
            <a:chOff x="3200400" y="1219200"/>
            <a:chExt cx="1905000" cy="1828800"/>
          </a:xfrm>
        </p:grpSpPr>
        <p:sp>
          <p:nvSpPr>
            <p:cNvPr id="13" name="Rectangle 12"/>
            <p:cNvSpPr/>
            <p:nvPr/>
          </p:nvSpPr>
          <p:spPr bwMode="auto">
            <a:xfrm>
              <a:off x="3200400" y="1219200"/>
              <a:ext cx="1905000" cy="1828800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 bwMode="auto">
            <a:xfrm rot="5400000">
              <a:off x="2896394" y="2132806"/>
              <a:ext cx="18288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 rot="5400000">
              <a:off x="3582194" y="2132806"/>
              <a:ext cx="18288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 rot="10800000">
              <a:off x="3200400" y="1827211"/>
              <a:ext cx="19050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 rot="10800000">
              <a:off x="3200400" y="2436811"/>
              <a:ext cx="19050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9" name="Group 17"/>
          <p:cNvGrpSpPr/>
          <p:nvPr/>
        </p:nvGrpSpPr>
        <p:grpSpPr>
          <a:xfrm>
            <a:off x="2667000" y="4267200"/>
            <a:ext cx="1905000" cy="1828800"/>
            <a:chOff x="3200400" y="1219200"/>
            <a:chExt cx="1905000" cy="1828800"/>
          </a:xfrm>
        </p:grpSpPr>
        <p:sp>
          <p:nvSpPr>
            <p:cNvPr id="19" name="Rectangle 18"/>
            <p:cNvSpPr/>
            <p:nvPr/>
          </p:nvSpPr>
          <p:spPr bwMode="auto">
            <a:xfrm>
              <a:off x="3200400" y="1219200"/>
              <a:ext cx="1905000" cy="1828800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 bwMode="auto">
            <a:xfrm rot="5400000">
              <a:off x="2896394" y="2132806"/>
              <a:ext cx="18288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 rot="5400000">
              <a:off x="3582194" y="2132806"/>
              <a:ext cx="18288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/>
            <p:cNvCxnSpPr/>
            <p:nvPr/>
          </p:nvCxnSpPr>
          <p:spPr bwMode="auto">
            <a:xfrm rot="10800000">
              <a:off x="3200400" y="1827211"/>
              <a:ext cx="19050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Straight Connector 22"/>
            <p:cNvCxnSpPr/>
            <p:nvPr/>
          </p:nvCxnSpPr>
          <p:spPr bwMode="auto">
            <a:xfrm rot="10800000">
              <a:off x="3200400" y="2436811"/>
              <a:ext cx="19050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1" name="Group 23"/>
          <p:cNvGrpSpPr/>
          <p:nvPr/>
        </p:nvGrpSpPr>
        <p:grpSpPr>
          <a:xfrm>
            <a:off x="6934200" y="4343400"/>
            <a:ext cx="1905000" cy="1828800"/>
            <a:chOff x="3200400" y="1219200"/>
            <a:chExt cx="1905000" cy="1828800"/>
          </a:xfrm>
        </p:grpSpPr>
        <p:sp>
          <p:nvSpPr>
            <p:cNvPr id="25" name="Rectangle 24"/>
            <p:cNvSpPr/>
            <p:nvPr/>
          </p:nvSpPr>
          <p:spPr bwMode="auto">
            <a:xfrm>
              <a:off x="3200400" y="1219200"/>
              <a:ext cx="1905000" cy="1828800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cxnSp>
          <p:nvCxnSpPr>
            <p:cNvPr id="26" name="Straight Connector 25"/>
            <p:cNvCxnSpPr/>
            <p:nvPr/>
          </p:nvCxnSpPr>
          <p:spPr bwMode="auto">
            <a:xfrm rot="5400000">
              <a:off x="2896394" y="2132806"/>
              <a:ext cx="18288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Straight Connector 26"/>
            <p:cNvCxnSpPr/>
            <p:nvPr/>
          </p:nvCxnSpPr>
          <p:spPr bwMode="auto">
            <a:xfrm rot="5400000">
              <a:off x="3582194" y="2132806"/>
              <a:ext cx="18288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/>
            <p:cNvCxnSpPr/>
            <p:nvPr/>
          </p:nvCxnSpPr>
          <p:spPr bwMode="auto">
            <a:xfrm rot="10800000">
              <a:off x="3200400" y="1827211"/>
              <a:ext cx="19050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28"/>
            <p:cNvCxnSpPr/>
            <p:nvPr/>
          </p:nvCxnSpPr>
          <p:spPr bwMode="auto">
            <a:xfrm rot="10800000">
              <a:off x="3200400" y="2436811"/>
              <a:ext cx="19050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0" name="TextBox 29"/>
          <p:cNvSpPr txBox="1"/>
          <p:nvPr/>
        </p:nvSpPr>
        <p:spPr>
          <a:xfrm>
            <a:off x="5410200" y="4876800"/>
            <a:ext cx="1295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…</a:t>
            </a:r>
            <a:endParaRPr lang="en-US" sz="4000" dirty="0"/>
          </a:p>
        </p:txBody>
      </p:sp>
      <p:sp>
        <p:nvSpPr>
          <p:cNvPr id="31" name="TextBox 30"/>
          <p:cNvSpPr txBox="1"/>
          <p:nvPr/>
        </p:nvSpPr>
        <p:spPr>
          <a:xfrm>
            <a:off x="3505200" y="1295400"/>
            <a:ext cx="609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X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743200" y="4267200"/>
            <a:ext cx="609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X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010400" y="4343400"/>
            <a:ext cx="609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X</a:t>
            </a:r>
          </a:p>
        </p:txBody>
      </p:sp>
      <p:cxnSp>
        <p:nvCxnSpPr>
          <p:cNvPr id="35" name="Straight Arrow Connector 34"/>
          <p:cNvCxnSpPr>
            <a:stCxn id="3" idx="2"/>
            <a:endCxn id="13" idx="0"/>
          </p:cNvCxnSpPr>
          <p:nvPr/>
        </p:nvCxnSpPr>
        <p:spPr bwMode="auto">
          <a:xfrm rot="5400000">
            <a:off x="2324100" y="2209800"/>
            <a:ext cx="1143000" cy="29718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7" name="Straight Arrow Connector 36"/>
          <p:cNvCxnSpPr>
            <a:stCxn id="3" idx="2"/>
            <a:endCxn id="32" idx="0"/>
          </p:cNvCxnSpPr>
          <p:nvPr/>
        </p:nvCxnSpPr>
        <p:spPr bwMode="auto">
          <a:xfrm rot="5400000">
            <a:off x="3143250" y="3028950"/>
            <a:ext cx="1143000" cy="13335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Straight Arrow Connector 38"/>
          <p:cNvCxnSpPr>
            <a:stCxn id="3" idx="2"/>
            <a:endCxn id="25" idx="0"/>
          </p:cNvCxnSpPr>
          <p:nvPr/>
        </p:nvCxnSpPr>
        <p:spPr bwMode="auto">
          <a:xfrm rot="16200000" flipH="1">
            <a:off x="5524500" y="1981200"/>
            <a:ext cx="1219200" cy="35052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4" name="TextBox 33"/>
          <p:cNvSpPr txBox="1"/>
          <p:nvPr/>
        </p:nvSpPr>
        <p:spPr>
          <a:xfrm>
            <a:off x="533400" y="4215824"/>
            <a:ext cx="609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X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143000" y="4215824"/>
            <a:ext cx="609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O</a:t>
            </a:r>
            <a:endParaRPr lang="en-US" sz="3200" dirty="0"/>
          </a:p>
        </p:txBody>
      </p:sp>
      <p:sp>
        <p:nvSpPr>
          <p:cNvPr id="40" name="TextBox 39"/>
          <p:cNvSpPr txBox="1"/>
          <p:nvPr/>
        </p:nvSpPr>
        <p:spPr>
          <a:xfrm>
            <a:off x="4038600" y="4267200"/>
            <a:ext cx="609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O</a:t>
            </a:r>
            <a:endParaRPr lang="en-US" sz="3200" dirty="0"/>
          </a:p>
        </p:txBody>
      </p:sp>
      <p:sp>
        <p:nvSpPr>
          <p:cNvPr id="41" name="TextBox 40"/>
          <p:cNvSpPr txBox="1"/>
          <p:nvPr/>
        </p:nvSpPr>
        <p:spPr>
          <a:xfrm>
            <a:off x="7010400" y="4953000"/>
            <a:ext cx="609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O</a:t>
            </a:r>
            <a:endParaRPr lang="en-US" sz="3200" dirty="0"/>
          </a:p>
        </p:txBody>
      </p:sp>
      <p:cxnSp>
        <p:nvCxnSpPr>
          <p:cNvPr id="43" name="Straight Connector 42"/>
          <p:cNvCxnSpPr>
            <a:stCxn id="3" idx="0"/>
          </p:cNvCxnSpPr>
          <p:nvPr/>
        </p:nvCxnSpPr>
        <p:spPr bwMode="auto">
          <a:xfrm rot="5400000" flipH="1" flipV="1">
            <a:off x="4629150" y="361950"/>
            <a:ext cx="685800" cy="11811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" name="TextBox 43"/>
          <p:cNvSpPr txBox="1"/>
          <p:nvPr/>
        </p:nvSpPr>
        <p:spPr>
          <a:xfrm>
            <a:off x="3810000" y="6096000"/>
            <a:ext cx="1295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…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Tic </a:t>
            </a:r>
            <a:r>
              <a:rPr lang="en-US" dirty="0" err="1" smtClean="0"/>
              <a:t>Tac</a:t>
            </a:r>
            <a:r>
              <a:rPr lang="en-US" dirty="0" smtClean="0"/>
              <a:t> Toe as search</a:t>
            </a:r>
            <a:endParaRPr lang="en-US" dirty="0"/>
          </a:p>
        </p:txBody>
      </p:sp>
      <p:grpSp>
        <p:nvGrpSpPr>
          <p:cNvPr id="4" name="Group 10"/>
          <p:cNvGrpSpPr/>
          <p:nvPr/>
        </p:nvGrpSpPr>
        <p:grpSpPr>
          <a:xfrm>
            <a:off x="533400" y="2667000"/>
            <a:ext cx="1905000" cy="1828800"/>
            <a:chOff x="3200400" y="1219200"/>
            <a:chExt cx="1905000" cy="1828800"/>
          </a:xfrm>
        </p:grpSpPr>
        <p:sp>
          <p:nvSpPr>
            <p:cNvPr id="3" name="Rectangle 2"/>
            <p:cNvSpPr/>
            <p:nvPr/>
          </p:nvSpPr>
          <p:spPr bwMode="auto">
            <a:xfrm>
              <a:off x="3200400" y="1219200"/>
              <a:ext cx="1905000" cy="1828800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cxnSp>
          <p:nvCxnSpPr>
            <p:cNvPr id="5" name="Straight Connector 4"/>
            <p:cNvCxnSpPr/>
            <p:nvPr/>
          </p:nvCxnSpPr>
          <p:spPr bwMode="auto">
            <a:xfrm rot="5400000">
              <a:off x="2896394" y="2132806"/>
              <a:ext cx="18288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" name="Straight Connector 5"/>
            <p:cNvCxnSpPr/>
            <p:nvPr/>
          </p:nvCxnSpPr>
          <p:spPr bwMode="auto">
            <a:xfrm rot="5400000">
              <a:off x="3582194" y="2132806"/>
              <a:ext cx="18288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/>
            <p:cNvCxnSpPr/>
            <p:nvPr/>
          </p:nvCxnSpPr>
          <p:spPr bwMode="auto">
            <a:xfrm rot="10800000">
              <a:off x="3200400" y="1827211"/>
              <a:ext cx="19050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 rot="10800000">
              <a:off x="3200400" y="2436811"/>
              <a:ext cx="19050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1" name="TextBox 30"/>
          <p:cNvSpPr txBox="1"/>
          <p:nvPr/>
        </p:nvSpPr>
        <p:spPr>
          <a:xfrm>
            <a:off x="609600" y="2667000"/>
            <a:ext cx="609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X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5410200" y="3192959"/>
            <a:ext cx="2057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…</a:t>
            </a:r>
            <a:endParaRPr lang="en-US" sz="4400" dirty="0"/>
          </a:p>
        </p:txBody>
      </p:sp>
      <p:sp>
        <p:nvSpPr>
          <p:cNvPr id="59" name="TextBox 58"/>
          <p:cNvSpPr txBox="1"/>
          <p:nvPr/>
        </p:nvSpPr>
        <p:spPr>
          <a:xfrm>
            <a:off x="609600" y="3225224"/>
            <a:ext cx="609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X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609600" y="3834824"/>
            <a:ext cx="609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X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905000" y="3810000"/>
            <a:ext cx="609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X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1295400" y="2667000"/>
            <a:ext cx="609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X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1905000" y="2691824"/>
            <a:ext cx="609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O</a:t>
            </a:r>
            <a:endParaRPr lang="en-US" sz="3200" dirty="0"/>
          </a:p>
        </p:txBody>
      </p:sp>
      <p:sp>
        <p:nvSpPr>
          <p:cNvPr id="64" name="TextBox 63"/>
          <p:cNvSpPr txBox="1"/>
          <p:nvPr/>
        </p:nvSpPr>
        <p:spPr>
          <a:xfrm>
            <a:off x="1905000" y="3225224"/>
            <a:ext cx="609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O</a:t>
            </a:r>
            <a:endParaRPr lang="en-US" sz="3200" dirty="0"/>
          </a:p>
        </p:txBody>
      </p:sp>
      <p:sp>
        <p:nvSpPr>
          <p:cNvPr id="65" name="TextBox 64"/>
          <p:cNvSpPr txBox="1"/>
          <p:nvPr/>
        </p:nvSpPr>
        <p:spPr>
          <a:xfrm>
            <a:off x="1219200" y="3225224"/>
            <a:ext cx="609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O</a:t>
            </a:r>
            <a:endParaRPr lang="en-US" sz="3200" dirty="0"/>
          </a:p>
        </p:txBody>
      </p:sp>
      <p:sp>
        <p:nvSpPr>
          <p:cNvPr id="66" name="TextBox 65"/>
          <p:cNvSpPr txBox="1"/>
          <p:nvPr/>
        </p:nvSpPr>
        <p:spPr>
          <a:xfrm>
            <a:off x="1219200" y="3810000"/>
            <a:ext cx="609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O</a:t>
            </a:r>
            <a:endParaRPr lang="en-US" sz="3200" dirty="0"/>
          </a:p>
        </p:txBody>
      </p:sp>
      <p:grpSp>
        <p:nvGrpSpPr>
          <p:cNvPr id="67" name="Group 10"/>
          <p:cNvGrpSpPr/>
          <p:nvPr/>
        </p:nvGrpSpPr>
        <p:grpSpPr>
          <a:xfrm>
            <a:off x="2819400" y="2667000"/>
            <a:ext cx="1905000" cy="1828800"/>
            <a:chOff x="3200400" y="1219200"/>
            <a:chExt cx="1905000" cy="1828800"/>
          </a:xfrm>
        </p:grpSpPr>
        <p:sp>
          <p:nvSpPr>
            <p:cNvPr id="68" name="Rectangle 67"/>
            <p:cNvSpPr/>
            <p:nvPr/>
          </p:nvSpPr>
          <p:spPr bwMode="auto">
            <a:xfrm>
              <a:off x="3200400" y="1219200"/>
              <a:ext cx="1905000" cy="1828800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cxnSp>
          <p:nvCxnSpPr>
            <p:cNvPr id="69" name="Straight Connector 68"/>
            <p:cNvCxnSpPr/>
            <p:nvPr/>
          </p:nvCxnSpPr>
          <p:spPr bwMode="auto">
            <a:xfrm rot="5400000">
              <a:off x="2896394" y="2132806"/>
              <a:ext cx="18288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0" name="Straight Connector 69"/>
            <p:cNvCxnSpPr/>
            <p:nvPr/>
          </p:nvCxnSpPr>
          <p:spPr bwMode="auto">
            <a:xfrm rot="5400000">
              <a:off x="3582194" y="2132806"/>
              <a:ext cx="18288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1" name="Straight Connector 70"/>
            <p:cNvCxnSpPr/>
            <p:nvPr/>
          </p:nvCxnSpPr>
          <p:spPr bwMode="auto">
            <a:xfrm rot="10800000">
              <a:off x="3200400" y="1827211"/>
              <a:ext cx="19050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2" name="Straight Connector 71"/>
            <p:cNvCxnSpPr/>
            <p:nvPr/>
          </p:nvCxnSpPr>
          <p:spPr bwMode="auto">
            <a:xfrm rot="10800000">
              <a:off x="3200400" y="2436811"/>
              <a:ext cx="19050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73" name="TextBox 72"/>
          <p:cNvSpPr txBox="1"/>
          <p:nvPr/>
        </p:nvSpPr>
        <p:spPr>
          <a:xfrm>
            <a:off x="2895600" y="2667000"/>
            <a:ext cx="609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X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2895600" y="3225224"/>
            <a:ext cx="609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O</a:t>
            </a:r>
            <a:endParaRPr lang="en-US" sz="3200" dirty="0"/>
          </a:p>
        </p:txBody>
      </p:sp>
      <p:sp>
        <p:nvSpPr>
          <p:cNvPr id="75" name="TextBox 74"/>
          <p:cNvSpPr txBox="1"/>
          <p:nvPr/>
        </p:nvSpPr>
        <p:spPr>
          <a:xfrm>
            <a:off x="2895600" y="3834824"/>
            <a:ext cx="609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X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4191000" y="3810000"/>
            <a:ext cx="609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X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3581400" y="2667000"/>
            <a:ext cx="609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X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4191000" y="2691824"/>
            <a:ext cx="609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O</a:t>
            </a:r>
            <a:endParaRPr lang="en-US" sz="3200" dirty="0"/>
          </a:p>
        </p:txBody>
      </p:sp>
      <p:sp>
        <p:nvSpPr>
          <p:cNvPr id="79" name="TextBox 78"/>
          <p:cNvSpPr txBox="1"/>
          <p:nvPr/>
        </p:nvSpPr>
        <p:spPr>
          <a:xfrm>
            <a:off x="4191000" y="3225224"/>
            <a:ext cx="609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O</a:t>
            </a:r>
            <a:endParaRPr lang="en-US" sz="3200" dirty="0"/>
          </a:p>
        </p:txBody>
      </p:sp>
      <p:sp>
        <p:nvSpPr>
          <p:cNvPr id="80" name="TextBox 79"/>
          <p:cNvSpPr txBox="1"/>
          <p:nvPr/>
        </p:nvSpPr>
        <p:spPr>
          <a:xfrm>
            <a:off x="3505200" y="3225224"/>
            <a:ext cx="609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X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3505200" y="3810000"/>
            <a:ext cx="609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O</a:t>
            </a:r>
            <a:endParaRPr lang="en-US" sz="3200" dirty="0"/>
          </a:p>
        </p:txBody>
      </p:sp>
      <p:grpSp>
        <p:nvGrpSpPr>
          <p:cNvPr id="82" name="Group 10"/>
          <p:cNvGrpSpPr/>
          <p:nvPr/>
        </p:nvGrpSpPr>
        <p:grpSpPr>
          <a:xfrm>
            <a:off x="6858000" y="2667000"/>
            <a:ext cx="1905000" cy="1828800"/>
            <a:chOff x="3200400" y="1219200"/>
            <a:chExt cx="1905000" cy="1828800"/>
          </a:xfrm>
        </p:grpSpPr>
        <p:sp>
          <p:nvSpPr>
            <p:cNvPr id="83" name="Rectangle 82"/>
            <p:cNvSpPr/>
            <p:nvPr/>
          </p:nvSpPr>
          <p:spPr bwMode="auto">
            <a:xfrm>
              <a:off x="3200400" y="1219200"/>
              <a:ext cx="1905000" cy="1828800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cxnSp>
          <p:nvCxnSpPr>
            <p:cNvPr id="84" name="Straight Connector 83"/>
            <p:cNvCxnSpPr/>
            <p:nvPr/>
          </p:nvCxnSpPr>
          <p:spPr bwMode="auto">
            <a:xfrm rot="5400000">
              <a:off x="2896394" y="2132806"/>
              <a:ext cx="18288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5" name="Straight Connector 84"/>
            <p:cNvCxnSpPr/>
            <p:nvPr/>
          </p:nvCxnSpPr>
          <p:spPr bwMode="auto">
            <a:xfrm rot="5400000">
              <a:off x="3582194" y="2132806"/>
              <a:ext cx="18288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6" name="Straight Connector 85"/>
            <p:cNvCxnSpPr/>
            <p:nvPr/>
          </p:nvCxnSpPr>
          <p:spPr bwMode="auto">
            <a:xfrm rot="10800000">
              <a:off x="3200400" y="1827211"/>
              <a:ext cx="19050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7" name="Straight Connector 86"/>
            <p:cNvCxnSpPr/>
            <p:nvPr/>
          </p:nvCxnSpPr>
          <p:spPr bwMode="auto">
            <a:xfrm rot="10800000">
              <a:off x="3200400" y="2436811"/>
              <a:ext cx="19050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88" name="TextBox 87"/>
          <p:cNvSpPr txBox="1"/>
          <p:nvPr/>
        </p:nvSpPr>
        <p:spPr>
          <a:xfrm>
            <a:off x="6934200" y="2667000"/>
            <a:ext cx="609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X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6934200" y="3225224"/>
            <a:ext cx="609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O</a:t>
            </a:r>
            <a:endParaRPr lang="en-US" sz="3200" dirty="0"/>
          </a:p>
        </p:txBody>
      </p:sp>
      <p:sp>
        <p:nvSpPr>
          <p:cNvPr id="91" name="TextBox 90"/>
          <p:cNvSpPr txBox="1"/>
          <p:nvPr/>
        </p:nvSpPr>
        <p:spPr>
          <a:xfrm>
            <a:off x="8229600" y="3810000"/>
            <a:ext cx="609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O</a:t>
            </a:r>
            <a:endParaRPr lang="en-US" sz="3200" dirty="0"/>
          </a:p>
        </p:txBody>
      </p:sp>
      <p:sp>
        <p:nvSpPr>
          <p:cNvPr id="92" name="TextBox 91"/>
          <p:cNvSpPr txBox="1"/>
          <p:nvPr/>
        </p:nvSpPr>
        <p:spPr>
          <a:xfrm>
            <a:off x="7620000" y="2667000"/>
            <a:ext cx="609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X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8229600" y="2691824"/>
            <a:ext cx="609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O</a:t>
            </a:r>
            <a:endParaRPr lang="en-US" sz="3200" dirty="0"/>
          </a:p>
        </p:txBody>
      </p:sp>
      <p:sp>
        <p:nvSpPr>
          <p:cNvPr id="94" name="TextBox 93"/>
          <p:cNvSpPr txBox="1"/>
          <p:nvPr/>
        </p:nvSpPr>
        <p:spPr>
          <a:xfrm>
            <a:off x="8229600" y="3225224"/>
            <a:ext cx="609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O</a:t>
            </a:r>
            <a:endParaRPr lang="en-US" sz="3200" dirty="0"/>
          </a:p>
        </p:txBody>
      </p:sp>
      <p:sp>
        <p:nvSpPr>
          <p:cNvPr id="95" name="TextBox 94"/>
          <p:cNvSpPr txBox="1"/>
          <p:nvPr/>
        </p:nvSpPr>
        <p:spPr>
          <a:xfrm>
            <a:off x="7620000" y="3225224"/>
            <a:ext cx="609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X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6934200" y="3886200"/>
            <a:ext cx="609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X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1524000" y="1534180"/>
            <a:ext cx="594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Eventually, we’ll get to a leaf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838200" y="6019800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</a:t>
            </a:r>
            <a:r>
              <a:rPr lang="en-US" sz="2400" b="1" dirty="0" smtClean="0">
                <a:solidFill>
                  <a:srgbClr val="000090"/>
                </a:solidFill>
              </a:rPr>
              <a:t>UTILITY</a:t>
            </a:r>
            <a:r>
              <a:rPr lang="en-US" sz="2400" dirty="0" smtClean="0"/>
              <a:t> of a state tells us how good the states are.</a:t>
            </a:r>
            <a:endParaRPr lang="en-US" sz="2400" dirty="0"/>
          </a:p>
        </p:txBody>
      </p:sp>
      <p:sp>
        <p:nvSpPr>
          <p:cNvPr id="99" name="TextBox 98"/>
          <p:cNvSpPr txBox="1"/>
          <p:nvPr/>
        </p:nvSpPr>
        <p:spPr>
          <a:xfrm>
            <a:off x="1066800" y="45720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0090"/>
                </a:solidFill>
              </a:rPr>
              <a:t>+1</a:t>
            </a:r>
            <a:endParaRPr lang="en-US" sz="3600" dirty="0">
              <a:solidFill>
                <a:srgbClr val="000090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7467600" y="44958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0090"/>
                </a:solidFill>
              </a:rPr>
              <a:t>-</a:t>
            </a:r>
            <a:r>
              <a:rPr lang="en-US" sz="3600" dirty="0" smtClean="0">
                <a:solidFill>
                  <a:srgbClr val="000090"/>
                </a:solidFill>
              </a:rPr>
              <a:t>1</a:t>
            </a:r>
            <a:endParaRPr lang="en-US" sz="3600" dirty="0">
              <a:solidFill>
                <a:srgbClr val="000090"/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3505200" y="4572000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0090"/>
                </a:solidFill>
              </a:rPr>
              <a:t>0</a:t>
            </a:r>
            <a:endParaRPr lang="en-US" sz="3600" dirty="0">
              <a:solidFill>
                <a:srgbClr val="00009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the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ja-JP" sz="2800" dirty="0" smtClean="0">
                <a:latin typeface="Times New Roman" charset="0"/>
                <a:ea typeface="Arial" charset="0"/>
                <a:cs typeface="Arial" charset="0"/>
              </a:rPr>
              <a:t>INITIAL STATE – board position and the player whose turn it is</a:t>
            </a:r>
          </a:p>
          <a:p>
            <a:pPr eaLnBrk="1" hangingPunct="1"/>
            <a:r>
              <a:rPr lang="en-US" altLang="ja-JP" sz="2800" dirty="0" smtClean="0">
                <a:latin typeface="Times New Roman" charset="0"/>
                <a:ea typeface="Arial" charset="0"/>
                <a:cs typeface="Arial" charset="0"/>
              </a:rPr>
              <a:t>SUCCESSOR FUNCTION– returns a list of</a:t>
            </a:r>
            <a:r>
              <a:rPr lang="en-US" altLang="ja-JP" sz="2800" dirty="0" smtClean="0">
                <a:latin typeface="Times New Roman" charset="0"/>
                <a:ea typeface="Arial" charset="0"/>
                <a:cs typeface="Arial" charset="0"/>
              </a:rPr>
              <a:t> </a:t>
            </a:r>
            <a:br>
              <a:rPr lang="en-US" altLang="ja-JP" sz="2800" dirty="0" smtClean="0">
                <a:latin typeface="Times New Roman" charset="0"/>
                <a:ea typeface="Arial" charset="0"/>
                <a:cs typeface="Arial" charset="0"/>
              </a:rPr>
            </a:br>
            <a:r>
              <a:rPr lang="en-US" altLang="ja-JP" sz="2800" dirty="0" smtClean="0">
                <a:latin typeface="Times New Roman" charset="0"/>
                <a:ea typeface="Arial" charset="0"/>
                <a:cs typeface="Arial" charset="0"/>
              </a:rPr>
              <a:t>(</a:t>
            </a:r>
            <a:r>
              <a:rPr lang="en-US" altLang="ja-JP" sz="2800" dirty="0" smtClean="0">
                <a:latin typeface="Times New Roman" charset="0"/>
                <a:ea typeface="Arial" charset="0"/>
                <a:cs typeface="Arial" charset="0"/>
              </a:rPr>
              <a:t>move</a:t>
            </a:r>
            <a:r>
              <a:rPr lang="en-US" altLang="ja-JP" sz="2800" dirty="0" smtClean="0">
                <a:latin typeface="Times New Roman" charset="0"/>
                <a:ea typeface="Arial" charset="0"/>
                <a:cs typeface="Arial" charset="0"/>
              </a:rPr>
              <a:t>, next </a:t>
            </a:r>
            <a:r>
              <a:rPr lang="en-US" altLang="ja-JP" sz="2800" dirty="0" smtClean="0">
                <a:latin typeface="Times New Roman" charset="0"/>
                <a:ea typeface="Arial" charset="0"/>
                <a:cs typeface="Arial" charset="0"/>
              </a:rPr>
              <a:t>state) pairs</a:t>
            </a:r>
          </a:p>
          <a:p>
            <a:pPr eaLnBrk="1" hangingPunct="1"/>
            <a:r>
              <a:rPr lang="en-US" altLang="ja-JP" sz="2800" dirty="0" smtClean="0">
                <a:latin typeface="Times New Roman" charset="0"/>
                <a:ea typeface="Arial" charset="0"/>
                <a:cs typeface="Arial" charset="0"/>
              </a:rPr>
              <a:t>TERMINAL TEST – is game over? Are we in a terminal state?</a:t>
            </a:r>
          </a:p>
          <a:p>
            <a:pPr eaLnBrk="1" hangingPunct="1"/>
            <a:r>
              <a:rPr lang="en-US" altLang="ja-JP" sz="2800" dirty="0" smtClean="0">
                <a:latin typeface="Times New Roman" charset="0"/>
                <a:ea typeface="Arial" charset="0"/>
                <a:cs typeface="Arial" charset="0"/>
              </a:rPr>
              <a:t>UTILITY FUNCTION – (objective or payoff </a:t>
            </a:r>
            <a:r>
              <a:rPr lang="en-US" altLang="ja-JP" sz="2800" dirty="0" err="1" smtClean="0">
                <a:latin typeface="Times New Roman" charset="0"/>
                <a:ea typeface="Arial" charset="0"/>
                <a:cs typeface="Arial" charset="0"/>
              </a:rPr>
              <a:t>func</a:t>
            </a:r>
            <a:r>
              <a:rPr lang="en-US" altLang="ja-JP" sz="2800" dirty="0" smtClean="0">
                <a:latin typeface="Times New Roman" charset="0"/>
                <a:ea typeface="Arial" charset="0"/>
                <a:cs typeface="Arial" charset="0"/>
              </a:rPr>
              <a:t>) gives a numeric value for terminal states (</a:t>
            </a:r>
            <a:r>
              <a:rPr lang="en-US" altLang="ja-JP" sz="2800" dirty="0" err="1" smtClean="0">
                <a:latin typeface="Times New Roman" charset="0"/>
                <a:ea typeface="Arial" charset="0"/>
                <a:cs typeface="Arial" charset="0"/>
              </a:rPr>
              <a:t>ie</a:t>
            </a:r>
            <a:r>
              <a:rPr lang="en-US" altLang="ja-JP" sz="2800" dirty="0" smtClean="0">
                <a:latin typeface="Times New Roman" charset="0"/>
                <a:ea typeface="Arial" charset="0"/>
                <a:cs typeface="Arial" charset="0"/>
              </a:rPr>
              <a:t> – chess – win/lose/draw +1/-1/0, backgammon +192 to -192)</a:t>
            </a: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62000" y="228600"/>
            <a:ext cx="7620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4000">
                <a:latin typeface="Times" charset="0"/>
                <a:ea typeface="ＭＳ Ｐゴシック" charset="-128"/>
                <a:cs typeface="ＭＳ Ｐゴシック" charset="-128"/>
              </a:rPr>
              <a:t>Games’ Branching Factors</a:t>
            </a:r>
          </a:p>
        </p:txBody>
      </p:sp>
      <p:sp>
        <p:nvSpPr>
          <p:cNvPr id="31747" name="Text Box 6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903913" y="3613150"/>
            <a:ext cx="3048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sz="1600">
                <a:ea typeface="ＭＳ Ｐゴシック" charset="-128"/>
                <a:cs typeface="ＭＳ Ｐゴシック" charset="-128"/>
              </a:rPr>
              <a:t>Branching Factor Estimates</a:t>
            </a:r>
          </a:p>
          <a:p>
            <a:pPr algn="ctr"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sz="1400">
                <a:ea typeface="ＭＳ Ｐゴシック" charset="-128"/>
                <a:cs typeface="ＭＳ Ｐゴシック" charset="-128"/>
              </a:rPr>
              <a:t>for different two-player games</a:t>
            </a:r>
          </a:p>
        </p:txBody>
      </p:sp>
      <p:sp>
        <p:nvSpPr>
          <p:cNvPr id="31748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019800" y="3505200"/>
            <a:ext cx="2876550" cy="30480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49" name="Text Box 8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324600" y="4343400"/>
            <a:ext cx="2286000" cy="209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ea typeface="ＭＳ Ｐゴシック" charset="-128"/>
                <a:cs typeface="ＭＳ Ｐゴシック" charset="-128"/>
              </a:rPr>
              <a:t>Tic-tac-toe            4</a:t>
            </a:r>
          </a:p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ea typeface="ＭＳ Ｐゴシック" charset="-128"/>
                <a:cs typeface="ＭＳ Ｐゴシック" charset="-128"/>
              </a:rPr>
              <a:t>Connect Four       7</a:t>
            </a:r>
          </a:p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ea typeface="ＭＳ Ｐゴシック" charset="-128"/>
                <a:cs typeface="ＭＳ Ｐゴシック" charset="-128"/>
              </a:rPr>
              <a:t>Checkers           10</a:t>
            </a:r>
          </a:p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ea typeface="ＭＳ Ｐゴシック" charset="-128"/>
                <a:cs typeface="ＭＳ Ｐゴシック" charset="-128"/>
              </a:rPr>
              <a:t>Othello               30</a:t>
            </a:r>
          </a:p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ea typeface="ＭＳ Ｐゴシック" charset="-128"/>
                <a:cs typeface="ＭＳ Ｐゴシック" charset="-128"/>
              </a:rPr>
              <a:t>Chess                40</a:t>
            </a:r>
          </a:p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ea typeface="ＭＳ Ｐゴシック" charset="-128"/>
                <a:cs typeface="ＭＳ Ｐゴシック" charset="-128"/>
              </a:rPr>
              <a:t>Go                    300</a:t>
            </a:r>
          </a:p>
        </p:txBody>
      </p:sp>
      <p:sp>
        <p:nvSpPr>
          <p:cNvPr id="31750" name="Text Box 9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28600" y="1295400"/>
            <a:ext cx="7848600" cy="763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sz="2400" dirty="0">
                <a:latin typeface="Times" charset="0"/>
                <a:ea typeface="ＭＳ Ｐゴシック" charset="-128"/>
                <a:cs typeface="ＭＳ Ｐゴシック" charset="-128"/>
              </a:rPr>
              <a:t> On average, there are</a:t>
            </a:r>
            <a:r>
              <a:rPr lang="en-US" sz="2400" dirty="0" smtClean="0">
                <a:latin typeface="Times" charset="0"/>
                <a:ea typeface="ＭＳ Ｐゴシック" charset="-128"/>
                <a:cs typeface="ＭＳ Ｐゴシック" charset="-128"/>
              </a:rPr>
              <a:t> ~35 </a:t>
            </a:r>
            <a:r>
              <a:rPr lang="en-US" sz="2400" dirty="0">
                <a:latin typeface="Times" charset="0"/>
                <a:ea typeface="ＭＳ Ｐゴシック" charset="-128"/>
                <a:cs typeface="ＭＳ Ｐゴシック" charset="-128"/>
              </a:rPr>
              <a:t>possible moves that a chess player can make from any board configuration…</a:t>
            </a:r>
          </a:p>
        </p:txBody>
      </p:sp>
      <p:sp>
        <p:nvSpPr>
          <p:cNvPr id="31751" name="Line 10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7445375" y="2147888"/>
            <a:ext cx="0" cy="3175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52" name="Line 11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7477125" y="2139950"/>
            <a:ext cx="285750" cy="349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53" name="Line 12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7516813" y="2100263"/>
            <a:ext cx="635000" cy="3730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54" name="Line 13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7523163" y="2065338"/>
            <a:ext cx="1069975" cy="4302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55" name="Line 14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 flipH="1">
            <a:off x="7104063" y="2128838"/>
            <a:ext cx="285750" cy="365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56" name="Line 15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 flipH="1">
            <a:off x="6738938" y="2089150"/>
            <a:ext cx="635000" cy="3730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57" name="Line 16"/>
          <p:cNvSpPr>
            <a:spLocks noChangeShapeType="1"/>
          </p:cNvSpPr>
          <p:nvPr>
            <p:custDataLst>
              <p:tags r:id="rId12"/>
            </p:custDataLst>
          </p:nvPr>
        </p:nvSpPr>
        <p:spPr bwMode="auto">
          <a:xfrm flipH="1">
            <a:off x="6278563" y="2057400"/>
            <a:ext cx="1071562" cy="4286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58" name="Oval 17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7358063" y="1973263"/>
            <a:ext cx="192087" cy="168275"/>
          </a:xfrm>
          <a:prstGeom prst="ellipse">
            <a:avLst/>
          </a:prstGeom>
          <a:solidFill>
            <a:srgbClr val="FF0000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59" name="Oval 18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6230938" y="2459038"/>
            <a:ext cx="96837" cy="96837"/>
          </a:xfrm>
          <a:prstGeom prst="ellipse">
            <a:avLst/>
          </a:prstGeom>
          <a:solidFill>
            <a:srgbClr val="008000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60" name="Oval 19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6684963" y="2460625"/>
            <a:ext cx="96837" cy="96838"/>
          </a:xfrm>
          <a:prstGeom prst="ellipse">
            <a:avLst/>
          </a:prstGeom>
          <a:solidFill>
            <a:srgbClr val="008000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61" name="Oval 20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7059613" y="2462213"/>
            <a:ext cx="96837" cy="96837"/>
          </a:xfrm>
          <a:prstGeom prst="ellipse">
            <a:avLst/>
          </a:prstGeom>
          <a:solidFill>
            <a:srgbClr val="008000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62" name="Oval 21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7394575" y="2447925"/>
            <a:ext cx="96838" cy="96838"/>
          </a:xfrm>
          <a:prstGeom prst="ellipse">
            <a:avLst/>
          </a:prstGeom>
          <a:solidFill>
            <a:srgbClr val="008000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63" name="Oval 22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7729538" y="2457450"/>
            <a:ext cx="96837" cy="96838"/>
          </a:xfrm>
          <a:prstGeom prst="ellipse">
            <a:avLst/>
          </a:prstGeom>
          <a:solidFill>
            <a:srgbClr val="008000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64" name="Oval 23"/>
          <p:cNvSpPr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8128000" y="2459038"/>
            <a:ext cx="96838" cy="96837"/>
          </a:xfrm>
          <a:prstGeom prst="ellipse">
            <a:avLst/>
          </a:prstGeom>
          <a:solidFill>
            <a:srgbClr val="008000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65" name="Oval 24"/>
          <p:cNvSpPr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8582025" y="2476500"/>
            <a:ext cx="96838" cy="96838"/>
          </a:xfrm>
          <a:prstGeom prst="ellipse">
            <a:avLst/>
          </a:prstGeom>
          <a:solidFill>
            <a:srgbClr val="008000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66" name="Line 25"/>
          <p:cNvSpPr>
            <a:spLocks noChangeShapeType="1"/>
          </p:cNvSpPr>
          <p:nvPr>
            <p:custDataLst>
              <p:tags r:id="rId21"/>
            </p:custDataLst>
          </p:nvPr>
        </p:nvSpPr>
        <p:spPr bwMode="auto">
          <a:xfrm>
            <a:off x="6278563" y="2560638"/>
            <a:ext cx="0" cy="468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67" name="Line 26"/>
          <p:cNvSpPr>
            <a:spLocks noChangeShapeType="1"/>
          </p:cNvSpPr>
          <p:nvPr>
            <p:custDataLst>
              <p:tags r:id="rId22"/>
            </p:custDataLst>
          </p:nvPr>
        </p:nvSpPr>
        <p:spPr bwMode="auto">
          <a:xfrm>
            <a:off x="6278563" y="2568575"/>
            <a:ext cx="71437" cy="468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68" name="Line 27"/>
          <p:cNvSpPr>
            <a:spLocks noChangeShapeType="1"/>
          </p:cNvSpPr>
          <p:nvPr>
            <p:custDataLst>
              <p:tags r:id="rId23"/>
            </p:custDataLst>
          </p:nvPr>
        </p:nvSpPr>
        <p:spPr bwMode="auto">
          <a:xfrm>
            <a:off x="6278563" y="2568575"/>
            <a:ext cx="150812" cy="476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69" name="Line 28"/>
          <p:cNvSpPr>
            <a:spLocks noChangeShapeType="1"/>
          </p:cNvSpPr>
          <p:nvPr>
            <p:custDataLst>
              <p:tags r:id="rId24"/>
            </p:custDataLst>
          </p:nvPr>
        </p:nvSpPr>
        <p:spPr bwMode="auto">
          <a:xfrm>
            <a:off x="6278563" y="2568575"/>
            <a:ext cx="230187" cy="484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70" name="Line 29"/>
          <p:cNvSpPr>
            <a:spLocks noChangeShapeType="1"/>
          </p:cNvSpPr>
          <p:nvPr>
            <p:custDataLst>
              <p:tags r:id="rId25"/>
            </p:custDataLst>
          </p:nvPr>
        </p:nvSpPr>
        <p:spPr bwMode="auto">
          <a:xfrm flipH="1">
            <a:off x="6207125" y="2568575"/>
            <a:ext cx="63500" cy="468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71" name="Line 30"/>
          <p:cNvSpPr>
            <a:spLocks noChangeShapeType="1"/>
          </p:cNvSpPr>
          <p:nvPr>
            <p:custDataLst>
              <p:tags r:id="rId26"/>
            </p:custDataLst>
          </p:nvPr>
        </p:nvSpPr>
        <p:spPr bwMode="auto">
          <a:xfrm flipH="1">
            <a:off x="6135688" y="2568575"/>
            <a:ext cx="134937" cy="460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72" name="Line 31"/>
          <p:cNvSpPr>
            <a:spLocks noChangeShapeType="1"/>
          </p:cNvSpPr>
          <p:nvPr>
            <p:custDataLst>
              <p:tags r:id="rId27"/>
            </p:custDataLst>
          </p:nvPr>
        </p:nvSpPr>
        <p:spPr bwMode="auto">
          <a:xfrm flipH="1">
            <a:off x="6056313" y="2576513"/>
            <a:ext cx="206375" cy="452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73" name="Line 32"/>
          <p:cNvSpPr>
            <a:spLocks noChangeShapeType="1"/>
          </p:cNvSpPr>
          <p:nvPr>
            <p:custDataLst>
              <p:tags r:id="rId28"/>
            </p:custDataLst>
          </p:nvPr>
        </p:nvSpPr>
        <p:spPr bwMode="auto">
          <a:xfrm>
            <a:off x="6723063" y="2566988"/>
            <a:ext cx="0" cy="468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74" name="Line 33"/>
          <p:cNvSpPr>
            <a:spLocks noChangeShapeType="1"/>
          </p:cNvSpPr>
          <p:nvPr>
            <p:custDataLst>
              <p:tags r:id="rId29"/>
            </p:custDataLst>
          </p:nvPr>
        </p:nvSpPr>
        <p:spPr bwMode="auto">
          <a:xfrm>
            <a:off x="6723063" y="2574925"/>
            <a:ext cx="71437" cy="468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75" name="Line 34"/>
          <p:cNvSpPr>
            <a:spLocks noChangeShapeType="1"/>
          </p:cNvSpPr>
          <p:nvPr>
            <p:custDataLst>
              <p:tags r:id="rId30"/>
            </p:custDataLst>
          </p:nvPr>
        </p:nvSpPr>
        <p:spPr bwMode="auto">
          <a:xfrm>
            <a:off x="6723063" y="2574925"/>
            <a:ext cx="150812" cy="476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76" name="Line 35"/>
          <p:cNvSpPr>
            <a:spLocks noChangeShapeType="1"/>
          </p:cNvSpPr>
          <p:nvPr>
            <p:custDataLst>
              <p:tags r:id="rId31"/>
            </p:custDataLst>
          </p:nvPr>
        </p:nvSpPr>
        <p:spPr bwMode="auto">
          <a:xfrm>
            <a:off x="6723063" y="2574925"/>
            <a:ext cx="230187" cy="484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77" name="Line 36"/>
          <p:cNvSpPr>
            <a:spLocks noChangeShapeType="1"/>
          </p:cNvSpPr>
          <p:nvPr>
            <p:custDataLst>
              <p:tags r:id="rId32"/>
            </p:custDataLst>
          </p:nvPr>
        </p:nvSpPr>
        <p:spPr bwMode="auto">
          <a:xfrm flipH="1">
            <a:off x="6651625" y="2574925"/>
            <a:ext cx="63500" cy="468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78" name="Line 37"/>
          <p:cNvSpPr>
            <a:spLocks noChangeShapeType="1"/>
          </p:cNvSpPr>
          <p:nvPr>
            <p:custDataLst>
              <p:tags r:id="rId33"/>
            </p:custDataLst>
          </p:nvPr>
        </p:nvSpPr>
        <p:spPr bwMode="auto">
          <a:xfrm flipH="1">
            <a:off x="6580188" y="2574925"/>
            <a:ext cx="134937" cy="460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79" name="Line 38"/>
          <p:cNvSpPr>
            <a:spLocks noChangeShapeType="1"/>
          </p:cNvSpPr>
          <p:nvPr>
            <p:custDataLst>
              <p:tags r:id="rId34"/>
            </p:custDataLst>
          </p:nvPr>
        </p:nvSpPr>
        <p:spPr bwMode="auto">
          <a:xfrm flipH="1">
            <a:off x="6500813" y="2582863"/>
            <a:ext cx="206375" cy="452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80" name="Line 39"/>
          <p:cNvSpPr>
            <a:spLocks noChangeShapeType="1"/>
          </p:cNvSpPr>
          <p:nvPr>
            <p:custDataLst>
              <p:tags r:id="rId35"/>
            </p:custDataLst>
          </p:nvPr>
        </p:nvSpPr>
        <p:spPr bwMode="auto">
          <a:xfrm>
            <a:off x="7104063" y="2559050"/>
            <a:ext cx="0" cy="468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81" name="Line 40"/>
          <p:cNvSpPr>
            <a:spLocks noChangeShapeType="1"/>
          </p:cNvSpPr>
          <p:nvPr>
            <p:custDataLst>
              <p:tags r:id="rId36"/>
            </p:custDataLst>
          </p:nvPr>
        </p:nvSpPr>
        <p:spPr bwMode="auto">
          <a:xfrm>
            <a:off x="7104063" y="2566988"/>
            <a:ext cx="71437" cy="468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82" name="Line 41"/>
          <p:cNvSpPr>
            <a:spLocks noChangeShapeType="1"/>
          </p:cNvSpPr>
          <p:nvPr>
            <p:custDataLst>
              <p:tags r:id="rId37"/>
            </p:custDataLst>
          </p:nvPr>
        </p:nvSpPr>
        <p:spPr bwMode="auto">
          <a:xfrm>
            <a:off x="7104063" y="2566988"/>
            <a:ext cx="150812" cy="476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83" name="Line 42"/>
          <p:cNvSpPr>
            <a:spLocks noChangeShapeType="1"/>
          </p:cNvSpPr>
          <p:nvPr>
            <p:custDataLst>
              <p:tags r:id="rId38"/>
            </p:custDataLst>
          </p:nvPr>
        </p:nvSpPr>
        <p:spPr bwMode="auto">
          <a:xfrm>
            <a:off x="7104063" y="2566988"/>
            <a:ext cx="230187" cy="484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84" name="Line 43"/>
          <p:cNvSpPr>
            <a:spLocks noChangeShapeType="1"/>
          </p:cNvSpPr>
          <p:nvPr>
            <p:custDataLst>
              <p:tags r:id="rId39"/>
            </p:custDataLst>
          </p:nvPr>
        </p:nvSpPr>
        <p:spPr bwMode="auto">
          <a:xfrm flipH="1">
            <a:off x="7032625" y="2566988"/>
            <a:ext cx="63500" cy="468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85" name="Line 44"/>
          <p:cNvSpPr>
            <a:spLocks noChangeShapeType="1"/>
          </p:cNvSpPr>
          <p:nvPr>
            <p:custDataLst>
              <p:tags r:id="rId40"/>
            </p:custDataLst>
          </p:nvPr>
        </p:nvSpPr>
        <p:spPr bwMode="auto">
          <a:xfrm flipH="1">
            <a:off x="6961188" y="2566988"/>
            <a:ext cx="134937" cy="460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86" name="Line 45"/>
          <p:cNvSpPr>
            <a:spLocks noChangeShapeType="1"/>
          </p:cNvSpPr>
          <p:nvPr>
            <p:custDataLst>
              <p:tags r:id="rId41"/>
            </p:custDataLst>
          </p:nvPr>
        </p:nvSpPr>
        <p:spPr bwMode="auto">
          <a:xfrm flipH="1">
            <a:off x="6881813" y="2574925"/>
            <a:ext cx="206375" cy="452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87" name="Line 46"/>
          <p:cNvSpPr>
            <a:spLocks noChangeShapeType="1"/>
          </p:cNvSpPr>
          <p:nvPr>
            <p:custDataLst>
              <p:tags r:id="rId42"/>
            </p:custDataLst>
          </p:nvPr>
        </p:nvSpPr>
        <p:spPr bwMode="auto">
          <a:xfrm>
            <a:off x="7443788" y="2555875"/>
            <a:ext cx="0" cy="468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88" name="Line 47"/>
          <p:cNvSpPr>
            <a:spLocks noChangeShapeType="1"/>
          </p:cNvSpPr>
          <p:nvPr>
            <p:custDataLst>
              <p:tags r:id="rId43"/>
            </p:custDataLst>
          </p:nvPr>
        </p:nvSpPr>
        <p:spPr bwMode="auto">
          <a:xfrm>
            <a:off x="7443788" y="2563813"/>
            <a:ext cx="71437" cy="468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89" name="Line 48"/>
          <p:cNvSpPr>
            <a:spLocks noChangeShapeType="1"/>
          </p:cNvSpPr>
          <p:nvPr>
            <p:custDataLst>
              <p:tags r:id="rId44"/>
            </p:custDataLst>
          </p:nvPr>
        </p:nvSpPr>
        <p:spPr bwMode="auto">
          <a:xfrm>
            <a:off x="7443788" y="2563813"/>
            <a:ext cx="150812" cy="476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90" name="Line 49"/>
          <p:cNvSpPr>
            <a:spLocks noChangeShapeType="1"/>
          </p:cNvSpPr>
          <p:nvPr>
            <p:custDataLst>
              <p:tags r:id="rId45"/>
            </p:custDataLst>
          </p:nvPr>
        </p:nvSpPr>
        <p:spPr bwMode="auto">
          <a:xfrm>
            <a:off x="7443788" y="2563813"/>
            <a:ext cx="230187" cy="484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91" name="Line 50"/>
          <p:cNvSpPr>
            <a:spLocks noChangeShapeType="1"/>
          </p:cNvSpPr>
          <p:nvPr>
            <p:custDataLst>
              <p:tags r:id="rId46"/>
            </p:custDataLst>
          </p:nvPr>
        </p:nvSpPr>
        <p:spPr bwMode="auto">
          <a:xfrm flipH="1">
            <a:off x="7372350" y="2563813"/>
            <a:ext cx="63500" cy="468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92" name="Line 51"/>
          <p:cNvSpPr>
            <a:spLocks noChangeShapeType="1"/>
          </p:cNvSpPr>
          <p:nvPr>
            <p:custDataLst>
              <p:tags r:id="rId47"/>
            </p:custDataLst>
          </p:nvPr>
        </p:nvSpPr>
        <p:spPr bwMode="auto">
          <a:xfrm flipH="1">
            <a:off x="7300913" y="2563813"/>
            <a:ext cx="134937" cy="460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93" name="Line 52"/>
          <p:cNvSpPr>
            <a:spLocks noChangeShapeType="1"/>
          </p:cNvSpPr>
          <p:nvPr>
            <p:custDataLst>
              <p:tags r:id="rId48"/>
            </p:custDataLst>
          </p:nvPr>
        </p:nvSpPr>
        <p:spPr bwMode="auto">
          <a:xfrm flipH="1">
            <a:off x="7221538" y="2571750"/>
            <a:ext cx="206375" cy="452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94" name="Line 53"/>
          <p:cNvSpPr>
            <a:spLocks noChangeShapeType="1"/>
          </p:cNvSpPr>
          <p:nvPr>
            <p:custDataLst>
              <p:tags r:id="rId49"/>
            </p:custDataLst>
          </p:nvPr>
        </p:nvSpPr>
        <p:spPr bwMode="auto">
          <a:xfrm>
            <a:off x="8636000" y="2579688"/>
            <a:ext cx="0" cy="468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95" name="Line 54"/>
          <p:cNvSpPr>
            <a:spLocks noChangeShapeType="1"/>
          </p:cNvSpPr>
          <p:nvPr>
            <p:custDataLst>
              <p:tags r:id="rId50"/>
            </p:custDataLst>
          </p:nvPr>
        </p:nvSpPr>
        <p:spPr bwMode="auto">
          <a:xfrm>
            <a:off x="8636000" y="2587625"/>
            <a:ext cx="71438" cy="468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96" name="Line 55"/>
          <p:cNvSpPr>
            <a:spLocks noChangeShapeType="1"/>
          </p:cNvSpPr>
          <p:nvPr>
            <p:custDataLst>
              <p:tags r:id="rId51"/>
            </p:custDataLst>
          </p:nvPr>
        </p:nvSpPr>
        <p:spPr bwMode="auto">
          <a:xfrm>
            <a:off x="8636000" y="2587625"/>
            <a:ext cx="150813" cy="476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97" name="Line 56"/>
          <p:cNvSpPr>
            <a:spLocks noChangeShapeType="1"/>
          </p:cNvSpPr>
          <p:nvPr>
            <p:custDataLst>
              <p:tags r:id="rId52"/>
            </p:custDataLst>
          </p:nvPr>
        </p:nvSpPr>
        <p:spPr bwMode="auto">
          <a:xfrm>
            <a:off x="8636000" y="2587625"/>
            <a:ext cx="230188" cy="484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98" name="Line 57"/>
          <p:cNvSpPr>
            <a:spLocks noChangeShapeType="1"/>
          </p:cNvSpPr>
          <p:nvPr>
            <p:custDataLst>
              <p:tags r:id="rId53"/>
            </p:custDataLst>
          </p:nvPr>
        </p:nvSpPr>
        <p:spPr bwMode="auto">
          <a:xfrm flipH="1">
            <a:off x="8564563" y="2587625"/>
            <a:ext cx="63500" cy="468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99" name="Line 58"/>
          <p:cNvSpPr>
            <a:spLocks noChangeShapeType="1"/>
          </p:cNvSpPr>
          <p:nvPr>
            <p:custDataLst>
              <p:tags r:id="rId54"/>
            </p:custDataLst>
          </p:nvPr>
        </p:nvSpPr>
        <p:spPr bwMode="auto">
          <a:xfrm flipH="1">
            <a:off x="8493125" y="2587625"/>
            <a:ext cx="134938" cy="460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00" name="Line 59"/>
          <p:cNvSpPr>
            <a:spLocks noChangeShapeType="1"/>
          </p:cNvSpPr>
          <p:nvPr>
            <p:custDataLst>
              <p:tags r:id="rId55"/>
            </p:custDataLst>
          </p:nvPr>
        </p:nvSpPr>
        <p:spPr bwMode="auto">
          <a:xfrm flipH="1">
            <a:off x="8413750" y="2595563"/>
            <a:ext cx="206375" cy="452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01" name="Line 60"/>
          <p:cNvSpPr>
            <a:spLocks noChangeShapeType="1"/>
          </p:cNvSpPr>
          <p:nvPr>
            <p:custDataLst>
              <p:tags r:id="rId56"/>
            </p:custDataLst>
          </p:nvPr>
        </p:nvSpPr>
        <p:spPr bwMode="auto">
          <a:xfrm>
            <a:off x="8186738" y="2554288"/>
            <a:ext cx="0" cy="468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02" name="Line 61"/>
          <p:cNvSpPr>
            <a:spLocks noChangeShapeType="1"/>
          </p:cNvSpPr>
          <p:nvPr>
            <p:custDataLst>
              <p:tags r:id="rId57"/>
            </p:custDataLst>
          </p:nvPr>
        </p:nvSpPr>
        <p:spPr bwMode="auto">
          <a:xfrm>
            <a:off x="8186738" y="2562225"/>
            <a:ext cx="71437" cy="468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03" name="Line 62"/>
          <p:cNvSpPr>
            <a:spLocks noChangeShapeType="1"/>
          </p:cNvSpPr>
          <p:nvPr>
            <p:custDataLst>
              <p:tags r:id="rId58"/>
            </p:custDataLst>
          </p:nvPr>
        </p:nvSpPr>
        <p:spPr bwMode="auto">
          <a:xfrm>
            <a:off x="8186738" y="2562225"/>
            <a:ext cx="150812" cy="476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04" name="Line 63"/>
          <p:cNvSpPr>
            <a:spLocks noChangeShapeType="1"/>
          </p:cNvSpPr>
          <p:nvPr>
            <p:custDataLst>
              <p:tags r:id="rId59"/>
            </p:custDataLst>
          </p:nvPr>
        </p:nvSpPr>
        <p:spPr bwMode="auto">
          <a:xfrm>
            <a:off x="8186738" y="2562225"/>
            <a:ext cx="230187" cy="484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05" name="Line 64"/>
          <p:cNvSpPr>
            <a:spLocks noChangeShapeType="1"/>
          </p:cNvSpPr>
          <p:nvPr>
            <p:custDataLst>
              <p:tags r:id="rId60"/>
            </p:custDataLst>
          </p:nvPr>
        </p:nvSpPr>
        <p:spPr bwMode="auto">
          <a:xfrm flipH="1">
            <a:off x="8115300" y="2562225"/>
            <a:ext cx="63500" cy="468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06" name="Line 65"/>
          <p:cNvSpPr>
            <a:spLocks noChangeShapeType="1"/>
          </p:cNvSpPr>
          <p:nvPr>
            <p:custDataLst>
              <p:tags r:id="rId61"/>
            </p:custDataLst>
          </p:nvPr>
        </p:nvSpPr>
        <p:spPr bwMode="auto">
          <a:xfrm flipH="1">
            <a:off x="8043863" y="2562225"/>
            <a:ext cx="134937" cy="460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07" name="Line 66"/>
          <p:cNvSpPr>
            <a:spLocks noChangeShapeType="1"/>
          </p:cNvSpPr>
          <p:nvPr>
            <p:custDataLst>
              <p:tags r:id="rId62"/>
            </p:custDataLst>
          </p:nvPr>
        </p:nvSpPr>
        <p:spPr bwMode="auto">
          <a:xfrm flipH="1">
            <a:off x="7964488" y="2570163"/>
            <a:ext cx="206375" cy="452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08" name="Line 67"/>
          <p:cNvSpPr>
            <a:spLocks noChangeShapeType="1"/>
          </p:cNvSpPr>
          <p:nvPr>
            <p:custDataLst>
              <p:tags r:id="rId63"/>
            </p:custDataLst>
          </p:nvPr>
        </p:nvSpPr>
        <p:spPr bwMode="auto">
          <a:xfrm>
            <a:off x="7777163" y="2571750"/>
            <a:ext cx="0" cy="468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09" name="Line 68"/>
          <p:cNvSpPr>
            <a:spLocks noChangeShapeType="1"/>
          </p:cNvSpPr>
          <p:nvPr>
            <p:custDataLst>
              <p:tags r:id="rId64"/>
            </p:custDataLst>
          </p:nvPr>
        </p:nvSpPr>
        <p:spPr bwMode="auto">
          <a:xfrm>
            <a:off x="7777163" y="2579688"/>
            <a:ext cx="71437" cy="468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10" name="Line 69"/>
          <p:cNvSpPr>
            <a:spLocks noChangeShapeType="1"/>
          </p:cNvSpPr>
          <p:nvPr>
            <p:custDataLst>
              <p:tags r:id="rId65"/>
            </p:custDataLst>
          </p:nvPr>
        </p:nvSpPr>
        <p:spPr bwMode="auto">
          <a:xfrm>
            <a:off x="7777163" y="2579688"/>
            <a:ext cx="150812" cy="476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11" name="Line 70"/>
          <p:cNvSpPr>
            <a:spLocks noChangeShapeType="1"/>
          </p:cNvSpPr>
          <p:nvPr>
            <p:custDataLst>
              <p:tags r:id="rId66"/>
            </p:custDataLst>
          </p:nvPr>
        </p:nvSpPr>
        <p:spPr bwMode="auto">
          <a:xfrm>
            <a:off x="7777163" y="2579688"/>
            <a:ext cx="230187" cy="484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12" name="Line 71"/>
          <p:cNvSpPr>
            <a:spLocks noChangeShapeType="1"/>
          </p:cNvSpPr>
          <p:nvPr>
            <p:custDataLst>
              <p:tags r:id="rId67"/>
            </p:custDataLst>
          </p:nvPr>
        </p:nvSpPr>
        <p:spPr bwMode="auto">
          <a:xfrm flipH="1">
            <a:off x="7705725" y="2579688"/>
            <a:ext cx="63500" cy="468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13" name="Line 72"/>
          <p:cNvSpPr>
            <a:spLocks noChangeShapeType="1"/>
          </p:cNvSpPr>
          <p:nvPr>
            <p:custDataLst>
              <p:tags r:id="rId68"/>
            </p:custDataLst>
          </p:nvPr>
        </p:nvSpPr>
        <p:spPr bwMode="auto">
          <a:xfrm flipH="1">
            <a:off x="7634288" y="2579688"/>
            <a:ext cx="134937" cy="460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14" name="Line 73"/>
          <p:cNvSpPr>
            <a:spLocks noChangeShapeType="1"/>
          </p:cNvSpPr>
          <p:nvPr>
            <p:custDataLst>
              <p:tags r:id="rId69"/>
            </p:custDataLst>
          </p:nvPr>
        </p:nvSpPr>
        <p:spPr bwMode="auto">
          <a:xfrm flipH="1">
            <a:off x="7554913" y="2587625"/>
            <a:ext cx="206375" cy="452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15" name="Oval 74"/>
          <p:cNvSpPr>
            <a:spLocks noChangeArrowheads="1"/>
          </p:cNvSpPr>
          <p:nvPr>
            <p:custDataLst>
              <p:tags r:id="rId70"/>
            </p:custDataLst>
          </p:nvPr>
        </p:nvSpPr>
        <p:spPr bwMode="auto">
          <a:xfrm>
            <a:off x="8378825" y="3024188"/>
            <a:ext cx="74613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16" name="Oval 75"/>
          <p:cNvSpPr>
            <a:spLocks noChangeArrowheads="1"/>
          </p:cNvSpPr>
          <p:nvPr>
            <p:custDataLst>
              <p:tags r:id="rId71"/>
            </p:custDataLst>
          </p:nvPr>
        </p:nvSpPr>
        <p:spPr bwMode="auto">
          <a:xfrm>
            <a:off x="8451850" y="3033713"/>
            <a:ext cx="74613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17" name="Oval 76"/>
          <p:cNvSpPr>
            <a:spLocks noChangeArrowheads="1"/>
          </p:cNvSpPr>
          <p:nvPr>
            <p:custDataLst>
              <p:tags r:id="rId72"/>
            </p:custDataLst>
          </p:nvPr>
        </p:nvSpPr>
        <p:spPr bwMode="auto">
          <a:xfrm>
            <a:off x="8524875" y="3035300"/>
            <a:ext cx="74613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18" name="Oval 77"/>
          <p:cNvSpPr>
            <a:spLocks noChangeArrowheads="1"/>
          </p:cNvSpPr>
          <p:nvPr>
            <p:custDataLst>
              <p:tags r:id="rId73"/>
            </p:custDataLst>
          </p:nvPr>
        </p:nvSpPr>
        <p:spPr bwMode="auto">
          <a:xfrm>
            <a:off x="8597900" y="3028950"/>
            <a:ext cx="74613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19" name="Oval 78"/>
          <p:cNvSpPr>
            <a:spLocks noChangeArrowheads="1"/>
          </p:cNvSpPr>
          <p:nvPr>
            <p:custDataLst>
              <p:tags r:id="rId74"/>
            </p:custDataLst>
          </p:nvPr>
        </p:nvSpPr>
        <p:spPr bwMode="auto">
          <a:xfrm>
            <a:off x="8670925" y="3030538"/>
            <a:ext cx="74613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20" name="Oval 79"/>
          <p:cNvSpPr>
            <a:spLocks noChangeArrowheads="1"/>
          </p:cNvSpPr>
          <p:nvPr>
            <p:custDataLst>
              <p:tags r:id="rId75"/>
            </p:custDataLst>
          </p:nvPr>
        </p:nvSpPr>
        <p:spPr bwMode="auto">
          <a:xfrm>
            <a:off x="8743950" y="3040063"/>
            <a:ext cx="74613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21" name="Oval 80"/>
          <p:cNvSpPr>
            <a:spLocks noChangeArrowheads="1"/>
          </p:cNvSpPr>
          <p:nvPr>
            <p:custDataLst>
              <p:tags r:id="rId76"/>
            </p:custDataLst>
          </p:nvPr>
        </p:nvSpPr>
        <p:spPr bwMode="auto">
          <a:xfrm>
            <a:off x="8840788" y="3041650"/>
            <a:ext cx="74612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22" name="Oval 81"/>
          <p:cNvSpPr>
            <a:spLocks noChangeArrowheads="1"/>
          </p:cNvSpPr>
          <p:nvPr>
            <p:custDataLst>
              <p:tags r:id="rId77"/>
            </p:custDataLst>
          </p:nvPr>
        </p:nvSpPr>
        <p:spPr bwMode="auto">
          <a:xfrm>
            <a:off x="7927975" y="2994025"/>
            <a:ext cx="74613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23" name="Oval 82"/>
          <p:cNvSpPr>
            <a:spLocks noChangeArrowheads="1"/>
          </p:cNvSpPr>
          <p:nvPr>
            <p:custDataLst>
              <p:tags r:id="rId78"/>
            </p:custDataLst>
          </p:nvPr>
        </p:nvSpPr>
        <p:spPr bwMode="auto">
          <a:xfrm>
            <a:off x="8001000" y="3003550"/>
            <a:ext cx="74613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24" name="Oval 83"/>
          <p:cNvSpPr>
            <a:spLocks noChangeArrowheads="1"/>
          </p:cNvSpPr>
          <p:nvPr>
            <p:custDataLst>
              <p:tags r:id="rId79"/>
            </p:custDataLst>
          </p:nvPr>
        </p:nvSpPr>
        <p:spPr bwMode="auto">
          <a:xfrm>
            <a:off x="8074025" y="3005138"/>
            <a:ext cx="74613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25" name="Oval 84"/>
          <p:cNvSpPr>
            <a:spLocks noChangeArrowheads="1"/>
          </p:cNvSpPr>
          <p:nvPr>
            <p:custDataLst>
              <p:tags r:id="rId80"/>
            </p:custDataLst>
          </p:nvPr>
        </p:nvSpPr>
        <p:spPr bwMode="auto">
          <a:xfrm>
            <a:off x="8147050" y="2998788"/>
            <a:ext cx="74613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26" name="Oval 85"/>
          <p:cNvSpPr>
            <a:spLocks noChangeArrowheads="1"/>
          </p:cNvSpPr>
          <p:nvPr>
            <p:custDataLst>
              <p:tags r:id="rId81"/>
            </p:custDataLst>
          </p:nvPr>
        </p:nvSpPr>
        <p:spPr bwMode="auto">
          <a:xfrm>
            <a:off x="8220075" y="3000375"/>
            <a:ext cx="74613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27" name="Oval 86"/>
          <p:cNvSpPr>
            <a:spLocks noChangeArrowheads="1"/>
          </p:cNvSpPr>
          <p:nvPr>
            <p:custDataLst>
              <p:tags r:id="rId82"/>
            </p:custDataLst>
          </p:nvPr>
        </p:nvSpPr>
        <p:spPr bwMode="auto">
          <a:xfrm>
            <a:off x="8293100" y="3009900"/>
            <a:ext cx="74613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28" name="Oval 87"/>
          <p:cNvSpPr>
            <a:spLocks noChangeArrowheads="1"/>
          </p:cNvSpPr>
          <p:nvPr>
            <p:custDataLst>
              <p:tags r:id="rId83"/>
            </p:custDataLst>
          </p:nvPr>
        </p:nvSpPr>
        <p:spPr bwMode="auto">
          <a:xfrm>
            <a:off x="8389938" y="3011488"/>
            <a:ext cx="74612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29" name="Oval 88"/>
          <p:cNvSpPr>
            <a:spLocks noChangeArrowheads="1"/>
          </p:cNvSpPr>
          <p:nvPr>
            <p:custDataLst>
              <p:tags r:id="rId84"/>
            </p:custDataLst>
          </p:nvPr>
        </p:nvSpPr>
        <p:spPr bwMode="auto">
          <a:xfrm>
            <a:off x="7516813" y="3011488"/>
            <a:ext cx="74612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30" name="Oval 89"/>
          <p:cNvSpPr>
            <a:spLocks noChangeArrowheads="1"/>
          </p:cNvSpPr>
          <p:nvPr>
            <p:custDataLst>
              <p:tags r:id="rId85"/>
            </p:custDataLst>
          </p:nvPr>
        </p:nvSpPr>
        <p:spPr bwMode="auto">
          <a:xfrm>
            <a:off x="7589838" y="3021013"/>
            <a:ext cx="74612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31" name="Oval 90"/>
          <p:cNvSpPr>
            <a:spLocks noChangeArrowheads="1"/>
          </p:cNvSpPr>
          <p:nvPr>
            <p:custDataLst>
              <p:tags r:id="rId86"/>
            </p:custDataLst>
          </p:nvPr>
        </p:nvSpPr>
        <p:spPr bwMode="auto">
          <a:xfrm>
            <a:off x="7662863" y="3022600"/>
            <a:ext cx="74612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32" name="Oval 91"/>
          <p:cNvSpPr>
            <a:spLocks noChangeArrowheads="1"/>
          </p:cNvSpPr>
          <p:nvPr>
            <p:custDataLst>
              <p:tags r:id="rId87"/>
            </p:custDataLst>
          </p:nvPr>
        </p:nvSpPr>
        <p:spPr bwMode="auto">
          <a:xfrm>
            <a:off x="7735888" y="3016250"/>
            <a:ext cx="74612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33" name="Oval 92"/>
          <p:cNvSpPr>
            <a:spLocks noChangeArrowheads="1"/>
          </p:cNvSpPr>
          <p:nvPr>
            <p:custDataLst>
              <p:tags r:id="rId88"/>
            </p:custDataLst>
          </p:nvPr>
        </p:nvSpPr>
        <p:spPr bwMode="auto">
          <a:xfrm>
            <a:off x="7808913" y="3017838"/>
            <a:ext cx="74612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34" name="Oval 93"/>
          <p:cNvSpPr>
            <a:spLocks noChangeArrowheads="1"/>
          </p:cNvSpPr>
          <p:nvPr>
            <p:custDataLst>
              <p:tags r:id="rId89"/>
            </p:custDataLst>
          </p:nvPr>
        </p:nvSpPr>
        <p:spPr bwMode="auto">
          <a:xfrm>
            <a:off x="7881938" y="3027363"/>
            <a:ext cx="74612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35" name="Oval 94"/>
          <p:cNvSpPr>
            <a:spLocks noChangeArrowheads="1"/>
          </p:cNvSpPr>
          <p:nvPr>
            <p:custDataLst>
              <p:tags r:id="rId90"/>
            </p:custDataLst>
          </p:nvPr>
        </p:nvSpPr>
        <p:spPr bwMode="auto">
          <a:xfrm>
            <a:off x="7978775" y="3028950"/>
            <a:ext cx="74613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36" name="Oval 95"/>
          <p:cNvSpPr>
            <a:spLocks noChangeArrowheads="1"/>
          </p:cNvSpPr>
          <p:nvPr>
            <p:custDataLst>
              <p:tags r:id="rId91"/>
            </p:custDataLst>
          </p:nvPr>
        </p:nvSpPr>
        <p:spPr bwMode="auto">
          <a:xfrm>
            <a:off x="7169150" y="3005138"/>
            <a:ext cx="74613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37" name="Oval 96"/>
          <p:cNvSpPr>
            <a:spLocks noChangeArrowheads="1"/>
          </p:cNvSpPr>
          <p:nvPr>
            <p:custDataLst>
              <p:tags r:id="rId92"/>
            </p:custDataLst>
          </p:nvPr>
        </p:nvSpPr>
        <p:spPr bwMode="auto">
          <a:xfrm>
            <a:off x="7242175" y="3014663"/>
            <a:ext cx="74613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38" name="Oval 97"/>
          <p:cNvSpPr>
            <a:spLocks noChangeArrowheads="1"/>
          </p:cNvSpPr>
          <p:nvPr>
            <p:custDataLst>
              <p:tags r:id="rId93"/>
            </p:custDataLst>
          </p:nvPr>
        </p:nvSpPr>
        <p:spPr bwMode="auto">
          <a:xfrm>
            <a:off x="7315200" y="3016250"/>
            <a:ext cx="74613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39" name="Oval 98"/>
          <p:cNvSpPr>
            <a:spLocks noChangeArrowheads="1"/>
          </p:cNvSpPr>
          <p:nvPr>
            <p:custDataLst>
              <p:tags r:id="rId94"/>
            </p:custDataLst>
          </p:nvPr>
        </p:nvSpPr>
        <p:spPr bwMode="auto">
          <a:xfrm>
            <a:off x="7388225" y="3009900"/>
            <a:ext cx="74613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40" name="Oval 99"/>
          <p:cNvSpPr>
            <a:spLocks noChangeArrowheads="1"/>
          </p:cNvSpPr>
          <p:nvPr>
            <p:custDataLst>
              <p:tags r:id="rId95"/>
            </p:custDataLst>
          </p:nvPr>
        </p:nvSpPr>
        <p:spPr bwMode="auto">
          <a:xfrm>
            <a:off x="7461250" y="3011488"/>
            <a:ext cx="74613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41" name="Oval 100"/>
          <p:cNvSpPr>
            <a:spLocks noChangeArrowheads="1"/>
          </p:cNvSpPr>
          <p:nvPr>
            <p:custDataLst>
              <p:tags r:id="rId96"/>
            </p:custDataLst>
          </p:nvPr>
        </p:nvSpPr>
        <p:spPr bwMode="auto">
          <a:xfrm>
            <a:off x="7534275" y="3021013"/>
            <a:ext cx="74613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42" name="Oval 101"/>
          <p:cNvSpPr>
            <a:spLocks noChangeArrowheads="1"/>
          </p:cNvSpPr>
          <p:nvPr>
            <p:custDataLst>
              <p:tags r:id="rId97"/>
            </p:custDataLst>
          </p:nvPr>
        </p:nvSpPr>
        <p:spPr bwMode="auto">
          <a:xfrm>
            <a:off x="7631113" y="3022600"/>
            <a:ext cx="74612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43" name="Oval 102"/>
          <p:cNvSpPr>
            <a:spLocks noChangeArrowheads="1"/>
          </p:cNvSpPr>
          <p:nvPr>
            <p:custDataLst>
              <p:tags r:id="rId98"/>
            </p:custDataLst>
          </p:nvPr>
        </p:nvSpPr>
        <p:spPr bwMode="auto">
          <a:xfrm>
            <a:off x="6829425" y="3038475"/>
            <a:ext cx="74613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44" name="Oval 103"/>
          <p:cNvSpPr>
            <a:spLocks noChangeArrowheads="1"/>
          </p:cNvSpPr>
          <p:nvPr>
            <p:custDataLst>
              <p:tags r:id="rId99"/>
            </p:custDataLst>
          </p:nvPr>
        </p:nvSpPr>
        <p:spPr bwMode="auto">
          <a:xfrm>
            <a:off x="6902450" y="3048000"/>
            <a:ext cx="74613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45" name="Oval 104"/>
          <p:cNvSpPr>
            <a:spLocks noChangeArrowheads="1"/>
          </p:cNvSpPr>
          <p:nvPr>
            <p:custDataLst>
              <p:tags r:id="rId100"/>
            </p:custDataLst>
          </p:nvPr>
        </p:nvSpPr>
        <p:spPr bwMode="auto">
          <a:xfrm>
            <a:off x="6975475" y="3049588"/>
            <a:ext cx="74613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46" name="Oval 105"/>
          <p:cNvSpPr>
            <a:spLocks noChangeArrowheads="1"/>
          </p:cNvSpPr>
          <p:nvPr>
            <p:custDataLst>
              <p:tags r:id="rId101"/>
            </p:custDataLst>
          </p:nvPr>
        </p:nvSpPr>
        <p:spPr bwMode="auto">
          <a:xfrm>
            <a:off x="7048500" y="3043238"/>
            <a:ext cx="74613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47" name="Oval 106"/>
          <p:cNvSpPr>
            <a:spLocks noChangeArrowheads="1"/>
          </p:cNvSpPr>
          <p:nvPr>
            <p:custDataLst>
              <p:tags r:id="rId102"/>
            </p:custDataLst>
          </p:nvPr>
        </p:nvSpPr>
        <p:spPr bwMode="auto">
          <a:xfrm>
            <a:off x="7121525" y="3044825"/>
            <a:ext cx="74613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48" name="Oval 107"/>
          <p:cNvSpPr>
            <a:spLocks noChangeArrowheads="1"/>
          </p:cNvSpPr>
          <p:nvPr>
            <p:custDataLst>
              <p:tags r:id="rId103"/>
            </p:custDataLst>
          </p:nvPr>
        </p:nvSpPr>
        <p:spPr bwMode="auto">
          <a:xfrm>
            <a:off x="7194550" y="3054350"/>
            <a:ext cx="74613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49" name="Oval 108"/>
          <p:cNvSpPr>
            <a:spLocks noChangeArrowheads="1"/>
          </p:cNvSpPr>
          <p:nvPr>
            <p:custDataLst>
              <p:tags r:id="rId104"/>
            </p:custDataLst>
          </p:nvPr>
        </p:nvSpPr>
        <p:spPr bwMode="auto">
          <a:xfrm>
            <a:off x="7291388" y="3055938"/>
            <a:ext cx="74612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50" name="Oval 109"/>
          <p:cNvSpPr>
            <a:spLocks noChangeArrowheads="1"/>
          </p:cNvSpPr>
          <p:nvPr>
            <p:custDataLst>
              <p:tags r:id="rId105"/>
            </p:custDataLst>
          </p:nvPr>
        </p:nvSpPr>
        <p:spPr bwMode="auto">
          <a:xfrm>
            <a:off x="6457950" y="3024188"/>
            <a:ext cx="74613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51" name="Oval 110"/>
          <p:cNvSpPr>
            <a:spLocks noChangeArrowheads="1"/>
          </p:cNvSpPr>
          <p:nvPr>
            <p:custDataLst>
              <p:tags r:id="rId106"/>
            </p:custDataLst>
          </p:nvPr>
        </p:nvSpPr>
        <p:spPr bwMode="auto">
          <a:xfrm>
            <a:off x="6530975" y="3033713"/>
            <a:ext cx="74613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52" name="Oval 111"/>
          <p:cNvSpPr>
            <a:spLocks noChangeArrowheads="1"/>
          </p:cNvSpPr>
          <p:nvPr>
            <p:custDataLst>
              <p:tags r:id="rId107"/>
            </p:custDataLst>
          </p:nvPr>
        </p:nvSpPr>
        <p:spPr bwMode="auto">
          <a:xfrm>
            <a:off x="6604000" y="3035300"/>
            <a:ext cx="74613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53" name="Oval 112"/>
          <p:cNvSpPr>
            <a:spLocks noChangeArrowheads="1"/>
          </p:cNvSpPr>
          <p:nvPr>
            <p:custDataLst>
              <p:tags r:id="rId108"/>
            </p:custDataLst>
          </p:nvPr>
        </p:nvSpPr>
        <p:spPr bwMode="auto">
          <a:xfrm>
            <a:off x="6677025" y="3028950"/>
            <a:ext cx="74613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54" name="Oval 113"/>
          <p:cNvSpPr>
            <a:spLocks noChangeArrowheads="1"/>
          </p:cNvSpPr>
          <p:nvPr>
            <p:custDataLst>
              <p:tags r:id="rId109"/>
            </p:custDataLst>
          </p:nvPr>
        </p:nvSpPr>
        <p:spPr bwMode="auto">
          <a:xfrm>
            <a:off x="6750050" y="3030538"/>
            <a:ext cx="74613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55" name="Oval 114"/>
          <p:cNvSpPr>
            <a:spLocks noChangeArrowheads="1"/>
          </p:cNvSpPr>
          <p:nvPr>
            <p:custDataLst>
              <p:tags r:id="rId110"/>
            </p:custDataLst>
          </p:nvPr>
        </p:nvSpPr>
        <p:spPr bwMode="auto">
          <a:xfrm>
            <a:off x="6823075" y="3040063"/>
            <a:ext cx="74613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56" name="Oval 115"/>
          <p:cNvSpPr>
            <a:spLocks noChangeArrowheads="1"/>
          </p:cNvSpPr>
          <p:nvPr>
            <p:custDataLst>
              <p:tags r:id="rId111"/>
            </p:custDataLst>
          </p:nvPr>
        </p:nvSpPr>
        <p:spPr bwMode="auto">
          <a:xfrm>
            <a:off x="6919913" y="3041650"/>
            <a:ext cx="74612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57" name="Oval 116"/>
          <p:cNvSpPr>
            <a:spLocks noChangeArrowheads="1"/>
          </p:cNvSpPr>
          <p:nvPr>
            <p:custDataLst>
              <p:tags r:id="rId112"/>
            </p:custDataLst>
          </p:nvPr>
        </p:nvSpPr>
        <p:spPr bwMode="auto">
          <a:xfrm>
            <a:off x="6015038" y="3017838"/>
            <a:ext cx="74612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58" name="Oval 117"/>
          <p:cNvSpPr>
            <a:spLocks noChangeArrowheads="1"/>
          </p:cNvSpPr>
          <p:nvPr>
            <p:custDataLst>
              <p:tags r:id="rId113"/>
            </p:custDataLst>
          </p:nvPr>
        </p:nvSpPr>
        <p:spPr bwMode="auto">
          <a:xfrm>
            <a:off x="6088063" y="3027363"/>
            <a:ext cx="74612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59" name="Oval 118"/>
          <p:cNvSpPr>
            <a:spLocks noChangeArrowheads="1"/>
          </p:cNvSpPr>
          <p:nvPr>
            <p:custDataLst>
              <p:tags r:id="rId114"/>
            </p:custDataLst>
          </p:nvPr>
        </p:nvSpPr>
        <p:spPr bwMode="auto">
          <a:xfrm>
            <a:off x="6161088" y="3028950"/>
            <a:ext cx="74612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60" name="Oval 119"/>
          <p:cNvSpPr>
            <a:spLocks noChangeArrowheads="1"/>
          </p:cNvSpPr>
          <p:nvPr>
            <p:custDataLst>
              <p:tags r:id="rId115"/>
            </p:custDataLst>
          </p:nvPr>
        </p:nvSpPr>
        <p:spPr bwMode="auto">
          <a:xfrm>
            <a:off x="6234113" y="3022600"/>
            <a:ext cx="74612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61" name="Oval 120"/>
          <p:cNvSpPr>
            <a:spLocks noChangeArrowheads="1"/>
          </p:cNvSpPr>
          <p:nvPr>
            <p:custDataLst>
              <p:tags r:id="rId116"/>
            </p:custDataLst>
          </p:nvPr>
        </p:nvSpPr>
        <p:spPr bwMode="auto">
          <a:xfrm>
            <a:off x="6307138" y="3024188"/>
            <a:ext cx="74612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62" name="Oval 121"/>
          <p:cNvSpPr>
            <a:spLocks noChangeArrowheads="1"/>
          </p:cNvSpPr>
          <p:nvPr>
            <p:custDataLst>
              <p:tags r:id="rId117"/>
            </p:custDataLst>
          </p:nvPr>
        </p:nvSpPr>
        <p:spPr bwMode="auto">
          <a:xfrm>
            <a:off x="6380163" y="3033713"/>
            <a:ext cx="74612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63" name="Oval 122"/>
          <p:cNvSpPr>
            <a:spLocks noChangeArrowheads="1"/>
          </p:cNvSpPr>
          <p:nvPr>
            <p:custDataLst>
              <p:tags r:id="rId118"/>
            </p:custDataLst>
          </p:nvPr>
        </p:nvSpPr>
        <p:spPr bwMode="auto">
          <a:xfrm>
            <a:off x="6477000" y="3035300"/>
            <a:ext cx="74613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64" name="Rectangle 123"/>
          <p:cNvSpPr>
            <a:spLocks noChangeArrowheads="1"/>
          </p:cNvSpPr>
          <p:nvPr>
            <p:custDataLst>
              <p:tags r:id="rId119"/>
            </p:custDataLst>
          </p:nvPr>
        </p:nvSpPr>
        <p:spPr bwMode="auto">
          <a:xfrm>
            <a:off x="7467600" y="1676400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>
                <a:solidFill>
                  <a:srgbClr val="FF0000"/>
                </a:solidFill>
                <a:ea typeface="ＭＳ Ｐゴシック" charset="-128"/>
                <a:cs typeface="ＭＳ Ｐゴシック" charset="-128"/>
              </a:rPr>
              <a:t>0 Ply</a:t>
            </a:r>
          </a:p>
        </p:txBody>
      </p:sp>
      <p:sp>
        <p:nvSpPr>
          <p:cNvPr id="31865" name="Rectangle 124"/>
          <p:cNvSpPr>
            <a:spLocks noChangeArrowheads="1"/>
          </p:cNvSpPr>
          <p:nvPr>
            <p:custDataLst>
              <p:tags r:id="rId120"/>
            </p:custDataLst>
          </p:nvPr>
        </p:nvSpPr>
        <p:spPr bwMode="auto">
          <a:xfrm>
            <a:off x="5599113" y="2133600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>
                <a:solidFill>
                  <a:srgbClr val="008000"/>
                </a:solidFill>
                <a:ea typeface="ＭＳ Ｐゴシック" charset="-128"/>
                <a:cs typeface="ＭＳ Ｐゴシック" charset="-128"/>
              </a:rPr>
              <a:t>1 Ply</a:t>
            </a:r>
          </a:p>
        </p:txBody>
      </p:sp>
      <p:sp>
        <p:nvSpPr>
          <p:cNvPr id="31866" name="Rectangle 125"/>
          <p:cNvSpPr>
            <a:spLocks noChangeArrowheads="1"/>
          </p:cNvSpPr>
          <p:nvPr>
            <p:custDataLst>
              <p:tags r:id="rId121"/>
            </p:custDataLst>
          </p:nvPr>
        </p:nvSpPr>
        <p:spPr bwMode="auto">
          <a:xfrm>
            <a:off x="5370513" y="2971800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>
                <a:solidFill>
                  <a:schemeClr val="accent2"/>
                </a:solidFill>
                <a:ea typeface="ＭＳ Ｐゴシック" charset="-128"/>
                <a:cs typeface="ＭＳ Ｐゴシック" charset="-128"/>
              </a:rPr>
              <a:t>2 Ply</a:t>
            </a:r>
          </a:p>
        </p:txBody>
      </p:sp>
      <p:pic>
        <p:nvPicPr>
          <p:cNvPr id="31867" name="Picture 126"/>
          <p:cNvPicPr>
            <a:picLocks noChangeAspect="1" noChangeArrowheads="1"/>
          </p:cNvPicPr>
          <p:nvPr>
            <p:custDataLst>
              <p:tags r:id="rId122"/>
            </p:custDataLst>
          </p:nvPr>
        </p:nvPicPr>
        <p:blipFill>
          <a:blip r:embed="rId127"/>
          <a:srcRect/>
          <a:stretch>
            <a:fillRect/>
          </a:stretch>
        </p:blipFill>
        <p:spPr bwMode="auto">
          <a:xfrm>
            <a:off x="685800" y="2286000"/>
            <a:ext cx="3175000" cy="402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868" name="Text Box 127"/>
          <p:cNvSpPr txBox="1">
            <a:spLocks noChangeArrowheads="1"/>
          </p:cNvSpPr>
          <p:nvPr>
            <p:custDataLst>
              <p:tags r:id="rId123"/>
            </p:custDataLst>
          </p:nvPr>
        </p:nvSpPr>
        <p:spPr bwMode="auto">
          <a:xfrm>
            <a:off x="3886200" y="4727575"/>
            <a:ext cx="106680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400" dirty="0">
                <a:solidFill>
                  <a:srgbClr val="06961A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Hydra at home in the United Arab Emirates… </a:t>
            </a:r>
          </a:p>
        </p:txBody>
      </p:sp>
      <p:sp>
        <p:nvSpPr>
          <p:cNvPr id="31869" name="Text Box 128"/>
          <p:cNvSpPr txBox="1">
            <a:spLocks noChangeArrowheads="1"/>
          </p:cNvSpPr>
          <p:nvPr>
            <p:custDataLst>
              <p:tags r:id="rId124"/>
            </p:custDataLst>
          </p:nvPr>
        </p:nvSpPr>
        <p:spPr bwMode="auto">
          <a:xfrm>
            <a:off x="3751263" y="2500313"/>
            <a:ext cx="973137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600">
                <a:ea typeface="ＭＳ Ｐゴシック" charset="-128"/>
                <a:cs typeface="ＭＳ Ｐゴシック" charset="-128"/>
              </a:rPr>
              <a:t>18 Ply!!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685800" y="1752600"/>
            <a:ext cx="7772400" cy="1470025"/>
          </a:xfrm>
        </p:spPr>
        <p:txBody>
          <a:bodyPr/>
          <a:lstStyle/>
          <a:p>
            <a:pPr algn="r" eaLnBrk="1" hangingPunct="1"/>
            <a:r>
              <a:rPr lang="en-US" sz="4000" dirty="0" smtClean="0"/>
              <a:t>Adversarial Search</a:t>
            </a:r>
          </a:p>
        </p:txBody>
      </p:sp>
      <p:sp>
        <p:nvSpPr>
          <p:cNvPr id="4" name="Subtitle 4"/>
          <p:cNvSpPr>
            <a:spLocks noGrp="1"/>
          </p:cNvSpPr>
          <p:nvPr>
            <p:ph type="subTitle" idx="1"/>
          </p:nvPr>
        </p:nvSpPr>
        <p:spPr>
          <a:xfrm>
            <a:off x="3810000" y="3276600"/>
            <a:ext cx="4648200" cy="1752600"/>
          </a:xfrm>
        </p:spPr>
        <p:txBody>
          <a:bodyPr/>
          <a:lstStyle/>
          <a:p>
            <a:pPr algn="r">
              <a:defRPr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CS151</a:t>
            </a:r>
            <a:b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David Kauchak</a:t>
            </a:r>
            <a:b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Fall 2010</a:t>
            </a:r>
          </a:p>
        </p:txBody>
      </p:sp>
      <p:sp>
        <p:nvSpPr>
          <p:cNvPr id="17413" name="TextBox 4"/>
          <p:cNvSpPr txBox="1">
            <a:spLocks noChangeArrowheads="1"/>
          </p:cNvSpPr>
          <p:nvPr/>
        </p:nvSpPr>
        <p:spPr bwMode="auto">
          <a:xfrm>
            <a:off x="4267200" y="5983288"/>
            <a:ext cx="457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i="1">
                <a:solidFill>
                  <a:srgbClr val="FF6600"/>
                </a:solidFill>
              </a:rPr>
              <a:t>Some material borrowed from </a:t>
            </a:r>
            <a:r>
              <a:rPr lang="en-US"/>
              <a:t>:</a:t>
            </a:r>
          </a:p>
          <a:p>
            <a:pPr algn="r"/>
            <a:r>
              <a:rPr lang="en-US"/>
              <a:t>Sara Owsley Sood and others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62000" y="228600"/>
            <a:ext cx="7620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4000">
                <a:latin typeface="Times" charset="0"/>
                <a:ea typeface="ＭＳ Ｐゴシック" charset="-128"/>
                <a:cs typeface="ＭＳ Ｐゴシック" charset="-128"/>
              </a:rPr>
              <a:t>Games’ Branching Factors</a:t>
            </a:r>
          </a:p>
        </p:txBody>
      </p:sp>
      <p:sp>
        <p:nvSpPr>
          <p:cNvPr id="33795" name="Text Box 6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903913" y="3613150"/>
            <a:ext cx="3048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sz="1600">
                <a:ea typeface="ＭＳ Ｐゴシック" charset="-128"/>
                <a:cs typeface="ＭＳ Ｐゴシック" charset="-128"/>
              </a:rPr>
              <a:t>Branching Factor Estimates</a:t>
            </a:r>
          </a:p>
          <a:p>
            <a:pPr algn="ctr"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sz="1400">
                <a:ea typeface="ＭＳ Ｐゴシック" charset="-128"/>
                <a:cs typeface="ＭＳ Ｐゴシック" charset="-128"/>
              </a:rPr>
              <a:t>for different two-player games</a:t>
            </a:r>
          </a:p>
        </p:txBody>
      </p:sp>
      <p:sp>
        <p:nvSpPr>
          <p:cNvPr id="3379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019800" y="3505200"/>
            <a:ext cx="2876550" cy="30480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797" name="Text Box 8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324600" y="4343400"/>
            <a:ext cx="2286000" cy="209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ea typeface="ＭＳ Ｐゴシック" charset="-128"/>
                <a:cs typeface="ＭＳ Ｐゴシック" charset="-128"/>
              </a:rPr>
              <a:t>Tic-tac-toe            4</a:t>
            </a:r>
          </a:p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ea typeface="ＭＳ Ｐゴシック" charset="-128"/>
                <a:cs typeface="ＭＳ Ｐゴシック" charset="-128"/>
              </a:rPr>
              <a:t>Connect Four       7</a:t>
            </a:r>
          </a:p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ea typeface="ＭＳ Ｐゴシック" charset="-128"/>
                <a:cs typeface="ＭＳ Ｐゴシック" charset="-128"/>
              </a:rPr>
              <a:t>Checkers           10</a:t>
            </a:r>
          </a:p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ea typeface="ＭＳ Ｐゴシック" charset="-128"/>
                <a:cs typeface="ＭＳ Ｐゴシック" charset="-128"/>
              </a:rPr>
              <a:t>Othello               30</a:t>
            </a:r>
          </a:p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ea typeface="ＭＳ Ｐゴシック" charset="-128"/>
                <a:cs typeface="ＭＳ Ｐゴシック" charset="-128"/>
              </a:rPr>
              <a:t>Chess                40</a:t>
            </a:r>
          </a:p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ea typeface="ＭＳ Ｐゴシック" charset="-128"/>
                <a:cs typeface="ＭＳ Ｐゴシック" charset="-128"/>
              </a:rPr>
              <a:t>Go                    300</a:t>
            </a:r>
          </a:p>
        </p:txBody>
      </p:sp>
      <p:sp>
        <p:nvSpPr>
          <p:cNvPr id="33798" name="Text Box 9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28600" y="1295400"/>
            <a:ext cx="7848600" cy="763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sz="2400" dirty="0" smtClean="0">
                <a:latin typeface="Times" charset="0"/>
                <a:ea typeface="ＭＳ Ｐゴシック" charset="-128"/>
                <a:cs typeface="ＭＳ Ｐゴシック" charset="-128"/>
              </a:rPr>
              <a:t> On average, there are ~35 possible moves that a chess player can make from any board configuration…</a:t>
            </a:r>
            <a:endParaRPr lang="en-US" sz="2400" dirty="0">
              <a:latin typeface="Times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799" name="Line 10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5181600" y="5410200"/>
            <a:ext cx="3681413" cy="0"/>
          </a:xfrm>
          <a:prstGeom prst="line">
            <a:avLst/>
          </a:prstGeom>
          <a:noFill/>
          <a:ln w="38100">
            <a:solidFill>
              <a:srgbClr val="6E0416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00" name="Line 11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5218113" y="6091238"/>
            <a:ext cx="3681412" cy="0"/>
          </a:xfrm>
          <a:prstGeom prst="line">
            <a:avLst/>
          </a:prstGeom>
          <a:noFill/>
          <a:ln w="38100">
            <a:solidFill>
              <a:srgbClr val="6E0416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01" name="Line 12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7445375" y="2147888"/>
            <a:ext cx="0" cy="3175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02" name="Line 13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7477125" y="2139950"/>
            <a:ext cx="285750" cy="349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03" name="Line 14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>
            <a:off x="7516813" y="2100263"/>
            <a:ext cx="635000" cy="3730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04" name="Line 15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>
            <a:off x="7523163" y="2065338"/>
            <a:ext cx="1069975" cy="4302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05" name="Line 16"/>
          <p:cNvSpPr>
            <a:spLocks noChangeShapeType="1"/>
          </p:cNvSpPr>
          <p:nvPr>
            <p:custDataLst>
              <p:tags r:id="rId12"/>
            </p:custDataLst>
          </p:nvPr>
        </p:nvSpPr>
        <p:spPr bwMode="auto">
          <a:xfrm flipH="1">
            <a:off x="7104063" y="2128838"/>
            <a:ext cx="285750" cy="365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06" name="Line 17"/>
          <p:cNvSpPr>
            <a:spLocks noChangeShapeType="1"/>
          </p:cNvSpPr>
          <p:nvPr>
            <p:custDataLst>
              <p:tags r:id="rId13"/>
            </p:custDataLst>
          </p:nvPr>
        </p:nvSpPr>
        <p:spPr bwMode="auto">
          <a:xfrm flipH="1">
            <a:off x="6738938" y="2089150"/>
            <a:ext cx="635000" cy="3730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07" name="Line 18"/>
          <p:cNvSpPr>
            <a:spLocks noChangeShapeType="1"/>
          </p:cNvSpPr>
          <p:nvPr>
            <p:custDataLst>
              <p:tags r:id="rId14"/>
            </p:custDataLst>
          </p:nvPr>
        </p:nvSpPr>
        <p:spPr bwMode="auto">
          <a:xfrm flipH="1">
            <a:off x="6278563" y="2057400"/>
            <a:ext cx="1071562" cy="4286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08" name="Oval 19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7358063" y="1973263"/>
            <a:ext cx="192087" cy="168275"/>
          </a:xfrm>
          <a:prstGeom prst="ellipse">
            <a:avLst/>
          </a:prstGeom>
          <a:solidFill>
            <a:srgbClr val="FF0000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09" name="Oval 20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6230938" y="2459038"/>
            <a:ext cx="96837" cy="96837"/>
          </a:xfrm>
          <a:prstGeom prst="ellipse">
            <a:avLst/>
          </a:prstGeom>
          <a:solidFill>
            <a:srgbClr val="008000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10" name="Oval 21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6684963" y="2460625"/>
            <a:ext cx="96837" cy="96838"/>
          </a:xfrm>
          <a:prstGeom prst="ellipse">
            <a:avLst/>
          </a:prstGeom>
          <a:solidFill>
            <a:srgbClr val="008000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11" name="Oval 22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7059613" y="2462213"/>
            <a:ext cx="96837" cy="96837"/>
          </a:xfrm>
          <a:prstGeom prst="ellipse">
            <a:avLst/>
          </a:prstGeom>
          <a:solidFill>
            <a:srgbClr val="008000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12" name="Oval 23"/>
          <p:cNvSpPr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7394575" y="2447925"/>
            <a:ext cx="96838" cy="96838"/>
          </a:xfrm>
          <a:prstGeom prst="ellipse">
            <a:avLst/>
          </a:prstGeom>
          <a:solidFill>
            <a:srgbClr val="008000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13" name="Oval 24"/>
          <p:cNvSpPr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7729538" y="2457450"/>
            <a:ext cx="96837" cy="96838"/>
          </a:xfrm>
          <a:prstGeom prst="ellipse">
            <a:avLst/>
          </a:prstGeom>
          <a:solidFill>
            <a:srgbClr val="008000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14" name="Oval 25"/>
          <p:cNvSpPr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8128000" y="2459038"/>
            <a:ext cx="96838" cy="96837"/>
          </a:xfrm>
          <a:prstGeom prst="ellipse">
            <a:avLst/>
          </a:prstGeom>
          <a:solidFill>
            <a:srgbClr val="008000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15" name="Oval 26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8582025" y="2476500"/>
            <a:ext cx="96838" cy="96838"/>
          </a:xfrm>
          <a:prstGeom prst="ellipse">
            <a:avLst/>
          </a:prstGeom>
          <a:solidFill>
            <a:srgbClr val="008000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16" name="Line 27"/>
          <p:cNvSpPr>
            <a:spLocks noChangeShapeType="1"/>
          </p:cNvSpPr>
          <p:nvPr>
            <p:custDataLst>
              <p:tags r:id="rId23"/>
            </p:custDataLst>
          </p:nvPr>
        </p:nvSpPr>
        <p:spPr bwMode="auto">
          <a:xfrm>
            <a:off x="6278563" y="2560638"/>
            <a:ext cx="0" cy="468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17" name="Line 28"/>
          <p:cNvSpPr>
            <a:spLocks noChangeShapeType="1"/>
          </p:cNvSpPr>
          <p:nvPr>
            <p:custDataLst>
              <p:tags r:id="rId24"/>
            </p:custDataLst>
          </p:nvPr>
        </p:nvSpPr>
        <p:spPr bwMode="auto">
          <a:xfrm>
            <a:off x="6278563" y="2568575"/>
            <a:ext cx="71437" cy="468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18" name="Line 29"/>
          <p:cNvSpPr>
            <a:spLocks noChangeShapeType="1"/>
          </p:cNvSpPr>
          <p:nvPr>
            <p:custDataLst>
              <p:tags r:id="rId25"/>
            </p:custDataLst>
          </p:nvPr>
        </p:nvSpPr>
        <p:spPr bwMode="auto">
          <a:xfrm>
            <a:off x="6278563" y="2568575"/>
            <a:ext cx="150812" cy="476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19" name="Line 30"/>
          <p:cNvSpPr>
            <a:spLocks noChangeShapeType="1"/>
          </p:cNvSpPr>
          <p:nvPr>
            <p:custDataLst>
              <p:tags r:id="rId26"/>
            </p:custDataLst>
          </p:nvPr>
        </p:nvSpPr>
        <p:spPr bwMode="auto">
          <a:xfrm>
            <a:off x="6278563" y="2568575"/>
            <a:ext cx="230187" cy="484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20" name="Line 31"/>
          <p:cNvSpPr>
            <a:spLocks noChangeShapeType="1"/>
          </p:cNvSpPr>
          <p:nvPr>
            <p:custDataLst>
              <p:tags r:id="rId27"/>
            </p:custDataLst>
          </p:nvPr>
        </p:nvSpPr>
        <p:spPr bwMode="auto">
          <a:xfrm flipH="1">
            <a:off x="6207125" y="2568575"/>
            <a:ext cx="63500" cy="468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21" name="Line 32"/>
          <p:cNvSpPr>
            <a:spLocks noChangeShapeType="1"/>
          </p:cNvSpPr>
          <p:nvPr>
            <p:custDataLst>
              <p:tags r:id="rId28"/>
            </p:custDataLst>
          </p:nvPr>
        </p:nvSpPr>
        <p:spPr bwMode="auto">
          <a:xfrm flipH="1">
            <a:off x="6135688" y="2568575"/>
            <a:ext cx="134937" cy="460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22" name="Line 33"/>
          <p:cNvSpPr>
            <a:spLocks noChangeShapeType="1"/>
          </p:cNvSpPr>
          <p:nvPr>
            <p:custDataLst>
              <p:tags r:id="rId29"/>
            </p:custDataLst>
          </p:nvPr>
        </p:nvSpPr>
        <p:spPr bwMode="auto">
          <a:xfrm flipH="1">
            <a:off x="6056313" y="2576513"/>
            <a:ext cx="206375" cy="452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23" name="Line 34"/>
          <p:cNvSpPr>
            <a:spLocks noChangeShapeType="1"/>
          </p:cNvSpPr>
          <p:nvPr>
            <p:custDataLst>
              <p:tags r:id="rId30"/>
            </p:custDataLst>
          </p:nvPr>
        </p:nvSpPr>
        <p:spPr bwMode="auto">
          <a:xfrm>
            <a:off x="6723063" y="2566988"/>
            <a:ext cx="0" cy="468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24" name="Line 35"/>
          <p:cNvSpPr>
            <a:spLocks noChangeShapeType="1"/>
          </p:cNvSpPr>
          <p:nvPr>
            <p:custDataLst>
              <p:tags r:id="rId31"/>
            </p:custDataLst>
          </p:nvPr>
        </p:nvSpPr>
        <p:spPr bwMode="auto">
          <a:xfrm>
            <a:off x="6723063" y="2574925"/>
            <a:ext cx="71437" cy="468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25" name="Line 36"/>
          <p:cNvSpPr>
            <a:spLocks noChangeShapeType="1"/>
          </p:cNvSpPr>
          <p:nvPr>
            <p:custDataLst>
              <p:tags r:id="rId32"/>
            </p:custDataLst>
          </p:nvPr>
        </p:nvSpPr>
        <p:spPr bwMode="auto">
          <a:xfrm>
            <a:off x="6723063" y="2574925"/>
            <a:ext cx="150812" cy="476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26" name="Line 37"/>
          <p:cNvSpPr>
            <a:spLocks noChangeShapeType="1"/>
          </p:cNvSpPr>
          <p:nvPr>
            <p:custDataLst>
              <p:tags r:id="rId33"/>
            </p:custDataLst>
          </p:nvPr>
        </p:nvSpPr>
        <p:spPr bwMode="auto">
          <a:xfrm>
            <a:off x="6723063" y="2574925"/>
            <a:ext cx="230187" cy="484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27" name="Line 38"/>
          <p:cNvSpPr>
            <a:spLocks noChangeShapeType="1"/>
          </p:cNvSpPr>
          <p:nvPr>
            <p:custDataLst>
              <p:tags r:id="rId34"/>
            </p:custDataLst>
          </p:nvPr>
        </p:nvSpPr>
        <p:spPr bwMode="auto">
          <a:xfrm flipH="1">
            <a:off x="6651625" y="2574925"/>
            <a:ext cx="63500" cy="468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28" name="Line 39"/>
          <p:cNvSpPr>
            <a:spLocks noChangeShapeType="1"/>
          </p:cNvSpPr>
          <p:nvPr>
            <p:custDataLst>
              <p:tags r:id="rId35"/>
            </p:custDataLst>
          </p:nvPr>
        </p:nvSpPr>
        <p:spPr bwMode="auto">
          <a:xfrm flipH="1">
            <a:off x="6580188" y="2574925"/>
            <a:ext cx="134937" cy="460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29" name="Line 40"/>
          <p:cNvSpPr>
            <a:spLocks noChangeShapeType="1"/>
          </p:cNvSpPr>
          <p:nvPr>
            <p:custDataLst>
              <p:tags r:id="rId36"/>
            </p:custDataLst>
          </p:nvPr>
        </p:nvSpPr>
        <p:spPr bwMode="auto">
          <a:xfrm flipH="1">
            <a:off x="6500813" y="2582863"/>
            <a:ext cx="206375" cy="452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30" name="Line 41"/>
          <p:cNvSpPr>
            <a:spLocks noChangeShapeType="1"/>
          </p:cNvSpPr>
          <p:nvPr>
            <p:custDataLst>
              <p:tags r:id="rId37"/>
            </p:custDataLst>
          </p:nvPr>
        </p:nvSpPr>
        <p:spPr bwMode="auto">
          <a:xfrm>
            <a:off x="7104063" y="2559050"/>
            <a:ext cx="0" cy="468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31" name="Line 42"/>
          <p:cNvSpPr>
            <a:spLocks noChangeShapeType="1"/>
          </p:cNvSpPr>
          <p:nvPr>
            <p:custDataLst>
              <p:tags r:id="rId38"/>
            </p:custDataLst>
          </p:nvPr>
        </p:nvSpPr>
        <p:spPr bwMode="auto">
          <a:xfrm>
            <a:off x="7104063" y="2566988"/>
            <a:ext cx="71437" cy="468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32" name="Line 43"/>
          <p:cNvSpPr>
            <a:spLocks noChangeShapeType="1"/>
          </p:cNvSpPr>
          <p:nvPr>
            <p:custDataLst>
              <p:tags r:id="rId39"/>
            </p:custDataLst>
          </p:nvPr>
        </p:nvSpPr>
        <p:spPr bwMode="auto">
          <a:xfrm>
            <a:off x="7104063" y="2566988"/>
            <a:ext cx="150812" cy="476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33" name="Line 44"/>
          <p:cNvSpPr>
            <a:spLocks noChangeShapeType="1"/>
          </p:cNvSpPr>
          <p:nvPr>
            <p:custDataLst>
              <p:tags r:id="rId40"/>
            </p:custDataLst>
          </p:nvPr>
        </p:nvSpPr>
        <p:spPr bwMode="auto">
          <a:xfrm>
            <a:off x="7104063" y="2566988"/>
            <a:ext cx="230187" cy="484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34" name="Line 45"/>
          <p:cNvSpPr>
            <a:spLocks noChangeShapeType="1"/>
          </p:cNvSpPr>
          <p:nvPr>
            <p:custDataLst>
              <p:tags r:id="rId41"/>
            </p:custDataLst>
          </p:nvPr>
        </p:nvSpPr>
        <p:spPr bwMode="auto">
          <a:xfrm flipH="1">
            <a:off x="7032625" y="2566988"/>
            <a:ext cx="63500" cy="468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35" name="Line 46"/>
          <p:cNvSpPr>
            <a:spLocks noChangeShapeType="1"/>
          </p:cNvSpPr>
          <p:nvPr>
            <p:custDataLst>
              <p:tags r:id="rId42"/>
            </p:custDataLst>
          </p:nvPr>
        </p:nvSpPr>
        <p:spPr bwMode="auto">
          <a:xfrm flipH="1">
            <a:off x="6961188" y="2566988"/>
            <a:ext cx="134937" cy="460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36" name="Line 47"/>
          <p:cNvSpPr>
            <a:spLocks noChangeShapeType="1"/>
          </p:cNvSpPr>
          <p:nvPr>
            <p:custDataLst>
              <p:tags r:id="rId43"/>
            </p:custDataLst>
          </p:nvPr>
        </p:nvSpPr>
        <p:spPr bwMode="auto">
          <a:xfrm flipH="1">
            <a:off x="6881813" y="2574925"/>
            <a:ext cx="206375" cy="452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37" name="Line 48"/>
          <p:cNvSpPr>
            <a:spLocks noChangeShapeType="1"/>
          </p:cNvSpPr>
          <p:nvPr>
            <p:custDataLst>
              <p:tags r:id="rId44"/>
            </p:custDataLst>
          </p:nvPr>
        </p:nvSpPr>
        <p:spPr bwMode="auto">
          <a:xfrm>
            <a:off x="7443788" y="2555875"/>
            <a:ext cx="0" cy="468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38" name="Line 49"/>
          <p:cNvSpPr>
            <a:spLocks noChangeShapeType="1"/>
          </p:cNvSpPr>
          <p:nvPr>
            <p:custDataLst>
              <p:tags r:id="rId45"/>
            </p:custDataLst>
          </p:nvPr>
        </p:nvSpPr>
        <p:spPr bwMode="auto">
          <a:xfrm>
            <a:off x="7443788" y="2563813"/>
            <a:ext cx="71437" cy="468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39" name="Line 50"/>
          <p:cNvSpPr>
            <a:spLocks noChangeShapeType="1"/>
          </p:cNvSpPr>
          <p:nvPr>
            <p:custDataLst>
              <p:tags r:id="rId46"/>
            </p:custDataLst>
          </p:nvPr>
        </p:nvSpPr>
        <p:spPr bwMode="auto">
          <a:xfrm>
            <a:off x="7443788" y="2563813"/>
            <a:ext cx="150812" cy="476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40" name="Line 51"/>
          <p:cNvSpPr>
            <a:spLocks noChangeShapeType="1"/>
          </p:cNvSpPr>
          <p:nvPr>
            <p:custDataLst>
              <p:tags r:id="rId47"/>
            </p:custDataLst>
          </p:nvPr>
        </p:nvSpPr>
        <p:spPr bwMode="auto">
          <a:xfrm>
            <a:off x="7443788" y="2563813"/>
            <a:ext cx="230187" cy="484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41" name="Line 52"/>
          <p:cNvSpPr>
            <a:spLocks noChangeShapeType="1"/>
          </p:cNvSpPr>
          <p:nvPr>
            <p:custDataLst>
              <p:tags r:id="rId48"/>
            </p:custDataLst>
          </p:nvPr>
        </p:nvSpPr>
        <p:spPr bwMode="auto">
          <a:xfrm flipH="1">
            <a:off x="7372350" y="2563813"/>
            <a:ext cx="63500" cy="468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42" name="Line 53"/>
          <p:cNvSpPr>
            <a:spLocks noChangeShapeType="1"/>
          </p:cNvSpPr>
          <p:nvPr>
            <p:custDataLst>
              <p:tags r:id="rId49"/>
            </p:custDataLst>
          </p:nvPr>
        </p:nvSpPr>
        <p:spPr bwMode="auto">
          <a:xfrm flipH="1">
            <a:off x="7300913" y="2563813"/>
            <a:ext cx="134937" cy="460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43" name="Line 54"/>
          <p:cNvSpPr>
            <a:spLocks noChangeShapeType="1"/>
          </p:cNvSpPr>
          <p:nvPr>
            <p:custDataLst>
              <p:tags r:id="rId50"/>
            </p:custDataLst>
          </p:nvPr>
        </p:nvSpPr>
        <p:spPr bwMode="auto">
          <a:xfrm flipH="1">
            <a:off x="7221538" y="2571750"/>
            <a:ext cx="206375" cy="452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44" name="Line 55"/>
          <p:cNvSpPr>
            <a:spLocks noChangeShapeType="1"/>
          </p:cNvSpPr>
          <p:nvPr>
            <p:custDataLst>
              <p:tags r:id="rId51"/>
            </p:custDataLst>
          </p:nvPr>
        </p:nvSpPr>
        <p:spPr bwMode="auto">
          <a:xfrm>
            <a:off x="8636000" y="2579688"/>
            <a:ext cx="0" cy="468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45" name="Line 56"/>
          <p:cNvSpPr>
            <a:spLocks noChangeShapeType="1"/>
          </p:cNvSpPr>
          <p:nvPr>
            <p:custDataLst>
              <p:tags r:id="rId52"/>
            </p:custDataLst>
          </p:nvPr>
        </p:nvSpPr>
        <p:spPr bwMode="auto">
          <a:xfrm>
            <a:off x="8636000" y="2587625"/>
            <a:ext cx="71438" cy="468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46" name="Line 57"/>
          <p:cNvSpPr>
            <a:spLocks noChangeShapeType="1"/>
          </p:cNvSpPr>
          <p:nvPr>
            <p:custDataLst>
              <p:tags r:id="rId53"/>
            </p:custDataLst>
          </p:nvPr>
        </p:nvSpPr>
        <p:spPr bwMode="auto">
          <a:xfrm>
            <a:off x="8636000" y="2587625"/>
            <a:ext cx="150813" cy="476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47" name="Line 58"/>
          <p:cNvSpPr>
            <a:spLocks noChangeShapeType="1"/>
          </p:cNvSpPr>
          <p:nvPr>
            <p:custDataLst>
              <p:tags r:id="rId54"/>
            </p:custDataLst>
          </p:nvPr>
        </p:nvSpPr>
        <p:spPr bwMode="auto">
          <a:xfrm>
            <a:off x="8636000" y="2587625"/>
            <a:ext cx="230188" cy="484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48" name="Line 59"/>
          <p:cNvSpPr>
            <a:spLocks noChangeShapeType="1"/>
          </p:cNvSpPr>
          <p:nvPr>
            <p:custDataLst>
              <p:tags r:id="rId55"/>
            </p:custDataLst>
          </p:nvPr>
        </p:nvSpPr>
        <p:spPr bwMode="auto">
          <a:xfrm flipH="1">
            <a:off x="8564563" y="2587625"/>
            <a:ext cx="63500" cy="468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49" name="Line 60"/>
          <p:cNvSpPr>
            <a:spLocks noChangeShapeType="1"/>
          </p:cNvSpPr>
          <p:nvPr>
            <p:custDataLst>
              <p:tags r:id="rId56"/>
            </p:custDataLst>
          </p:nvPr>
        </p:nvSpPr>
        <p:spPr bwMode="auto">
          <a:xfrm flipH="1">
            <a:off x="8493125" y="2587625"/>
            <a:ext cx="134938" cy="460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50" name="Line 61"/>
          <p:cNvSpPr>
            <a:spLocks noChangeShapeType="1"/>
          </p:cNvSpPr>
          <p:nvPr>
            <p:custDataLst>
              <p:tags r:id="rId57"/>
            </p:custDataLst>
          </p:nvPr>
        </p:nvSpPr>
        <p:spPr bwMode="auto">
          <a:xfrm flipH="1">
            <a:off x="8413750" y="2595563"/>
            <a:ext cx="206375" cy="452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51" name="Line 62"/>
          <p:cNvSpPr>
            <a:spLocks noChangeShapeType="1"/>
          </p:cNvSpPr>
          <p:nvPr>
            <p:custDataLst>
              <p:tags r:id="rId58"/>
            </p:custDataLst>
          </p:nvPr>
        </p:nvSpPr>
        <p:spPr bwMode="auto">
          <a:xfrm>
            <a:off x="8186738" y="2554288"/>
            <a:ext cx="0" cy="468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52" name="Line 63"/>
          <p:cNvSpPr>
            <a:spLocks noChangeShapeType="1"/>
          </p:cNvSpPr>
          <p:nvPr>
            <p:custDataLst>
              <p:tags r:id="rId59"/>
            </p:custDataLst>
          </p:nvPr>
        </p:nvSpPr>
        <p:spPr bwMode="auto">
          <a:xfrm>
            <a:off x="8186738" y="2562225"/>
            <a:ext cx="71437" cy="468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53" name="Line 64"/>
          <p:cNvSpPr>
            <a:spLocks noChangeShapeType="1"/>
          </p:cNvSpPr>
          <p:nvPr>
            <p:custDataLst>
              <p:tags r:id="rId60"/>
            </p:custDataLst>
          </p:nvPr>
        </p:nvSpPr>
        <p:spPr bwMode="auto">
          <a:xfrm>
            <a:off x="8186738" y="2562225"/>
            <a:ext cx="150812" cy="476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54" name="Line 65"/>
          <p:cNvSpPr>
            <a:spLocks noChangeShapeType="1"/>
          </p:cNvSpPr>
          <p:nvPr>
            <p:custDataLst>
              <p:tags r:id="rId61"/>
            </p:custDataLst>
          </p:nvPr>
        </p:nvSpPr>
        <p:spPr bwMode="auto">
          <a:xfrm>
            <a:off x="8186738" y="2562225"/>
            <a:ext cx="230187" cy="484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55" name="Line 66"/>
          <p:cNvSpPr>
            <a:spLocks noChangeShapeType="1"/>
          </p:cNvSpPr>
          <p:nvPr>
            <p:custDataLst>
              <p:tags r:id="rId62"/>
            </p:custDataLst>
          </p:nvPr>
        </p:nvSpPr>
        <p:spPr bwMode="auto">
          <a:xfrm flipH="1">
            <a:off x="8115300" y="2562225"/>
            <a:ext cx="63500" cy="468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56" name="Line 67"/>
          <p:cNvSpPr>
            <a:spLocks noChangeShapeType="1"/>
          </p:cNvSpPr>
          <p:nvPr>
            <p:custDataLst>
              <p:tags r:id="rId63"/>
            </p:custDataLst>
          </p:nvPr>
        </p:nvSpPr>
        <p:spPr bwMode="auto">
          <a:xfrm flipH="1">
            <a:off x="8043863" y="2562225"/>
            <a:ext cx="134937" cy="460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57" name="Line 68"/>
          <p:cNvSpPr>
            <a:spLocks noChangeShapeType="1"/>
          </p:cNvSpPr>
          <p:nvPr>
            <p:custDataLst>
              <p:tags r:id="rId64"/>
            </p:custDataLst>
          </p:nvPr>
        </p:nvSpPr>
        <p:spPr bwMode="auto">
          <a:xfrm flipH="1">
            <a:off x="7964488" y="2570163"/>
            <a:ext cx="206375" cy="452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58" name="Line 69"/>
          <p:cNvSpPr>
            <a:spLocks noChangeShapeType="1"/>
          </p:cNvSpPr>
          <p:nvPr>
            <p:custDataLst>
              <p:tags r:id="rId65"/>
            </p:custDataLst>
          </p:nvPr>
        </p:nvSpPr>
        <p:spPr bwMode="auto">
          <a:xfrm>
            <a:off x="7777163" y="2571750"/>
            <a:ext cx="0" cy="468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59" name="Line 70"/>
          <p:cNvSpPr>
            <a:spLocks noChangeShapeType="1"/>
          </p:cNvSpPr>
          <p:nvPr>
            <p:custDataLst>
              <p:tags r:id="rId66"/>
            </p:custDataLst>
          </p:nvPr>
        </p:nvSpPr>
        <p:spPr bwMode="auto">
          <a:xfrm>
            <a:off x="7777163" y="2579688"/>
            <a:ext cx="71437" cy="468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60" name="Line 71"/>
          <p:cNvSpPr>
            <a:spLocks noChangeShapeType="1"/>
          </p:cNvSpPr>
          <p:nvPr>
            <p:custDataLst>
              <p:tags r:id="rId67"/>
            </p:custDataLst>
          </p:nvPr>
        </p:nvSpPr>
        <p:spPr bwMode="auto">
          <a:xfrm>
            <a:off x="7777163" y="2579688"/>
            <a:ext cx="150812" cy="476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61" name="Line 72"/>
          <p:cNvSpPr>
            <a:spLocks noChangeShapeType="1"/>
          </p:cNvSpPr>
          <p:nvPr>
            <p:custDataLst>
              <p:tags r:id="rId68"/>
            </p:custDataLst>
          </p:nvPr>
        </p:nvSpPr>
        <p:spPr bwMode="auto">
          <a:xfrm>
            <a:off x="7777163" y="2579688"/>
            <a:ext cx="230187" cy="484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62" name="Line 73"/>
          <p:cNvSpPr>
            <a:spLocks noChangeShapeType="1"/>
          </p:cNvSpPr>
          <p:nvPr>
            <p:custDataLst>
              <p:tags r:id="rId69"/>
            </p:custDataLst>
          </p:nvPr>
        </p:nvSpPr>
        <p:spPr bwMode="auto">
          <a:xfrm flipH="1">
            <a:off x="7705725" y="2579688"/>
            <a:ext cx="63500" cy="468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63" name="Line 74"/>
          <p:cNvSpPr>
            <a:spLocks noChangeShapeType="1"/>
          </p:cNvSpPr>
          <p:nvPr>
            <p:custDataLst>
              <p:tags r:id="rId70"/>
            </p:custDataLst>
          </p:nvPr>
        </p:nvSpPr>
        <p:spPr bwMode="auto">
          <a:xfrm flipH="1">
            <a:off x="7634288" y="2579688"/>
            <a:ext cx="134937" cy="460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64" name="Line 75"/>
          <p:cNvSpPr>
            <a:spLocks noChangeShapeType="1"/>
          </p:cNvSpPr>
          <p:nvPr>
            <p:custDataLst>
              <p:tags r:id="rId71"/>
            </p:custDataLst>
          </p:nvPr>
        </p:nvSpPr>
        <p:spPr bwMode="auto">
          <a:xfrm flipH="1">
            <a:off x="7554913" y="2587625"/>
            <a:ext cx="206375" cy="452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65" name="Oval 76"/>
          <p:cNvSpPr>
            <a:spLocks noChangeArrowheads="1"/>
          </p:cNvSpPr>
          <p:nvPr>
            <p:custDataLst>
              <p:tags r:id="rId72"/>
            </p:custDataLst>
          </p:nvPr>
        </p:nvSpPr>
        <p:spPr bwMode="auto">
          <a:xfrm>
            <a:off x="8378825" y="3024188"/>
            <a:ext cx="74613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66" name="Oval 77"/>
          <p:cNvSpPr>
            <a:spLocks noChangeArrowheads="1"/>
          </p:cNvSpPr>
          <p:nvPr>
            <p:custDataLst>
              <p:tags r:id="rId73"/>
            </p:custDataLst>
          </p:nvPr>
        </p:nvSpPr>
        <p:spPr bwMode="auto">
          <a:xfrm>
            <a:off x="8451850" y="3033713"/>
            <a:ext cx="74613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67" name="Oval 78"/>
          <p:cNvSpPr>
            <a:spLocks noChangeArrowheads="1"/>
          </p:cNvSpPr>
          <p:nvPr>
            <p:custDataLst>
              <p:tags r:id="rId74"/>
            </p:custDataLst>
          </p:nvPr>
        </p:nvSpPr>
        <p:spPr bwMode="auto">
          <a:xfrm>
            <a:off x="8524875" y="3035300"/>
            <a:ext cx="74613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68" name="Oval 79"/>
          <p:cNvSpPr>
            <a:spLocks noChangeArrowheads="1"/>
          </p:cNvSpPr>
          <p:nvPr>
            <p:custDataLst>
              <p:tags r:id="rId75"/>
            </p:custDataLst>
          </p:nvPr>
        </p:nvSpPr>
        <p:spPr bwMode="auto">
          <a:xfrm>
            <a:off x="8597900" y="3028950"/>
            <a:ext cx="74613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69" name="Oval 80"/>
          <p:cNvSpPr>
            <a:spLocks noChangeArrowheads="1"/>
          </p:cNvSpPr>
          <p:nvPr>
            <p:custDataLst>
              <p:tags r:id="rId76"/>
            </p:custDataLst>
          </p:nvPr>
        </p:nvSpPr>
        <p:spPr bwMode="auto">
          <a:xfrm>
            <a:off x="8670925" y="3030538"/>
            <a:ext cx="74613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70" name="Oval 81"/>
          <p:cNvSpPr>
            <a:spLocks noChangeArrowheads="1"/>
          </p:cNvSpPr>
          <p:nvPr>
            <p:custDataLst>
              <p:tags r:id="rId77"/>
            </p:custDataLst>
          </p:nvPr>
        </p:nvSpPr>
        <p:spPr bwMode="auto">
          <a:xfrm>
            <a:off x="8743950" y="3040063"/>
            <a:ext cx="74613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71" name="Oval 82"/>
          <p:cNvSpPr>
            <a:spLocks noChangeArrowheads="1"/>
          </p:cNvSpPr>
          <p:nvPr>
            <p:custDataLst>
              <p:tags r:id="rId78"/>
            </p:custDataLst>
          </p:nvPr>
        </p:nvSpPr>
        <p:spPr bwMode="auto">
          <a:xfrm>
            <a:off x="8840788" y="3041650"/>
            <a:ext cx="74612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72" name="Oval 83"/>
          <p:cNvSpPr>
            <a:spLocks noChangeArrowheads="1"/>
          </p:cNvSpPr>
          <p:nvPr>
            <p:custDataLst>
              <p:tags r:id="rId79"/>
            </p:custDataLst>
          </p:nvPr>
        </p:nvSpPr>
        <p:spPr bwMode="auto">
          <a:xfrm>
            <a:off x="7927975" y="2994025"/>
            <a:ext cx="74613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73" name="Oval 84"/>
          <p:cNvSpPr>
            <a:spLocks noChangeArrowheads="1"/>
          </p:cNvSpPr>
          <p:nvPr>
            <p:custDataLst>
              <p:tags r:id="rId80"/>
            </p:custDataLst>
          </p:nvPr>
        </p:nvSpPr>
        <p:spPr bwMode="auto">
          <a:xfrm>
            <a:off x="8001000" y="3003550"/>
            <a:ext cx="74613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74" name="Oval 85"/>
          <p:cNvSpPr>
            <a:spLocks noChangeArrowheads="1"/>
          </p:cNvSpPr>
          <p:nvPr>
            <p:custDataLst>
              <p:tags r:id="rId81"/>
            </p:custDataLst>
          </p:nvPr>
        </p:nvSpPr>
        <p:spPr bwMode="auto">
          <a:xfrm>
            <a:off x="8074025" y="3005138"/>
            <a:ext cx="74613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75" name="Oval 86"/>
          <p:cNvSpPr>
            <a:spLocks noChangeArrowheads="1"/>
          </p:cNvSpPr>
          <p:nvPr>
            <p:custDataLst>
              <p:tags r:id="rId82"/>
            </p:custDataLst>
          </p:nvPr>
        </p:nvSpPr>
        <p:spPr bwMode="auto">
          <a:xfrm>
            <a:off x="8147050" y="2998788"/>
            <a:ext cx="74613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76" name="Oval 87"/>
          <p:cNvSpPr>
            <a:spLocks noChangeArrowheads="1"/>
          </p:cNvSpPr>
          <p:nvPr>
            <p:custDataLst>
              <p:tags r:id="rId83"/>
            </p:custDataLst>
          </p:nvPr>
        </p:nvSpPr>
        <p:spPr bwMode="auto">
          <a:xfrm>
            <a:off x="8220075" y="3000375"/>
            <a:ext cx="74613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77" name="Oval 88"/>
          <p:cNvSpPr>
            <a:spLocks noChangeArrowheads="1"/>
          </p:cNvSpPr>
          <p:nvPr>
            <p:custDataLst>
              <p:tags r:id="rId84"/>
            </p:custDataLst>
          </p:nvPr>
        </p:nvSpPr>
        <p:spPr bwMode="auto">
          <a:xfrm>
            <a:off x="8293100" y="3009900"/>
            <a:ext cx="74613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78" name="Oval 89"/>
          <p:cNvSpPr>
            <a:spLocks noChangeArrowheads="1"/>
          </p:cNvSpPr>
          <p:nvPr>
            <p:custDataLst>
              <p:tags r:id="rId85"/>
            </p:custDataLst>
          </p:nvPr>
        </p:nvSpPr>
        <p:spPr bwMode="auto">
          <a:xfrm>
            <a:off x="8389938" y="3011488"/>
            <a:ext cx="74612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79" name="Oval 90"/>
          <p:cNvSpPr>
            <a:spLocks noChangeArrowheads="1"/>
          </p:cNvSpPr>
          <p:nvPr>
            <p:custDataLst>
              <p:tags r:id="rId86"/>
            </p:custDataLst>
          </p:nvPr>
        </p:nvSpPr>
        <p:spPr bwMode="auto">
          <a:xfrm>
            <a:off x="7516813" y="3011488"/>
            <a:ext cx="74612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80" name="Oval 91"/>
          <p:cNvSpPr>
            <a:spLocks noChangeArrowheads="1"/>
          </p:cNvSpPr>
          <p:nvPr>
            <p:custDataLst>
              <p:tags r:id="rId87"/>
            </p:custDataLst>
          </p:nvPr>
        </p:nvSpPr>
        <p:spPr bwMode="auto">
          <a:xfrm>
            <a:off x="7589838" y="3021013"/>
            <a:ext cx="74612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81" name="Oval 92"/>
          <p:cNvSpPr>
            <a:spLocks noChangeArrowheads="1"/>
          </p:cNvSpPr>
          <p:nvPr>
            <p:custDataLst>
              <p:tags r:id="rId88"/>
            </p:custDataLst>
          </p:nvPr>
        </p:nvSpPr>
        <p:spPr bwMode="auto">
          <a:xfrm>
            <a:off x="7662863" y="3022600"/>
            <a:ext cx="74612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82" name="Oval 93"/>
          <p:cNvSpPr>
            <a:spLocks noChangeArrowheads="1"/>
          </p:cNvSpPr>
          <p:nvPr>
            <p:custDataLst>
              <p:tags r:id="rId89"/>
            </p:custDataLst>
          </p:nvPr>
        </p:nvSpPr>
        <p:spPr bwMode="auto">
          <a:xfrm>
            <a:off x="7735888" y="3016250"/>
            <a:ext cx="74612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83" name="Oval 94"/>
          <p:cNvSpPr>
            <a:spLocks noChangeArrowheads="1"/>
          </p:cNvSpPr>
          <p:nvPr>
            <p:custDataLst>
              <p:tags r:id="rId90"/>
            </p:custDataLst>
          </p:nvPr>
        </p:nvSpPr>
        <p:spPr bwMode="auto">
          <a:xfrm>
            <a:off x="7808913" y="3017838"/>
            <a:ext cx="74612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84" name="Oval 95"/>
          <p:cNvSpPr>
            <a:spLocks noChangeArrowheads="1"/>
          </p:cNvSpPr>
          <p:nvPr>
            <p:custDataLst>
              <p:tags r:id="rId91"/>
            </p:custDataLst>
          </p:nvPr>
        </p:nvSpPr>
        <p:spPr bwMode="auto">
          <a:xfrm>
            <a:off x="7881938" y="3027363"/>
            <a:ext cx="74612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85" name="Oval 96"/>
          <p:cNvSpPr>
            <a:spLocks noChangeArrowheads="1"/>
          </p:cNvSpPr>
          <p:nvPr>
            <p:custDataLst>
              <p:tags r:id="rId92"/>
            </p:custDataLst>
          </p:nvPr>
        </p:nvSpPr>
        <p:spPr bwMode="auto">
          <a:xfrm>
            <a:off x="7978775" y="3028950"/>
            <a:ext cx="74613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86" name="Oval 97"/>
          <p:cNvSpPr>
            <a:spLocks noChangeArrowheads="1"/>
          </p:cNvSpPr>
          <p:nvPr>
            <p:custDataLst>
              <p:tags r:id="rId93"/>
            </p:custDataLst>
          </p:nvPr>
        </p:nvSpPr>
        <p:spPr bwMode="auto">
          <a:xfrm>
            <a:off x="7169150" y="3005138"/>
            <a:ext cx="74613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87" name="Oval 98"/>
          <p:cNvSpPr>
            <a:spLocks noChangeArrowheads="1"/>
          </p:cNvSpPr>
          <p:nvPr>
            <p:custDataLst>
              <p:tags r:id="rId94"/>
            </p:custDataLst>
          </p:nvPr>
        </p:nvSpPr>
        <p:spPr bwMode="auto">
          <a:xfrm>
            <a:off x="7242175" y="3014663"/>
            <a:ext cx="74613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88" name="Oval 99"/>
          <p:cNvSpPr>
            <a:spLocks noChangeArrowheads="1"/>
          </p:cNvSpPr>
          <p:nvPr>
            <p:custDataLst>
              <p:tags r:id="rId95"/>
            </p:custDataLst>
          </p:nvPr>
        </p:nvSpPr>
        <p:spPr bwMode="auto">
          <a:xfrm>
            <a:off x="7315200" y="3016250"/>
            <a:ext cx="74613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89" name="Oval 100"/>
          <p:cNvSpPr>
            <a:spLocks noChangeArrowheads="1"/>
          </p:cNvSpPr>
          <p:nvPr>
            <p:custDataLst>
              <p:tags r:id="rId96"/>
            </p:custDataLst>
          </p:nvPr>
        </p:nvSpPr>
        <p:spPr bwMode="auto">
          <a:xfrm>
            <a:off x="7388225" y="3009900"/>
            <a:ext cx="74613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90" name="Oval 101"/>
          <p:cNvSpPr>
            <a:spLocks noChangeArrowheads="1"/>
          </p:cNvSpPr>
          <p:nvPr>
            <p:custDataLst>
              <p:tags r:id="rId97"/>
            </p:custDataLst>
          </p:nvPr>
        </p:nvSpPr>
        <p:spPr bwMode="auto">
          <a:xfrm>
            <a:off x="7461250" y="3011488"/>
            <a:ext cx="74613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91" name="Oval 102"/>
          <p:cNvSpPr>
            <a:spLocks noChangeArrowheads="1"/>
          </p:cNvSpPr>
          <p:nvPr>
            <p:custDataLst>
              <p:tags r:id="rId98"/>
            </p:custDataLst>
          </p:nvPr>
        </p:nvSpPr>
        <p:spPr bwMode="auto">
          <a:xfrm>
            <a:off x="7534275" y="3021013"/>
            <a:ext cx="74613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92" name="Oval 103"/>
          <p:cNvSpPr>
            <a:spLocks noChangeArrowheads="1"/>
          </p:cNvSpPr>
          <p:nvPr>
            <p:custDataLst>
              <p:tags r:id="rId99"/>
            </p:custDataLst>
          </p:nvPr>
        </p:nvSpPr>
        <p:spPr bwMode="auto">
          <a:xfrm>
            <a:off x="7631113" y="3022600"/>
            <a:ext cx="74612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93" name="Oval 104"/>
          <p:cNvSpPr>
            <a:spLocks noChangeArrowheads="1"/>
          </p:cNvSpPr>
          <p:nvPr>
            <p:custDataLst>
              <p:tags r:id="rId100"/>
            </p:custDataLst>
          </p:nvPr>
        </p:nvSpPr>
        <p:spPr bwMode="auto">
          <a:xfrm>
            <a:off x="6829425" y="3038475"/>
            <a:ext cx="74613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94" name="Oval 105"/>
          <p:cNvSpPr>
            <a:spLocks noChangeArrowheads="1"/>
          </p:cNvSpPr>
          <p:nvPr>
            <p:custDataLst>
              <p:tags r:id="rId101"/>
            </p:custDataLst>
          </p:nvPr>
        </p:nvSpPr>
        <p:spPr bwMode="auto">
          <a:xfrm>
            <a:off x="6902450" y="3048000"/>
            <a:ext cx="74613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95" name="Oval 106"/>
          <p:cNvSpPr>
            <a:spLocks noChangeArrowheads="1"/>
          </p:cNvSpPr>
          <p:nvPr>
            <p:custDataLst>
              <p:tags r:id="rId102"/>
            </p:custDataLst>
          </p:nvPr>
        </p:nvSpPr>
        <p:spPr bwMode="auto">
          <a:xfrm>
            <a:off x="6975475" y="3049588"/>
            <a:ext cx="74613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96" name="Oval 107"/>
          <p:cNvSpPr>
            <a:spLocks noChangeArrowheads="1"/>
          </p:cNvSpPr>
          <p:nvPr>
            <p:custDataLst>
              <p:tags r:id="rId103"/>
            </p:custDataLst>
          </p:nvPr>
        </p:nvSpPr>
        <p:spPr bwMode="auto">
          <a:xfrm>
            <a:off x="7048500" y="3043238"/>
            <a:ext cx="74613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97" name="Oval 108"/>
          <p:cNvSpPr>
            <a:spLocks noChangeArrowheads="1"/>
          </p:cNvSpPr>
          <p:nvPr>
            <p:custDataLst>
              <p:tags r:id="rId104"/>
            </p:custDataLst>
          </p:nvPr>
        </p:nvSpPr>
        <p:spPr bwMode="auto">
          <a:xfrm>
            <a:off x="7121525" y="3044825"/>
            <a:ext cx="74613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98" name="Oval 109"/>
          <p:cNvSpPr>
            <a:spLocks noChangeArrowheads="1"/>
          </p:cNvSpPr>
          <p:nvPr>
            <p:custDataLst>
              <p:tags r:id="rId105"/>
            </p:custDataLst>
          </p:nvPr>
        </p:nvSpPr>
        <p:spPr bwMode="auto">
          <a:xfrm>
            <a:off x="7194550" y="3054350"/>
            <a:ext cx="74613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99" name="Oval 110"/>
          <p:cNvSpPr>
            <a:spLocks noChangeArrowheads="1"/>
          </p:cNvSpPr>
          <p:nvPr>
            <p:custDataLst>
              <p:tags r:id="rId106"/>
            </p:custDataLst>
          </p:nvPr>
        </p:nvSpPr>
        <p:spPr bwMode="auto">
          <a:xfrm>
            <a:off x="7291388" y="3055938"/>
            <a:ext cx="74612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900" name="Oval 111"/>
          <p:cNvSpPr>
            <a:spLocks noChangeArrowheads="1"/>
          </p:cNvSpPr>
          <p:nvPr>
            <p:custDataLst>
              <p:tags r:id="rId107"/>
            </p:custDataLst>
          </p:nvPr>
        </p:nvSpPr>
        <p:spPr bwMode="auto">
          <a:xfrm>
            <a:off x="6457950" y="3024188"/>
            <a:ext cx="74613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901" name="Oval 112"/>
          <p:cNvSpPr>
            <a:spLocks noChangeArrowheads="1"/>
          </p:cNvSpPr>
          <p:nvPr>
            <p:custDataLst>
              <p:tags r:id="rId108"/>
            </p:custDataLst>
          </p:nvPr>
        </p:nvSpPr>
        <p:spPr bwMode="auto">
          <a:xfrm>
            <a:off x="6530975" y="3033713"/>
            <a:ext cx="74613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902" name="Oval 113"/>
          <p:cNvSpPr>
            <a:spLocks noChangeArrowheads="1"/>
          </p:cNvSpPr>
          <p:nvPr>
            <p:custDataLst>
              <p:tags r:id="rId109"/>
            </p:custDataLst>
          </p:nvPr>
        </p:nvSpPr>
        <p:spPr bwMode="auto">
          <a:xfrm>
            <a:off x="6604000" y="3035300"/>
            <a:ext cx="74613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903" name="Oval 114"/>
          <p:cNvSpPr>
            <a:spLocks noChangeArrowheads="1"/>
          </p:cNvSpPr>
          <p:nvPr>
            <p:custDataLst>
              <p:tags r:id="rId110"/>
            </p:custDataLst>
          </p:nvPr>
        </p:nvSpPr>
        <p:spPr bwMode="auto">
          <a:xfrm>
            <a:off x="6677025" y="3028950"/>
            <a:ext cx="74613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904" name="Oval 115"/>
          <p:cNvSpPr>
            <a:spLocks noChangeArrowheads="1"/>
          </p:cNvSpPr>
          <p:nvPr>
            <p:custDataLst>
              <p:tags r:id="rId111"/>
            </p:custDataLst>
          </p:nvPr>
        </p:nvSpPr>
        <p:spPr bwMode="auto">
          <a:xfrm>
            <a:off x="6750050" y="3030538"/>
            <a:ext cx="74613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905" name="Oval 116"/>
          <p:cNvSpPr>
            <a:spLocks noChangeArrowheads="1"/>
          </p:cNvSpPr>
          <p:nvPr>
            <p:custDataLst>
              <p:tags r:id="rId112"/>
            </p:custDataLst>
          </p:nvPr>
        </p:nvSpPr>
        <p:spPr bwMode="auto">
          <a:xfrm>
            <a:off x="6823075" y="3040063"/>
            <a:ext cx="74613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906" name="Oval 117"/>
          <p:cNvSpPr>
            <a:spLocks noChangeArrowheads="1"/>
          </p:cNvSpPr>
          <p:nvPr>
            <p:custDataLst>
              <p:tags r:id="rId113"/>
            </p:custDataLst>
          </p:nvPr>
        </p:nvSpPr>
        <p:spPr bwMode="auto">
          <a:xfrm>
            <a:off x="6919913" y="3041650"/>
            <a:ext cx="74612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907" name="Oval 118"/>
          <p:cNvSpPr>
            <a:spLocks noChangeArrowheads="1"/>
          </p:cNvSpPr>
          <p:nvPr>
            <p:custDataLst>
              <p:tags r:id="rId114"/>
            </p:custDataLst>
          </p:nvPr>
        </p:nvSpPr>
        <p:spPr bwMode="auto">
          <a:xfrm>
            <a:off x="6015038" y="3017838"/>
            <a:ext cx="74612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908" name="Oval 119"/>
          <p:cNvSpPr>
            <a:spLocks noChangeArrowheads="1"/>
          </p:cNvSpPr>
          <p:nvPr>
            <p:custDataLst>
              <p:tags r:id="rId115"/>
            </p:custDataLst>
          </p:nvPr>
        </p:nvSpPr>
        <p:spPr bwMode="auto">
          <a:xfrm>
            <a:off x="6088063" y="3027363"/>
            <a:ext cx="74612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909" name="Oval 120"/>
          <p:cNvSpPr>
            <a:spLocks noChangeArrowheads="1"/>
          </p:cNvSpPr>
          <p:nvPr>
            <p:custDataLst>
              <p:tags r:id="rId116"/>
            </p:custDataLst>
          </p:nvPr>
        </p:nvSpPr>
        <p:spPr bwMode="auto">
          <a:xfrm>
            <a:off x="6161088" y="3028950"/>
            <a:ext cx="74612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910" name="Oval 121"/>
          <p:cNvSpPr>
            <a:spLocks noChangeArrowheads="1"/>
          </p:cNvSpPr>
          <p:nvPr>
            <p:custDataLst>
              <p:tags r:id="rId117"/>
            </p:custDataLst>
          </p:nvPr>
        </p:nvSpPr>
        <p:spPr bwMode="auto">
          <a:xfrm>
            <a:off x="6234113" y="3022600"/>
            <a:ext cx="74612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911" name="Oval 122"/>
          <p:cNvSpPr>
            <a:spLocks noChangeArrowheads="1"/>
          </p:cNvSpPr>
          <p:nvPr>
            <p:custDataLst>
              <p:tags r:id="rId118"/>
            </p:custDataLst>
          </p:nvPr>
        </p:nvSpPr>
        <p:spPr bwMode="auto">
          <a:xfrm>
            <a:off x="6307138" y="3024188"/>
            <a:ext cx="74612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912" name="Oval 123"/>
          <p:cNvSpPr>
            <a:spLocks noChangeArrowheads="1"/>
          </p:cNvSpPr>
          <p:nvPr>
            <p:custDataLst>
              <p:tags r:id="rId119"/>
            </p:custDataLst>
          </p:nvPr>
        </p:nvSpPr>
        <p:spPr bwMode="auto">
          <a:xfrm>
            <a:off x="6380163" y="3033713"/>
            <a:ext cx="74612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913" name="Oval 124"/>
          <p:cNvSpPr>
            <a:spLocks noChangeArrowheads="1"/>
          </p:cNvSpPr>
          <p:nvPr>
            <p:custDataLst>
              <p:tags r:id="rId120"/>
            </p:custDataLst>
          </p:nvPr>
        </p:nvSpPr>
        <p:spPr bwMode="auto">
          <a:xfrm>
            <a:off x="6477000" y="3035300"/>
            <a:ext cx="74613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914" name="Rectangle 125"/>
          <p:cNvSpPr>
            <a:spLocks noChangeArrowheads="1"/>
          </p:cNvSpPr>
          <p:nvPr>
            <p:custDataLst>
              <p:tags r:id="rId121"/>
            </p:custDataLst>
          </p:nvPr>
        </p:nvSpPr>
        <p:spPr bwMode="auto">
          <a:xfrm>
            <a:off x="6513513" y="1752600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>
                <a:solidFill>
                  <a:srgbClr val="FF0000"/>
                </a:solidFill>
                <a:ea typeface="ＭＳ Ｐゴシック" charset="-128"/>
                <a:cs typeface="ＭＳ Ｐゴシック" charset="-128"/>
              </a:rPr>
              <a:t>0 Ply</a:t>
            </a:r>
          </a:p>
        </p:txBody>
      </p:sp>
      <p:sp>
        <p:nvSpPr>
          <p:cNvPr id="33915" name="Rectangle 126"/>
          <p:cNvSpPr>
            <a:spLocks noChangeArrowheads="1"/>
          </p:cNvSpPr>
          <p:nvPr>
            <p:custDataLst>
              <p:tags r:id="rId122"/>
            </p:custDataLst>
          </p:nvPr>
        </p:nvSpPr>
        <p:spPr bwMode="auto">
          <a:xfrm>
            <a:off x="5599113" y="2133600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>
                <a:solidFill>
                  <a:srgbClr val="008000"/>
                </a:solidFill>
                <a:ea typeface="ＭＳ Ｐゴシック" charset="-128"/>
                <a:cs typeface="ＭＳ Ｐゴシック" charset="-128"/>
              </a:rPr>
              <a:t>1 Ply</a:t>
            </a:r>
          </a:p>
        </p:txBody>
      </p:sp>
      <p:sp>
        <p:nvSpPr>
          <p:cNvPr id="33916" name="Rectangle 127"/>
          <p:cNvSpPr>
            <a:spLocks noChangeArrowheads="1"/>
          </p:cNvSpPr>
          <p:nvPr>
            <p:custDataLst>
              <p:tags r:id="rId123"/>
            </p:custDataLst>
          </p:nvPr>
        </p:nvSpPr>
        <p:spPr bwMode="auto">
          <a:xfrm>
            <a:off x="5370513" y="2971800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>
                <a:solidFill>
                  <a:schemeClr val="accent2"/>
                </a:solidFill>
                <a:ea typeface="ＭＳ Ｐゴシック" charset="-128"/>
                <a:cs typeface="ＭＳ Ｐゴシック" charset="-128"/>
              </a:rPr>
              <a:t>2 Ply</a:t>
            </a:r>
          </a:p>
        </p:txBody>
      </p:sp>
      <p:sp>
        <p:nvSpPr>
          <p:cNvPr id="33917" name="Text Box 128"/>
          <p:cNvSpPr txBox="1">
            <a:spLocks noChangeArrowheads="1"/>
          </p:cNvSpPr>
          <p:nvPr>
            <p:custDataLst>
              <p:tags r:id="rId124"/>
            </p:custDataLst>
          </p:nvPr>
        </p:nvSpPr>
        <p:spPr bwMode="auto">
          <a:xfrm>
            <a:off x="1295400" y="4953000"/>
            <a:ext cx="2819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400">
                <a:solidFill>
                  <a:srgbClr val="6E0416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Boundaries for </a:t>
            </a:r>
            <a:r>
              <a:rPr lang="en-US" sz="2400" i="1">
                <a:solidFill>
                  <a:srgbClr val="6E0416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qualitatively different games…</a:t>
            </a:r>
            <a:endParaRPr lang="en-US" sz="2400">
              <a:solidFill>
                <a:srgbClr val="6E0416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62000" y="228600"/>
            <a:ext cx="7620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4000">
                <a:latin typeface="Times" charset="0"/>
                <a:ea typeface="ＭＳ Ｐゴシック" charset="-128"/>
                <a:cs typeface="ＭＳ Ｐゴシック" charset="-128"/>
              </a:rPr>
              <a:t>Games’ Branching Factors</a:t>
            </a:r>
          </a:p>
        </p:txBody>
      </p:sp>
      <p:sp>
        <p:nvSpPr>
          <p:cNvPr id="35843" name="Text Box 6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903913" y="3613150"/>
            <a:ext cx="3048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sz="1600">
                <a:ea typeface="ＭＳ Ｐゴシック" charset="-128"/>
                <a:cs typeface="ＭＳ Ｐゴシック" charset="-128"/>
              </a:rPr>
              <a:t>Branching Factor Estimates</a:t>
            </a:r>
          </a:p>
          <a:p>
            <a:pPr algn="ctr"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sz="1400">
                <a:ea typeface="ＭＳ Ｐゴシック" charset="-128"/>
                <a:cs typeface="ＭＳ Ｐゴシック" charset="-128"/>
              </a:rPr>
              <a:t>for different two-player games</a:t>
            </a:r>
          </a:p>
        </p:txBody>
      </p:sp>
      <p:sp>
        <p:nvSpPr>
          <p:cNvPr id="35844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019800" y="3505200"/>
            <a:ext cx="2876550" cy="30480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45" name="Text Box 8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324600" y="4343400"/>
            <a:ext cx="2286000" cy="209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ea typeface="ＭＳ Ｐゴシック" charset="-128"/>
                <a:cs typeface="ＭＳ Ｐゴシック" charset="-128"/>
              </a:rPr>
              <a:t>Tic-tac-toe            4</a:t>
            </a:r>
          </a:p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ea typeface="ＭＳ Ｐゴシック" charset="-128"/>
                <a:cs typeface="ＭＳ Ｐゴシック" charset="-128"/>
              </a:rPr>
              <a:t>Connect Four       7</a:t>
            </a:r>
          </a:p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ea typeface="ＭＳ Ｐゴシック" charset="-128"/>
                <a:cs typeface="ＭＳ Ｐゴシック" charset="-128"/>
              </a:rPr>
              <a:t>Checkers           10</a:t>
            </a:r>
          </a:p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ea typeface="ＭＳ Ｐゴシック" charset="-128"/>
                <a:cs typeface="ＭＳ Ｐゴシック" charset="-128"/>
              </a:rPr>
              <a:t>Othello               30</a:t>
            </a:r>
          </a:p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ea typeface="ＭＳ Ｐゴシック" charset="-128"/>
                <a:cs typeface="ＭＳ Ｐゴシック" charset="-128"/>
              </a:rPr>
              <a:t>Chess                40</a:t>
            </a:r>
          </a:p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ea typeface="ＭＳ Ｐゴシック" charset="-128"/>
                <a:cs typeface="ＭＳ Ｐゴシック" charset="-128"/>
              </a:rPr>
              <a:t>Go                    300</a:t>
            </a:r>
          </a:p>
        </p:txBody>
      </p:sp>
      <p:sp>
        <p:nvSpPr>
          <p:cNvPr id="35846" name="Text Box 9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28600" y="1295400"/>
            <a:ext cx="7848600" cy="763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sz="2400" dirty="0" smtClean="0">
                <a:latin typeface="Times" charset="0"/>
                <a:ea typeface="ＭＳ Ｐゴシック" charset="-128"/>
                <a:cs typeface="ＭＳ Ｐゴシック" charset="-128"/>
              </a:rPr>
              <a:t> On average, there are ~35 possible moves that a chess player can make from any board configuration…</a:t>
            </a:r>
            <a:endParaRPr lang="en-US" sz="2400" dirty="0">
              <a:latin typeface="Times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5847" name="Line 10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5210175" y="5410200"/>
            <a:ext cx="3681413" cy="0"/>
          </a:xfrm>
          <a:prstGeom prst="line">
            <a:avLst/>
          </a:prstGeom>
          <a:noFill/>
          <a:ln w="38100">
            <a:solidFill>
              <a:srgbClr val="6E0416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48" name="Text Box 11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2203450" y="4419600"/>
            <a:ext cx="3770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n-US" sz="2400" dirty="0">
                <a:solidFill>
                  <a:srgbClr val="6E0416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“solved” games</a:t>
            </a:r>
          </a:p>
        </p:txBody>
      </p:sp>
      <p:sp>
        <p:nvSpPr>
          <p:cNvPr id="35849" name="Line 12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5218113" y="6091238"/>
            <a:ext cx="3681412" cy="0"/>
          </a:xfrm>
          <a:prstGeom prst="line">
            <a:avLst/>
          </a:prstGeom>
          <a:noFill/>
          <a:ln w="38100">
            <a:solidFill>
              <a:srgbClr val="6E0416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50" name="Text Box 13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306513" y="5486400"/>
            <a:ext cx="4667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n-US" sz="2400" dirty="0">
                <a:solidFill>
                  <a:srgbClr val="6E0416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computer-dominated</a:t>
            </a:r>
          </a:p>
        </p:txBody>
      </p:sp>
      <p:sp>
        <p:nvSpPr>
          <p:cNvPr id="35851" name="Text Box 14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28600" y="6172200"/>
            <a:ext cx="5745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n-US" sz="2400">
                <a:solidFill>
                  <a:srgbClr val="6E0416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human-dominated</a:t>
            </a:r>
          </a:p>
        </p:txBody>
      </p:sp>
      <p:sp>
        <p:nvSpPr>
          <p:cNvPr id="35852" name="Line 15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>
            <a:off x="7445375" y="2147888"/>
            <a:ext cx="0" cy="3175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53" name="Line 16"/>
          <p:cNvSpPr>
            <a:spLocks noChangeShapeType="1"/>
          </p:cNvSpPr>
          <p:nvPr>
            <p:custDataLst>
              <p:tags r:id="rId12"/>
            </p:custDataLst>
          </p:nvPr>
        </p:nvSpPr>
        <p:spPr bwMode="auto">
          <a:xfrm>
            <a:off x="7477125" y="2139950"/>
            <a:ext cx="285750" cy="349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54" name="Line 17"/>
          <p:cNvSpPr>
            <a:spLocks noChangeShapeType="1"/>
          </p:cNvSpPr>
          <p:nvPr>
            <p:custDataLst>
              <p:tags r:id="rId13"/>
            </p:custDataLst>
          </p:nvPr>
        </p:nvSpPr>
        <p:spPr bwMode="auto">
          <a:xfrm>
            <a:off x="7516813" y="2100263"/>
            <a:ext cx="635000" cy="3730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55" name="Line 18"/>
          <p:cNvSpPr>
            <a:spLocks noChangeShapeType="1"/>
          </p:cNvSpPr>
          <p:nvPr>
            <p:custDataLst>
              <p:tags r:id="rId14"/>
            </p:custDataLst>
          </p:nvPr>
        </p:nvSpPr>
        <p:spPr bwMode="auto">
          <a:xfrm>
            <a:off x="7523163" y="2065338"/>
            <a:ext cx="1069975" cy="4302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56" name="Line 19"/>
          <p:cNvSpPr>
            <a:spLocks noChangeShapeType="1"/>
          </p:cNvSpPr>
          <p:nvPr>
            <p:custDataLst>
              <p:tags r:id="rId15"/>
            </p:custDataLst>
          </p:nvPr>
        </p:nvSpPr>
        <p:spPr bwMode="auto">
          <a:xfrm flipH="1">
            <a:off x="7104063" y="2128838"/>
            <a:ext cx="285750" cy="365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57" name="Line 20"/>
          <p:cNvSpPr>
            <a:spLocks noChangeShapeType="1"/>
          </p:cNvSpPr>
          <p:nvPr>
            <p:custDataLst>
              <p:tags r:id="rId16"/>
            </p:custDataLst>
          </p:nvPr>
        </p:nvSpPr>
        <p:spPr bwMode="auto">
          <a:xfrm flipH="1">
            <a:off x="6738938" y="2089150"/>
            <a:ext cx="635000" cy="3730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58" name="Line 21"/>
          <p:cNvSpPr>
            <a:spLocks noChangeShapeType="1"/>
          </p:cNvSpPr>
          <p:nvPr>
            <p:custDataLst>
              <p:tags r:id="rId17"/>
            </p:custDataLst>
          </p:nvPr>
        </p:nvSpPr>
        <p:spPr bwMode="auto">
          <a:xfrm flipH="1">
            <a:off x="6278563" y="2057400"/>
            <a:ext cx="1071562" cy="4286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59" name="Oval 22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7358063" y="1973263"/>
            <a:ext cx="192087" cy="168275"/>
          </a:xfrm>
          <a:prstGeom prst="ellipse">
            <a:avLst/>
          </a:prstGeom>
          <a:solidFill>
            <a:srgbClr val="FF0000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60" name="Oval 23"/>
          <p:cNvSpPr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6230938" y="2459038"/>
            <a:ext cx="96837" cy="96837"/>
          </a:xfrm>
          <a:prstGeom prst="ellipse">
            <a:avLst/>
          </a:prstGeom>
          <a:solidFill>
            <a:srgbClr val="008000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61" name="Oval 24"/>
          <p:cNvSpPr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6684963" y="2460625"/>
            <a:ext cx="96837" cy="96838"/>
          </a:xfrm>
          <a:prstGeom prst="ellipse">
            <a:avLst/>
          </a:prstGeom>
          <a:solidFill>
            <a:srgbClr val="008000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62" name="Oval 25"/>
          <p:cNvSpPr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7059613" y="2462213"/>
            <a:ext cx="96837" cy="96837"/>
          </a:xfrm>
          <a:prstGeom prst="ellipse">
            <a:avLst/>
          </a:prstGeom>
          <a:solidFill>
            <a:srgbClr val="008000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63" name="Oval 26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7394575" y="2447925"/>
            <a:ext cx="96838" cy="96838"/>
          </a:xfrm>
          <a:prstGeom prst="ellipse">
            <a:avLst/>
          </a:prstGeom>
          <a:solidFill>
            <a:srgbClr val="008000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64" name="Oval 27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7729538" y="2457450"/>
            <a:ext cx="96837" cy="96838"/>
          </a:xfrm>
          <a:prstGeom prst="ellipse">
            <a:avLst/>
          </a:prstGeom>
          <a:solidFill>
            <a:srgbClr val="008000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65" name="Oval 28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8128000" y="2459038"/>
            <a:ext cx="96838" cy="96837"/>
          </a:xfrm>
          <a:prstGeom prst="ellipse">
            <a:avLst/>
          </a:prstGeom>
          <a:solidFill>
            <a:srgbClr val="008000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66" name="Oval 29"/>
          <p:cNvSpPr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8582025" y="2476500"/>
            <a:ext cx="96838" cy="96838"/>
          </a:xfrm>
          <a:prstGeom prst="ellipse">
            <a:avLst/>
          </a:prstGeom>
          <a:solidFill>
            <a:srgbClr val="008000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67" name="Line 30"/>
          <p:cNvSpPr>
            <a:spLocks noChangeShapeType="1"/>
          </p:cNvSpPr>
          <p:nvPr>
            <p:custDataLst>
              <p:tags r:id="rId26"/>
            </p:custDataLst>
          </p:nvPr>
        </p:nvSpPr>
        <p:spPr bwMode="auto">
          <a:xfrm>
            <a:off x="6278563" y="2560638"/>
            <a:ext cx="0" cy="468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68" name="Line 31"/>
          <p:cNvSpPr>
            <a:spLocks noChangeShapeType="1"/>
          </p:cNvSpPr>
          <p:nvPr>
            <p:custDataLst>
              <p:tags r:id="rId27"/>
            </p:custDataLst>
          </p:nvPr>
        </p:nvSpPr>
        <p:spPr bwMode="auto">
          <a:xfrm>
            <a:off x="6278563" y="2568575"/>
            <a:ext cx="71437" cy="468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69" name="Line 32"/>
          <p:cNvSpPr>
            <a:spLocks noChangeShapeType="1"/>
          </p:cNvSpPr>
          <p:nvPr>
            <p:custDataLst>
              <p:tags r:id="rId28"/>
            </p:custDataLst>
          </p:nvPr>
        </p:nvSpPr>
        <p:spPr bwMode="auto">
          <a:xfrm>
            <a:off x="6278563" y="2568575"/>
            <a:ext cx="150812" cy="476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70" name="Line 33"/>
          <p:cNvSpPr>
            <a:spLocks noChangeShapeType="1"/>
          </p:cNvSpPr>
          <p:nvPr>
            <p:custDataLst>
              <p:tags r:id="rId29"/>
            </p:custDataLst>
          </p:nvPr>
        </p:nvSpPr>
        <p:spPr bwMode="auto">
          <a:xfrm>
            <a:off x="6278563" y="2568575"/>
            <a:ext cx="230187" cy="484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71" name="Line 34"/>
          <p:cNvSpPr>
            <a:spLocks noChangeShapeType="1"/>
          </p:cNvSpPr>
          <p:nvPr>
            <p:custDataLst>
              <p:tags r:id="rId30"/>
            </p:custDataLst>
          </p:nvPr>
        </p:nvSpPr>
        <p:spPr bwMode="auto">
          <a:xfrm flipH="1">
            <a:off x="6207125" y="2568575"/>
            <a:ext cx="63500" cy="468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72" name="Line 35"/>
          <p:cNvSpPr>
            <a:spLocks noChangeShapeType="1"/>
          </p:cNvSpPr>
          <p:nvPr>
            <p:custDataLst>
              <p:tags r:id="rId31"/>
            </p:custDataLst>
          </p:nvPr>
        </p:nvSpPr>
        <p:spPr bwMode="auto">
          <a:xfrm flipH="1">
            <a:off x="6135688" y="2568575"/>
            <a:ext cx="134937" cy="460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73" name="Line 36"/>
          <p:cNvSpPr>
            <a:spLocks noChangeShapeType="1"/>
          </p:cNvSpPr>
          <p:nvPr>
            <p:custDataLst>
              <p:tags r:id="rId32"/>
            </p:custDataLst>
          </p:nvPr>
        </p:nvSpPr>
        <p:spPr bwMode="auto">
          <a:xfrm flipH="1">
            <a:off x="6056313" y="2576513"/>
            <a:ext cx="206375" cy="452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74" name="Line 37"/>
          <p:cNvSpPr>
            <a:spLocks noChangeShapeType="1"/>
          </p:cNvSpPr>
          <p:nvPr>
            <p:custDataLst>
              <p:tags r:id="rId33"/>
            </p:custDataLst>
          </p:nvPr>
        </p:nvSpPr>
        <p:spPr bwMode="auto">
          <a:xfrm>
            <a:off x="6723063" y="2566988"/>
            <a:ext cx="0" cy="468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75" name="Line 38"/>
          <p:cNvSpPr>
            <a:spLocks noChangeShapeType="1"/>
          </p:cNvSpPr>
          <p:nvPr>
            <p:custDataLst>
              <p:tags r:id="rId34"/>
            </p:custDataLst>
          </p:nvPr>
        </p:nvSpPr>
        <p:spPr bwMode="auto">
          <a:xfrm>
            <a:off x="6723063" y="2574925"/>
            <a:ext cx="71437" cy="468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76" name="Line 39"/>
          <p:cNvSpPr>
            <a:spLocks noChangeShapeType="1"/>
          </p:cNvSpPr>
          <p:nvPr>
            <p:custDataLst>
              <p:tags r:id="rId35"/>
            </p:custDataLst>
          </p:nvPr>
        </p:nvSpPr>
        <p:spPr bwMode="auto">
          <a:xfrm>
            <a:off x="6723063" y="2574925"/>
            <a:ext cx="150812" cy="476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77" name="Line 40"/>
          <p:cNvSpPr>
            <a:spLocks noChangeShapeType="1"/>
          </p:cNvSpPr>
          <p:nvPr>
            <p:custDataLst>
              <p:tags r:id="rId36"/>
            </p:custDataLst>
          </p:nvPr>
        </p:nvSpPr>
        <p:spPr bwMode="auto">
          <a:xfrm>
            <a:off x="6723063" y="2574925"/>
            <a:ext cx="230187" cy="484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78" name="Line 41"/>
          <p:cNvSpPr>
            <a:spLocks noChangeShapeType="1"/>
          </p:cNvSpPr>
          <p:nvPr>
            <p:custDataLst>
              <p:tags r:id="rId37"/>
            </p:custDataLst>
          </p:nvPr>
        </p:nvSpPr>
        <p:spPr bwMode="auto">
          <a:xfrm flipH="1">
            <a:off x="6651625" y="2574925"/>
            <a:ext cx="63500" cy="468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79" name="Line 42"/>
          <p:cNvSpPr>
            <a:spLocks noChangeShapeType="1"/>
          </p:cNvSpPr>
          <p:nvPr>
            <p:custDataLst>
              <p:tags r:id="rId38"/>
            </p:custDataLst>
          </p:nvPr>
        </p:nvSpPr>
        <p:spPr bwMode="auto">
          <a:xfrm flipH="1">
            <a:off x="6580188" y="2574925"/>
            <a:ext cx="134937" cy="460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80" name="Line 43"/>
          <p:cNvSpPr>
            <a:spLocks noChangeShapeType="1"/>
          </p:cNvSpPr>
          <p:nvPr>
            <p:custDataLst>
              <p:tags r:id="rId39"/>
            </p:custDataLst>
          </p:nvPr>
        </p:nvSpPr>
        <p:spPr bwMode="auto">
          <a:xfrm flipH="1">
            <a:off x="6500813" y="2582863"/>
            <a:ext cx="206375" cy="452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81" name="Line 44"/>
          <p:cNvSpPr>
            <a:spLocks noChangeShapeType="1"/>
          </p:cNvSpPr>
          <p:nvPr>
            <p:custDataLst>
              <p:tags r:id="rId40"/>
            </p:custDataLst>
          </p:nvPr>
        </p:nvSpPr>
        <p:spPr bwMode="auto">
          <a:xfrm>
            <a:off x="7104063" y="2559050"/>
            <a:ext cx="0" cy="468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82" name="Line 45"/>
          <p:cNvSpPr>
            <a:spLocks noChangeShapeType="1"/>
          </p:cNvSpPr>
          <p:nvPr>
            <p:custDataLst>
              <p:tags r:id="rId41"/>
            </p:custDataLst>
          </p:nvPr>
        </p:nvSpPr>
        <p:spPr bwMode="auto">
          <a:xfrm>
            <a:off x="7104063" y="2566988"/>
            <a:ext cx="71437" cy="468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83" name="Line 46"/>
          <p:cNvSpPr>
            <a:spLocks noChangeShapeType="1"/>
          </p:cNvSpPr>
          <p:nvPr>
            <p:custDataLst>
              <p:tags r:id="rId42"/>
            </p:custDataLst>
          </p:nvPr>
        </p:nvSpPr>
        <p:spPr bwMode="auto">
          <a:xfrm>
            <a:off x="7104063" y="2566988"/>
            <a:ext cx="150812" cy="476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84" name="Line 47"/>
          <p:cNvSpPr>
            <a:spLocks noChangeShapeType="1"/>
          </p:cNvSpPr>
          <p:nvPr>
            <p:custDataLst>
              <p:tags r:id="rId43"/>
            </p:custDataLst>
          </p:nvPr>
        </p:nvSpPr>
        <p:spPr bwMode="auto">
          <a:xfrm>
            <a:off x="7104063" y="2566988"/>
            <a:ext cx="230187" cy="484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85" name="Line 48"/>
          <p:cNvSpPr>
            <a:spLocks noChangeShapeType="1"/>
          </p:cNvSpPr>
          <p:nvPr>
            <p:custDataLst>
              <p:tags r:id="rId44"/>
            </p:custDataLst>
          </p:nvPr>
        </p:nvSpPr>
        <p:spPr bwMode="auto">
          <a:xfrm flipH="1">
            <a:off x="7032625" y="2566988"/>
            <a:ext cx="63500" cy="468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86" name="Line 49"/>
          <p:cNvSpPr>
            <a:spLocks noChangeShapeType="1"/>
          </p:cNvSpPr>
          <p:nvPr>
            <p:custDataLst>
              <p:tags r:id="rId45"/>
            </p:custDataLst>
          </p:nvPr>
        </p:nvSpPr>
        <p:spPr bwMode="auto">
          <a:xfrm flipH="1">
            <a:off x="6961188" y="2566988"/>
            <a:ext cx="134937" cy="460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87" name="Line 50"/>
          <p:cNvSpPr>
            <a:spLocks noChangeShapeType="1"/>
          </p:cNvSpPr>
          <p:nvPr>
            <p:custDataLst>
              <p:tags r:id="rId46"/>
            </p:custDataLst>
          </p:nvPr>
        </p:nvSpPr>
        <p:spPr bwMode="auto">
          <a:xfrm flipH="1">
            <a:off x="6881813" y="2574925"/>
            <a:ext cx="206375" cy="452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88" name="Line 51"/>
          <p:cNvSpPr>
            <a:spLocks noChangeShapeType="1"/>
          </p:cNvSpPr>
          <p:nvPr>
            <p:custDataLst>
              <p:tags r:id="rId47"/>
            </p:custDataLst>
          </p:nvPr>
        </p:nvSpPr>
        <p:spPr bwMode="auto">
          <a:xfrm>
            <a:off x="7443788" y="2555875"/>
            <a:ext cx="0" cy="468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89" name="Line 52"/>
          <p:cNvSpPr>
            <a:spLocks noChangeShapeType="1"/>
          </p:cNvSpPr>
          <p:nvPr>
            <p:custDataLst>
              <p:tags r:id="rId48"/>
            </p:custDataLst>
          </p:nvPr>
        </p:nvSpPr>
        <p:spPr bwMode="auto">
          <a:xfrm>
            <a:off x="7443788" y="2563813"/>
            <a:ext cx="71437" cy="468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90" name="Line 53"/>
          <p:cNvSpPr>
            <a:spLocks noChangeShapeType="1"/>
          </p:cNvSpPr>
          <p:nvPr>
            <p:custDataLst>
              <p:tags r:id="rId49"/>
            </p:custDataLst>
          </p:nvPr>
        </p:nvSpPr>
        <p:spPr bwMode="auto">
          <a:xfrm>
            <a:off x="7443788" y="2563813"/>
            <a:ext cx="150812" cy="476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91" name="Line 54"/>
          <p:cNvSpPr>
            <a:spLocks noChangeShapeType="1"/>
          </p:cNvSpPr>
          <p:nvPr>
            <p:custDataLst>
              <p:tags r:id="rId50"/>
            </p:custDataLst>
          </p:nvPr>
        </p:nvSpPr>
        <p:spPr bwMode="auto">
          <a:xfrm>
            <a:off x="7443788" y="2563813"/>
            <a:ext cx="230187" cy="484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92" name="Line 55"/>
          <p:cNvSpPr>
            <a:spLocks noChangeShapeType="1"/>
          </p:cNvSpPr>
          <p:nvPr>
            <p:custDataLst>
              <p:tags r:id="rId51"/>
            </p:custDataLst>
          </p:nvPr>
        </p:nvSpPr>
        <p:spPr bwMode="auto">
          <a:xfrm flipH="1">
            <a:off x="7372350" y="2563813"/>
            <a:ext cx="63500" cy="468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93" name="Line 56"/>
          <p:cNvSpPr>
            <a:spLocks noChangeShapeType="1"/>
          </p:cNvSpPr>
          <p:nvPr>
            <p:custDataLst>
              <p:tags r:id="rId52"/>
            </p:custDataLst>
          </p:nvPr>
        </p:nvSpPr>
        <p:spPr bwMode="auto">
          <a:xfrm flipH="1">
            <a:off x="7300913" y="2563813"/>
            <a:ext cx="134937" cy="460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94" name="Line 57"/>
          <p:cNvSpPr>
            <a:spLocks noChangeShapeType="1"/>
          </p:cNvSpPr>
          <p:nvPr>
            <p:custDataLst>
              <p:tags r:id="rId53"/>
            </p:custDataLst>
          </p:nvPr>
        </p:nvSpPr>
        <p:spPr bwMode="auto">
          <a:xfrm flipH="1">
            <a:off x="7221538" y="2571750"/>
            <a:ext cx="206375" cy="452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95" name="Line 58"/>
          <p:cNvSpPr>
            <a:spLocks noChangeShapeType="1"/>
          </p:cNvSpPr>
          <p:nvPr>
            <p:custDataLst>
              <p:tags r:id="rId54"/>
            </p:custDataLst>
          </p:nvPr>
        </p:nvSpPr>
        <p:spPr bwMode="auto">
          <a:xfrm>
            <a:off x="8636000" y="2579688"/>
            <a:ext cx="0" cy="468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96" name="Line 59"/>
          <p:cNvSpPr>
            <a:spLocks noChangeShapeType="1"/>
          </p:cNvSpPr>
          <p:nvPr>
            <p:custDataLst>
              <p:tags r:id="rId55"/>
            </p:custDataLst>
          </p:nvPr>
        </p:nvSpPr>
        <p:spPr bwMode="auto">
          <a:xfrm>
            <a:off x="8636000" y="2587625"/>
            <a:ext cx="71438" cy="468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97" name="Line 60"/>
          <p:cNvSpPr>
            <a:spLocks noChangeShapeType="1"/>
          </p:cNvSpPr>
          <p:nvPr>
            <p:custDataLst>
              <p:tags r:id="rId56"/>
            </p:custDataLst>
          </p:nvPr>
        </p:nvSpPr>
        <p:spPr bwMode="auto">
          <a:xfrm>
            <a:off x="8636000" y="2587625"/>
            <a:ext cx="150813" cy="476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98" name="Line 61"/>
          <p:cNvSpPr>
            <a:spLocks noChangeShapeType="1"/>
          </p:cNvSpPr>
          <p:nvPr>
            <p:custDataLst>
              <p:tags r:id="rId57"/>
            </p:custDataLst>
          </p:nvPr>
        </p:nvSpPr>
        <p:spPr bwMode="auto">
          <a:xfrm>
            <a:off x="8636000" y="2587625"/>
            <a:ext cx="230188" cy="484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99" name="Line 62"/>
          <p:cNvSpPr>
            <a:spLocks noChangeShapeType="1"/>
          </p:cNvSpPr>
          <p:nvPr>
            <p:custDataLst>
              <p:tags r:id="rId58"/>
            </p:custDataLst>
          </p:nvPr>
        </p:nvSpPr>
        <p:spPr bwMode="auto">
          <a:xfrm flipH="1">
            <a:off x="8564563" y="2587625"/>
            <a:ext cx="63500" cy="468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00" name="Line 63"/>
          <p:cNvSpPr>
            <a:spLocks noChangeShapeType="1"/>
          </p:cNvSpPr>
          <p:nvPr>
            <p:custDataLst>
              <p:tags r:id="rId59"/>
            </p:custDataLst>
          </p:nvPr>
        </p:nvSpPr>
        <p:spPr bwMode="auto">
          <a:xfrm flipH="1">
            <a:off x="8493125" y="2587625"/>
            <a:ext cx="134938" cy="460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01" name="Line 64"/>
          <p:cNvSpPr>
            <a:spLocks noChangeShapeType="1"/>
          </p:cNvSpPr>
          <p:nvPr>
            <p:custDataLst>
              <p:tags r:id="rId60"/>
            </p:custDataLst>
          </p:nvPr>
        </p:nvSpPr>
        <p:spPr bwMode="auto">
          <a:xfrm flipH="1">
            <a:off x="8413750" y="2595563"/>
            <a:ext cx="206375" cy="452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02" name="Line 65"/>
          <p:cNvSpPr>
            <a:spLocks noChangeShapeType="1"/>
          </p:cNvSpPr>
          <p:nvPr>
            <p:custDataLst>
              <p:tags r:id="rId61"/>
            </p:custDataLst>
          </p:nvPr>
        </p:nvSpPr>
        <p:spPr bwMode="auto">
          <a:xfrm>
            <a:off x="8186738" y="2554288"/>
            <a:ext cx="0" cy="468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03" name="Line 66"/>
          <p:cNvSpPr>
            <a:spLocks noChangeShapeType="1"/>
          </p:cNvSpPr>
          <p:nvPr>
            <p:custDataLst>
              <p:tags r:id="rId62"/>
            </p:custDataLst>
          </p:nvPr>
        </p:nvSpPr>
        <p:spPr bwMode="auto">
          <a:xfrm>
            <a:off x="8186738" y="2562225"/>
            <a:ext cx="71437" cy="468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04" name="Line 67"/>
          <p:cNvSpPr>
            <a:spLocks noChangeShapeType="1"/>
          </p:cNvSpPr>
          <p:nvPr>
            <p:custDataLst>
              <p:tags r:id="rId63"/>
            </p:custDataLst>
          </p:nvPr>
        </p:nvSpPr>
        <p:spPr bwMode="auto">
          <a:xfrm>
            <a:off x="8186738" y="2562225"/>
            <a:ext cx="150812" cy="476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05" name="Line 68"/>
          <p:cNvSpPr>
            <a:spLocks noChangeShapeType="1"/>
          </p:cNvSpPr>
          <p:nvPr>
            <p:custDataLst>
              <p:tags r:id="rId64"/>
            </p:custDataLst>
          </p:nvPr>
        </p:nvSpPr>
        <p:spPr bwMode="auto">
          <a:xfrm>
            <a:off x="8186738" y="2562225"/>
            <a:ext cx="230187" cy="484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06" name="Line 69"/>
          <p:cNvSpPr>
            <a:spLocks noChangeShapeType="1"/>
          </p:cNvSpPr>
          <p:nvPr>
            <p:custDataLst>
              <p:tags r:id="rId65"/>
            </p:custDataLst>
          </p:nvPr>
        </p:nvSpPr>
        <p:spPr bwMode="auto">
          <a:xfrm flipH="1">
            <a:off x="8115300" y="2562225"/>
            <a:ext cx="63500" cy="468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07" name="Line 70"/>
          <p:cNvSpPr>
            <a:spLocks noChangeShapeType="1"/>
          </p:cNvSpPr>
          <p:nvPr>
            <p:custDataLst>
              <p:tags r:id="rId66"/>
            </p:custDataLst>
          </p:nvPr>
        </p:nvSpPr>
        <p:spPr bwMode="auto">
          <a:xfrm flipH="1">
            <a:off x="8043863" y="2562225"/>
            <a:ext cx="134937" cy="460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08" name="Line 71"/>
          <p:cNvSpPr>
            <a:spLocks noChangeShapeType="1"/>
          </p:cNvSpPr>
          <p:nvPr>
            <p:custDataLst>
              <p:tags r:id="rId67"/>
            </p:custDataLst>
          </p:nvPr>
        </p:nvSpPr>
        <p:spPr bwMode="auto">
          <a:xfrm flipH="1">
            <a:off x="7964488" y="2570163"/>
            <a:ext cx="206375" cy="452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09" name="Line 72"/>
          <p:cNvSpPr>
            <a:spLocks noChangeShapeType="1"/>
          </p:cNvSpPr>
          <p:nvPr>
            <p:custDataLst>
              <p:tags r:id="rId68"/>
            </p:custDataLst>
          </p:nvPr>
        </p:nvSpPr>
        <p:spPr bwMode="auto">
          <a:xfrm>
            <a:off x="7777163" y="2571750"/>
            <a:ext cx="0" cy="468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10" name="Line 73"/>
          <p:cNvSpPr>
            <a:spLocks noChangeShapeType="1"/>
          </p:cNvSpPr>
          <p:nvPr>
            <p:custDataLst>
              <p:tags r:id="rId69"/>
            </p:custDataLst>
          </p:nvPr>
        </p:nvSpPr>
        <p:spPr bwMode="auto">
          <a:xfrm>
            <a:off x="7777163" y="2579688"/>
            <a:ext cx="71437" cy="468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11" name="Line 74"/>
          <p:cNvSpPr>
            <a:spLocks noChangeShapeType="1"/>
          </p:cNvSpPr>
          <p:nvPr>
            <p:custDataLst>
              <p:tags r:id="rId70"/>
            </p:custDataLst>
          </p:nvPr>
        </p:nvSpPr>
        <p:spPr bwMode="auto">
          <a:xfrm>
            <a:off x="7777163" y="2579688"/>
            <a:ext cx="150812" cy="476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12" name="Line 75"/>
          <p:cNvSpPr>
            <a:spLocks noChangeShapeType="1"/>
          </p:cNvSpPr>
          <p:nvPr>
            <p:custDataLst>
              <p:tags r:id="rId71"/>
            </p:custDataLst>
          </p:nvPr>
        </p:nvSpPr>
        <p:spPr bwMode="auto">
          <a:xfrm>
            <a:off x="7777163" y="2579688"/>
            <a:ext cx="230187" cy="484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13" name="Line 76"/>
          <p:cNvSpPr>
            <a:spLocks noChangeShapeType="1"/>
          </p:cNvSpPr>
          <p:nvPr>
            <p:custDataLst>
              <p:tags r:id="rId72"/>
            </p:custDataLst>
          </p:nvPr>
        </p:nvSpPr>
        <p:spPr bwMode="auto">
          <a:xfrm flipH="1">
            <a:off x="7705725" y="2579688"/>
            <a:ext cx="63500" cy="468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14" name="Line 77"/>
          <p:cNvSpPr>
            <a:spLocks noChangeShapeType="1"/>
          </p:cNvSpPr>
          <p:nvPr>
            <p:custDataLst>
              <p:tags r:id="rId73"/>
            </p:custDataLst>
          </p:nvPr>
        </p:nvSpPr>
        <p:spPr bwMode="auto">
          <a:xfrm flipH="1">
            <a:off x="7634288" y="2579688"/>
            <a:ext cx="134937" cy="460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15" name="Line 78"/>
          <p:cNvSpPr>
            <a:spLocks noChangeShapeType="1"/>
          </p:cNvSpPr>
          <p:nvPr>
            <p:custDataLst>
              <p:tags r:id="rId74"/>
            </p:custDataLst>
          </p:nvPr>
        </p:nvSpPr>
        <p:spPr bwMode="auto">
          <a:xfrm flipH="1">
            <a:off x="7554913" y="2587625"/>
            <a:ext cx="206375" cy="452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16" name="Oval 79"/>
          <p:cNvSpPr>
            <a:spLocks noChangeArrowheads="1"/>
          </p:cNvSpPr>
          <p:nvPr>
            <p:custDataLst>
              <p:tags r:id="rId75"/>
            </p:custDataLst>
          </p:nvPr>
        </p:nvSpPr>
        <p:spPr bwMode="auto">
          <a:xfrm>
            <a:off x="8378825" y="3024188"/>
            <a:ext cx="74613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17" name="Oval 80"/>
          <p:cNvSpPr>
            <a:spLocks noChangeArrowheads="1"/>
          </p:cNvSpPr>
          <p:nvPr>
            <p:custDataLst>
              <p:tags r:id="rId76"/>
            </p:custDataLst>
          </p:nvPr>
        </p:nvSpPr>
        <p:spPr bwMode="auto">
          <a:xfrm>
            <a:off x="8451850" y="3033713"/>
            <a:ext cx="74613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18" name="Oval 81"/>
          <p:cNvSpPr>
            <a:spLocks noChangeArrowheads="1"/>
          </p:cNvSpPr>
          <p:nvPr>
            <p:custDataLst>
              <p:tags r:id="rId77"/>
            </p:custDataLst>
          </p:nvPr>
        </p:nvSpPr>
        <p:spPr bwMode="auto">
          <a:xfrm>
            <a:off x="8524875" y="3035300"/>
            <a:ext cx="74613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19" name="Oval 82"/>
          <p:cNvSpPr>
            <a:spLocks noChangeArrowheads="1"/>
          </p:cNvSpPr>
          <p:nvPr>
            <p:custDataLst>
              <p:tags r:id="rId78"/>
            </p:custDataLst>
          </p:nvPr>
        </p:nvSpPr>
        <p:spPr bwMode="auto">
          <a:xfrm>
            <a:off x="8597900" y="3028950"/>
            <a:ext cx="74613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20" name="Oval 83"/>
          <p:cNvSpPr>
            <a:spLocks noChangeArrowheads="1"/>
          </p:cNvSpPr>
          <p:nvPr>
            <p:custDataLst>
              <p:tags r:id="rId79"/>
            </p:custDataLst>
          </p:nvPr>
        </p:nvSpPr>
        <p:spPr bwMode="auto">
          <a:xfrm>
            <a:off x="8670925" y="3030538"/>
            <a:ext cx="74613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21" name="Oval 84"/>
          <p:cNvSpPr>
            <a:spLocks noChangeArrowheads="1"/>
          </p:cNvSpPr>
          <p:nvPr>
            <p:custDataLst>
              <p:tags r:id="rId80"/>
            </p:custDataLst>
          </p:nvPr>
        </p:nvSpPr>
        <p:spPr bwMode="auto">
          <a:xfrm>
            <a:off x="8743950" y="3040063"/>
            <a:ext cx="74613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22" name="Oval 85"/>
          <p:cNvSpPr>
            <a:spLocks noChangeArrowheads="1"/>
          </p:cNvSpPr>
          <p:nvPr>
            <p:custDataLst>
              <p:tags r:id="rId81"/>
            </p:custDataLst>
          </p:nvPr>
        </p:nvSpPr>
        <p:spPr bwMode="auto">
          <a:xfrm>
            <a:off x="8840788" y="3041650"/>
            <a:ext cx="74612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23" name="Oval 86"/>
          <p:cNvSpPr>
            <a:spLocks noChangeArrowheads="1"/>
          </p:cNvSpPr>
          <p:nvPr>
            <p:custDataLst>
              <p:tags r:id="rId82"/>
            </p:custDataLst>
          </p:nvPr>
        </p:nvSpPr>
        <p:spPr bwMode="auto">
          <a:xfrm>
            <a:off x="7927975" y="2994025"/>
            <a:ext cx="74613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24" name="Oval 87"/>
          <p:cNvSpPr>
            <a:spLocks noChangeArrowheads="1"/>
          </p:cNvSpPr>
          <p:nvPr>
            <p:custDataLst>
              <p:tags r:id="rId83"/>
            </p:custDataLst>
          </p:nvPr>
        </p:nvSpPr>
        <p:spPr bwMode="auto">
          <a:xfrm>
            <a:off x="8001000" y="3003550"/>
            <a:ext cx="74613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25" name="Oval 88"/>
          <p:cNvSpPr>
            <a:spLocks noChangeArrowheads="1"/>
          </p:cNvSpPr>
          <p:nvPr>
            <p:custDataLst>
              <p:tags r:id="rId84"/>
            </p:custDataLst>
          </p:nvPr>
        </p:nvSpPr>
        <p:spPr bwMode="auto">
          <a:xfrm>
            <a:off x="8074025" y="3005138"/>
            <a:ext cx="74613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26" name="Oval 89"/>
          <p:cNvSpPr>
            <a:spLocks noChangeArrowheads="1"/>
          </p:cNvSpPr>
          <p:nvPr>
            <p:custDataLst>
              <p:tags r:id="rId85"/>
            </p:custDataLst>
          </p:nvPr>
        </p:nvSpPr>
        <p:spPr bwMode="auto">
          <a:xfrm>
            <a:off x="8147050" y="2998788"/>
            <a:ext cx="74613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27" name="Oval 90"/>
          <p:cNvSpPr>
            <a:spLocks noChangeArrowheads="1"/>
          </p:cNvSpPr>
          <p:nvPr>
            <p:custDataLst>
              <p:tags r:id="rId86"/>
            </p:custDataLst>
          </p:nvPr>
        </p:nvSpPr>
        <p:spPr bwMode="auto">
          <a:xfrm>
            <a:off x="8220075" y="3000375"/>
            <a:ext cx="74613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28" name="Oval 91"/>
          <p:cNvSpPr>
            <a:spLocks noChangeArrowheads="1"/>
          </p:cNvSpPr>
          <p:nvPr>
            <p:custDataLst>
              <p:tags r:id="rId87"/>
            </p:custDataLst>
          </p:nvPr>
        </p:nvSpPr>
        <p:spPr bwMode="auto">
          <a:xfrm>
            <a:off x="8293100" y="3009900"/>
            <a:ext cx="74613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29" name="Oval 92"/>
          <p:cNvSpPr>
            <a:spLocks noChangeArrowheads="1"/>
          </p:cNvSpPr>
          <p:nvPr>
            <p:custDataLst>
              <p:tags r:id="rId88"/>
            </p:custDataLst>
          </p:nvPr>
        </p:nvSpPr>
        <p:spPr bwMode="auto">
          <a:xfrm>
            <a:off x="8389938" y="3011488"/>
            <a:ext cx="74612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30" name="Oval 93"/>
          <p:cNvSpPr>
            <a:spLocks noChangeArrowheads="1"/>
          </p:cNvSpPr>
          <p:nvPr>
            <p:custDataLst>
              <p:tags r:id="rId89"/>
            </p:custDataLst>
          </p:nvPr>
        </p:nvSpPr>
        <p:spPr bwMode="auto">
          <a:xfrm>
            <a:off x="7516813" y="3011488"/>
            <a:ext cx="74612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31" name="Oval 94"/>
          <p:cNvSpPr>
            <a:spLocks noChangeArrowheads="1"/>
          </p:cNvSpPr>
          <p:nvPr>
            <p:custDataLst>
              <p:tags r:id="rId90"/>
            </p:custDataLst>
          </p:nvPr>
        </p:nvSpPr>
        <p:spPr bwMode="auto">
          <a:xfrm>
            <a:off x="7589838" y="3021013"/>
            <a:ext cx="74612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32" name="Oval 95"/>
          <p:cNvSpPr>
            <a:spLocks noChangeArrowheads="1"/>
          </p:cNvSpPr>
          <p:nvPr>
            <p:custDataLst>
              <p:tags r:id="rId91"/>
            </p:custDataLst>
          </p:nvPr>
        </p:nvSpPr>
        <p:spPr bwMode="auto">
          <a:xfrm>
            <a:off x="7662863" y="3022600"/>
            <a:ext cx="74612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33" name="Oval 96"/>
          <p:cNvSpPr>
            <a:spLocks noChangeArrowheads="1"/>
          </p:cNvSpPr>
          <p:nvPr>
            <p:custDataLst>
              <p:tags r:id="rId92"/>
            </p:custDataLst>
          </p:nvPr>
        </p:nvSpPr>
        <p:spPr bwMode="auto">
          <a:xfrm>
            <a:off x="7735888" y="3016250"/>
            <a:ext cx="74612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34" name="Oval 97"/>
          <p:cNvSpPr>
            <a:spLocks noChangeArrowheads="1"/>
          </p:cNvSpPr>
          <p:nvPr>
            <p:custDataLst>
              <p:tags r:id="rId93"/>
            </p:custDataLst>
          </p:nvPr>
        </p:nvSpPr>
        <p:spPr bwMode="auto">
          <a:xfrm>
            <a:off x="7808913" y="3017838"/>
            <a:ext cx="74612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35" name="Oval 98"/>
          <p:cNvSpPr>
            <a:spLocks noChangeArrowheads="1"/>
          </p:cNvSpPr>
          <p:nvPr>
            <p:custDataLst>
              <p:tags r:id="rId94"/>
            </p:custDataLst>
          </p:nvPr>
        </p:nvSpPr>
        <p:spPr bwMode="auto">
          <a:xfrm>
            <a:off x="7881938" y="3027363"/>
            <a:ext cx="74612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36" name="Oval 99"/>
          <p:cNvSpPr>
            <a:spLocks noChangeArrowheads="1"/>
          </p:cNvSpPr>
          <p:nvPr>
            <p:custDataLst>
              <p:tags r:id="rId95"/>
            </p:custDataLst>
          </p:nvPr>
        </p:nvSpPr>
        <p:spPr bwMode="auto">
          <a:xfrm>
            <a:off x="7978775" y="3028950"/>
            <a:ext cx="74613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37" name="Oval 100"/>
          <p:cNvSpPr>
            <a:spLocks noChangeArrowheads="1"/>
          </p:cNvSpPr>
          <p:nvPr>
            <p:custDataLst>
              <p:tags r:id="rId96"/>
            </p:custDataLst>
          </p:nvPr>
        </p:nvSpPr>
        <p:spPr bwMode="auto">
          <a:xfrm>
            <a:off x="7169150" y="3005138"/>
            <a:ext cx="74613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38" name="Oval 101"/>
          <p:cNvSpPr>
            <a:spLocks noChangeArrowheads="1"/>
          </p:cNvSpPr>
          <p:nvPr>
            <p:custDataLst>
              <p:tags r:id="rId97"/>
            </p:custDataLst>
          </p:nvPr>
        </p:nvSpPr>
        <p:spPr bwMode="auto">
          <a:xfrm>
            <a:off x="7242175" y="3014663"/>
            <a:ext cx="74613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39" name="Oval 102"/>
          <p:cNvSpPr>
            <a:spLocks noChangeArrowheads="1"/>
          </p:cNvSpPr>
          <p:nvPr>
            <p:custDataLst>
              <p:tags r:id="rId98"/>
            </p:custDataLst>
          </p:nvPr>
        </p:nvSpPr>
        <p:spPr bwMode="auto">
          <a:xfrm>
            <a:off x="7315200" y="3016250"/>
            <a:ext cx="74613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40" name="Oval 103"/>
          <p:cNvSpPr>
            <a:spLocks noChangeArrowheads="1"/>
          </p:cNvSpPr>
          <p:nvPr>
            <p:custDataLst>
              <p:tags r:id="rId99"/>
            </p:custDataLst>
          </p:nvPr>
        </p:nvSpPr>
        <p:spPr bwMode="auto">
          <a:xfrm>
            <a:off x="7388225" y="3009900"/>
            <a:ext cx="74613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41" name="Oval 104"/>
          <p:cNvSpPr>
            <a:spLocks noChangeArrowheads="1"/>
          </p:cNvSpPr>
          <p:nvPr>
            <p:custDataLst>
              <p:tags r:id="rId100"/>
            </p:custDataLst>
          </p:nvPr>
        </p:nvSpPr>
        <p:spPr bwMode="auto">
          <a:xfrm>
            <a:off x="7461250" y="3011488"/>
            <a:ext cx="74613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42" name="Oval 105"/>
          <p:cNvSpPr>
            <a:spLocks noChangeArrowheads="1"/>
          </p:cNvSpPr>
          <p:nvPr>
            <p:custDataLst>
              <p:tags r:id="rId101"/>
            </p:custDataLst>
          </p:nvPr>
        </p:nvSpPr>
        <p:spPr bwMode="auto">
          <a:xfrm>
            <a:off x="7534275" y="3021013"/>
            <a:ext cx="74613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43" name="Oval 106"/>
          <p:cNvSpPr>
            <a:spLocks noChangeArrowheads="1"/>
          </p:cNvSpPr>
          <p:nvPr>
            <p:custDataLst>
              <p:tags r:id="rId102"/>
            </p:custDataLst>
          </p:nvPr>
        </p:nvSpPr>
        <p:spPr bwMode="auto">
          <a:xfrm>
            <a:off x="7631113" y="3022600"/>
            <a:ext cx="74612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44" name="Oval 107"/>
          <p:cNvSpPr>
            <a:spLocks noChangeArrowheads="1"/>
          </p:cNvSpPr>
          <p:nvPr>
            <p:custDataLst>
              <p:tags r:id="rId103"/>
            </p:custDataLst>
          </p:nvPr>
        </p:nvSpPr>
        <p:spPr bwMode="auto">
          <a:xfrm>
            <a:off x="6829425" y="3038475"/>
            <a:ext cx="74613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45" name="Oval 108"/>
          <p:cNvSpPr>
            <a:spLocks noChangeArrowheads="1"/>
          </p:cNvSpPr>
          <p:nvPr>
            <p:custDataLst>
              <p:tags r:id="rId104"/>
            </p:custDataLst>
          </p:nvPr>
        </p:nvSpPr>
        <p:spPr bwMode="auto">
          <a:xfrm>
            <a:off x="6902450" y="3048000"/>
            <a:ext cx="74613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46" name="Oval 109"/>
          <p:cNvSpPr>
            <a:spLocks noChangeArrowheads="1"/>
          </p:cNvSpPr>
          <p:nvPr>
            <p:custDataLst>
              <p:tags r:id="rId105"/>
            </p:custDataLst>
          </p:nvPr>
        </p:nvSpPr>
        <p:spPr bwMode="auto">
          <a:xfrm>
            <a:off x="6975475" y="3049588"/>
            <a:ext cx="74613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47" name="Oval 110"/>
          <p:cNvSpPr>
            <a:spLocks noChangeArrowheads="1"/>
          </p:cNvSpPr>
          <p:nvPr>
            <p:custDataLst>
              <p:tags r:id="rId106"/>
            </p:custDataLst>
          </p:nvPr>
        </p:nvSpPr>
        <p:spPr bwMode="auto">
          <a:xfrm>
            <a:off x="7048500" y="3043238"/>
            <a:ext cx="74613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48" name="Oval 111"/>
          <p:cNvSpPr>
            <a:spLocks noChangeArrowheads="1"/>
          </p:cNvSpPr>
          <p:nvPr>
            <p:custDataLst>
              <p:tags r:id="rId107"/>
            </p:custDataLst>
          </p:nvPr>
        </p:nvSpPr>
        <p:spPr bwMode="auto">
          <a:xfrm>
            <a:off x="7121525" y="3044825"/>
            <a:ext cx="74613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49" name="Oval 112"/>
          <p:cNvSpPr>
            <a:spLocks noChangeArrowheads="1"/>
          </p:cNvSpPr>
          <p:nvPr>
            <p:custDataLst>
              <p:tags r:id="rId108"/>
            </p:custDataLst>
          </p:nvPr>
        </p:nvSpPr>
        <p:spPr bwMode="auto">
          <a:xfrm>
            <a:off x="7194550" y="3054350"/>
            <a:ext cx="74613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50" name="Oval 113"/>
          <p:cNvSpPr>
            <a:spLocks noChangeArrowheads="1"/>
          </p:cNvSpPr>
          <p:nvPr>
            <p:custDataLst>
              <p:tags r:id="rId109"/>
            </p:custDataLst>
          </p:nvPr>
        </p:nvSpPr>
        <p:spPr bwMode="auto">
          <a:xfrm>
            <a:off x="7291388" y="3055938"/>
            <a:ext cx="74612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51" name="Oval 114"/>
          <p:cNvSpPr>
            <a:spLocks noChangeArrowheads="1"/>
          </p:cNvSpPr>
          <p:nvPr>
            <p:custDataLst>
              <p:tags r:id="rId110"/>
            </p:custDataLst>
          </p:nvPr>
        </p:nvSpPr>
        <p:spPr bwMode="auto">
          <a:xfrm>
            <a:off x="6457950" y="3024188"/>
            <a:ext cx="74613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52" name="Oval 115"/>
          <p:cNvSpPr>
            <a:spLocks noChangeArrowheads="1"/>
          </p:cNvSpPr>
          <p:nvPr>
            <p:custDataLst>
              <p:tags r:id="rId111"/>
            </p:custDataLst>
          </p:nvPr>
        </p:nvSpPr>
        <p:spPr bwMode="auto">
          <a:xfrm>
            <a:off x="6530975" y="3033713"/>
            <a:ext cx="74613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53" name="Oval 116"/>
          <p:cNvSpPr>
            <a:spLocks noChangeArrowheads="1"/>
          </p:cNvSpPr>
          <p:nvPr>
            <p:custDataLst>
              <p:tags r:id="rId112"/>
            </p:custDataLst>
          </p:nvPr>
        </p:nvSpPr>
        <p:spPr bwMode="auto">
          <a:xfrm>
            <a:off x="6604000" y="3035300"/>
            <a:ext cx="74613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54" name="Oval 117"/>
          <p:cNvSpPr>
            <a:spLocks noChangeArrowheads="1"/>
          </p:cNvSpPr>
          <p:nvPr>
            <p:custDataLst>
              <p:tags r:id="rId113"/>
            </p:custDataLst>
          </p:nvPr>
        </p:nvSpPr>
        <p:spPr bwMode="auto">
          <a:xfrm>
            <a:off x="6677025" y="3028950"/>
            <a:ext cx="74613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55" name="Oval 118"/>
          <p:cNvSpPr>
            <a:spLocks noChangeArrowheads="1"/>
          </p:cNvSpPr>
          <p:nvPr>
            <p:custDataLst>
              <p:tags r:id="rId114"/>
            </p:custDataLst>
          </p:nvPr>
        </p:nvSpPr>
        <p:spPr bwMode="auto">
          <a:xfrm>
            <a:off x="6750050" y="3030538"/>
            <a:ext cx="74613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56" name="Oval 119"/>
          <p:cNvSpPr>
            <a:spLocks noChangeArrowheads="1"/>
          </p:cNvSpPr>
          <p:nvPr>
            <p:custDataLst>
              <p:tags r:id="rId115"/>
            </p:custDataLst>
          </p:nvPr>
        </p:nvSpPr>
        <p:spPr bwMode="auto">
          <a:xfrm>
            <a:off x="6823075" y="3040063"/>
            <a:ext cx="74613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57" name="Oval 120"/>
          <p:cNvSpPr>
            <a:spLocks noChangeArrowheads="1"/>
          </p:cNvSpPr>
          <p:nvPr>
            <p:custDataLst>
              <p:tags r:id="rId116"/>
            </p:custDataLst>
          </p:nvPr>
        </p:nvSpPr>
        <p:spPr bwMode="auto">
          <a:xfrm>
            <a:off x="6919913" y="3041650"/>
            <a:ext cx="74612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58" name="Oval 121"/>
          <p:cNvSpPr>
            <a:spLocks noChangeArrowheads="1"/>
          </p:cNvSpPr>
          <p:nvPr>
            <p:custDataLst>
              <p:tags r:id="rId117"/>
            </p:custDataLst>
          </p:nvPr>
        </p:nvSpPr>
        <p:spPr bwMode="auto">
          <a:xfrm>
            <a:off x="6015038" y="3017838"/>
            <a:ext cx="74612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59" name="Oval 122"/>
          <p:cNvSpPr>
            <a:spLocks noChangeArrowheads="1"/>
          </p:cNvSpPr>
          <p:nvPr>
            <p:custDataLst>
              <p:tags r:id="rId118"/>
            </p:custDataLst>
          </p:nvPr>
        </p:nvSpPr>
        <p:spPr bwMode="auto">
          <a:xfrm>
            <a:off x="6088063" y="3027363"/>
            <a:ext cx="74612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60" name="Oval 123"/>
          <p:cNvSpPr>
            <a:spLocks noChangeArrowheads="1"/>
          </p:cNvSpPr>
          <p:nvPr>
            <p:custDataLst>
              <p:tags r:id="rId119"/>
            </p:custDataLst>
          </p:nvPr>
        </p:nvSpPr>
        <p:spPr bwMode="auto">
          <a:xfrm>
            <a:off x="6161088" y="3028950"/>
            <a:ext cx="74612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61" name="Oval 124"/>
          <p:cNvSpPr>
            <a:spLocks noChangeArrowheads="1"/>
          </p:cNvSpPr>
          <p:nvPr>
            <p:custDataLst>
              <p:tags r:id="rId120"/>
            </p:custDataLst>
          </p:nvPr>
        </p:nvSpPr>
        <p:spPr bwMode="auto">
          <a:xfrm>
            <a:off x="6234113" y="3022600"/>
            <a:ext cx="74612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62" name="Oval 125"/>
          <p:cNvSpPr>
            <a:spLocks noChangeArrowheads="1"/>
          </p:cNvSpPr>
          <p:nvPr>
            <p:custDataLst>
              <p:tags r:id="rId121"/>
            </p:custDataLst>
          </p:nvPr>
        </p:nvSpPr>
        <p:spPr bwMode="auto">
          <a:xfrm>
            <a:off x="6307138" y="3024188"/>
            <a:ext cx="74612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63" name="Oval 126"/>
          <p:cNvSpPr>
            <a:spLocks noChangeArrowheads="1"/>
          </p:cNvSpPr>
          <p:nvPr>
            <p:custDataLst>
              <p:tags r:id="rId122"/>
            </p:custDataLst>
          </p:nvPr>
        </p:nvSpPr>
        <p:spPr bwMode="auto">
          <a:xfrm>
            <a:off x="6380163" y="3033713"/>
            <a:ext cx="74612" cy="74612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64" name="Oval 127"/>
          <p:cNvSpPr>
            <a:spLocks noChangeArrowheads="1"/>
          </p:cNvSpPr>
          <p:nvPr>
            <p:custDataLst>
              <p:tags r:id="rId123"/>
            </p:custDataLst>
          </p:nvPr>
        </p:nvSpPr>
        <p:spPr bwMode="auto">
          <a:xfrm>
            <a:off x="6477000" y="3035300"/>
            <a:ext cx="74613" cy="74613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65" name="Rectangle 128"/>
          <p:cNvSpPr>
            <a:spLocks noChangeArrowheads="1"/>
          </p:cNvSpPr>
          <p:nvPr>
            <p:custDataLst>
              <p:tags r:id="rId124"/>
            </p:custDataLst>
          </p:nvPr>
        </p:nvSpPr>
        <p:spPr bwMode="auto">
          <a:xfrm>
            <a:off x="6513513" y="1752600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>
                <a:solidFill>
                  <a:srgbClr val="FF0000"/>
                </a:solidFill>
                <a:ea typeface="ＭＳ Ｐゴシック" charset="-128"/>
                <a:cs typeface="ＭＳ Ｐゴシック" charset="-128"/>
              </a:rPr>
              <a:t>0 Ply</a:t>
            </a:r>
          </a:p>
        </p:txBody>
      </p:sp>
      <p:sp>
        <p:nvSpPr>
          <p:cNvPr id="35966" name="Rectangle 129"/>
          <p:cNvSpPr>
            <a:spLocks noChangeArrowheads="1"/>
          </p:cNvSpPr>
          <p:nvPr>
            <p:custDataLst>
              <p:tags r:id="rId125"/>
            </p:custDataLst>
          </p:nvPr>
        </p:nvSpPr>
        <p:spPr bwMode="auto">
          <a:xfrm>
            <a:off x="5599113" y="2133600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>
                <a:solidFill>
                  <a:srgbClr val="008000"/>
                </a:solidFill>
                <a:ea typeface="ＭＳ Ｐゴシック" charset="-128"/>
                <a:cs typeface="ＭＳ Ｐゴシック" charset="-128"/>
              </a:rPr>
              <a:t>1 Ply</a:t>
            </a:r>
          </a:p>
        </p:txBody>
      </p:sp>
      <p:sp>
        <p:nvSpPr>
          <p:cNvPr id="35967" name="Rectangle 130"/>
          <p:cNvSpPr>
            <a:spLocks noChangeArrowheads="1"/>
          </p:cNvSpPr>
          <p:nvPr>
            <p:custDataLst>
              <p:tags r:id="rId126"/>
            </p:custDataLst>
          </p:nvPr>
        </p:nvSpPr>
        <p:spPr bwMode="auto">
          <a:xfrm>
            <a:off x="5370513" y="2971800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>
                <a:solidFill>
                  <a:schemeClr val="accent2"/>
                </a:solidFill>
                <a:ea typeface="ＭＳ Ｐゴシック" charset="-128"/>
                <a:cs typeface="ＭＳ Ｐゴシック" charset="-128"/>
              </a:rPr>
              <a:t>2 Ply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304800" y="4800601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CHINOOK (2007)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130" name="Straight Arrow Connector 129"/>
          <p:cNvCxnSpPr>
            <a:stCxn id="128" idx="3"/>
          </p:cNvCxnSpPr>
          <p:nvPr/>
        </p:nvCxnSpPr>
        <p:spPr bwMode="auto">
          <a:xfrm>
            <a:off x="2971800" y="5031434"/>
            <a:ext cx="3352800" cy="15016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Games vs. search problems?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Opponent!</a:t>
            </a:r>
          </a:p>
          <a:p>
            <a:pPr lvl="1"/>
            <a:r>
              <a:rPr lang="en-US" sz="2400" dirty="0" smtClean="0"/>
              <a:t>unpredictable/uncertainty</a:t>
            </a:r>
          </a:p>
          <a:p>
            <a:pPr lvl="1"/>
            <a:r>
              <a:rPr lang="en-US" sz="2400" dirty="0" smtClean="0"/>
              <a:t>deal with opponent strategy</a:t>
            </a:r>
          </a:p>
          <a:p>
            <a:r>
              <a:rPr lang="en-US" sz="2800" dirty="0" smtClean="0"/>
              <a:t>Time limitations</a:t>
            </a:r>
          </a:p>
          <a:p>
            <a:pPr lvl="1"/>
            <a:r>
              <a:rPr lang="en-US" sz="2400" dirty="0" smtClean="0"/>
              <a:t>must make a move in a reasonable amount of time</a:t>
            </a:r>
          </a:p>
          <a:p>
            <a:pPr lvl="1"/>
            <a:r>
              <a:rPr lang="en-US" sz="2400" dirty="0" smtClean="0"/>
              <a:t>can’t always look to the end</a:t>
            </a:r>
          </a:p>
          <a:p>
            <a:r>
              <a:rPr lang="en-US" sz="2800" dirty="0" smtClean="0"/>
              <a:t>Path costs</a:t>
            </a:r>
          </a:p>
          <a:p>
            <a:pPr lvl="1"/>
            <a:r>
              <a:rPr lang="en-US" sz="2400" dirty="0" smtClean="0"/>
              <a:t>not about moves, but about </a:t>
            </a:r>
            <a:r>
              <a:rPr lang="en-US" sz="2400" dirty="0" smtClean="0"/>
              <a:t>UTILITY of the resulting state/</a:t>
            </a:r>
            <a:r>
              <a:rPr lang="en-US" sz="2400" dirty="0" smtClean="0"/>
              <a:t>winning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to Tic </a:t>
            </a:r>
            <a:r>
              <a:rPr lang="en-US" dirty="0" err="1" smtClean="0"/>
              <a:t>Tac</a:t>
            </a:r>
            <a:r>
              <a:rPr lang="en-US" dirty="0" smtClean="0"/>
              <a:t> </a:t>
            </a:r>
            <a:r>
              <a:rPr lang="en-US" dirty="0" err="1" smtClean="0"/>
              <a:t>TOe</a:t>
            </a:r>
            <a:endParaRPr lang="en-US" dirty="0"/>
          </a:p>
        </p:txBody>
      </p:sp>
      <p:grpSp>
        <p:nvGrpSpPr>
          <p:cNvPr id="4" name="Group 10"/>
          <p:cNvGrpSpPr/>
          <p:nvPr/>
        </p:nvGrpSpPr>
        <p:grpSpPr>
          <a:xfrm>
            <a:off x="5105400" y="1295400"/>
            <a:ext cx="685800" cy="685800"/>
            <a:chOff x="3200400" y="1219200"/>
            <a:chExt cx="1905000" cy="1828800"/>
          </a:xfrm>
        </p:grpSpPr>
        <p:sp>
          <p:nvSpPr>
            <p:cNvPr id="5" name="Rectangle 4"/>
            <p:cNvSpPr/>
            <p:nvPr/>
          </p:nvSpPr>
          <p:spPr bwMode="auto">
            <a:xfrm>
              <a:off x="3200400" y="1219200"/>
              <a:ext cx="1905000" cy="1828800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 bwMode="auto">
            <a:xfrm rot="5400000">
              <a:off x="2896394" y="2132806"/>
              <a:ext cx="18288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/>
            <p:cNvCxnSpPr/>
            <p:nvPr/>
          </p:nvCxnSpPr>
          <p:spPr bwMode="auto">
            <a:xfrm rot="5400000">
              <a:off x="3582194" y="2132806"/>
              <a:ext cx="18288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 bwMode="auto">
            <a:xfrm rot="10800000">
              <a:off x="3200400" y="1827211"/>
              <a:ext cx="19050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 rot="10800000">
              <a:off x="3200400" y="2436811"/>
              <a:ext cx="19050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0" name="Group 10"/>
          <p:cNvGrpSpPr/>
          <p:nvPr/>
        </p:nvGrpSpPr>
        <p:grpSpPr>
          <a:xfrm>
            <a:off x="4191000" y="2362200"/>
            <a:ext cx="685800" cy="685800"/>
            <a:chOff x="3200400" y="1219200"/>
            <a:chExt cx="1905000" cy="1828800"/>
          </a:xfrm>
        </p:grpSpPr>
        <p:sp>
          <p:nvSpPr>
            <p:cNvPr id="11" name="Rectangle 10"/>
            <p:cNvSpPr/>
            <p:nvPr/>
          </p:nvSpPr>
          <p:spPr bwMode="auto">
            <a:xfrm>
              <a:off x="3200400" y="1219200"/>
              <a:ext cx="1905000" cy="1828800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 bwMode="auto">
            <a:xfrm rot="5400000">
              <a:off x="2896394" y="2132806"/>
              <a:ext cx="18288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/>
            <p:cNvCxnSpPr/>
            <p:nvPr/>
          </p:nvCxnSpPr>
          <p:spPr bwMode="auto">
            <a:xfrm rot="5400000">
              <a:off x="3582194" y="2132806"/>
              <a:ext cx="18288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 bwMode="auto">
            <a:xfrm rot="10800000">
              <a:off x="3200400" y="1827211"/>
              <a:ext cx="19050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 rot="10800000">
              <a:off x="3200400" y="2436811"/>
              <a:ext cx="19050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6" name="Group 10"/>
          <p:cNvGrpSpPr/>
          <p:nvPr/>
        </p:nvGrpSpPr>
        <p:grpSpPr>
          <a:xfrm>
            <a:off x="5029200" y="2362200"/>
            <a:ext cx="685800" cy="685800"/>
            <a:chOff x="3200400" y="1219200"/>
            <a:chExt cx="1905000" cy="1828800"/>
          </a:xfrm>
        </p:grpSpPr>
        <p:sp>
          <p:nvSpPr>
            <p:cNvPr id="17" name="Rectangle 16"/>
            <p:cNvSpPr/>
            <p:nvPr/>
          </p:nvSpPr>
          <p:spPr bwMode="auto">
            <a:xfrm>
              <a:off x="3200400" y="1219200"/>
              <a:ext cx="1905000" cy="1828800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 bwMode="auto">
            <a:xfrm rot="5400000">
              <a:off x="2896394" y="2132806"/>
              <a:ext cx="18288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 rot="5400000">
              <a:off x="3582194" y="2132806"/>
              <a:ext cx="18288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 rot="10800000">
              <a:off x="3200400" y="1827211"/>
              <a:ext cx="19050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 rot="10800000">
              <a:off x="3200400" y="2436811"/>
              <a:ext cx="19050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2" name="Group 10"/>
          <p:cNvGrpSpPr/>
          <p:nvPr/>
        </p:nvGrpSpPr>
        <p:grpSpPr>
          <a:xfrm>
            <a:off x="6324600" y="2362200"/>
            <a:ext cx="685800" cy="685800"/>
            <a:chOff x="3200400" y="1219200"/>
            <a:chExt cx="1905000" cy="1828800"/>
          </a:xfrm>
        </p:grpSpPr>
        <p:sp>
          <p:nvSpPr>
            <p:cNvPr id="23" name="Rectangle 22"/>
            <p:cNvSpPr/>
            <p:nvPr/>
          </p:nvSpPr>
          <p:spPr bwMode="auto">
            <a:xfrm>
              <a:off x="3200400" y="1219200"/>
              <a:ext cx="1905000" cy="1828800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cxnSp>
          <p:nvCxnSpPr>
            <p:cNvPr id="24" name="Straight Connector 23"/>
            <p:cNvCxnSpPr/>
            <p:nvPr/>
          </p:nvCxnSpPr>
          <p:spPr bwMode="auto">
            <a:xfrm rot="5400000">
              <a:off x="2896394" y="2132806"/>
              <a:ext cx="18288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/>
            <p:cNvCxnSpPr/>
            <p:nvPr/>
          </p:nvCxnSpPr>
          <p:spPr bwMode="auto">
            <a:xfrm rot="5400000">
              <a:off x="3582194" y="2132806"/>
              <a:ext cx="18288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Straight Connector 25"/>
            <p:cNvCxnSpPr/>
            <p:nvPr/>
          </p:nvCxnSpPr>
          <p:spPr bwMode="auto">
            <a:xfrm rot="10800000">
              <a:off x="3200400" y="1827211"/>
              <a:ext cx="19050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Straight Connector 26"/>
            <p:cNvCxnSpPr/>
            <p:nvPr/>
          </p:nvCxnSpPr>
          <p:spPr bwMode="auto">
            <a:xfrm rot="10800000">
              <a:off x="3200400" y="2436811"/>
              <a:ext cx="19050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8" name="Group 10"/>
          <p:cNvGrpSpPr/>
          <p:nvPr/>
        </p:nvGrpSpPr>
        <p:grpSpPr>
          <a:xfrm>
            <a:off x="3429000" y="3505200"/>
            <a:ext cx="685800" cy="685800"/>
            <a:chOff x="3200400" y="1219200"/>
            <a:chExt cx="1905000" cy="1828800"/>
          </a:xfrm>
        </p:grpSpPr>
        <p:sp>
          <p:nvSpPr>
            <p:cNvPr id="29" name="Rectangle 28"/>
            <p:cNvSpPr/>
            <p:nvPr/>
          </p:nvSpPr>
          <p:spPr bwMode="auto">
            <a:xfrm>
              <a:off x="3200400" y="1219200"/>
              <a:ext cx="1905000" cy="1828800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 bwMode="auto">
            <a:xfrm rot="5400000">
              <a:off x="2896394" y="2132806"/>
              <a:ext cx="18288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 rot="5400000">
              <a:off x="3582194" y="2132806"/>
              <a:ext cx="18288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Connector 31"/>
            <p:cNvCxnSpPr/>
            <p:nvPr/>
          </p:nvCxnSpPr>
          <p:spPr bwMode="auto">
            <a:xfrm rot="10800000">
              <a:off x="3200400" y="1827211"/>
              <a:ext cx="19050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" name="Straight Connector 32"/>
            <p:cNvCxnSpPr/>
            <p:nvPr/>
          </p:nvCxnSpPr>
          <p:spPr bwMode="auto">
            <a:xfrm rot="10800000">
              <a:off x="3200400" y="2436811"/>
              <a:ext cx="19050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4" name="Group 10"/>
          <p:cNvGrpSpPr/>
          <p:nvPr/>
        </p:nvGrpSpPr>
        <p:grpSpPr>
          <a:xfrm>
            <a:off x="4267200" y="3505200"/>
            <a:ext cx="685800" cy="685800"/>
            <a:chOff x="3200400" y="1219200"/>
            <a:chExt cx="1905000" cy="1828800"/>
          </a:xfrm>
        </p:grpSpPr>
        <p:sp>
          <p:nvSpPr>
            <p:cNvPr id="35" name="Rectangle 34"/>
            <p:cNvSpPr/>
            <p:nvPr/>
          </p:nvSpPr>
          <p:spPr bwMode="auto">
            <a:xfrm>
              <a:off x="3200400" y="1219200"/>
              <a:ext cx="1905000" cy="1828800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cxnSp>
          <p:nvCxnSpPr>
            <p:cNvPr id="36" name="Straight Connector 35"/>
            <p:cNvCxnSpPr/>
            <p:nvPr/>
          </p:nvCxnSpPr>
          <p:spPr bwMode="auto">
            <a:xfrm rot="5400000">
              <a:off x="2896394" y="2132806"/>
              <a:ext cx="18288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/>
            <p:cNvCxnSpPr/>
            <p:nvPr/>
          </p:nvCxnSpPr>
          <p:spPr bwMode="auto">
            <a:xfrm rot="5400000">
              <a:off x="3582194" y="2132806"/>
              <a:ext cx="18288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/>
            <p:cNvCxnSpPr/>
            <p:nvPr/>
          </p:nvCxnSpPr>
          <p:spPr bwMode="auto">
            <a:xfrm rot="10800000">
              <a:off x="3200400" y="1827211"/>
              <a:ext cx="19050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Straight Connector 38"/>
            <p:cNvCxnSpPr/>
            <p:nvPr/>
          </p:nvCxnSpPr>
          <p:spPr bwMode="auto">
            <a:xfrm rot="10800000">
              <a:off x="3200400" y="2436811"/>
              <a:ext cx="19050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0" name="Group 10"/>
          <p:cNvGrpSpPr/>
          <p:nvPr/>
        </p:nvGrpSpPr>
        <p:grpSpPr>
          <a:xfrm>
            <a:off x="5562600" y="3505200"/>
            <a:ext cx="685800" cy="685800"/>
            <a:chOff x="3200400" y="1219200"/>
            <a:chExt cx="1905000" cy="1828800"/>
          </a:xfrm>
        </p:grpSpPr>
        <p:sp>
          <p:nvSpPr>
            <p:cNvPr id="41" name="Rectangle 40"/>
            <p:cNvSpPr/>
            <p:nvPr/>
          </p:nvSpPr>
          <p:spPr bwMode="auto">
            <a:xfrm>
              <a:off x="3200400" y="1219200"/>
              <a:ext cx="1905000" cy="1828800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cxnSp>
          <p:nvCxnSpPr>
            <p:cNvPr id="42" name="Straight Connector 41"/>
            <p:cNvCxnSpPr/>
            <p:nvPr/>
          </p:nvCxnSpPr>
          <p:spPr bwMode="auto">
            <a:xfrm rot="5400000">
              <a:off x="2896394" y="2132806"/>
              <a:ext cx="18288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" name="Straight Connector 42"/>
            <p:cNvCxnSpPr/>
            <p:nvPr/>
          </p:nvCxnSpPr>
          <p:spPr bwMode="auto">
            <a:xfrm rot="5400000">
              <a:off x="3582194" y="2132806"/>
              <a:ext cx="18288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4" name="Straight Connector 43"/>
            <p:cNvCxnSpPr/>
            <p:nvPr/>
          </p:nvCxnSpPr>
          <p:spPr bwMode="auto">
            <a:xfrm rot="10800000">
              <a:off x="3200400" y="1827211"/>
              <a:ext cx="19050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" name="Straight Connector 44"/>
            <p:cNvCxnSpPr/>
            <p:nvPr/>
          </p:nvCxnSpPr>
          <p:spPr bwMode="auto">
            <a:xfrm rot="10800000">
              <a:off x="3200400" y="2436811"/>
              <a:ext cx="19050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6" name="Group 10"/>
          <p:cNvGrpSpPr/>
          <p:nvPr/>
        </p:nvGrpSpPr>
        <p:grpSpPr>
          <a:xfrm>
            <a:off x="3200400" y="5486400"/>
            <a:ext cx="685800" cy="685800"/>
            <a:chOff x="3200400" y="1219200"/>
            <a:chExt cx="1905000" cy="1828800"/>
          </a:xfrm>
        </p:grpSpPr>
        <p:sp>
          <p:nvSpPr>
            <p:cNvPr id="47" name="Rectangle 46"/>
            <p:cNvSpPr/>
            <p:nvPr/>
          </p:nvSpPr>
          <p:spPr bwMode="auto">
            <a:xfrm>
              <a:off x="3200400" y="1219200"/>
              <a:ext cx="1905000" cy="1828800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cxnSp>
          <p:nvCxnSpPr>
            <p:cNvPr id="48" name="Straight Connector 47"/>
            <p:cNvCxnSpPr/>
            <p:nvPr/>
          </p:nvCxnSpPr>
          <p:spPr bwMode="auto">
            <a:xfrm rot="5400000">
              <a:off x="2896394" y="2132806"/>
              <a:ext cx="18288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Straight Connector 48"/>
            <p:cNvCxnSpPr/>
            <p:nvPr/>
          </p:nvCxnSpPr>
          <p:spPr bwMode="auto">
            <a:xfrm rot="5400000">
              <a:off x="3582194" y="2132806"/>
              <a:ext cx="18288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" name="Straight Connector 49"/>
            <p:cNvCxnSpPr/>
            <p:nvPr/>
          </p:nvCxnSpPr>
          <p:spPr bwMode="auto">
            <a:xfrm rot="10800000">
              <a:off x="3200400" y="1827211"/>
              <a:ext cx="19050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" name="Straight Connector 50"/>
            <p:cNvCxnSpPr/>
            <p:nvPr/>
          </p:nvCxnSpPr>
          <p:spPr bwMode="auto">
            <a:xfrm rot="10800000">
              <a:off x="3200400" y="2436811"/>
              <a:ext cx="19050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52" name="Group 10"/>
          <p:cNvGrpSpPr/>
          <p:nvPr/>
        </p:nvGrpSpPr>
        <p:grpSpPr>
          <a:xfrm>
            <a:off x="4038600" y="5486400"/>
            <a:ext cx="685800" cy="685800"/>
            <a:chOff x="3200400" y="1219200"/>
            <a:chExt cx="1905000" cy="1828800"/>
          </a:xfrm>
        </p:grpSpPr>
        <p:sp>
          <p:nvSpPr>
            <p:cNvPr id="53" name="Rectangle 52"/>
            <p:cNvSpPr/>
            <p:nvPr/>
          </p:nvSpPr>
          <p:spPr bwMode="auto">
            <a:xfrm>
              <a:off x="3200400" y="1219200"/>
              <a:ext cx="1905000" cy="1828800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cxnSp>
          <p:nvCxnSpPr>
            <p:cNvPr id="54" name="Straight Connector 53"/>
            <p:cNvCxnSpPr/>
            <p:nvPr/>
          </p:nvCxnSpPr>
          <p:spPr bwMode="auto">
            <a:xfrm rot="5400000">
              <a:off x="2896394" y="2132806"/>
              <a:ext cx="18288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Straight Connector 54"/>
            <p:cNvCxnSpPr/>
            <p:nvPr/>
          </p:nvCxnSpPr>
          <p:spPr bwMode="auto">
            <a:xfrm rot="5400000">
              <a:off x="3582194" y="2132806"/>
              <a:ext cx="18288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6" name="Straight Connector 55"/>
            <p:cNvCxnSpPr/>
            <p:nvPr/>
          </p:nvCxnSpPr>
          <p:spPr bwMode="auto">
            <a:xfrm rot="10800000">
              <a:off x="3200400" y="1827211"/>
              <a:ext cx="19050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7" name="Straight Connector 56"/>
            <p:cNvCxnSpPr/>
            <p:nvPr/>
          </p:nvCxnSpPr>
          <p:spPr bwMode="auto">
            <a:xfrm rot="10800000">
              <a:off x="3200400" y="2436811"/>
              <a:ext cx="19050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58" name="Group 10"/>
          <p:cNvGrpSpPr/>
          <p:nvPr/>
        </p:nvGrpSpPr>
        <p:grpSpPr>
          <a:xfrm>
            <a:off x="4953000" y="5486400"/>
            <a:ext cx="685800" cy="685800"/>
            <a:chOff x="3200400" y="1219200"/>
            <a:chExt cx="1905000" cy="1828800"/>
          </a:xfrm>
        </p:grpSpPr>
        <p:sp>
          <p:nvSpPr>
            <p:cNvPr id="59" name="Rectangle 58"/>
            <p:cNvSpPr/>
            <p:nvPr/>
          </p:nvSpPr>
          <p:spPr bwMode="auto">
            <a:xfrm>
              <a:off x="3200400" y="1219200"/>
              <a:ext cx="1905000" cy="1828800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cxnSp>
          <p:nvCxnSpPr>
            <p:cNvPr id="60" name="Straight Connector 59"/>
            <p:cNvCxnSpPr/>
            <p:nvPr/>
          </p:nvCxnSpPr>
          <p:spPr bwMode="auto">
            <a:xfrm rot="5400000">
              <a:off x="2896394" y="2132806"/>
              <a:ext cx="18288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1" name="Straight Connector 60"/>
            <p:cNvCxnSpPr/>
            <p:nvPr/>
          </p:nvCxnSpPr>
          <p:spPr bwMode="auto">
            <a:xfrm rot="5400000">
              <a:off x="3582194" y="2132806"/>
              <a:ext cx="18288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Straight Connector 61"/>
            <p:cNvCxnSpPr/>
            <p:nvPr/>
          </p:nvCxnSpPr>
          <p:spPr bwMode="auto">
            <a:xfrm rot="10800000">
              <a:off x="3200400" y="1827211"/>
              <a:ext cx="19050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3" name="Straight Connector 62"/>
            <p:cNvCxnSpPr/>
            <p:nvPr/>
          </p:nvCxnSpPr>
          <p:spPr bwMode="auto">
            <a:xfrm rot="10800000">
              <a:off x="3200400" y="2436811"/>
              <a:ext cx="19050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64" name="Group 10"/>
          <p:cNvGrpSpPr/>
          <p:nvPr/>
        </p:nvGrpSpPr>
        <p:grpSpPr>
          <a:xfrm>
            <a:off x="5791200" y="5486400"/>
            <a:ext cx="685800" cy="685800"/>
            <a:chOff x="3200400" y="1219200"/>
            <a:chExt cx="1905000" cy="1828800"/>
          </a:xfrm>
        </p:grpSpPr>
        <p:sp>
          <p:nvSpPr>
            <p:cNvPr id="65" name="Rectangle 64"/>
            <p:cNvSpPr/>
            <p:nvPr/>
          </p:nvSpPr>
          <p:spPr bwMode="auto">
            <a:xfrm>
              <a:off x="3200400" y="1219200"/>
              <a:ext cx="1905000" cy="1828800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cxnSp>
          <p:nvCxnSpPr>
            <p:cNvPr id="66" name="Straight Connector 65"/>
            <p:cNvCxnSpPr/>
            <p:nvPr/>
          </p:nvCxnSpPr>
          <p:spPr bwMode="auto">
            <a:xfrm rot="5400000">
              <a:off x="2896394" y="2132806"/>
              <a:ext cx="18288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7" name="Straight Connector 66"/>
            <p:cNvCxnSpPr/>
            <p:nvPr/>
          </p:nvCxnSpPr>
          <p:spPr bwMode="auto">
            <a:xfrm rot="5400000">
              <a:off x="3582194" y="2132806"/>
              <a:ext cx="18288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8" name="Straight Connector 67"/>
            <p:cNvCxnSpPr/>
            <p:nvPr/>
          </p:nvCxnSpPr>
          <p:spPr bwMode="auto">
            <a:xfrm rot="10800000">
              <a:off x="3200400" y="1827211"/>
              <a:ext cx="19050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9" name="Straight Connector 68"/>
            <p:cNvCxnSpPr/>
            <p:nvPr/>
          </p:nvCxnSpPr>
          <p:spPr bwMode="auto">
            <a:xfrm rot="10800000">
              <a:off x="3200400" y="2436811"/>
              <a:ext cx="19050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70" name="Group 10"/>
          <p:cNvGrpSpPr/>
          <p:nvPr/>
        </p:nvGrpSpPr>
        <p:grpSpPr>
          <a:xfrm>
            <a:off x="7772400" y="5486400"/>
            <a:ext cx="685800" cy="685800"/>
            <a:chOff x="3200400" y="1219200"/>
            <a:chExt cx="1905000" cy="1828800"/>
          </a:xfrm>
        </p:grpSpPr>
        <p:sp>
          <p:nvSpPr>
            <p:cNvPr id="71" name="Rectangle 70"/>
            <p:cNvSpPr/>
            <p:nvPr/>
          </p:nvSpPr>
          <p:spPr bwMode="auto">
            <a:xfrm>
              <a:off x="3200400" y="1219200"/>
              <a:ext cx="1905000" cy="1828800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cxnSp>
          <p:nvCxnSpPr>
            <p:cNvPr id="72" name="Straight Connector 71"/>
            <p:cNvCxnSpPr/>
            <p:nvPr/>
          </p:nvCxnSpPr>
          <p:spPr bwMode="auto">
            <a:xfrm rot="5400000">
              <a:off x="2896394" y="2132806"/>
              <a:ext cx="18288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3" name="Straight Connector 72"/>
            <p:cNvCxnSpPr/>
            <p:nvPr/>
          </p:nvCxnSpPr>
          <p:spPr bwMode="auto">
            <a:xfrm rot="5400000">
              <a:off x="3582194" y="2132806"/>
              <a:ext cx="18288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4" name="Straight Connector 73"/>
            <p:cNvCxnSpPr/>
            <p:nvPr/>
          </p:nvCxnSpPr>
          <p:spPr bwMode="auto">
            <a:xfrm rot="10800000">
              <a:off x="3200400" y="1827211"/>
              <a:ext cx="19050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5" name="Straight Connector 74"/>
            <p:cNvCxnSpPr/>
            <p:nvPr/>
          </p:nvCxnSpPr>
          <p:spPr bwMode="auto">
            <a:xfrm rot="10800000">
              <a:off x="3200400" y="2436811"/>
              <a:ext cx="1905000" cy="1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76" name="TextBox 75"/>
          <p:cNvSpPr txBox="1"/>
          <p:nvPr/>
        </p:nvSpPr>
        <p:spPr>
          <a:xfrm>
            <a:off x="5715000" y="2387024"/>
            <a:ext cx="8382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…</a:t>
            </a:r>
            <a:endParaRPr lang="en-US" sz="3200" dirty="0"/>
          </a:p>
        </p:txBody>
      </p:sp>
      <p:sp>
        <p:nvSpPr>
          <p:cNvPr id="77" name="TextBox 76"/>
          <p:cNvSpPr txBox="1"/>
          <p:nvPr/>
        </p:nvSpPr>
        <p:spPr>
          <a:xfrm>
            <a:off x="4953000" y="3530024"/>
            <a:ext cx="8382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…</a:t>
            </a:r>
            <a:endParaRPr lang="en-US" sz="3200" dirty="0"/>
          </a:p>
        </p:txBody>
      </p:sp>
      <p:sp>
        <p:nvSpPr>
          <p:cNvPr id="78" name="TextBox 77"/>
          <p:cNvSpPr txBox="1"/>
          <p:nvPr/>
        </p:nvSpPr>
        <p:spPr>
          <a:xfrm>
            <a:off x="5410200" y="4444424"/>
            <a:ext cx="8382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…</a:t>
            </a:r>
            <a:endParaRPr lang="en-US" sz="3200" dirty="0"/>
          </a:p>
        </p:txBody>
      </p:sp>
      <p:sp>
        <p:nvSpPr>
          <p:cNvPr id="79" name="TextBox 78"/>
          <p:cNvSpPr txBox="1"/>
          <p:nvPr/>
        </p:nvSpPr>
        <p:spPr>
          <a:xfrm>
            <a:off x="6781800" y="5435024"/>
            <a:ext cx="8382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…</a:t>
            </a:r>
            <a:endParaRPr lang="en-US" sz="3200" dirty="0"/>
          </a:p>
        </p:txBody>
      </p:sp>
      <p:sp>
        <p:nvSpPr>
          <p:cNvPr id="80" name="TextBox 79"/>
          <p:cNvSpPr txBox="1"/>
          <p:nvPr/>
        </p:nvSpPr>
        <p:spPr>
          <a:xfrm>
            <a:off x="4114800" y="229766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x</a:t>
            </a:r>
            <a:endParaRPr lang="en-US" dirty="0"/>
          </a:p>
        </p:txBody>
      </p:sp>
      <p:sp>
        <p:nvSpPr>
          <p:cNvPr id="81" name="TextBox 80"/>
          <p:cNvSpPr txBox="1"/>
          <p:nvPr/>
        </p:nvSpPr>
        <p:spPr>
          <a:xfrm>
            <a:off x="5181600" y="22860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x</a:t>
            </a:r>
            <a:endParaRPr lang="en-US" dirty="0"/>
          </a:p>
        </p:txBody>
      </p:sp>
      <p:sp>
        <p:nvSpPr>
          <p:cNvPr id="82" name="TextBox 81"/>
          <p:cNvSpPr txBox="1"/>
          <p:nvPr/>
        </p:nvSpPr>
        <p:spPr>
          <a:xfrm>
            <a:off x="6786518" y="275486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x</a:t>
            </a:r>
            <a:endParaRPr lang="en-US" dirty="0"/>
          </a:p>
        </p:txBody>
      </p:sp>
      <p:sp>
        <p:nvSpPr>
          <p:cNvPr id="83" name="TextBox 82"/>
          <p:cNvSpPr txBox="1"/>
          <p:nvPr/>
        </p:nvSpPr>
        <p:spPr>
          <a:xfrm>
            <a:off x="1447800" y="1981200"/>
            <a:ext cx="16764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8000"/>
                </a:solidFill>
              </a:rPr>
              <a:t>X’s turn</a:t>
            </a:r>
            <a:endParaRPr lang="en-US" sz="3200" dirty="0">
              <a:solidFill>
                <a:srgbClr val="008000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447800" y="2971800"/>
            <a:ext cx="16764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O’s turn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524000" y="3962400"/>
            <a:ext cx="16764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8000"/>
                </a:solidFill>
              </a:rPr>
              <a:t>X’s turn</a:t>
            </a:r>
            <a:endParaRPr lang="en-US" sz="3200" dirty="0">
              <a:solidFill>
                <a:srgbClr val="008000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2057400" y="4520624"/>
            <a:ext cx="8382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…</a:t>
            </a:r>
            <a:endParaRPr lang="en-US" sz="3200" dirty="0"/>
          </a:p>
        </p:txBody>
      </p:sp>
      <p:cxnSp>
        <p:nvCxnSpPr>
          <p:cNvPr id="88" name="Straight Connector 87"/>
          <p:cNvCxnSpPr>
            <a:stCxn id="5" idx="2"/>
            <a:endCxn id="11" idx="0"/>
          </p:cNvCxnSpPr>
          <p:nvPr/>
        </p:nvCxnSpPr>
        <p:spPr bwMode="auto">
          <a:xfrm rot="5400000">
            <a:off x="4800600" y="1714500"/>
            <a:ext cx="381000" cy="9144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Straight Connector 89"/>
          <p:cNvCxnSpPr>
            <a:stCxn id="5" idx="2"/>
            <a:endCxn id="17" idx="0"/>
          </p:cNvCxnSpPr>
          <p:nvPr/>
        </p:nvCxnSpPr>
        <p:spPr bwMode="auto">
          <a:xfrm rot="5400000">
            <a:off x="5219700" y="2133600"/>
            <a:ext cx="381000" cy="762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3" name="Straight Connector 92"/>
          <p:cNvCxnSpPr>
            <a:stCxn id="5" idx="2"/>
            <a:endCxn id="23" idx="0"/>
          </p:cNvCxnSpPr>
          <p:nvPr/>
        </p:nvCxnSpPr>
        <p:spPr bwMode="auto">
          <a:xfrm rot="16200000" flipH="1">
            <a:off x="5867400" y="1562100"/>
            <a:ext cx="381000" cy="12192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5" name="Straight Connector 94"/>
          <p:cNvCxnSpPr>
            <a:stCxn id="11" idx="2"/>
            <a:endCxn id="29" idx="0"/>
          </p:cNvCxnSpPr>
          <p:nvPr/>
        </p:nvCxnSpPr>
        <p:spPr bwMode="auto">
          <a:xfrm rot="5400000">
            <a:off x="3924300" y="2895600"/>
            <a:ext cx="457200" cy="762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7" name="Straight Connector 96"/>
          <p:cNvCxnSpPr>
            <a:stCxn id="11" idx="2"/>
            <a:endCxn id="35" idx="0"/>
          </p:cNvCxnSpPr>
          <p:nvPr/>
        </p:nvCxnSpPr>
        <p:spPr bwMode="auto">
          <a:xfrm rot="16200000" flipH="1">
            <a:off x="4343400" y="3238500"/>
            <a:ext cx="457200" cy="762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9" name="Straight Connector 98"/>
          <p:cNvCxnSpPr>
            <a:stCxn id="11" idx="2"/>
            <a:endCxn id="41" idx="0"/>
          </p:cNvCxnSpPr>
          <p:nvPr/>
        </p:nvCxnSpPr>
        <p:spPr bwMode="auto">
          <a:xfrm rot="16200000" flipH="1">
            <a:off x="4991100" y="2590800"/>
            <a:ext cx="457200" cy="13716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I’m X, what will ‘O’ do?</a:t>
            </a:r>
            <a:endParaRPr lang="en-US" dirty="0"/>
          </a:p>
        </p:txBody>
      </p:sp>
      <p:grpSp>
        <p:nvGrpSpPr>
          <p:cNvPr id="53" name="Group 52"/>
          <p:cNvGrpSpPr/>
          <p:nvPr/>
        </p:nvGrpSpPr>
        <p:grpSpPr>
          <a:xfrm>
            <a:off x="2438400" y="1066800"/>
            <a:ext cx="4876800" cy="4648200"/>
            <a:chOff x="2438400" y="1066800"/>
            <a:chExt cx="4876800" cy="4648200"/>
          </a:xfrm>
        </p:grpSpPr>
        <p:grpSp>
          <p:nvGrpSpPr>
            <p:cNvPr id="4" name="Group 10"/>
            <p:cNvGrpSpPr/>
            <p:nvPr/>
          </p:nvGrpSpPr>
          <p:grpSpPr>
            <a:xfrm>
              <a:off x="5334000" y="3861376"/>
              <a:ext cx="1905000" cy="1828800"/>
              <a:chOff x="3200400" y="1219200"/>
              <a:chExt cx="1905000" cy="1828800"/>
            </a:xfrm>
          </p:grpSpPr>
          <p:sp>
            <p:nvSpPr>
              <p:cNvPr id="5" name="Rectangle 4"/>
              <p:cNvSpPr/>
              <p:nvPr/>
            </p:nvSpPr>
            <p:spPr bwMode="auto">
              <a:xfrm>
                <a:off x="3200400" y="1219200"/>
                <a:ext cx="1905000" cy="1828800"/>
              </a:xfrm>
              <a:prstGeom prst="rect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1" charset="0"/>
                  <a:ea typeface="Arial" pitchFamily="-111" charset="0"/>
                  <a:cs typeface="Arial" pitchFamily="-111" charset="0"/>
                </a:endParaRPr>
              </a:p>
            </p:txBody>
          </p:sp>
          <p:cxnSp>
            <p:nvCxnSpPr>
              <p:cNvPr id="6" name="Straight Connector 5"/>
              <p:cNvCxnSpPr/>
              <p:nvPr/>
            </p:nvCxnSpPr>
            <p:spPr bwMode="auto">
              <a:xfrm rot="5400000">
                <a:off x="2896394" y="2132806"/>
                <a:ext cx="1828800" cy="1588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" name="Straight Connector 6"/>
              <p:cNvCxnSpPr/>
              <p:nvPr/>
            </p:nvCxnSpPr>
            <p:spPr bwMode="auto">
              <a:xfrm rot="5400000">
                <a:off x="3582194" y="2132806"/>
                <a:ext cx="1828800" cy="1588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" name="Straight Connector 7"/>
              <p:cNvCxnSpPr/>
              <p:nvPr/>
            </p:nvCxnSpPr>
            <p:spPr bwMode="auto">
              <a:xfrm rot="10800000">
                <a:off x="3200400" y="1827211"/>
                <a:ext cx="1905000" cy="1588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" name="Straight Connector 8"/>
              <p:cNvCxnSpPr/>
              <p:nvPr/>
            </p:nvCxnSpPr>
            <p:spPr bwMode="auto">
              <a:xfrm rot="10800000">
                <a:off x="3200400" y="2436811"/>
                <a:ext cx="1905000" cy="1588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0" name="TextBox 9"/>
            <p:cNvSpPr txBox="1"/>
            <p:nvPr/>
          </p:nvSpPr>
          <p:spPr>
            <a:xfrm>
              <a:off x="5410200" y="3861376"/>
              <a:ext cx="60960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/>
                <a:t>X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410200" y="4419600"/>
              <a:ext cx="60960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O</a:t>
              </a:r>
              <a:endParaRPr lang="en-US" sz="32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705600" y="5004376"/>
              <a:ext cx="60960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O</a:t>
              </a:r>
              <a:endParaRPr lang="en-US" sz="32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096000" y="3861376"/>
              <a:ext cx="60960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/>
                <a:t>X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705600" y="3886200"/>
              <a:ext cx="60960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O</a:t>
              </a:r>
              <a:endParaRPr lang="en-US" sz="32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705600" y="4419600"/>
              <a:ext cx="60960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O</a:t>
              </a:r>
              <a:endParaRPr lang="en-US" sz="32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096000" y="4419600"/>
              <a:ext cx="60960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/>
                <a:t>X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410200" y="5080576"/>
              <a:ext cx="60960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/>
                <a:t>X</a:t>
              </a:r>
            </a:p>
          </p:txBody>
        </p:sp>
        <p:grpSp>
          <p:nvGrpSpPr>
            <p:cNvPr id="19" name="Group 10"/>
            <p:cNvGrpSpPr/>
            <p:nvPr/>
          </p:nvGrpSpPr>
          <p:grpSpPr>
            <a:xfrm>
              <a:off x="2438400" y="3886200"/>
              <a:ext cx="1905000" cy="1828800"/>
              <a:chOff x="3200400" y="1219200"/>
              <a:chExt cx="1905000" cy="1828800"/>
            </a:xfrm>
          </p:grpSpPr>
          <p:sp>
            <p:nvSpPr>
              <p:cNvPr id="20" name="Rectangle 19"/>
              <p:cNvSpPr/>
              <p:nvPr/>
            </p:nvSpPr>
            <p:spPr bwMode="auto">
              <a:xfrm>
                <a:off x="3200400" y="1219200"/>
                <a:ext cx="1905000" cy="1828800"/>
              </a:xfrm>
              <a:prstGeom prst="rect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1" charset="0"/>
                  <a:ea typeface="Arial" pitchFamily="-111" charset="0"/>
                  <a:cs typeface="Arial" pitchFamily="-111" charset="0"/>
                </a:endParaRPr>
              </a:p>
            </p:txBody>
          </p:sp>
          <p:cxnSp>
            <p:nvCxnSpPr>
              <p:cNvPr id="21" name="Straight Connector 20"/>
              <p:cNvCxnSpPr/>
              <p:nvPr/>
            </p:nvCxnSpPr>
            <p:spPr bwMode="auto">
              <a:xfrm rot="5400000">
                <a:off x="2896394" y="2132806"/>
                <a:ext cx="1828800" cy="1588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2" name="Straight Connector 21"/>
              <p:cNvCxnSpPr/>
              <p:nvPr/>
            </p:nvCxnSpPr>
            <p:spPr bwMode="auto">
              <a:xfrm rot="5400000">
                <a:off x="3582194" y="2132806"/>
                <a:ext cx="1828800" cy="1588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3" name="Straight Connector 22"/>
              <p:cNvCxnSpPr/>
              <p:nvPr/>
            </p:nvCxnSpPr>
            <p:spPr bwMode="auto">
              <a:xfrm rot="10800000">
                <a:off x="3200400" y="1827211"/>
                <a:ext cx="1905000" cy="1588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" name="Straight Connector 23"/>
              <p:cNvCxnSpPr/>
              <p:nvPr/>
            </p:nvCxnSpPr>
            <p:spPr bwMode="auto">
              <a:xfrm rot="10800000">
                <a:off x="3200400" y="2436811"/>
                <a:ext cx="1905000" cy="1588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25" name="TextBox 24"/>
            <p:cNvSpPr txBox="1"/>
            <p:nvPr/>
          </p:nvSpPr>
          <p:spPr>
            <a:xfrm>
              <a:off x="2514600" y="3886200"/>
              <a:ext cx="60960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/>
                <a:t>X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514600" y="4444424"/>
              <a:ext cx="60960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O</a:t>
              </a:r>
              <a:endParaRPr lang="en-US" sz="32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200400" y="5054024"/>
              <a:ext cx="60960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O</a:t>
              </a:r>
              <a:endParaRPr lang="en-US" sz="32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200400" y="3886200"/>
              <a:ext cx="60960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/>
                <a:t>X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810000" y="3911024"/>
              <a:ext cx="60960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O</a:t>
              </a:r>
              <a:endParaRPr lang="en-US" sz="32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810000" y="4444424"/>
              <a:ext cx="60960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O</a:t>
              </a:r>
              <a:endParaRPr lang="en-US" sz="32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200400" y="4444424"/>
              <a:ext cx="60960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/>
                <a:t>X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514600" y="5105400"/>
              <a:ext cx="60960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/>
                <a:t>X</a:t>
              </a:r>
            </a:p>
          </p:txBody>
        </p:sp>
        <p:grpSp>
          <p:nvGrpSpPr>
            <p:cNvPr id="34" name="Group 10"/>
            <p:cNvGrpSpPr/>
            <p:nvPr/>
          </p:nvGrpSpPr>
          <p:grpSpPr>
            <a:xfrm>
              <a:off x="3810000" y="1066800"/>
              <a:ext cx="1905000" cy="1828800"/>
              <a:chOff x="3200400" y="1219200"/>
              <a:chExt cx="1905000" cy="1828800"/>
            </a:xfrm>
          </p:grpSpPr>
          <p:sp>
            <p:nvSpPr>
              <p:cNvPr id="35" name="Rectangle 34"/>
              <p:cNvSpPr/>
              <p:nvPr/>
            </p:nvSpPr>
            <p:spPr bwMode="auto">
              <a:xfrm>
                <a:off x="3200400" y="1219200"/>
                <a:ext cx="1905000" cy="1828800"/>
              </a:xfrm>
              <a:prstGeom prst="rect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1" charset="0"/>
                  <a:ea typeface="Arial" pitchFamily="-111" charset="0"/>
                  <a:cs typeface="Arial" pitchFamily="-111" charset="0"/>
                </a:endParaRPr>
              </a:p>
            </p:txBody>
          </p:sp>
          <p:cxnSp>
            <p:nvCxnSpPr>
              <p:cNvPr id="36" name="Straight Connector 35"/>
              <p:cNvCxnSpPr/>
              <p:nvPr/>
            </p:nvCxnSpPr>
            <p:spPr bwMode="auto">
              <a:xfrm rot="5400000">
                <a:off x="2896394" y="2132806"/>
                <a:ext cx="1828800" cy="1588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7" name="Straight Connector 36"/>
              <p:cNvCxnSpPr/>
              <p:nvPr/>
            </p:nvCxnSpPr>
            <p:spPr bwMode="auto">
              <a:xfrm rot="5400000">
                <a:off x="3582194" y="2132806"/>
                <a:ext cx="1828800" cy="1588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8" name="Straight Connector 37"/>
              <p:cNvCxnSpPr/>
              <p:nvPr/>
            </p:nvCxnSpPr>
            <p:spPr bwMode="auto">
              <a:xfrm rot="10800000">
                <a:off x="3200400" y="1827211"/>
                <a:ext cx="1905000" cy="1588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9" name="Straight Connector 38"/>
              <p:cNvCxnSpPr/>
              <p:nvPr/>
            </p:nvCxnSpPr>
            <p:spPr bwMode="auto">
              <a:xfrm rot="10800000">
                <a:off x="3200400" y="2436811"/>
                <a:ext cx="1905000" cy="1588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40" name="TextBox 39"/>
            <p:cNvSpPr txBox="1"/>
            <p:nvPr/>
          </p:nvSpPr>
          <p:spPr>
            <a:xfrm>
              <a:off x="3886200" y="1066800"/>
              <a:ext cx="60960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/>
                <a:t>X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886200" y="1625024"/>
              <a:ext cx="60960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O</a:t>
              </a:r>
              <a:endParaRPr lang="en-US" sz="3200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572000" y="1066800"/>
              <a:ext cx="60960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/>
                <a:t>X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181600" y="1091624"/>
              <a:ext cx="60960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O</a:t>
              </a:r>
              <a:endParaRPr lang="en-US" sz="320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181600" y="1625024"/>
              <a:ext cx="60960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O</a:t>
              </a:r>
              <a:endParaRPr lang="en-US" sz="32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572000" y="1625024"/>
              <a:ext cx="60960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/>
                <a:t>X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886200" y="2286000"/>
              <a:ext cx="60960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/>
                <a:t>X</a:t>
              </a:r>
            </a:p>
          </p:txBody>
        </p:sp>
        <p:cxnSp>
          <p:nvCxnSpPr>
            <p:cNvPr id="49" name="Straight Arrow Connector 48"/>
            <p:cNvCxnSpPr>
              <a:stCxn id="35" idx="2"/>
              <a:endCxn id="28" idx="0"/>
            </p:cNvCxnSpPr>
            <p:nvPr/>
          </p:nvCxnSpPr>
          <p:spPr bwMode="auto">
            <a:xfrm rot="5400000">
              <a:off x="3638550" y="2762250"/>
              <a:ext cx="990600" cy="125730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1" name="Straight Arrow Connector 50"/>
            <p:cNvCxnSpPr>
              <a:stCxn id="35" idx="2"/>
              <a:endCxn id="13" idx="0"/>
            </p:cNvCxnSpPr>
            <p:nvPr/>
          </p:nvCxnSpPr>
          <p:spPr bwMode="auto">
            <a:xfrm rot="16200000" flipH="1">
              <a:off x="5098762" y="2559338"/>
              <a:ext cx="965776" cy="163830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52" name="TextBox 51"/>
          <p:cNvSpPr txBox="1"/>
          <p:nvPr/>
        </p:nvSpPr>
        <p:spPr>
          <a:xfrm>
            <a:off x="1143000" y="2539424"/>
            <a:ext cx="16764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O’s turn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Minimizing risk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3276600"/>
          </a:xfrm>
        </p:spPr>
        <p:txBody>
          <a:bodyPr/>
          <a:lstStyle/>
          <a:p>
            <a:r>
              <a:rPr lang="en-US" dirty="0" smtClean="0"/>
              <a:t>The computer doesn’t know what move O (the opponent) will make</a:t>
            </a:r>
          </a:p>
          <a:p>
            <a:r>
              <a:rPr lang="en-US" dirty="0" smtClean="0"/>
              <a:t>It can assume, though, that it will try and make the best move possible</a:t>
            </a:r>
          </a:p>
          <a:p>
            <a:r>
              <a:rPr lang="en-US" dirty="0" smtClean="0"/>
              <a:t>Even if O </a:t>
            </a:r>
            <a:r>
              <a:rPr lang="en-US" dirty="0" err="1" smtClean="0"/>
              <a:t>atually</a:t>
            </a:r>
            <a:r>
              <a:rPr lang="en-US" dirty="0" smtClean="0"/>
              <a:t> makes a different move, we’re no worse off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267200" y="4191000"/>
            <a:ext cx="2438400" cy="2484150"/>
            <a:chOff x="2438400" y="1066800"/>
            <a:chExt cx="4876800" cy="5051106"/>
          </a:xfrm>
        </p:grpSpPr>
        <p:grpSp>
          <p:nvGrpSpPr>
            <p:cNvPr id="5" name="Group 10"/>
            <p:cNvGrpSpPr/>
            <p:nvPr/>
          </p:nvGrpSpPr>
          <p:grpSpPr>
            <a:xfrm>
              <a:off x="5334000" y="3861376"/>
              <a:ext cx="1905000" cy="1828800"/>
              <a:chOff x="3200400" y="1219200"/>
              <a:chExt cx="1905000" cy="1828800"/>
            </a:xfrm>
          </p:grpSpPr>
          <p:sp>
            <p:nvSpPr>
              <p:cNvPr id="43" name="Rectangle 42"/>
              <p:cNvSpPr/>
              <p:nvPr/>
            </p:nvSpPr>
            <p:spPr bwMode="auto">
              <a:xfrm>
                <a:off x="3200400" y="1219200"/>
                <a:ext cx="1905000" cy="1828800"/>
              </a:xfrm>
              <a:prstGeom prst="rect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1" charset="0"/>
                  <a:ea typeface="Arial" pitchFamily="-111" charset="0"/>
                  <a:cs typeface="Arial" pitchFamily="-111" charset="0"/>
                </a:endParaRPr>
              </a:p>
            </p:txBody>
          </p:sp>
          <p:cxnSp>
            <p:nvCxnSpPr>
              <p:cNvPr id="44" name="Straight Connector 43"/>
              <p:cNvCxnSpPr/>
              <p:nvPr/>
            </p:nvCxnSpPr>
            <p:spPr bwMode="auto">
              <a:xfrm rot="5400000">
                <a:off x="2896394" y="2132806"/>
                <a:ext cx="1828800" cy="1588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5" name="Straight Connector 44"/>
              <p:cNvCxnSpPr/>
              <p:nvPr/>
            </p:nvCxnSpPr>
            <p:spPr bwMode="auto">
              <a:xfrm rot="5400000">
                <a:off x="3582194" y="2132806"/>
                <a:ext cx="1828800" cy="1588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6" name="Straight Connector 45"/>
              <p:cNvCxnSpPr/>
              <p:nvPr/>
            </p:nvCxnSpPr>
            <p:spPr bwMode="auto">
              <a:xfrm rot="10800000">
                <a:off x="3200400" y="1827211"/>
                <a:ext cx="1905000" cy="1588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7" name="Straight Connector 46"/>
              <p:cNvCxnSpPr/>
              <p:nvPr/>
            </p:nvCxnSpPr>
            <p:spPr bwMode="auto">
              <a:xfrm rot="10800000">
                <a:off x="3200400" y="2436811"/>
                <a:ext cx="1905000" cy="1588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6" name="TextBox 5"/>
            <p:cNvSpPr txBox="1"/>
            <p:nvPr/>
          </p:nvSpPr>
          <p:spPr>
            <a:xfrm>
              <a:off x="5410200" y="3861377"/>
              <a:ext cx="609600" cy="625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X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410200" y="4419601"/>
              <a:ext cx="609600" cy="10638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O</a:t>
              </a:r>
              <a:endParaRPr lang="en-US" sz="14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705600" y="5004377"/>
              <a:ext cx="609600" cy="10638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O</a:t>
              </a:r>
              <a:endParaRPr lang="en-US" sz="14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096000" y="3861377"/>
              <a:ext cx="609600" cy="625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X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705600" y="3886200"/>
              <a:ext cx="609600" cy="10638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O</a:t>
              </a:r>
              <a:endParaRPr lang="en-US" sz="14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705600" y="4419601"/>
              <a:ext cx="609600" cy="10638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O</a:t>
              </a:r>
              <a:endParaRPr lang="en-US" sz="1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096000" y="4419601"/>
              <a:ext cx="609600" cy="625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X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410200" y="5080576"/>
              <a:ext cx="609600" cy="625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X</a:t>
              </a:r>
            </a:p>
          </p:txBody>
        </p:sp>
        <p:grpSp>
          <p:nvGrpSpPr>
            <p:cNvPr id="14" name="Group 10"/>
            <p:cNvGrpSpPr/>
            <p:nvPr/>
          </p:nvGrpSpPr>
          <p:grpSpPr>
            <a:xfrm>
              <a:off x="2438400" y="3886200"/>
              <a:ext cx="1905000" cy="1828800"/>
              <a:chOff x="3200400" y="1219200"/>
              <a:chExt cx="1905000" cy="1828800"/>
            </a:xfrm>
          </p:grpSpPr>
          <p:sp>
            <p:nvSpPr>
              <p:cNvPr id="38" name="Rectangle 37"/>
              <p:cNvSpPr/>
              <p:nvPr/>
            </p:nvSpPr>
            <p:spPr bwMode="auto">
              <a:xfrm>
                <a:off x="3200400" y="1219200"/>
                <a:ext cx="1905000" cy="1828800"/>
              </a:xfrm>
              <a:prstGeom prst="rect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1" charset="0"/>
                  <a:ea typeface="Arial" pitchFamily="-111" charset="0"/>
                  <a:cs typeface="Arial" pitchFamily="-111" charset="0"/>
                </a:endParaRPr>
              </a:p>
            </p:txBody>
          </p:sp>
          <p:cxnSp>
            <p:nvCxnSpPr>
              <p:cNvPr id="39" name="Straight Connector 20"/>
              <p:cNvCxnSpPr/>
              <p:nvPr/>
            </p:nvCxnSpPr>
            <p:spPr bwMode="auto">
              <a:xfrm rot="5400000">
                <a:off x="2896394" y="2132806"/>
                <a:ext cx="1828800" cy="1588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0" name="Straight Connector 39"/>
              <p:cNvCxnSpPr/>
              <p:nvPr/>
            </p:nvCxnSpPr>
            <p:spPr bwMode="auto">
              <a:xfrm rot="5400000">
                <a:off x="3582194" y="2132806"/>
                <a:ext cx="1828800" cy="1588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1" name="Straight Connector 40"/>
              <p:cNvCxnSpPr/>
              <p:nvPr/>
            </p:nvCxnSpPr>
            <p:spPr bwMode="auto">
              <a:xfrm rot="10800000">
                <a:off x="3200400" y="1827211"/>
                <a:ext cx="1905000" cy="1588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2" name="Straight Connector 41"/>
              <p:cNvCxnSpPr/>
              <p:nvPr/>
            </p:nvCxnSpPr>
            <p:spPr bwMode="auto">
              <a:xfrm rot="10800000">
                <a:off x="3200400" y="2436811"/>
                <a:ext cx="1905000" cy="1588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5" name="TextBox 14"/>
            <p:cNvSpPr txBox="1"/>
            <p:nvPr/>
          </p:nvSpPr>
          <p:spPr>
            <a:xfrm>
              <a:off x="2514600" y="3886200"/>
              <a:ext cx="609600" cy="625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X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514600" y="4444425"/>
              <a:ext cx="609600" cy="10638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O</a:t>
              </a:r>
              <a:endParaRPr lang="en-US" sz="14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200400" y="5054025"/>
              <a:ext cx="609600" cy="10638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O</a:t>
              </a:r>
              <a:endParaRPr lang="en-US" sz="14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200400" y="3886200"/>
              <a:ext cx="609600" cy="625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X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810000" y="3911025"/>
              <a:ext cx="609600" cy="10638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O</a:t>
              </a:r>
              <a:endParaRPr lang="en-US" sz="14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810000" y="4444425"/>
              <a:ext cx="609600" cy="10638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O</a:t>
              </a:r>
              <a:endParaRPr lang="en-US" sz="14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200400" y="4444425"/>
              <a:ext cx="609600" cy="625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X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514600" y="5105401"/>
              <a:ext cx="609600" cy="625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X</a:t>
              </a:r>
            </a:p>
          </p:txBody>
        </p:sp>
        <p:grpSp>
          <p:nvGrpSpPr>
            <p:cNvPr id="23" name="Group 10"/>
            <p:cNvGrpSpPr/>
            <p:nvPr/>
          </p:nvGrpSpPr>
          <p:grpSpPr>
            <a:xfrm>
              <a:off x="3810000" y="1066800"/>
              <a:ext cx="1905000" cy="1828800"/>
              <a:chOff x="3200400" y="1219200"/>
              <a:chExt cx="1905000" cy="1828800"/>
            </a:xfrm>
          </p:grpSpPr>
          <p:sp>
            <p:nvSpPr>
              <p:cNvPr id="33" name="Rectangle 32"/>
              <p:cNvSpPr/>
              <p:nvPr/>
            </p:nvSpPr>
            <p:spPr bwMode="auto">
              <a:xfrm>
                <a:off x="3200400" y="1219200"/>
                <a:ext cx="1905000" cy="1828800"/>
              </a:xfrm>
              <a:prstGeom prst="rect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1" charset="0"/>
                  <a:ea typeface="Arial" pitchFamily="-111" charset="0"/>
                  <a:cs typeface="Arial" pitchFamily="-111" charset="0"/>
                </a:endParaRPr>
              </a:p>
            </p:txBody>
          </p:sp>
          <p:cxnSp>
            <p:nvCxnSpPr>
              <p:cNvPr id="34" name="Straight Connector 33"/>
              <p:cNvCxnSpPr/>
              <p:nvPr/>
            </p:nvCxnSpPr>
            <p:spPr bwMode="auto">
              <a:xfrm rot="5400000">
                <a:off x="2896394" y="2132806"/>
                <a:ext cx="1828800" cy="1588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5" name="Straight Connector 34"/>
              <p:cNvCxnSpPr/>
              <p:nvPr/>
            </p:nvCxnSpPr>
            <p:spPr bwMode="auto">
              <a:xfrm rot="5400000">
                <a:off x="3582194" y="2132806"/>
                <a:ext cx="1828800" cy="1588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6" name="Straight Connector 35"/>
              <p:cNvCxnSpPr/>
              <p:nvPr/>
            </p:nvCxnSpPr>
            <p:spPr bwMode="auto">
              <a:xfrm rot="10800000">
                <a:off x="3200400" y="1827211"/>
                <a:ext cx="1905000" cy="1588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7" name="Straight Connector 36"/>
              <p:cNvCxnSpPr/>
              <p:nvPr/>
            </p:nvCxnSpPr>
            <p:spPr bwMode="auto">
              <a:xfrm rot="10800000">
                <a:off x="3200400" y="2436811"/>
                <a:ext cx="1905000" cy="1588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24" name="TextBox 23"/>
            <p:cNvSpPr txBox="1"/>
            <p:nvPr/>
          </p:nvSpPr>
          <p:spPr>
            <a:xfrm>
              <a:off x="3886200" y="1066800"/>
              <a:ext cx="609600" cy="625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X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886200" y="1625023"/>
              <a:ext cx="609600" cy="10638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O</a:t>
              </a:r>
              <a:endParaRPr lang="en-US" sz="14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572000" y="1066800"/>
              <a:ext cx="609600" cy="625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X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181600" y="1091625"/>
              <a:ext cx="609600" cy="10638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O</a:t>
              </a:r>
              <a:endParaRPr lang="en-US" sz="14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181600" y="1625023"/>
              <a:ext cx="609600" cy="10638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O</a:t>
              </a:r>
              <a:endParaRPr lang="en-US" sz="14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572000" y="1625023"/>
              <a:ext cx="609600" cy="625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X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886200" y="2286001"/>
              <a:ext cx="609600" cy="625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X</a:t>
              </a:r>
            </a:p>
          </p:txBody>
        </p:sp>
        <p:cxnSp>
          <p:nvCxnSpPr>
            <p:cNvPr id="31" name="Straight Arrow Connector 30"/>
            <p:cNvCxnSpPr>
              <a:stCxn id="33" idx="2"/>
              <a:endCxn id="18" idx="0"/>
            </p:cNvCxnSpPr>
            <p:nvPr/>
          </p:nvCxnSpPr>
          <p:spPr bwMode="auto">
            <a:xfrm rot="5400000">
              <a:off x="3638550" y="2762250"/>
              <a:ext cx="990600" cy="125730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2" name="Straight Arrow Connector 31"/>
            <p:cNvCxnSpPr>
              <a:stCxn id="33" idx="2"/>
              <a:endCxn id="9" idx="0"/>
            </p:cNvCxnSpPr>
            <p:nvPr/>
          </p:nvCxnSpPr>
          <p:spPr bwMode="auto">
            <a:xfrm rot="16200000" flipH="1">
              <a:off x="5098762" y="2559339"/>
              <a:ext cx="965777" cy="163830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Optimal Strategy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/>
              <a:t>An </a:t>
            </a:r>
            <a:r>
              <a:rPr lang="en-US" dirty="0">
                <a:solidFill>
                  <a:srgbClr val="FF0000"/>
                </a:solidFill>
              </a:rPr>
              <a:t>Optimal Strategy</a:t>
            </a:r>
            <a:r>
              <a:rPr lang="en-US" dirty="0"/>
              <a:t> is one that is </a:t>
            </a:r>
            <a:r>
              <a:rPr lang="en-US" dirty="0" smtClean="0"/>
              <a:t>at </a:t>
            </a:r>
            <a:r>
              <a:rPr lang="en-US" dirty="0"/>
              <a:t>least as good as any other, no matter what the opponent does</a:t>
            </a:r>
          </a:p>
          <a:p>
            <a:pPr lvl="1" eaLnBrk="1" hangingPunct="1"/>
            <a:r>
              <a:rPr lang="en-US" dirty="0"/>
              <a:t>If there's a way to force the win, it will</a:t>
            </a:r>
          </a:p>
          <a:p>
            <a:pPr lvl="1" eaLnBrk="1" hangingPunct="1"/>
            <a:r>
              <a:rPr lang="en-US" dirty="0"/>
              <a:t>Will only lose if there's no other option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How can X play optimally?</a:t>
            </a:r>
            <a:endParaRPr lang="en-US" dirty="0"/>
          </a:p>
        </p:txBody>
      </p:sp>
      <p:pic>
        <p:nvPicPr>
          <p:cNvPr id="29699" name="Picture 4" descr="tictactoe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1219200" y="1219200"/>
            <a:ext cx="69596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How can X play optimally?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2362200"/>
          </a:xfrm>
        </p:spPr>
        <p:txBody>
          <a:bodyPr/>
          <a:lstStyle/>
          <a:p>
            <a:r>
              <a:rPr lang="en-US" sz="2800" dirty="0" smtClean="0"/>
              <a:t>Start from the leaves and propagate the utility up:</a:t>
            </a:r>
          </a:p>
          <a:p>
            <a:pPr lvl="1"/>
            <a:r>
              <a:rPr lang="en-US" sz="2400" dirty="0" smtClean="0"/>
              <a:t>if X’s turn, pick the move that maximizes the utility</a:t>
            </a:r>
          </a:p>
          <a:p>
            <a:pPr lvl="1"/>
            <a:r>
              <a:rPr lang="en-US" sz="2400" dirty="0" smtClean="0"/>
              <a:t>if O’s turn, pick the move that minimizes the utility</a:t>
            </a:r>
          </a:p>
        </p:txBody>
      </p:sp>
      <p:pic>
        <p:nvPicPr>
          <p:cNvPr id="29699" name="Picture 4" descr="tictactoe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114800" y="3733800"/>
            <a:ext cx="4282831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33400" y="4648200"/>
            <a:ext cx="3276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Is this optimal?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152400"/>
            <a:ext cx="8686800" cy="655638"/>
          </a:xfrm>
        </p:spPr>
        <p:txBody>
          <a:bodyPr/>
          <a:lstStyle/>
          <a:p>
            <a:r>
              <a:rPr lang="en-US" dirty="0" err="1" smtClean="0"/>
              <a:t>Minimax</a:t>
            </a:r>
            <a:r>
              <a:rPr lang="en-US" dirty="0" smtClean="0"/>
              <a:t> Algorithm: An Optimal Strategy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4038600"/>
            <a:ext cx="8229600" cy="2087563"/>
          </a:xfrm>
        </p:spPr>
        <p:txBody>
          <a:bodyPr/>
          <a:lstStyle/>
          <a:p>
            <a:r>
              <a:rPr lang="en-US" sz="2400" dirty="0" smtClean="0"/>
              <a:t>Uses recursion to compute the “value” of each state</a:t>
            </a:r>
          </a:p>
          <a:p>
            <a:r>
              <a:rPr lang="en-US" sz="2400" dirty="0" smtClean="0"/>
              <a:t>Proceeds to the leaves, then the values are “backed up” through the tree as the recursion unwinds</a:t>
            </a:r>
          </a:p>
          <a:p>
            <a:r>
              <a:rPr lang="en-US" sz="2400" dirty="0" smtClean="0"/>
              <a:t>What type of search is this?</a:t>
            </a:r>
          </a:p>
          <a:p>
            <a:r>
              <a:rPr lang="en-US" sz="2400" dirty="0" smtClean="0"/>
              <a:t>What does this assume about how MIN will play?  What if this isn’t true?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44035" name="Text Box 3" hidden="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09600" y="6424613"/>
            <a:ext cx="7656513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Note: We can't always search all the way down to the bottom of the tree…</a:t>
            </a:r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685800" y="1143000"/>
            <a:ext cx="76200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762000" y="990600"/>
            <a:ext cx="76200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677863" y="914400"/>
            <a:ext cx="7627937" cy="310854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dirty="0" err="1" smtClean="0"/>
              <a:t>minimax(state</a:t>
            </a:r>
            <a:r>
              <a:rPr lang="en-US" sz="2000" dirty="0" smtClean="0"/>
              <a:t>) </a:t>
            </a:r>
            <a:r>
              <a:rPr lang="en-US" sz="2000" dirty="0"/>
              <a:t>=</a:t>
            </a:r>
            <a:r>
              <a:rPr lang="en-US" sz="2000" dirty="0" smtClean="0"/>
              <a:t> </a:t>
            </a:r>
            <a:endParaRPr lang="en-US" sz="2000" dirty="0"/>
          </a:p>
          <a:p>
            <a:r>
              <a:rPr lang="en-US" sz="2000" dirty="0" smtClean="0"/>
              <a:t>	- if state </a:t>
            </a:r>
            <a:r>
              <a:rPr lang="en-US" sz="2000" dirty="0"/>
              <a:t>is a terminal state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	</a:t>
            </a:r>
            <a:r>
              <a:rPr lang="en-US" sz="2000" dirty="0" err="1" smtClean="0"/>
              <a:t>Utility(state</a:t>
            </a:r>
            <a:r>
              <a:rPr lang="en-US" sz="2000" dirty="0" smtClean="0"/>
              <a:t>)</a:t>
            </a:r>
            <a:endParaRPr lang="en-US" sz="2000" dirty="0"/>
          </a:p>
          <a:p>
            <a:r>
              <a:rPr lang="en-US" sz="2000" dirty="0" smtClean="0"/>
              <a:t>	- if </a:t>
            </a:r>
            <a:r>
              <a:rPr lang="en-US" sz="2000" dirty="0" err="1"/>
              <a:t>MAX’s</a:t>
            </a:r>
            <a:r>
              <a:rPr lang="en-US" sz="2000" dirty="0"/>
              <a:t> turn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	return the </a:t>
            </a:r>
            <a:r>
              <a:rPr lang="en-US" sz="2000" i="1" dirty="0" smtClean="0"/>
              <a:t>maximum</a:t>
            </a:r>
            <a:r>
              <a:rPr lang="en-US" sz="2000" dirty="0" smtClean="0"/>
              <a:t> of </a:t>
            </a:r>
            <a:r>
              <a:rPr lang="en-US" sz="2000" dirty="0" err="1" smtClean="0"/>
              <a:t>minimax</a:t>
            </a:r>
            <a:r>
              <a:rPr lang="en-US" sz="2000" dirty="0" smtClean="0"/>
              <a:t>(...) </a:t>
            </a:r>
          </a:p>
          <a:p>
            <a:r>
              <a:rPr lang="en-US" sz="2000" dirty="0" smtClean="0"/>
              <a:t>		on all successors of current state</a:t>
            </a:r>
          </a:p>
          <a:p>
            <a:r>
              <a:rPr lang="en-US" sz="2000" dirty="0" smtClean="0"/>
              <a:t>	- if </a:t>
            </a:r>
            <a:r>
              <a:rPr lang="en-US" sz="2000" dirty="0" err="1"/>
              <a:t>MIN’s</a:t>
            </a:r>
            <a:r>
              <a:rPr lang="en-US" sz="2000" dirty="0"/>
              <a:t> turn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	return the </a:t>
            </a:r>
            <a:r>
              <a:rPr lang="en-US" sz="2000" i="1" dirty="0" smtClean="0"/>
              <a:t>minimum </a:t>
            </a:r>
            <a:r>
              <a:rPr lang="en-US" sz="2000" dirty="0" smtClean="0"/>
              <a:t> of </a:t>
            </a:r>
            <a:r>
              <a:rPr lang="en-US" sz="2000" dirty="0" err="1" smtClean="0"/>
              <a:t>minimax</a:t>
            </a:r>
            <a:r>
              <a:rPr lang="en-US" sz="2000" dirty="0" smtClean="0"/>
              <a:t>(…) </a:t>
            </a:r>
            <a:endParaRPr lang="en-US" sz="2000" dirty="0"/>
          </a:p>
          <a:p>
            <a:r>
              <a:rPr lang="en-US" sz="2000" dirty="0"/>
              <a:t>		</a:t>
            </a:r>
            <a:r>
              <a:rPr lang="en-US" sz="2000" dirty="0" smtClean="0"/>
              <a:t>on all successors </a:t>
            </a:r>
            <a:r>
              <a:rPr lang="en-US" sz="2000" dirty="0"/>
              <a:t>to</a:t>
            </a:r>
            <a:r>
              <a:rPr lang="en-US" sz="2000" dirty="0" smtClean="0"/>
              <a:t> current state</a:t>
            </a:r>
          </a:p>
          <a:p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Reading?</a:t>
            </a:r>
          </a:p>
          <a:p>
            <a:r>
              <a:rPr lang="en-US" dirty="0" smtClean="0"/>
              <a:t>Assignment 2</a:t>
            </a:r>
          </a:p>
          <a:p>
            <a:pPr lvl="1"/>
            <a:r>
              <a:rPr lang="en-US" dirty="0" smtClean="0"/>
              <a:t>On the web page</a:t>
            </a:r>
          </a:p>
          <a:p>
            <a:pPr lvl="1"/>
            <a:r>
              <a:rPr lang="en-US" dirty="0" smtClean="0"/>
              <a:t>3 parts</a:t>
            </a:r>
          </a:p>
          <a:p>
            <a:pPr lvl="1"/>
            <a:r>
              <a:rPr lang="en-US" dirty="0" smtClean="0"/>
              <a:t>Anyone looking for a partner?</a:t>
            </a:r>
          </a:p>
          <a:p>
            <a:pPr lvl="1"/>
            <a:r>
              <a:rPr lang="en-US" dirty="0" smtClean="0"/>
              <a:t>Get started!</a:t>
            </a:r>
          </a:p>
          <a:p>
            <a:r>
              <a:rPr lang="en-US" dirty="0" smtClean="0"/>
              <a:t>Written assignments</a:t>
            </a:r>
          </a:p>
          <a:p>
            <a:pPr lvl="1"/>
            <a:r>
              <a:rPr lang="en-US" dirty="0" smtClean="0"/>
              <a:t>Post solutions to W1 today</a:t>
            </a:r>
          </a:p>
          <a:p>
            <a:pPr lvl="1"/>
            <a:r>
              <a:rPr lang="en-US" dirty="0" smtClean="0"/>
              <a:t>Post next written assignment soon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638800" y="1219200"/>
            <a:ext cx="3030039" cy="18288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76200"/>
            <a:ext cx="8077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660066"/>
                </a:solidFill>
              </a:rPr>
              <a:t>def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minimax</a:t>
            </a:r>
            <a:r>
              <a:rPr lang="en-US" sz="2000" dirty="0" err="1" smtClean="0"/>
              <a:t>(</a:t>
            </a:r>
            <a:r>
              <a:rPr lang="en-US" sz="2000" dirty="0" err="1" smtClean="0">
                <a:solidFill>
                  <a:srgbClr val="008000"/>
                </a:solidFill>
              </a:rPr>
              <a:t>state</a:t>
            </a:r>
            <a:r>
              <a:rPr lang="en-US" sz="2000" dirty="0" smtClean="0"/>
              <a:t>):</a:t>
            </a:r>
          </a:p>
          <a:p>
            <a:r>
              <a:rPr lang="en-US" sz="2000" dirty="0" smtClean="0"/>
              <a:t>   </a:t>
            </a:r>
            <a:r>
              <a:rPr lang="en-US" sz="2000" dirty="0" smtClean="0">
                <a:solidFill>
                  <a:srgbClr val="660066"/>
                </a:solidFill>
              </a:rPr>
              <a:t>for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660066"/>
                </a:solidFill>
              </a:rPr>
              <a:t>all</a:t>
            </a:r>
            <a:r>
              <a:rPr lang="en-US" sz="2000" dirty="0" smtClean="0"/>
              <a:t> actions </a:t>
            </a:r>
            <a:r>
              <a:rPr lang="en-US" sz="2000" dirty="0" smtClean="0">
                <a:solidFill>
                  <a:srgbClr val="008000"/>
                </a:solidFill>
              </a:rPr>
              <a:t>a</a:t>
            </a:r>
            <a:r>
              <a:rPr lang="en-US" sz="2000" dirty="0" smtClean="0"/>
              <a:t> in </a:t>
            </a:r>
            <a:r>
              <a:rPr lang="en-US" sz="2000" dirty="0" err="1" smtClean="0">
                <a:solidFill>
                  <a:srgbClr val="0000FF"/>
                </a:solidFill>
              </a:rPr>
              <a:t>actions</a:t>
            </a:r>
            <a:r>
              <a:rPr lang="en-US" sz="2000" dirty="0" err="1" smtClean="0"/>
              <a:t>(</a:t>
            </a:r>
            <a:r>
              <a:rPr lang="en-US" sz="2000" dirty="0" err="1" smtClean="0">
                <a:solidFill>
                  <a:srgbClr val="008000"/>
                </a:solidFill>
              </a:rPr>
              <a:t>state</a:t>
            </a:r>
            <a:r>
              <a:rPr lang="en-US" sz="2000" dirty="0" smtClean="0"/>
              <a:t>): </a:t>
            </a:r>
          </a:p>
          <a:p>
            <a:r>
              <a:rPr lang="en-US" sz="2000" dirty="0" smtClean="0"/>
              <a:t>      return the </a:t>
            </a:r>
            <a:r>
              <a:rPr lang="en-US" sz="2000" dirty="0" smtClean="0">
                <a:solidFill>
                  <a:srgbClr val="008000"/>
                </a:solidFill>
              </a:rPr>
              <a:t>a</a:t>
            </a:r>
            <a:r>
              <a:rPr lang="en-US" sz="2000" dirty="0" smtClean="0"/>
              <a:t> with the </a:t>
            </a:r>
            <a:r>
              <a:rPr lang="en-US" sz="2000" i="1" dirty="0" smtClean="0"/>
              <a:t>largest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minValue</a:t>
            </a:r>
            <a:r>
              <a:rPr lang="en-US" sz="2000" dirty="0" err="1" smtClean="0"/>
              <a:t>(</a:t>
            </a:r>
            <a:r>
              <a:rPr lang="en-US" sz="2000" dirty="0" err="1" smtClean="0">
                <a:solidFill>
                  <a:srgbClr val="0000FF"/>
                </a:solidFill>
              </a:rPr>
              <a:t>result</a:t>
            </a:r>
            <a:r>
              <a:rPr lang="en-US" sz="2000" dirty="0" err="1" smtClean="0"/>
              <a:t>(</a:t>
            </a:r>
            <a:r>
              <a:rPr lang="en-US" sz="2000" dirty="0" err="1" smtClean="0">
                <a:solidFill>
                  <a:srgbClr val="008000"/>
                </a:solidFill>
              </a:rPr>
              <a:t>state</a:t>
            </a:r>
            <a:r>
              <a:rPr lang="en-US" sz="2000" dirty="0" err="1" smtClean="0"/>
              <a:t>,</a:t>
            </a:r>
            <a:r>
              <a:rPr lang="en-US" sz="2000" dirty="0" err="1" smtClean="0">
                <a:solidFill>
                  <a:srgbClr val="008000"/>
                </a:solidFill>
              </a:rPr>
              <a:t>a</a:t>
            </a:r>
            <a:r>
              <a:rPr lang="en-US" sz="2000" dirty="0" smtClean="0"/>
              <a:t>))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1143000"/>
            <a:ext cx="8610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660066"/>
                </a:solidFill>
              </a:rPr>
              <a:t>def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maxValue</a:t>
            </a:r>
            <a:r>
              <a:rPr lang="en-US" sz="2000" dirty="0" err="1" smtClean="0"/>
              <a:t>(</a:t>
            </a:r>
            <a:r>
              <a:rPr lang="en-US" sz="2000" dirty="0" err="1" smtClean="0">
                <a:solidFill>
                  <a:srgbClr val="008000"/>
                </a:solidFill>
              </a:rPr>
              <a:t>state</a:t>
            </a:r>
            <a:r>
              <a:rPr lang="en-US" sz="2000" dirty="0" smtClean="0"/>
              <a:t>):</a:t>
            </a:r>
          </a:p>
          <a:p>
            <a:r>
              <a:rPr lang="en-US" sz="2000" dirty="0" smtClean="0"/>
              <a:t>   </a:t>
            </a:r>
            <a:r>
              <a:rPr lang="en-US" sz="2000" dirty="0" smtClean="0">
                <a:solidFill>
                  <a:srgbClr val="660066"/>
                </a:solidFill>
              </a:rPr>
              <a:t>if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8000"/>
                </a:solidFill>
              </a:rPr>
              <a:t>state</a:t>
            </a:r>
            <a:r>
              <a:rPr lang="en-US" sz="2000" dirty="0" smtClean="0"/>
              <a:t> is terminal:</a:t>
            </a:r>
          </a:p>
          <a:p>
            <a:r>
              <a:rPr lang="en-US" sz="2000" dirty="0" smtClean="0"/>
              <a:t>      return </a:t>
            </a:r>
            <a:r>
              <a:rPr lang="en-US" sz="2000" dirty="0" err="1" smtClean="0">
                <a:solidFill>
                  <a:srgbClr val="0000FF"/>
                </a:solidFill>
              </a:rPr>
              <a:t>utility</a:t>
            </a:r>
            <a:r>
              <a:rPr lang="en-US" sz="2000" dirty="0" err="1" smtClean="0"/>
              <a:t>(</a:t>
            </a:r>
            <a:r>
              <a:rPr lang="en-US" sz="2000" dirty="0" err="1" smtClean="0">
                <a:solidFill>
                  <a:srgbClr val="008000"/>
                </a:solidFill>
              </a:rPr>
              <a:t>state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   </a:t>
            </a:r>
            <a:r>
              <a:rPr lang="en-US" sz="2000" dirty="0" smtClean="0">
                <a:solidFill>
                  <a:srgbClr val="660066"/>
                </a:solidFill>
              </a:rPr>
              <a:t>else</a:t>
            </a:r>
            <a:r>
              <a:rPr lang="en-US" sz="2000" dirty="0" smtClean="0"/>
              <a:t>:</a:t>
            </a:r>
          </a:p>
          <a:p>
            <a:r>
              <a:rPr lang="en-US" sz="2000" dirty="0" smtClean="0"/>
              <a:t>      # return the </a:t>
            </a:r>
            <a:r>
              <a:rPr lang="en-US" sz="2000" dirty="0" smtClean="0">
                <a:solidFill>
                  <a:srgbClr val="008000"/>
                </a:solidFill>
              </a:rPr>
              <a:t>a</a:t>
            </a:r>
            <a:r>
              <a:rPr lang="en-US" sz="2000" dirty="0" smtClean="0"/>
              <a:t> with the </a:t>
            </a:r>
            <a:r>
              <a:rPr lang="en-US" sz="2000" i="1" dirty="0" smtClean="0"/>
              <a:t>largest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minValue</a:t>
            </a:r>
            <a:r>
              <a:rPr lang="en-US" sz="2000" dirty="0" err="1" smtClean="0"/>
              <a:t>(</a:t>
            </a:r>
            <a:r>
              <a:rPr lang="en-US" sz="2000" dirty="0" err="1" smtClean="0">
                <a:solidFill>
                  <a:srgbClr val="0000FF"/>
                </a:solidFill>
              </a:rPr>
              <a:t>result</a:t>
            </a:r>
            <a:r>
              <a:rPr lang="en-US" sz="2000" dirty="0" err="1" smtClean="0"/>
              <a:t>(</a:t>
            </a:r>
            <a:r>
              <a:rPr lang="en-US" sz="2000" dirty="0" err="1" smtClean="0">
                <a:solidFill>
                  <a:srgbClr val="008000"/>
                </a:solidFill>
              </a:rPr>
              <a:t>state</a:t>
            </a:r>
            <a:r>
              <a:rPr lang="en-US" sz="2000" dirty="0" err="1" smtClean="0"/>
              <a:t>,</a:t>
            </a:r>
            <a:r>
              <a:rPr lang="en-US" sz="2000" dirty="0" err="1" smtClean="0">
                <a:solidFill>
                  <a:srgbClr val="008000"/>
                </a:solidFill>
              </a:rPr>
              <a:t>a</a:t>
            </a:r>
            <a:r>
              <a:rPr lang="en-US" sz="2000" dirty="0" smtClean="0"/>
              <a:t>))</a:t>
            </a:r>
          </a:p>
          <a:p>
            <a:r>
              <a:rPr lang="en-US" sz="2000" dirty="0" smtClean="0"/>
              <a:t>      </a:t>
            </a:r>
            <a:r>
              <a:rPr lang="en-US" sz="2000" dirty="0" smtClean="0">
                <a:solidFill>
                  <a:srgbClr val="008000"/>
                </a:solidFill>
              </a:rPr>
              <a:t>value</a:t>
            </a:r>
            <a:r>
              <a:rPr lang="en-US" sz="2000" dirty="0" smtClean="0"/>
              <a:t> = -∞</a:t>
            </a:r>
          </a:p>
          <a:p>
            <a:r>
              <a:rPr lang="en-US" sz="2000" dirty="0" smtClean="0">
                <a:solidFill>
                  <a:srgbClr val="660066"/>
                </a:solidFill>
              </a:rPr>
              <a:t>      for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660066"/>
                </a:solidFill>
              </a:rPr>
              <a:t>all</a:t>
            </a:r>
            <a:r>
              <a:rPr lang="en-US" sz="2000" dirty="0" smtClean="0"/>
              <a:t> actions </a:t>
            </a:r>
            <a:r>
              <a:rPr lang="en-US" sz="2000" dirty="0" smtClean="0">
                <a:solidFill>
                  <a:srgbClr val="008000"/>
                </a:solidFill>
              </a:rPr>
              <a:t>a</a:t>
            </a:r>
            <a:r>
              <a:rPr lang="en-US" sz="2000" dirty="0" smtClean="0"/>
              <a:t> in </a:t>
            </a:r>
            <a:r>
              <a:rPr lang="en-US" sz="2000" dirty="0" err="1" smtClean="0">
                <a:solidFill>
                  <a:srgbClr val="0000FF"/>
                </a:solidFill>
              </a:rPr>
              <a:t>actions</a:t>
            </a:r>
            <a:r>
              <a:rPr lang="en-US" sz="2000" dirty="0" err="1" smtClean="0"/>
              <a:t>(</a:t>
            </a:r>
            <a:r>
              <a:rPr lang="en-US" sz="2000" dirty="0" err="1" smtClean="0">
                <a:solidFill>
                  <a:srgbClr val="008000"/>
                </a:solidFill>
              </a:rPr>
              <a:t>state</a:t>
            </a:r>
            <a:r>
              <a:rPr lang="en-US" sz="2000" dirty="0" smtClean="0"/>
              <a:t>):</a:t>
            </a:r>
          </a:p>
          <a:p>
            <a:r>
              <a:rPr lang="en-US" sz="2000" dirty="0" smtClean="0"/>
              <a:t>         </a:t>
            </a:r>
            <a:r>
              <a:rPr lang="en-US" sz="2000" dirty="0" smtClean="0">
                <a:solidFill>
                  <a:srgbClr val="008000"/>
                </a:solidFill>
              </a:rPr>
              <a:t>value</a:t>
            </a:r>
            <a:r>
              <a:rPr lang="en-US" sz="2000" dirty="0" smtClean="0"/>
              <a:t> = </a:t>
            </a:r>
            <a:r>
              <a:rPr lang="en-US" sz="2000" dirty="0" err="1" smtClean="0">
                <a:solidFill>
                  <a:srgbClr val="0000FF"/>
                </a:solidFill>
              </a:rPr>
              <a:t>max</a:t>
            </a:r>
            <a:r>
              <a:rPr lang="en-US" sz="2000" dirty="0" err="1" smtClean="0"/>
              <a:t>(</a:t>
            </a:r>
            <a:r>
              <a:rPr lang="en-US" sz="2000" dirty="0" err="1" smtClean="0">
                <a:solidFill>
                  <a:srgbClr val="008000"/>
                </a:solidFill>
              </a:rPr>
              <a:t>value</a:t>
            </a:r>
            <a:r>
              <a:rPr lang="en-US" sz="2000" dirty="0" smtClean="0"/>
              <a:t>, </a:t>
            </a:r>
            <a:r>
              <a:rPr lang="en-US" sz="2000" dirty="0" err="1" smtClean="0">
                <a:solidFill>
                  <a:srgbClr val="0000FF"/>
                </a:solidFill>
              </a:rPr>
              <a:t>minValue</a:t>
            </a:r>
            <a:r>
              <a:rPr lang="en-US" sz="2000" dirty="0" err="1" smtClean="0"/>
              <a:t>(</a:t>
            </a:r>
            <a:r>
              <a:rPr lang="en-US" sz="2000" dirty="0" err="1" smtClean="0">
                <a:solidFill>
                  <a:srgbClr val="0000FF"/>
                </a:solidFill>
              </a:rPr>
              <a:t>result</a:t>
            </a:r>
            <a:r>
              <a:rPr lang="en-US" sz="2000" dirty="0" err="1" smtClean="0"/>
              <a:t>(</a:t>
            </a:r>
            <a:r>
              <a:rPr lang="en-US" sz="2000" dirty="0" err="1" smtClean="0">
                <a:solidFill>
                  <a:srgbClr val="008000"/>
                </a:solidFill>
              </a:rPr>
              <a:t>state</a:t>
            </a:r>
            <a:r>
              <a:rPr lang="en-US" sz="2000" dirty="0" err="1" smtClean="0"/>
              <a:t>,</a:t>
            </a:r>
            <a:r>
              <a:rPr lang="en-US" sz="2000" dirty="0" err="1" smtClean="0">
                <a:solidFill>
                  <a:srgbClr val="008000"/>
                </a:solidFill>
              </a:rPr>
              <a:t>a</a:t>
            </a:r>
            <a:r>
              <a:rPr lang="en-US" sz="2000" dirty="0" smtClean="0"/>
              <a:t>))</a:t>
            </a:r>
          </a:p>
          <a:p>
            <a:r>
              <a:rPr lang="en-US" sz="2000" dirty="0" smtClean="0"/>
              <a:t>      </a:t>
            </a:r>
            <a:r>
              <a:rPr lang="en-US" sz="2000" dirty="0" smtClean="0">
                <a:solidFill>
                  <a:srgbClr val="660066"/>
                </a:solidFill>
              </a:rPr>
              <a:t>return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8000"/>
                </a:solidFill>
              </a:rPr>
              <a:t>value</a:t>
            </a:r>
            <a:r>
              <a:rPr lang="en-US" sz="2000" dirty="0" smtClean="0"/>
              <a:t>             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4800" y="4038600"/>
            <a:ext cx="8610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660066"/>
                </a:solidFill>
              </a:rPr>
              <a:t>def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minValue</a:t>
            </a:r>
            <a:r>
              <a:rPr lang="en-US" sz="2000" dirty="0" err="1" smtClean="0"/>
              <a:t>(</a:t>
            </a:r>
            <a:r>
              <a:rPr lang="en-US" sz="2000" dirty="0" err="1" smtClean="0">
                <a:solidFill>
                  <a:srgbClr val="008000"/>
                </a:solidFill>
              </a:rPr>
              <a:t>state</a:t>
            </a:r>
            <a:r>
              <a:rPr lang="en-US" sz="2000" dirty="0" smtClean="0"/>
              <a:t>):</a:t>
            </a:r>
          </a:p>
          <a:p>
            <a:r>
              <a:rPr lang="en-US" sz="2000" dirty="0" smtClean="0"/>
              <a:t>   </a:t>
            </a:r>
            <a:r>
              <a:rPr lang="en-US" sz="2000" dirty="0" smtClean="0">
                <a:solidFill>
                  <a:srgbClr val="660066"/>
                </a:solidFill>
              </a:rPr>
              <a:t>if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8000"/>
                </a:solidFill>
              </a:rPr>
              <a:t>state</a:t>
            </a:r>
            <a:r>
              <a:rPr lang="en-US" sz="2000" dirty="0" smtClean="0"/>
              <a:t> is terminal:</a:t>
            </a:r>
          </a:p>
          <a:p>
            <a:r>
              <a:rPr lang="en-US" sz="2000" dirty="0" smtClean="0"/>
              <a:t>      return </a:t>
            </a:r>
            <a:r>
              <a:rPr lang="en-US" sz="2000" dirty="0" err="1" smtClean="0">
                <a:solidFill>
                  <a:srgbClr val="0000FF"/>
                </a:solidFill>
              </a:rPr>
              <a:t>utility</a:t>
            </a:r>
            <a:r>
              <a:rPr lang="en-US" sz="2000" dirty="0" err="1" smtClean="0"/>
              <a:t>(</a:t>
            </a:r>
            <a:r>
              <a:rPr lang="en-US" sz="2000" dirty="0" err="1" smtClean="0">
                <a:solidFill>
                  <a:srgbClr val="008000"/>
                </a:solidFill>
              </a:rPr>
              <a:t>state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   </a:t>
            </a:r>
            <a:r>
              <a:rPr lang="en-US" sz="2000" dirty="0" smtClean="0">
                <a:solidFill>
                  <a:srgbClr val="660066"/>
                </a:solidFill>
              </a:rPr>
              <a:t>else</a:t>
            </a:r>
            <a:r>
              <a:rPr lang="en-US" sz="2000" dirty="0" smtClean="0"/>
              <a:t>:</a:t>
            </a:r>
          </a:p>
          <a:p>
            <a:r>
              <a:rPr lang="en-US" sz="2000" dirty="0" smtClean="0"/>
              <a:t>      # return the </a:t>
            </a:r>
            <a:r>
              <a:rPr lang="en-US" sz="2000" dirty="0" smtClean="0">
                <a:solidFill>
                  <a:srgbClr val="008000"/>
                </a:solidFill>
              </a:rPr>
              <a:t>a</a:t>
            </a:r>
            <a:r>
              <a:rPr lang="en-US" sz="2000" dirty="0" smtClean="0"/>
              <a:t> with the </a:t>
            </a:r>
            <a:r>
              <a:rPr lang="en-US" sz="2000" i="1" dirty="0" smtClean="0"/>
              <a:t>smallest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maxValue</a:t>
            </a:r>
            <a:r>
              <a:rPr lang="en-US" sz="2000" dirty="0" err="1" smtClean="0"/>
              <a:t>(</a:t>
            </a:r>
            <a:r>
              <a:rPr lang="en-US" sz="2000" dirty="0" err="1" smtClean="0">
                <a:solidFill>
                  <a:srgbClr val="0000FF"/>
                </a:solidFill>
              </a:rPr>
              <a:t>result</a:t>
            </a:r>
            <a:r>
              <a:rPr lang="en-US" sz="2000" dirty="0" err="1" smtClean="0"/>
              <a:t>(</a:t>
            </a:r>
            <a:r>
              <a:rPr lang="en-US" sz="2000" dirty="0" err="1" smtClean="0">
                <a:solidFill>
                  <a:srgbClr val="008000"/>
                </a:solidFill>
              </a:rPr>
              <a:t>state</a:t>
            </a:r>
            <a:r>
              <a:rPr lang="en-US" sz="2000" dirty="0" err="1" smtClean="0"/>
              <a:t>,</a:t>
            </a:r>
            <a:r>
              <a:rPr lang="en-US" sz="2000" dirty="0" err="1" smtClean="0">
                <a:solidFill>
                  <a:srgbClr val="008000"/>
                </a:solidFill>
              </a:rPr>
              <a:t>a</a:t>
            </a:r>
            <a:r>
              <a:rPr lang="en-US" sz="2000" dirty="0" smtClean="0"/>
              <a:t>))</a:t>
            </a:r>
          </a:p>
          <a:p>
            <a:r>
              <a:rPr lang="en-US" sz="2000" dirty="0" smtClean="0"/>
              <a:t>      </a:t>
            </a:r>
            <a:r>
              <a:rPr lang="en-US" sz="2000" dirty="0" smtClean="0">
                <a:solidFill>
                  <a:srgbClr val="008000"/>
                </a:solidFill>
              </a:rPr>
              <a:t>value</a:t>
            </a:r>
            <a:r>
              <a:rPr lang="en-US" sz="2000" dirty="0" smtClean="0"/>
              <a:t> = +∞</a:t>
            </a:r>
          </a:p>
          <a:p>
            <a:r>
              <a:rPr lang="en-US" sz="2000" dirty="0" smtClean="0">
                <a:solidFill>
                  <a:srgbClr val="660066"/>
                </a:solidFill>
              </a:rPr>
              <a:t>      for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660066"/>
                </a:solidFill>
              </a:rPr>
              <a:t>all</a:t>
            </a:r>
            <a:r>
              <a:rPr lang="en-US" sz="2000" dirty="0" smtClean="0"/>
              <a:t> actions </a:t>
            </a:r>
            <a:r>
              <a:rPr lang="en-US" sz="2000" dirty="0" smtClean="0">
                <a:solidFill>
                  <a:srgbClr val="008000"/>
                </a:solidFill>
              </a:rPr>
              <a:t>a</a:t>
            </a:r>
            <a:r>
              <a:rPr lang="en-US" sz="2000" dirty="0" smtClean="0"/>
              <a:t> in </a:t>
            </a:r>
            <a:r>
              <a:rPr lang="en-US" sz="2000" dirty="0" err="1" smtClean="0">
                <a:solidFill>
                  <a:srgbClr val="0000FF"/>
                </a:solidFill>
              </a:rPr>
              <a:t>actions</a:t>
            </a:r>
            <a:r>
              <a:rPr lang="en-US" sz="2000" dirty="0" err="1" smtClean="0"/>
              <a:t>(</a:t>
            </a:r>
            <a:r>
              <a:rPr lang="en-US" sz="2000" dirty="0" err="1" smtClean="0">
                <a:solidFill>
                  <a:srgbClr val="008000"/>
                </a:solidFill>
              </a:rPr>
              <a:t>state</a:t>
            </a:r>
            <a:r>
              <a:rPr lang="en-US" sz="2000" dirty="0" smtClean="0"/>
              <a:t>):</a:t>
            </a:r>
          </a:p>
          <a:p>
            <a:r>
              <a:rPr lang="en-US" sz="2000" dirty="0" smtClean="0"/>
              <a:t>         </a:t>
            </a:r>
            <a:r>
              <a:rPr lang="en-US" sz="2000" dirty="0" smtClean="0">
                <a:solidFill>
                  <a:srgbClr val="008000"/>
                </a:solidFill>
              </a:rPr>
              <a:t>value</a:t>
            </a:r>
            <a:r>
              <a:rPr lang="en-US" sz="2000" dirty="0" smtClean="0"/>
              <a:t> = </a:t>
            </a:r>
            <a:r>
              <a:rPr lang="en-US" sz="2000" dirty="0" err="1" smtClean="0">
                <a:solidFill>
                  <a:srgbClr val="0000FF"/>
                </a:solidFill>
              </a:rPr>
              <a:t>min</a:t>
            </a:r>
            <a:r>
              <a:rPr lang="en-US" sz="2000" dirty="0" err="1" smtClean="0"/>
              <a:t>(</a:t>
            </a:r>
            <a:r>
              <a:rPr lang="en-US" sz="2000" dirty="0" err="1" smtClean="0">
                <a:solidFill>
                  <a:srgbClr val="008000"/>
                </a:solidFill>
              </a:rPr>
              <a:t>value</a:t>
            </a:r>
            <a:r>
              <a:rPr lang="en-US" sz="2000" dirty="0" smtClean="0"/>
              <a:t>, </a:t>
            </a:r>
            <a:r>
              <a:rPr lang="en-US" sz="2000" dirty="0" err="1" smtClean="0">
                <a:solidFill>
                  <a:srgbClr val="0000FF"/>
                </a:solidFill>
              </a:rPr>
              <a:t>maxValue</a:t>
            </a:r>
            <a:r>
              <a:rPr lang="en-US" sz="2000" dirty="0" err="1" smtClean="0"/>
              <a:t>(</a:t>
            </a:r>
            <a:r>
              <a:rPr lang="en-US" sz="2000" dirty="0" err="1" smtClean="0">
                <a:solidFill>
                  <a:srgbClr val="0000FF"/>
                </a:solidFill>
              </a:rPr>
              <a:t>result</a:t>
            </a:r>
            <a:r>
              <a:rPr lang="en-US" sz="2000" dirty="0" err="1" smtClean="0"/>
              <a:t>(</a:t>
            </a:r>
            <a:r>
              <a:rPr lang="en-US" sz="2000" dirty="0" err="1" smtClean="0">
                <a:solidFill>
                  <a:srgbClr val="008000"/>
                </a:solidFill>
              </a:rPr>
              <a:t>state</a:t>
            </a:r>
            <a:r>
              <a:rPr lang="en-US" sz="2000" dirty="0" err="1" smtClean="0"/>
              <a:t>,</a:t>
            </a:r>
            <a:r>
              <a:rPr lang="en-US" sz="2000" dirty="0" err="1" smtClean="0">
                <a:solidFill>
                  <a:srgbClr val="008000"/>
                </a:solidFill>
              </a:rPr>
              <a:t>a</a:t>
            </a:r>
            <a:r>
              <a:rPr lang="en-US" sz="2000" dirty="0" smtClean="0"/>
              <a:t>))</a:t>
            </a:r>
          </a:p>
          <a:p>
            <a:r>
              <a:rPr lang="en-US" sz="2000" dirty="0" smtClean="0"/>
              <a:t>      </a:t>
            </a:r>
            <a:r>
              <a:rPr lang="en-US" sz="2000" dirty="0" smtClean="0">
                <a:solidFill>
                  <a:srgbClr val="660066"/>
                </a:solidFill>
              </a:rPr>
              <a:t>return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8000"/>
                </a:solidFill>
              </a:rPr>
              <a:t>value</a:t>
            </a:r>
            <a:r>
              <a:rPr lang="en-US" sz="2000" dirty="0" smtClean="0"/>
              <a:t>            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315200" y="1295400"/>
            <a:ext cx="1524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ME: Assume the opponent will try and minimize value, maximize my move</a:t>
            </a:r>
            <a:endParaRPr lang="en-US" sz="2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15200" y="4303455"/>
            <a:ext cx="1828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OPPONENT:</a:t>
            </a:r>
          </a:p>
          <a:p>
            <a:r>
              <a:rPr lang="en-US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Assume I will try and maximize my value, minimize his/her move</a:t>
            </a:r>
            <a:endParaRPr lang="en-US" sz="2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Baby Nim</a:t>
            </a:r>
          </a:p>
        </p:txBody>
      </p:sp>
      <p:grpSp>
        <p:nvGrpSpPr>
          <p:cNvPr id="46083" name="Group 3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854075" y="1076325"/>
            <a:ext cx="227013" cy="1366838"/>
            <a:chOff x="1063" y="1156"/>
            <a:chExt cx="143" cy="861"/>
          </a:xfrm>
        </p:grpSpPr>
        <p:sp>
          <p:nvSpPr>
            <p:cNvPr id="46175" name="Oval 4"/>
            <p:cNvSpPr>
              <a:spLocks noChangeArrowheads="1"/>
            </p:cNvSpPr>
            <p:nvPr>
              <p:custDataLst>
                <p:tags r:id="rId89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76" name="Rectangle 5"/>
            <p:cNvSpPr>
              <a:spLocks noChangeArrowheads="1"/>
            </p:cNvSpPr>
            <p:nvPr>
              <p:custDataLst>
                <p:tags r:id="rId90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084" name="Group 6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474663" y="1076325"/>
            <a:ext cx="227012" cy="1366838"/>
            <a:chOff x="1063" y="1156"/>
            <a:chExt cx="143" cy="861"/>
          </a:xfrm>
        </p:grpSpPr>
        <p:sp>
          <p:nvSpPr>
            <p:cNvPr id="46173" name="Oval 7"/>
            <p:cNvSpPr>
              <a:spLocks noChangeArrowheads="1"/>
            </p:cNvSpPr>
            <p:nvPr>
              <p:custDataLst>
                <p:tags r:id="rId87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74" name="Rectangle 8"/>
            <p:cNvSpPr>
              <a:spLocks noChangeArrowheads="1"/>
            </p:cNvSpPr>
            <p:nvPr>
              <p:custDataLst>
                <p:tags r:id="rId88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085" name="Group 9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1233488" y="1076325"/>
            <a:ext cx="227012" cy="1366838"/>
            <a:chOff x="1063" y="1156"/>
            <a:chExt cx="143" cy="861"/>
          </a:xfrm>
        </p:grpSpPr>
        <p:sp>
          <p:nvSpPr>
            <p:cNvPr id="46171" name="Oval 10"/>
            <p:cNvSpPr>
              <a:spLocks noChangeArrowheads="1"/>
            </p:cNvSpPr>
            <p:nvPr>
              <p:custDataLst>
                <p:tags r:id="rId85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72" name="Rectangle 11"/>
            <p:cNvSpPr>
              <a:spLocks noChangeArrowheads="1"/>
            </p:cNvSpPr>
            <p:nvPr>
              <p:custDataLst>
                <p:tags r:id="rId86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086" name="Group 12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1612900" y="1076325"/>
            <a:ext cx="227013" cy="1366838"/>
            <a:chOff x="1063" y="1156"/>
            <a:chExt cx="143" cy="861"/>
          </a:xfrm>
        </p:grpSpPr>
        <p:sp>
          <p:nvSpPr>
            <p:cNvPr id="46169" name="Oval 13"/>
            <p:cNvSpPr>
              <a:spLocks noChangeArrowheads="1"/>
            </p:cNvSpPr>
            <p:nvPr>
              <p:custDataLst>
                <p:tags r:id="rId83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70" name="Rectangle 14"/>
            <p:cNvSpPr>
              <a:spLocks noChangeArrowheads="1"/>
            </p:cNvSpPr>
            <p:nvPr>
              <p:custDataLst>
                <p:tags r:id="rId84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087" name="Group 15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1992313" y="1076325"/>
            <a:ext cx="227012" cy="1366838"/>
            <a:chOff x="1063" y="1156"/>
            <a:chExt cx="143" cy="861"/>
          </a:xfrm>
        </p:grpSpPr>
        <p:sp>
          <p:nvSpPr>
            <p:cNvPr id="46167" name="Oval 16"/>
            <p:cNvSpPr>
              <a:spLocks noChangeArrowheads="1"/>
            </p:cNvSpPr>
            <p:nvPr>
              <p:custDataLst>
                <p:tags r:id="rId81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68" name="Rectangle 17"/>
            <p:cNvSpPr>
              <a:spLocks noChangeArrowheads="1"/>
            </p:cNvSpPr>
            <p:nvPr>
              <p:custDataLst>
                <p:tags r:id="rId82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088" name="Group 18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2901950" y="1152525"/>
            <a:ext cx="5918200" cy="5235575"/>
            <a:chOff x="2019" y="869"/>
            <a:chExt cx="3382" cy="3155"/>
          </a:xfrm>
        </p:grpSpPr>
        <p:sp>
          <p:nvSpPr>
            <p:cNvPr id="46109" name="AutoShape 19"/>
            <p:cNvSpPr>
              <a:spLocks noChangeArrowheads="1"/>
            </p:cNvSpPr>
            <p:nvPr>
              <p:custDataLst>
                <p:tags r:id="rId23"/>
              </p:custDataLst>
            </p:nvPr>
          </p:nvSpPr>
          <p:spPr bwMode="auto">
            <a:xfrm>
              <a:off x="3884" y="869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5</a:t>
              </a:r>
            </a:p>
          </p:txBody>
        </p:sp>
        <p:sp>
          <p:nvSpPr>
            <p:cNvPr id="46110" name="AutoShape 20"/>
            <p:cNvSpPr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 flipV="1">
              <a:off x="3119" y="1491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4</a:t>
              </a:r>
            </a:p>
          </p:txBody>
        </p:sp>
        <p:sp>
          <p:nvSpPr>
            <p:cNvPr id="46111" name="AutoShape 21"/>
            <p:cNvSpPr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 flipV="1">
              <a:off x="4744" y="1491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3</a:t>
              </a:r>
            </a:p>
          </p:txBody>
        </p:sp>
        <p:sp>
          <p:nvSpPr>
            <p:cNvPr id="46112" name="AutoShape 22"/>
            <p:cNvSpPr>
              <a:spLocks noChangeArrowheads="1"/>
            </p:cNvSpPr>
            <p:nvPr>
              <p:custDataLst>
                <p:tags r:id="rId26"/>
              </p:custDataLst>
            </p:nvPr>
          </p:nvSpPr>
          <p:spPr bwMode="auto">
            <a:xfrm>
              <a:off x="2689" y="2017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3</a:t>
              </a:r>
            </a:p>
          </p:txBody>
        </p:sp>
        <p:sp>
          <p:nvSpPr>
            <p:cNvPr id="46113" name="AutoShape 23"/>
            <p:cNvSpPr>
              <a:spLocks noChangeArrowheads="1"/>
            </p:cNvSpPr>
            <p:nvPr>
              <p:custDataLst>
                <p:tags r:id="rId27"/>
              </p:custDataLst>
            </p:nvPr>
          </p:nvSpPr>
          <p:spPr bwMode="auto">
            <a:xfrm>
              <a:off x="3454" y="2017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2</a:t>
              </a:r>
            </a:p>
          </p:txBody>
        </p:sp>
        <p:sp>
          <p:nvSpPr>
            <p:cNvPr id="46114" name="AutoShape 24"/>
            <p:cNvSpPr>
              <a:spLocks noChangeArrowheads="1"/>
            </p:cNvSpPr>
            <p:nvPr>
              <p:custDataLst>
                <p:tags r:id="rId28"/>
              </p:custDataLst>
            </p:nvPr>
          </p:nvSpPr>
          <p:spPr bwMode="auto">
            <a:xfrm>
              <a:off x="4362" y="1969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2</a:t>
              </a:r>
            </a:p>
          </p:txBody>
        </p:sp>
        <p:sp>
          <p:nvSpPr>
            <p:cNvPr id="46115" name="AutoShape 25"/>
            <p:cNvSpPr>
              <a:spLocks noChangeArrowheads="1"/>
            </p:cNvSpPr>
            <p:nvPr>
              <p:custDataLst>
                <p:tags r:id="rId29"/>
              </p:custDataLst>
            </p:nvPr>
          </p:nvSpPr>
          <p:spPr bwMode="auto">
            <a:xfrm>
              <a:off x="5079" y="1969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46116" name="Line 26"/>
            <p:cNvSpPr>
              <a:spLocks noChangeShapeType="1"/>
            </p:cNvSpPr>
            <p:nvPr>
              <p:custDataLst>
                <p:tags r:id="rId30"/>
              </p:custDataLst>
            </p:nvPr>
          </p:nvSpPr>
          <p:spPr bwMode="auto">
            <a:xfrm flipH="1">
              <a:off x="3262" y="1108"/>
              <a:ext cx="765" cy="38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17" name="Line 27"/>
            <p:cNvSpPr>
              <a:spLocks noChangeShapeType="1"/>
            </p:cNvSpPr>
            <p:nvPr>
              <p:custDataLst>
                <p:tags r:id="rId31"/>
              </p:custDataLst>
            </p:nvPr>
          </p:nvSpPr>
          <p:spPr bwMode="auto">
            <a:xfrm>
              <a:off x="4027" y="1108"/>
              <a:ext cx="861" cy="38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18" name="Text Box 28"/>
            <p:cNvSpPr txBox="1">
              <a:spLocks noChangeArrowheads="1"/>
            </p:cNvSpPr>
            <p:nvPr>
              <p:custDataLst>
                <p:tags r:id="rId32"/>
              </p:custDataLst>
            </p:nvPr>
          </p:nvSpPr>
          <p:spPr bwMode="auto">
            <a:xfrm>
              <a:off x="3396" y="1130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46119" name="Text Box 29"/>
            <p:cNvSpPr txBox="1">
              <a:spLocks noChangeArrowheads="1"/>
            </p:cNvSpPr>
            <p:nvPr>
              <p:custDataLst>
                <p:tags r:id="rId33"/>
              </p:custDataLst>
            </p:nvPr>
          </p:nvSpPr>
          <p:spPr bwMode="auto">
            <a:xfrm>
              <a:off x="4505" y="1108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46120" name="Line 30"/>
            <p:cNvSpPr>
              <a:spLocks noChangeShapeType="1"/>
            </p:cNvSpPr>
            <p:nvPr>
              <p:custDataLst>
                <p:tags r:id="rId34"/>
              </p:custDataLst>
            </p:nvPr>
          </p:nvSpPr>
          <p:spPr bwMode="auto">
            <a:xfrm flipH="1">
              <a:off x="2832" y="1730"/>
              <a:ext cx="383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21" name="Line 31"/>
            <p:cNvSpPr>
              <a:spLocks noChangeShapeType="1"/>
            </p:cNvSpPr>
            <p:nvPr>
              <p:custDataLst>
                <p:tags r:id="rId35"/>
              </p:custDataLst>
            </p:nvPr>
          </p:nvSpPr>
          <p:spPr bwMode="auto">
            <a:xfrm>
              <a:off x="3310" y="1730"/>
              <a:ext cx="287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22" name="Line 32"/>
            <p:cNvSpPr>
              <a:spLocks noChangeShapeType="1"/>
            </p:cNvSpPr>
            <p:nvPr>
              <p:custDataLst>
                <p:tags r:id="rId36"/>
              </p:custDataLst>
            </p:nvPr>
          </p:nvSpPr>
          <p:spPr bwMode="auto">
            <a:xfrm flipH="1">
              <a:off x="4505" y="1682"/>
              <a:ext cx="287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23" name="Line 33"/>
            <p:cNvSpPr>
              <a:spLocks noChangeShapeType="1"/>
            </p:cNvSpPr>
            <p:nvPr>
              <p:custDataLst>
                <p:tags r:id="rId37"/>
              </p:custDataLst>
            </p:nvPr>
          </p:nvSpPr>
          <p:spPr bwMode="auto">
            <a:xfrm>
              <a:off x="4936" y="1682"/>
              <a:ext cx="287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24" name="Text Box 34"/>
            <p:cNvSpPr txBox="1">
              <a:spLocks noChangeArrowheads="1"/>
            </p:cNvSpPr>
            <p:nvPr>
              <p:custDataLst>
                <p:tags r:id="rId38"/>
              </p:custDataLst>
            </p:nvPr>
          </p:nvSpPr>
          <p:spPr bwMode="auto">
            <a:xfrm>
              <a:off x="2880" y="1682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46125" name="Text Box 35"/>
            <p:cNvSpPr txBox="1">
              <a:spLocks noChangeArrowheads="1"/>
            </p:cNvSpPr>
            <p:nvPr>
              <p:custDataLst>
                <p:tags r:id="rId39"/>
              </p:custDataLst>
            </p:nvPr>
          </p:nvSpPr>
          <p:spPr bwMode="auto">
            <a:xfrm>
              <a:off x="4410" y="1634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46126" name="Text Box 36"/>
            <p:cNvSpPr txBox="1">
              <a:spLocks noChangeArrowheads="1"/>
            </p:cNvSpPr>
            <p:nvPr>
              <p:custDataLst>
                <p:tags r:id="rId40"/>
              </p:custDataLst>
            </p:nvPr>
          </p:nvSpPr>
          <p:spPr bwMode="auto">
            <a:xfrm>
              <a:off x="3454" y="1634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46127" name="Text Box 37"/>
            <p:cNvSpPr txBox="1">
              <a:spLocks noChangeArrowheads="1"/>
            </p:cNvSpPr>
            <p:nvPr>
              <p:custDataLst>
                <p:tags r:id="rId41"/>
              </p:custDataLst>
            </p:nvPr>
          </p:nvSpPr>
          <p:spPr bwMode="auto">
            <a:xfrm>
              <a:off x="5127" y="1634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46128" name="AutoShape 38"/>
            <p:cNvSpPr>
              <a:spLocks noChangeArrowheads="1"/>
            </p:cNvSpPr>
            <p:nvPr>
              <p:custDataLst>
                <p:tags r:id="rId42"/>
              </p:custDataLst>
            </p:nvPr>
          </p:nvSpPr>
          <p:spPr bwMode="auto">
            <a:xfrm flipV="1">
              <a:off x="5079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46129" name="Line 39"/>
            <p:cNvSpPr>
              <a:spLocks noChangeShapeType="1"/>
            </p:cNvSpPr>
            <p:nvPr>
              <p:custDataLst>
                <p:tags r:id="rId43"/>
              </p:custDataLst>
            </p:nvPr>
          </p:nvSpPr>
          <p:spPr bwMode="auto">
            <a:xfrm>
              <a:off x="5223" y="2208"/>
              <a:ext cx="0" cy="4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30" name="Text Box 40"/>
            <p:cNvSpPr txBox="1">
              <a:spLocks noChangeArrowheads="1"/>
            </p:cNvSpPr>
            <p:nvPr>
              <p:custDataLst>
                <p:tags r:id="rId44"/>
              </p:custDataLst>
            </p:nvPr>
          </p:nvSpPr>
          <p:spPr bwMode="auto">
            <a:xfrm>
              <a:off x="5223" y="2351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46131" name="AutoShape 41"/>
            <p:cNvSpPr>
              <a:spLocks noChangeArrowheads="1"/>
            </p:cNvSpPr>
            <p:nvPr>
              <p:custDataLst>
                <p:tags r:id="rId45"/>
              </p:custDataLst>
            </p:nvPr>
          </p:nvSpPr>
          <p:spPr bwMode="auto">
            <a:xfrm flipV="1">
              <a:off x="4601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46132" name="AutoShape 42"/>
            <p:cNvSpPr>
              <a:spLocks noChangeArrowheads="1"/>
            </p:cNvSpPr>
            <p:nvPr>
              <p:custDataLst>
                <p:tags r:id="rId46"/>
              </p:custDataLst>
            </p:nvPr>
          </p:nvSpPr>
          <p:spPr bwMode="auto">
            <a:xfrm flipV="1">
              <a:off x="4171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46133" name="AutoShape 43"/>
            <p:cNvSpPr>
              <a:spLocks noChangeArrowheads="1"/>
            </p:cNvSpPr>
            <p:nvPr>
              <p:custDataLst>
                <p:tags r:id="rId47"/>
              </p:custDataLst>
            </p:nvPr>
          </p:nvSpPr>
          <p:spPr bwMode="auto">
            <a:xfrm flipV="1">
              <a:off x="2450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2</a:t>
              </a:r>
            </a:p>
          </p:txBody>
        </p:sp>
        <p:sp>
          <p:nvSpPr>
            <p:cNvPr id="46134" name="AutoShape 44"/>
            <p:cNvSpPr>
              <a:spLocks noChangeArrowheads="1"/>
            </p:cNvSpPr>
            <p:nvPr>
              <p:custDataLst>
                <p:tags r:id="rId48"/>
              </p:custDataLst>
            </p:nvPr>
          </p:nvSpPr>
          <p:spPr bwMode="auto">
            <a:xfrm flipV="1">
              <a:off x="2880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46135" name="AutoShape 45"/>
            <p:cNvSpPr>
              <a:spLocks noChangeArrowheads="1"/>
            </p:cNvSpPr>
            <p:nvPr>
              <p:custDataLst>
                <p:tags r:id="rId49"/>
              </p:custDataLst>
            </p:nvPr>
          </p:nvSpPr>
          <p:spPr bwMode="auto">
            <a:xfrm flipV="1">
              <a:off x="3262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46136" name="AutoShape 46"/>
            <p:cNvSpPr>
              <a:spLocks noChangeArrowheads="1"/>
            </p:cNvSpPr>
            <p:nvPr>
              <p:custDataLst>
                <p:tags r:id="rId50"/>
              </p:custDataLst>
            </p:nvPr>
          </p:nvSpPr>
          <p:spPr bwMode="auto">
            <a:xfrm flipV="1">
              <a:off x="3693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46137" name="Line 47"/>
            <p:cNvSpPr>
              <a:spLocks noChangeShapeType="1"/>
            </p:cNvSpPr>
            <p:nvPr>
              <p:custDataLst>
                <p:tags r:id="rId51"/>
              </p:custDataLst>
            </p:nvPr>
          </p:nvSpPr>
          <p:spPr bwMode="auto">
            <a:xfrm flipH="1">
              <a:off x="4314" y="2208"/>
              <a:ext cx="191" cy="4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38" name="Line 48"/>
            <p:cNvSpPr>
              <a:spLocks noChangeShapeType="1"/>
            </p:cNvSpPr>
            <p:nvPr>
              <p:custDataLst>
                <p:tags r:id="rId52"/>
              </p:custDataLst>
            </p:nvPr>
          </p:nvSpPr>
          <p:spPr bwMode="auto">
            <a:xfrm>
              <a:off x="4505" y="2208"/>
              <a:ext cx="239" cy="4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39" name="Line 49"/>
            <p:cNvSpPr>
              <a:spLocks noChangeShapeType="1"/>
            </p:cNvSpPr>
            <p:nvPr>
              <p:custDataLst>
                <p:tags r:id="rId53"/>
              </p:custDataLst>
            </p:nvPr>
          </p:nvSpPr>
          <p:spPr bwMode="auto">
            <a:xfrm>
              <a:off x="3597" y="2256"/>
              <a:ext cx="239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40" name="Line 50"/>
            <p:cNvSpPr>
              <a:spLocks noChangeShapeType="1"/>
            </p:cNvSpPr>
            <p:nvPr>
              <p:custDataLst>
                <p:tags r:id="rId54"/>
              </p:custDataLst>
            </p:nvPr>
          </p:nvSpPr>
          <p:spPr bwMode="auto">
            <a:xfrm flipH="1">
              <a:off x="3406" y="2256"/>
              <a:ext cx="191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41" name="Line 51"/>
            <p:cNvSpPr>
              <a:spLocks noChangeShapeType="1"/>
            </p:cNvSpPr>
            <p:nvPr>
              <p:custDataLst>
                <p:tags r:id="rId55"/>
              </p:custDataLst>
            </p:nvPr>
          </p:nvSpPr>
          <p:spPr bwMode="auto">
            <a:xfrm>
              <a:off x="2832" y="2256"/>
              <a:ext cx="191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42" name="Line 52"/>
            <p:cNvSpPr>
              <a:spLocks noChangeShapeType="1"/>
            </p:cNvSpPr>
            <p:nvPr>
              <p:custDataLst>
                <p:tags r:id="rId56"/>
              </p:custDataLst>
            </p:nvPr>
          </p:nvSpPr>
          <p:spPr bwMode="auto">
            <a:xfrm flipH="1">
              <a:off x="2545" y="2256"/>
              <a:ext cx="287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43" name="Text Box 53"/>
            <p:cNvSpPr txBox="1">
              <a:spLocks noChangeArrowheads="1"/>
            </p:cNvSpPr>
            <p:nvPr>
              <p:custDataLst>
                <p:tags r:id="rId57"/>
              </p:custDataLst>
            </p:nvPr>
          </p:nvSpPr>
          <p:spPr bwMode="auto">
            <a:xfrm>
              <a:off x="2498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46144" name="Text Box 54"/>
            <p:cNvSpPr txBox="1">
              <a:spLocks noChangeArrowheads="1"/>
            </p:cNvSpPr>
            <p:nvPr>
              <p:custDataLst>
                <p:tags r:id="rId58"/>
              </p:custDataLst>
            </p:nvPr>
          </p:nvSpPr>
          <p:spPr bwMode="auto">
            <a:xfrm>
              <a:off x="3310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46145" name="Text Box 55"/>
            <p:cNvSpPr txBox="1">
              <a:spLocks noChangeArrowheads="1"/>
            </p:cNvSpPr>
            <p:nvPr>
              <p:custDataLst>
                <p:tags r:id="rId59"/>
              </p:custDataLst>
            </p:nvPr>
          </p:nvSpPr>
          <p:spPr bwMode="auto">
            <a:xfrm>
              <a:off x="4219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46146" name="Text Box 56"/>
            <p:cNvSpPr txBox="1">
              <a:spLocks noChangeArrowheads="1"/>
            </p:cNvSpPr>
            <p:nvPr>
              <p:custDataLst>
                <p:tags r:id="rId60"/>
              </p:custDataLst>
            </p:nvPr>
          </p:nvSpPr>
          <p:spPr bwMode="auto">
            <a:xfrm>
              <a:off x="2928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46147" name="Text Box 57"/>
            <p:cNvSpPr txBox="1">
              <a:spLocks noChangeArrowheads="1"/>
            </p:cNvSpPr>
            <p:nvPr>
              <p:custDataLst>
                <p:tags r:id="rId61"/>
              </p:custDataLst>
            </p:nvPr>
          </p:nvSpPr>
          <p:spPr bwMode="auto">
            <a:xfrm>
              <a:off x="3693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46148" name="Text Box 58"/>
            <p:cNvSpPr txBox="1">
              <a:spLocks noChangeArrowheads="1"/>
            </p:cNvSpPr>
            <p:nvPr>
              <p:custDataLst>
                <p:tags r:id="rId62"/>
              </p:custDataLst>
            </p:nvPr>
          </p:nvSpPr>
          <p:spPr bwMode="auto">
            <a:xfrm>
              <a:off x="4601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46149" name="AutoShape 59"/>
            <p:cNvSpPr>
              <a:spLocks noChangeArrowheads="1"/>
            </p:cNvSpPr>
            <p:nvPr>
              <p:custDataLst>
                <p:tags r:id="rId63"/>
              </p:custDataLst>
            </p:nvPr>
          </p:nvSpPr>
          <p:spPr bwMode="auto">
            <a:xfrm>
              <a:off x="2019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46150" name="AutoShape 60"/>
            <p:cNvSpPr>
              <a:spLocks noChangeArrowheads="1"/>
            </p:cNvSpPr>
            <p:nvPr>
              <p:custDataLst>
                <p:tags r:id="rId64"/>
              </p:custDataLst>
            </p:nvPr>
          </p:nvSpPr>
          <p:spPr bwMode="auto">
            <a:xfrm>
              <a:off x="2450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46151" name="AutoShape 61"/>
            <p:cNvSpPr>
              <a:spLocks noChangeArrowheads="1"/>
            </p:cNvSpPr>
            <p:nvPr>
              <p:custDataLst>
                <p:tags r:id="rId65"/>
              </p:custDataLst>
            </p:nvPr>
          </p:nvSpPr>
          <p:spPr bwMode="auto">
            <a:xfrm>
              <a:off x="2880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46152" name="AutoShape 62"/>
            <p:cNvSpPr>
              <a:spLocks noChangeArrowheads="1"/>
            </p:cNvSpPr>
            <p:nvPr>
              <p:custDataLst>
                <p:tags r:id="rId66"/>
              </p:custDataLst>
            </p:nvPr>
          </p:nvSpPr>
          <p:spPr bwMode="auto">
            <a:xfrm>
              <a:off x="3262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46153" name="AutoShape 63"/>
            <p:cNvSpPr>
              <a:spLocks noChangeArrowheads="1"/>
            </p:cNvSpPr>
            <p:nvPr>
              <p:custDataLst>
                <p:tags r:id="rId67"/>
              </p:custDataLst>
            </p:nvPr>
          </p:nvSpPr>
          <p:spPr bwMode="auto">
            <a:xfrm>
              <a:off x="4171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46154" name="AutoShape 64"/>
            <p:cNvSpPr>
              <a:spLocks noChangeArrowheads="1"/>
            </p:cNvSpPr>
            <p:nvPr>
              <p:custDataLst>
                <p:tags r:id="rId68"/>
              </p:custDataLst>
            </p:nvPr>
          </p:nvSpPr>
          <p:spPr bwMode="auto">
            <a:xfrm flipV="1">
              <a:off x="2019" y="3785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46155" name="Line 65"/>
            <p:cNvSpPr>
              <a:spLocks noChangeShapeType="1"/>
            </p:cNvSpPr>
            <p:nvPr>
              <p:custDataLst>
                <p:tags r:id="rId69"/>
              </p:custDataLst>
            </p:nvPr>
          </p:nvSpPr>
          <p:spPr bwMode="auto">
            <a:xfrm flipH="1">
              <a:off x="2163" y="2925"/>
              <a:ext cx="43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56" name="Line 66"/>
            <p:cNvSpPr>
              <a:spLocks noChangeShapeType="1"/>
            </p:cNvSpPr>
            <p:nvPr>
              <p:custDataLst>
                <p:tags r:id="rId70"/>
              </p:custDataLst>
            </p:nvPr>
          </p:nvSpPr>
          <p:spPr bwMode="auto">
            <a:xfrm>
              <a:off x="2593" y="2925"/>
              <a:ext cx="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57" name="Line 67"/>
            <p:cNvSpPr>
              <a:spLocks noChangeShapeType="1"/>
            </p:cNvSpPr>
            <p:nvPr>
              <p:custDataLst>
                <p:tags r:id="rId71"/>
              </p:custDataLst>
            </p:nvPr>
          </p:nvSpPr>
          <p:spPr bwMode="auto">
            <a:xfrm>
              <a:off x="3023" y="2925"/>
              <a:ext cx="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58" name="Line 68"/>
            <p:cNvSpPr>
              <a:spLocks noChangeShapeType="1"/>
            </p:cNvSpPr>
            <p:nvPr>
              <p:custDataLst>
                <p:tags r:id="rId72"/>
              </p:custDataLst>
            </p:nvPr>
          </p:nvSpPr>
          <p:spPr bwMode="auto">
            <a:xfrm>
              <a:off x="3406" y="2925"/>
              <a:ext cx="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59" name="Line 69"/>
            <p:cNvSpPr>
              <a:spLocks noChangeShapeType="1"/>
            </p:cNvSpPr>
            <p:nvPr>
              <p:custDataLst>
                <p:tags r:id="rId73"/>
              </p:custDataLst>
            </p:nvPr>
          </p:nvSpPr>
          <p:spPr bwMode="auto">
            <a:xfrm>
              <a:off x="4314" y="2877"/>
              <a:ext cx="0" cy="33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60" name="Line 70"/>
            <p:cNvSpPr>
              <a:spLocks noChangeShapeType="1"/>
            </p:cNvSpPr>
            <p:nvPr>
              <p:custDataLst>
                <p:tags r:id="rId74"/>
              </p:custDataLst>
            </p:nvPr>
          </p:nvSpPr>
          <p:spPr bwMode="auto">
            <a:xfrm>
              <a:off x="2163" y="3451"/>
              <a:ext cx="0" cy="33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61" name="Text Box 71"/>
            <p:cNvSpPr txBox="1">
              <a:spLocks noChangeArrowheads="1"/>
            </p:cNvSpPr>
            <p:nvPr>
              <p:custDataLst>
                <p:tags r:id="rId75"/>
              </p:custDataLst>
            </p:nvPr>
          </p:nvSpPr>
          <p:spPr bwMode="auto">
            <a:xfrm>
              <a:off x="2211" y="2877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46162" name="Text Box 72"/>
            <p:cNvSpPr txBox="1">
              <a:spLocks noChangeArrowheads="1"/>
            </p:cNvSpPr>
            <p:nvPr>
              <p:custDataLst>
                <p:tags r:id="rId76"/>
              </p:custDataLst>
            </p:nvPr>
          </p:nvSpPr>
          <p:spPr bwMode="auto">
            <a:xfrm>
              <a:off x="3023" y="2925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46163" name="Text Box 73"/>
            <p:cNvSpPr txBox="1">
              <a:spLocks noChangeArrowheads="1"/>
            </p:cNvSpPr>
            <p:nvPr>
              <p:custDataLst>
                <p:tags r:id="rId77"/>
              </p:custDataLst>
            </p:nvPr>
          </p:nvSpPr>
          <p:spPr bwMode="auto">
            <a:xfrm>
              <a:off x="3406" y="297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46164" name="Text Box 74"/>
            <p:cNvSpPr txBox="1">
              <a:spLocks noChangeArrowheads="1"/>
            </p:cNvSpPr>
            <p:nvPr>
              <p:custDataLst>
                <p:tags r:id="rId78"/>
              </p:custDataLst>
            </p:nvPr>
          </p:nvSpPr>
          <p:spPr bwMode="auto">
            <a:xfrm>
              <a:off x="4123" y="2925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46165" name="Text Box 75"/>
            <p:cNvSpPr txBox="1">
              <a:spLocks noChangeArrowheads="1"/>
            </p:cNvSpPr>
            <p:nvPr>
              <p:custDataLst>
                <p:tags r:id="rId79"/>
              </p:custDataLst>
            </p:nvPr>
          </p:nvSpPr>
          <p:spPr bwMode="auto">
            <a:xfrm>
              <a:off x="2163" y="3499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46166" name="Text Box 76"/>
            <p:cNvSpPr txBox="1">
              <a:spLocks noChangeArrowheads="1"/>
            </p:cNvSpPr>
            <p:nvPr>
              <p:custDataLst>
                <p:tags r:id="rId80"/>
              </p:custDataLst>
            </p:nvPr>
          </p:nvSpPr>
          <p:spPr bwMode="auto">
            <a:xfrm>
              <a:off x="2593" y="297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</p:grpSp>
      <p:sp>
        <p:nvSpPr>
          <p:cNvPr id="46089" name="Text Box 77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46063" y="2670175"/>
            <a:ext cx="2713037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Take 1 or 2 at each turn</a:t>
            </a:r>
          </a:p>
          <a:p>
            <a:r>
              <a:rPr lang="en-US"/>
              <a:t>Goal: take the last match</a:t>
            </a:r>
          </a:p>
        </p:txBody>
      </p:sp>
      <p:sp>
        <p:nvSpPr>
          <p:cNvPr id="46090" name="Text Box 78" hidden="1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103813" y="1354138"/>
            <a:ext cx="735012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MAX</a:t>
            </a:r>
          </a:p>
        </p:txBody>
      </p:sp>
      <p:sp>
        <p:nvSpPr>
          <p:cNvPr id="46091" name="Text Box 79" hidden="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889375" y="2341563"/>
            <a:ext cx="649288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MIN</a:t>
            </a:r>
          </a:p>
        </p:txBody>
      </p:sp>
      <p:sp>
        <p:nvSpPr>
          <p:cNvPr id="46092" name="Text Box 80" hidden="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901950" y="4162425"/>
            <a:ext cx="649288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MIN</a:t>
            </a:r>
          </a:p>
        </p:txBody>
      </p:sp>
      <p:sp>
        <p:nvSpPr>
          <p:cNvPr id="46093" name="Text Box 81" hidden="1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3357563" y="3100388"/>
            <a:ext cx="735012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MAX</a:t>
            </a:r>
          </a:p>
        </p:txBody>
      </p:sp>
      <p:sp>
        <p:nvSpPr>
          <p:cNvPr id="46094" name="Text Box 82" hidden="1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219325" y="5073650"/>
            <a:ext cx="735013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MAX</a:t>
            </a:r>
          </a:p>
        </p:txBody>
      </p:sp>
      <p:sp>
        <p:nvSpPr>
          <p:cNvPr id="46095" name="AutoShape 83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 flipV="1">
            <a:off x="473075" y="4416425"/>
            <a:ext cx="455613" cy="379413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W</a:t>
            </a:r>
          </a:p>
        </p:txBody>
      </p:sp>
      <p:sp>
        <p:nvSpPr>
          <p:cNvPr id="46096" name="AutoShape 84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473075" y="5175250"/>
            <a:ext cx="455613" cy="379413"/>
          </a:xfrm>
          <a:prstGeom prst="triangle">
            <a:avLst>
              <a:gd name="adj" fmla="val 50000"/>
            </a:avLst>
          </a:prstGeom>
          <a:solidFill>
            <a:srgbClr val="FF7C8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W</a:t>
            </a:r>
          </a:p>
        </p:txBody>
      </p:sp>
      <p:sp>
        <p:nvSpPr>
          <p:cNvPr id="46097" name="Text Box 85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989013" y="4451350"/>
            <a:ext cx="6985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= 1.0</a:t>
            </a:r>
          </a:p>
        </p:txBody>
      </p:sp>
      <p:sp>
        <p:nvSpPr>
          <p:cNvPr id="46098" name="Text Box 86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1004888" y="5175250"/>
            <a:ext cx="7747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= -1.0</a:t>
            </a:r>
          </a:p>
        </p:txBody>
      </p:sp>
      <p:sp>
        <p:nvSpPr>
          <p:cNvPr id="46099" name="Text Box 87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701675" y="3656013"/>
            <a:ext cx="120015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MAX wins</a:t>
            </a:r>
          </a:p>
        </p:txBody>
      </p:sp>
      <p:sp>
        <p:nvSpPr>
          <p:cNvPr id="46100" name="Text Box 88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322263" y="5857875"/>
            <a:ext cx="1276350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MIN wins/</a:t>
            </a:r>
          </a:p>
          <a:p>
            <a:r>
              <a:rPr lang="en-US"/>
              <a:t>MAX loses</a:t>
            </a:r>
          </a:p>
        </p:txBody>
      </p:sp>
      <p:sp>
        <p:nvSpPr>
          <p:cNvPr id="46101" name="Line 89"/>
          <p:cNvSpPr>
            <a:spLocks noChangeShapeType="1"/>
          </p:cNvSpPr>
          <p:nvPr>
            <p:custDataLst>
              <p:tags r:id="rId20"/>
            </p:custDataLst>
          </p:nvPr>
        </p:nvSpPr>
        <p:spPr bwMode="auto">
          <a:xfrm flipH="1">
            <a:off x="852488" y="4035425"/>
            <a:ext cx="379412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102" name="Line 90"/>
          <p:cNvSpPr>
            <a:spLocks noChangeShapeType="1"/>
          </p:cNvSpPr>
          <p:nvPr>
            <p:custDataLst>
              <p:tags r:id="rId21"/>
            </p:custDataLst>
          </p:nvPr>
        </p:nvSpPr>
        <p:spPr bwMode="auto">
          <a:xfrm flipH="1" flipV="1">
            <a:off x="852488" y="5629275"/>
            <a:ext cx="2286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103" name="Rectangle 91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169863" y="3429000"/>
            <a:ext cx="1973262" cy="32639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104" name="Text Box 92"/>
          <p:cNvSpPr txBox="1">
            <a:spLocks noChangeArrowheads="1"/>
          </p:cNvSpPr>
          <p:nvPr/>
        </p:nvSpPr>
        <p:spPr bwMode="auto">
          <a:xfrm>
            <a:off x="5562600" y="1219200"/>
            <a:ext cx="6858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MAX</a:t>
            </a:r>
          </a:p>
        </p:txBody>
      </p:sp>
      <p:sp>
        <p:nvSpPr>
          <p:cNvPr id="46105" name="Text Box 93"/>
          <p:cNvSpPr txBox="1">
            <a:spLocks noChangeArrowheads="1"/>
          </p:cNvSpPr>
          <p:nvPr/>
        </p:nvSpPr>
        <p:spPr bwMode="auto">
          <a:xfrm>
            <a:off x="3429000" y="31384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MAX</a:t>
            </a:r>
          </a:p>
        </p:txBody>
      </p:sp>
      <p:sp>
        <p:nvSpPr>
          <p:cNvPr id="46106" name="Text Box 94"/>
          <p:cNvSpPr txBox="1">
            <a:spLocks noChangeArrowheads="1"/>
          </p:cNvSpPr>
          <p:nvPr/>
        </p:nvSpPr>
        <p:spPr bwMode="auto">
          <a:xfrm>
            <a:off x="2362200" y="50434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MAX</a:t>
            </a:r>
          </a:p>
        </p:txBody>
      </p:sp>
      <p:sp>
        <p:nvSpPr>
          <p:cNvPr id="46107" name="Text Box 95"/>
          <p:cNvSpPr txBox="1">
            <a:spLocks noChangeArrowheads="1"/>
          </p:cNvSpPr>
          <p:nvPr/>
        </p:nvSpPr>
        <p:spPr bwMode="auto">
          <a:xfrm>
            <a:off x="4267200" y="20716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MIN</a:t>
            </a:r>
          </a:p>
        </p:txBody>
      </p:sp>
      <p:sp>
        <p:nvSpPr>
          <p:cNvPr id="46108" name="Text Box 96"/>
          <p:cNvSpPr txBox="1">
            <a:spLocks noChangeArrowheads="1"/>
          </p:cNvSpPr>
          <p:nvPr/>
        </p:nvSpPr>
        <p:spPr bwMode="auto">
          <a:xfrm>
            <a:off x="3048000" y="40528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Baby Nim</a:t>
            </a:r>
          </a:p>
        </p:txBody>
      </p:sp>
      <p:grpSp>
        <p:nvGrpSpPr>
          <p:cNvPr id="48131" name="Group 3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854075" y="1076325"/>
            <a:ext cx="227013" cy="1366838"/>
            <a:chOff x="1063" y="1156"/>
            <a:chExt cx="143" cy="861"/>
          </a:xfrm>
        </p:grpSpPr>
        <p:sp>
          <p:nvSpPr>
            <p:cNvPr id="48231" name="Oval 4"/>
            <p:cNvSpPr>
              <a:spLocks noChangeArrowheads="1"/>
            </p:cNvSpPr>
            <p:nvPr>
              <p:custDataLst>
                <p:tags r:id="rId89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32" name="Rectangle 5"/>
            <p:cNvSpPr>
              <a:spLocks noChangeArrowheads="1"/>
            </p:cNvSpPr>
            <p:nvPr>
              <p:custDataLst>
                <p:tags r:id="rId90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8132" name="Group 6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474663" y="1076325"/>
            <a:ext cx="227012" cy="1366838"/>
            <a:chOff x="1063" y="1156"/>
            <a:chExt cx="143" cy="861"/>
          </a:xfrm>
        </p:grpSpPr>
        <p:sp>
          <p:nvSpPr>
            <p:cNvPr id="48229" name="Oval 7"/>
            <p:cNvSpPr>
              <a:spLocks noChangeArrowheads="1"/>
            </p:cNvSpPr>
            <p:nvPr>
              <p:custDataLst>
                <p:tags r:id="rId87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30" name="Rectangle 8"/>
            <p:cNvSpPr>
              <a:spLocks noChangeArrowheads="1"/>
            </p:cNvSpPr>
            <p:nvPr>
              <p:custDataLst>
                <p:tags r:id="rId88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8133" name="Group 9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1233488" y="1076325"/>
            <a:ext cx="227012" cy="1366838"/>
            <a:chOff x="1063" y="1156"/>
            <a:chExt cx="143" cy="861"/>
          </a:xfrm>
        </p:grpSpPr>
        <p:sp>
          <p:nvSpPr>
            <p:cNvPr id="48227" name="Oval 10"/>
            <p:cNvSpPr>
              <a:spLocks noChangeArrowheads="1"/>
            </p:cNvSpPr>
            <p:nvPr>
              <p:custDataLst>
                <p:tags r:id="rId85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28" name="Rectangle 11"/>
            <p:cNvSpPr>
              <a:spLocks noChangeArrowheads="1"/>
            </p:cNvSpPr>
            <p:nvPr>
              <p:custDataLst>
                <p:tags r:id="rId86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8134" name="Group 12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1612900" y="1076325"/>
            <a:ext cx="227013" cy="1366838"/>
            <a:chOff x="1063" y="1156"/>
            <a:chExt cx="143" cy="861"/>
          </a:xfrm>
        </p:grpSpPr>
        <p:sp>
          <p:nvSpPr>
            <p:cNvPr id="48225" name="Oval 13"/>
            <p:cNvSpPr>
              <a:spLocks noChangeArrowheads="1"/>
            </p:cNvSpPr>
            <p:nvPr>
              <p:custDataLst>
                <p:tags r:id="rId83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26" name="Rectangle 14"/>
            <p:cNvSpPr>
              <a:spLocks noChangeArrowheads="1"/>
            </p:cNvSpPr>
            <p:nvPr>
              <p:custDataLst>
                <p:tags r:id="rId84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8135" name="Group 15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1992313" y="1076325"/>
            <a:ext cx="227012" cy="1366838"/>
            <a:chOff x="1063" y="1156"/>
            <a:chExt cx="143" cy="861"/>
          </a:xfrm>
        </p:grpSpPr>
        <p:sp>
          <p:nvSpPr>
            <p:cNvPr id="48223" name="Oval 16"/>
            <p:cNvSpPr>
              <a:spLocks noChangeArrowheads="1"/>
            </p:cNvSpPr>
            <p:nvPr>
              <p:custDataLst>
                <p:tags r:id="rId81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24" name="Rectangle 17"/>
            <p:cNvSpPr>
              <a:spLocks noChangeArrowheads="1"/>
            </p:cNvSpPr>
            <p:nvPr>
              <p:custDataLst>
                <p:tags r:id="rId82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8136" name="Group 18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2901950" y="1152525"/>
            <a:ext cx="5918200" cy="5235575"/>
            <a:chOff x="2019" y="869"/>
            <a:chExt cx="3382" cy="3155"/>
          </a:xfrm>
        </p:grpSpPr>
        <p:sp>
          <p:nvSpPr>
            <p:cNvPr id="48165" name="AutoShape 19"/>
            <p:cNvSpPr>
              <a:spLocks noChangeArrowheads="1"/>
            </p:cNvSpPr>
            <p:nvPr>
              <p:custDataLst>
                <p:tags r:id="rId23"/>
              </p:custDataLst>
            </p:nvPr>
          </p:nvSpPr>
          <p:spPr bwMode="auto">
            <a:xfrm>
              <a:off x="3884" y="869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5</a:t>
              </a:r>
            </a:p>
          </p:txBody>
        </p:sp>
        <p:sp>
          <p:nvSpPr>
            <p:cNvPr id="48166" name="AutoShape 20"/>
            <p:cNvSpPr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 flipV="1">
              <a:off x="3119" y="1491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4</a:t>
              </a:r>
            </a:p>
          </p:txBody>
        </p:sp>
        <p:sp>
          <p:nvSpPr>
            <p:cNvPr id="48167" name="AutoShape 21"/>
            <p:cNvSpPr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 flipV="1">
              <a:off x="4744" y="1491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3</a:t>
              </a:r>
            </a:p>
          </p:txBody>
        </p:sp>
        <p:sp>
          <p:nvSpPr>
            <p:cNvPr id="48168" name="AutoShape 22"/>
            <p:cNvSpPr>
              <a:spLocks noChangeArrowheads="1"/>
            </p:cNvSpPr>
            <p:nvPr>
              <p:custDataLst>
                <p:tags r:id="rId26"/>
              </p:custDataLst>
            </p:nvPr>
          </p:nvSpPr>
          <p:spPr bwMode="auto">
            <a:xfrm>
              <a:off x="2689" y="2017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3</a:t>
              </a:r>
            </a:p>
          </p:txBody>
        </p:sp>
        <p:sp>
          <p:nvSpPr>
            <p:cNvPr id="48169" name="AutoShape 23"/>
            <p:cNvSpPr>
              <a:spLocks noChangeArrowheads="1"/>
            </p:cNvSpPr>
            <p:nvPr>
              <p:custDataLst>
                <p:tags r:id="rId27"/>
              </p:custDataLst>
            </p:nvPr>
          </p:nvSpPr>
          <p:spPr bwMode="auto">
            <a:xfrm>
              <a:off x="3454" y="2017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2</a:t>
              </a:r>
            </a:p>
          </p:txBody>
        </p:sp>
        <p:sp>
          <p:nvSpPr>
            <p:cNvPr id="48170" name="AutoShape 24"/>
            <p:cNvSpPr>
              <a:spLocks noChangeArrowheads="1"/>
            </p:cNvSpPr>
            <p:nvPr>
              <p:custDataLst>
                <p:tags r:id="rId28"/>
              </p:custDataLst>
            </p:nvPr>
          </p:nvSpPr>
          <p:spPr bwMode="auto">
            <a:xfrm>
              <a:off x="4362" y="1969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2</a:t>
              </a:r>
            </a:p>
          </p:txBody>
        </p:sp>
        <p:sp>
          <p:nvSpPr>
            <p:cNvPr id="48171" name="AutoShape 25"/>
            <p:cNvSpPr>
              <a:spLocks noChangeArrowheads="1"/>
            </p:cNvSpPr>
            <p:nvPr>
              <p:custDataLst>
                <p:tags r:id="rId29"/>
              </p:custDataLst>
            </p:nvPr>
          </p:nvSpPr>
          <p:spPr bwMode="auto">
            <a:xfrm>
              <a:off x="5079" y="1969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48172" name="Line 26"/>
            <p:cNvSpPr>
              <a:spLocks noChangeShapeType="1"/>
            </p:cNvSpPr>
            <p:nvPr>
              <p:custDataLst>
                <p:tags r:id="rId30"/>
              </p:custDataLst>
            </p:nvPr>
          </p:nvSpPr>
          <p:spPr bwMode="auto">
            <a:xfrm flipH="1">
              <a:off x="3262" y="1108"/>
              <a:ext cx="765" cy="38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73" name="Line 27"/>
            <p:cNvSpPr>
              <a:spLocks noChangeShapeType="1"/>
            </p:cNvSpPr>
            <p:nvPr>
              <p:custDataLst>
                <p:tags r:id="rId31"/>
              </p:custDataLst>
            </p:nvPr>
          </p:nvSpPr>
          <p:spPr bwMode="auto">
            <a:xfrm>
              <a:off x="4027" y="1108"/>
              <a:ext cx="861" cy="38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74" name="Text Box 28"/>
            <p:cNvSpPr txBox="1">
              <a:spLocks noChangeArrowheads="1"/>
            </p:cNvSpPr>
            <p:nvPr>
              <p:custDataLst>
                <p:tags r:id="rId32"/>
              </p:custDataLst>
            </p:nvPr>
          </p:nvSpPr>
          <p:spPr bwMode="auto">
            <a:xfrm>
              <a:off x="3396" y="1130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48175" name="Text Box 29"/>
            <p:cNvSpPr txBox="1">
              <a:spLocks noChangeArrowheads="1"/>
            </p:cNvSpPr>
            <p:nvPr>
              <p:custDataLst>
                <p:tags r:id="rId33"/>
              </p:custDataLst>
            </p:nvPr>
          </p:nvSpPr>
          <p:spPr bwMode="auto">
            <a:xfrm>
              <a:off x="4505" y="1108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48176" name="Line 30"/>
            <p:cNvSpPr>
              <a:spLocks noChangeShapeType="1"/>
            </p:cNvSpPr>
            <p:nvPr>
              <p:custDataLst>
                <p:tags r:id="rId34"/>
              </p:custDataLst>
            </p:nvPr>
          </p:nvSpPr>
          <p:spPr bwMode="auto">
            <a:xfrm flipH="1">
              <a:off x="2832" y="1730"/>
              <a:ext cx="383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77" name="Line 31"/>
            <p:cNvSpPr>
              <a:spLocks noChangeShapeType="1"/>
            </p:cNvSpPr>
            <p:nvPr>
              <p:custDataLst>
                <p:tags r:id="rId35"/>
              </p:custDataLst>
            </p:nvPr>
          </p:nvSpPr>
          <p:spPr bwMode="auto">
            <a:xfrm>
              <a:off x="3310" y="1730"/>
              <a:ext cx="287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78" name="Line 32"/>
            <p:cNvSpPr>
              <a:spLocks noChangeShapeType="1"/>
            </p:cNvSpPr>
            <p:nvPr>
              <p:custDataLst>
                <p:tags r:id="rId36"/>
              </p:custDataLst>
            </p:nvPr>
          </p:nvSpPr>
          <p:spPr bwMode="auto">
            <a:xfrm flipH="1">
              <a:off x="4505" y="1682"/>
              <a:ext cx="287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79" name="Line 33"/>
            <p:cNvSpPr>
              <a:spLocks noChangeShapeType="1"/>
            </p:cNvSpPr>
            <p:nvPr>
              <p:custDataLst>
                <p:tags r:id="rId37"/>
              </p:custDataLst>
            </p:nvPr>
          </p:nvSpPr>
          <p:spPr bwMode="auto">
            <a:xfrm>
              <a:off x="4936" y="1682"/>
              <a:ext cx="287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80" name="Text Box 34"/>
            <p:cNvSpPr txBox="1">
              <a:spLocks noChangeArrowheads="1"/>
            </p:cNvSpPr>
            <p:nvPr>
              <p:custDataLst>
                <p:tags r:id="rId38"/>
              </p:custDataLst>
            </p:nvPr>
          </p:nvSpPr>
          <p:spPr bwMode="auto">
            <a:xfrm>
              <a:off x="2880" y="1682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48181" name="Text Box 35"/>
            <p:cNvSpPr txBox="1">
              <a:spLocks noChangeArrowheads="1"/>
            </p:cNvSpPr>
            <p:nvPr>
              <p:custDataLst>
                <p:tags r:id="rId39"/>
              </p:custDataLst>
            </p:nvPr>
          </p:nvSpPr>
          <p:spPr bwMode="auto">
            <a:xfrm>
              <a:off x="4410" y="1634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48182" name="Text Box 36"/>
            <p:cNvSpPr txBox="1">
              <a:spLocks noChangeArrowheads="1"/>
            </p:cNvSpPr>
            <p:nvPr>
              <p:custDataLst>
                <p:tags r:id="rId40"/>
              </p:custDataLst>
            </p:nvPr>
          </p:nvSpPr>
          <p:spPr bwMode="auto">
            <a:xfrm>
              <a:off x="3454" y="1634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48183" name="Text Box 37"/>
            <p:cNvSpPr txBox="1">
              <a:spLocks noChangeArrowheads="1"/>
            </p:cNvSpPr>
            <p:nvPr>
              <p:custDataLst>
                <p:tags r:id="rId41"/>
              </p:custDataLst>
            </p:nvPr>
          </p:nvSpPr>
          <p:spPr bwMode="auto">
            <a:xfrm>
              <a:off x="5127" y="1634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48184" name="AutoShape 38"/>
            <p:cNvSpPr>
              <a:spLocks noChangeArrowheads="1"/>
            </p:cNvSpPr>
            <p:nvPr>
              <p:custDataLst>
                <p:tags r:id="rId42"/>
              </p:custDataLst>
            </p:nvPr>
          </p:nvSpPr>
          <p:spPr bwMode="auto">
            <a:xfrm flipV="1">
              <a:off x="5079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48185" name="Line 39"/>
            <p:cNvSpPr>
              <a:spLocks noChangeShapeType="1"/>
            </p:cNvSpPr>
            <p:nvPr>
              <p:custDataLst>
                <p:tags r:id="rId43"/>
              </p:custDataLst>
            </p:nvPr>
          </p:nvSpPr>
          <p:spPr bwMode="auto">
            <a:xfrm>
              <a:off x="5223" y="2208"/>
              <a:ext cx="0" cy="4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86" name="Text Box 40"/>
            <p:cNvSpPr txBox="1">
              <a:spLocks noChangeArrowheads="1"/>
            </p:cNvSpPr>
            <p:nvPr>
              <p:custDataLst>
                <p:tags r:id="rId44"/>
              </p:custDataLst>
            </p:nvPr>
          </p:nvSpPr>
          <p:spPr bwMode="auto">
            <a:xfrm>
              <a:off x="5223" y="2351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48187" name="AutoShape 41"/>
            <p:cNvSpPr>
              <a:spLocks noChangeArrowheads="1"/>
            </p:cNvSpPr>
            <p:nvPr>
              <p:custDataLst>
                <p:tags r:id="rId45"/>
              </p:custDataLst>
            </p:nvPr>
          </p:nvSpPr>
          <p:spPr bwMode="auto">
            <a:xfrm flipV="1">
              <a:off x="4601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48188" name="AutoShape 42"/>
            <p:cNvSpPr>
              <a:spLocks noChangeArrowheads="1"/>
            </p:cNvSpPr>
            <p:nvPr>
              <p:custDataLst>
                <p:tags r:id="rId46"/>
              </p:custDataLst>
            </p:nvPr>
          </p:nvSpPr>
          <p:spPr bwMode="auto">
            <a:xfrm flipV="1">
              <a:off x="4171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48189" name="AutoShape 43"/>
            <p:cNvSpPr>
              <a:spLocks noChangeArrowheads="1"/>
            </p:cNvSpPr>
            <p:nvPr>
              <p:custDataLst>
                <p:tags r:id="rId47"/>
              </p:custDataLst>
            </p:nvPr>
          </p:nvSpPr>
          <p:spPr bwMode="auto">
            <a:xfrm flipV="1">
              <a:off x="2450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2</a:t>
              </a:r>
            </a:p>
          </p:txBody>
        </p:sp>
        <p:sp>
          <p:nvSpPr>
            <p:cNvPr id="48190" name="AutoShape 44"/>
            <p:cNvSpPr>
              <a:spLocks noChangeArrowheads="1"/>
            </p:cNvSpPr>
            <p:nvPr>
              <p:custDataLst>
                <p:tags r:id="rId48"/>
              </p:custDataLst>
            </p:nvPr>
          </p:nvSpPr>
          <p:spPr bwMode="auto">
            <a:xfrm flipV="1">
              <a:off x="2880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48191" name="AutoShape 45"/>
            <p:cNvSpPr>
              <a:spLocks noChangeArrowheads="1"/>
            </p:cNvSpPr>
            <p:nvPr>
              <p:custDataLst>
                <p:tags r:id="rId49"/>
              </p:custDataLst>
            </p:nvPr>
          </p:nvSpPr>
          <p:spPr bwMode="auto">
            <a:xfrm flipV="1">
              <a:off x="3262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48192" name="AutoShape 46"/>
            <p:cNvSpPr>
              <a:spLocks noChangeArrowheads="1"/>
            </p:cNvSpPr>
            <p:nvPr>
              <p:custDataLst>
                <p:tags r:id="rId50"/>
              </p:custDataLst>
            </p:nvPr>
          </p:nvSpPr>
          <p:spPr bwMode="auto">
            <a:xfrm flipV="1">
              <a:off x="3693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48193" name="Line 47"/>
            <p:cNvSpPr>
              <a:spLocks noChangeShapeType="1"/>
            </p:cNvSpPr>
            <p:nvPr>
              <p:custDataLst>
                <p:tags r:id="rId51"/>
              </p:custDataLst>
            </p:nvPr>
          </p:nvSpPr>
          <p:spPr bwMode="auto">
            <a:xfrm flipH="1">
              <a:off x="4314" y="2208"/>
              <a:ext cx="191" cy="4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94" name="Line 48"/>
            <p:cNvSpPr>
              <a:spLocks noChangeShapeType="1"/>
            </p:cNvSpPr>
            <p:nvPr>
              <p:custDataLst>
                <p:tags r:id="rId52"/>
              </p:custDataLst>
            </p:nvPr>
          </p:nvSpPr>
          <p:spPr bwMode="auto">
            <a:xfrm>
              <a:off x="4505" y="2208"/>
              <a:ext cx="239" cy="4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95" name="Line 49"/>
            <p:cNvSpPr>
              <a:spLocks noChangeShapeType="1"/>
            </p:cNvSpPr>
            <p:nvPr>
              <p:custDataLst>
                <p:tags r:id="rId53"/>
              </p:custDataLst>
            </p:nvPr>
          </p:nvSpPr>
          <p:spPr bwMode="auto">
            <a:xfrm>
              <a:off x="3597" y="2256"/>
              <a:ext cx="239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96" name="Line 50"/>
            <p:cNvSpPr>
              <a:spLocks noChangeShapeType="1"/>
            </p:cNvSpPr>
            <p:nvPr>
              <p:custDataLst>
                <p:tags r:id="rId54"/>
              </p:custDataLst>
            </p:nvPr>
          </p:nvSpPr>
          <p:spPr bwMode="auto">
            <a:xfrm flipH="1">
              <a:off x="3406" y="2256"/>
              <a:ext cx="191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97" name="Line 51"/>
            <p:cNvSpPr>
              <a:spLocks noChangeShapeType="1"/>
            </p:cNvSpPr>
            <p:nvPr>
              <p:custDataLst>
                <p:tags r:id="rId55"/>
              </p:custDataLst>
            </p:nvPr>
          </p:nvSpPr>
          <p:spPr bwMode="auto">
            <a:xfrm>
              <a:off x="2832" y="2256"/>
              <a:ext cx="191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98" name="Line 52"/>
            <p:cNvSpPr>
              <a:spLocks noChangeShapeType="1"/>
            </p:cNvSpPr>
            <p:nvPr>
              <p:custDataLst>
                <p:tags r:id="rId56"/>
              </p:custDataLst>
            </p:nvPr>
          </p:nvSpPr>
          <p:spPr bwMode="auto">
            <a:xfrm flipH="1">
              <a:off x="2545" y="2256"/>
              <a:ext cx="287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99" name="Text Box 53"/>
            <p:cNvSpPr txBox="1">
              <a:spLocks noChangeArrowheads="1"/>
            </p:cNvSpPr>
            <p:nvPr>
              <p:custDataLst>
                <p:tags r:id="rId57"/>
              </p:custDataLst>
            </p:nvPr>
          </p:nvSpPr>
          <p:spPr bwMode="auto">
            <a:xfrm>
              <a:off x="2498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48200" name="Text Box 54"/>
            <p:cNvSpPr txBox="1">
              <a:spLocks noChangeArrowheads="1"/>
            </p:cNvSpPr>
            <p:nvPr>
              <p:custDataLst>
                <p:tags r:id="rId58"/>
              </p:custDataLst>
            </p:nvPr>
          </p:nvSpPr>
          <p:spPr bwMode="auto">
            <a:xfrm>
              <a:off x="3310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48201" name="Text Box 55"/>
            <p:cNvSpPr txBox="1">
              <a:spLocks noChangeArrowheads="1"/>
            </p:cNvSpPr>
            <p:nvPr>
              <p:custDataLst>
                <p:tags r:id="rId59"/>
              </p:custDataLst>
            </p:nvPr>
          </p:nvSpPr>
          <p:spPr bwMode="auto">
            <a:xfrm>
              <a:off x="4219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48202" name="Text Box 56"/>
            <p:cNvSpPr txBox="1">
              <a:spLocks noChangeArrowheads="1"/>
            </p:cNvSpPr>
            <p:nvPr>
              <p:custDataLst>
                <p:tags r:id="rId60"/>
              </p:custDataLst>
            </p:nvPr>
          </p:nvSpPr>
          <p:spPr bwMode="auto">
            <a:xfrm>
              <a:off x="2928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48203" name="Text Box 57"/>
            <p:cNvSpPr txBox="1">
              <a:spLocks noChangeArrowheads="1"/>
            </p:cNvSpPr>
            <p:nvPr>
              <p:custDataLst>
                <p:tags r:id="rId61"/>
              </p:custDataLst>
            </p:nvPr>
          </p:nvSpPr>
          <p:spPr bwMode="auto">
            <a:xfrm>
              <a:off x="3693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48204" name="Text Box 58"/>
            <p:cNvSpPr txBox="1">
              <a:spLocks noChangeArrowheads="1"/>
            </p:cNvSpPr>
            <p:nvPr>
              <p:custDataLst>
                <p:tags r:id="rId62"/>
              </p:custDataLst>
            </p:nvPr>
          </p:nvSpPr>
          <p:spPr bwMode="auto">
            <a:xfrm>
              <a:off x="4601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48205" name="AutoShape 59"/>
            <p:cNvSpPr>
              <a:spLocks noChangeArrowheads="1"/>
            </p:cNvSpPr>
            <p:nvPr>
              <p:custDataLst>
                <p:tags r:id="rId63"/>
              </p:custDataLst>
            </p:nvPr>
          </p:nvSpPr>
          <p:spPr bwMode="auto">
            <a:xfrm>
              <a:off x="2019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48206" name="AutoShape 60"/>
            <p:cNvSpPr>
              <a:spLocks noChangeArrowheads="1"/>
            </p:cNvSpPr>
            <p:nvPr>
              <p:custDataLst>
                <p:tags r:id="rId64"/>
              </p:custDataLst>
            </p:nvPr>
          </p:nvSpPr>
          <p:spPr bwMode="auto">
            <a:xfrm>
              <a:off x="2450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48207" name="AutoShape 61"/>
            <p:cNvSpPr>
              <a:spLocks noChangeArrowheads="1"/>
            </p:cNvSpPr>
            <p:nvPr>
              <p:custDataLst>
                <p:tags r:id="rId65"/>
              </p:custDataLst>
            </p:nvPr>
          </p:nvSpPr>
          <p:spPr bwMode="auto">
            <a:xfrm>
              <a:off x="2880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48208" name="AutoShape 62"/>
            <p:cNvSpPr>
              <a:spLocks noChangeArrowheads="1"/>
            </p:cNvSpPr>
            <p:nvPr>
              <p:custDataLst>
                <p:tags r:id="rId66"/>
              </p:custDataLst>
            </p:nvPr>
          </p:nvSpPr>
          <p:spPr bwMode="auto">
            <a:xfrm>
              <a:off x="3262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48209" name="AutoShape 63"/>
            <p:cNvSpPr>
              <a:spLocks noChangeArrowheads="1"/>
            </p:cNvSpPr>
            <p:nvPr>
              <p:custDataLst>
                <p:tags r:id="rId67"/>
              </p:custDataLst>
            </p:nvPr>
          </p:nvSpPr>
          <p:spPr bwMode="auto">
            <a:xfrm>
              <a:off x="4171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48210" name="AutoShape 64"/>
            <p:cNvSpPr>
              <a:spLocks noChangeArrowheads="1"/>
            </p:cNvSpPr>
            <p:nvPr>
              <p:custDataLst>
                <p:tags r:id="rId68"/>
              </p:custDataLst>
            </p:nvPr>
          </p:nvSpPr>
          <p:spPr bwMode="auto">
            <a:xfrm flipV="1">
              <a:off x="2019" y="3785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48211" name="Line 65"/>
            <p:cNvSpPr>
              <a:spLocks noChangeShapeType="1"/>
            </p:cNvSpPr>
            <p:nvPr>
              <p:custDataLst>
                <p:tags r:id="rId69"/>
              </p:custDataLst>
            </p:nvPr>
          </p:nvSpPr>
          <p:spPr bwMode="auto">
            <a:xfrm flipH="1">
              <a:off x="2163" y="2925"/>
              <a:ext cx="43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12" name="Line 66"/>
            <p:cNvSpPr>
              <a:spLocks noChangeShapeType="1"/>
            </p:cNvSpPr>
            <p:nvPr>
              <p:custDataLst>
                <p:tags r:id="rId70"/>
              </p:custDataLst>
            </p:nvPr>
          </p:nvSpPr>
          <p:spPr bwMode="auto">
            <a:xfrm>
              <a:off x="2593" y="2925"/>
              <a:ext cx="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13" name="Line 67"/>
            <p:cNvSpPr>
              <a:spLocks noChangeShapeType="1"/>
            </p:cNvSpPr>
            <p:nvPr>
              <p:custDataLst>
                <p:tags r:id="rId71"/>
              </p:custDataLst>
            </p:nvPr>
          </p:nvSpPr>
          <p:spPr bwMode="auto">
            <a:xfrm>
              <a:off x="3023" y="2925"/>
              <a:ext cx="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14" name="Line 68"/>
            <p:cNvSpPr>
              <a:spLocks noChangeShapeType="1"/>
            </p:cNvSpPr>
            <p:nvPr>
              <p:custDataLst>
                <p:tags r:id="rId72"/>
              </p:custDataLst>
            </p:nvPr>
          </p:nvSpPr>
          <p:spPr bwMode="auto">
            <a:xfrm>
              <a:off x="3406" y="2925"/>
              <a:ext cx="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15" name="Line 69"/>
            <p:cNvSpPr>
              <a:spLocks noChangeShapeType="1"/>
            </p:cNvSpPr>
            <p:nvPr>
              <p:custDataLst>
                <p:tags r:id="rId73"/>
              </p:custDataLst>
            </p:nvPr>
          </p:nvSpPr>
          <p:spPr bwMode="auto">
            <a:xfrm>
              <a:off x="4314" y="2877"/>
              <a:ext cx="0" cy="33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16" name="Line 70"/>
            <p:cNvSpPr>
              <a:spLocks noChangeShapeType="1"/>
            </p:cNvSpPr>
            <p:nvPr>
              <p:custDataLst>
                <p:tags r:id="rId74"/>
              </p:custDataLst>
            </p:nvPr>
          </p:nvSpPr>
          <p:spPr bwMode="auto">
            <a:xfrm>
              <a:off x="2163" y="3451"/>
              <a:ext cx="0" cy="33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17" name="Text Box 71"/>
            <p:cNvSpPr txBox="1">
              <a:spLocks noChangeArrowheads="1"/>
            </p:cNvSpPr>
            <p:nvPr>
              <p:custDataLst>
                <p:tags r:id="rId75"/>
              </p:custDataLst>
            </p:nvPr>
          </p:nvSpPr>
          <p:spPr bwMode="auto">
            <a:xfrm>
              <a:off x="2211" y="2877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48218" name="Text Box 72"/>
            <p:cNvSpPr txBox="1">
              <a:spLocks noChangeArrowheads="1"/>
            </p:cNvSpPr>
            <p:nvPr>
              <p:custDataLst>
                <p:tags r:id="rId76"/>
              </p:custDataLst>
            </p:nvPr>
          </p:nvSpPr>
          <p:spPr bwMode="auto">
            <a:xfrm>
              <a:off x="3023" y="2925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48219" name="Text Box 73"/>
            <p:cNvSpPr txBox="1">
              <a:spLocks noChangeArrowheads="1"/>
            </p:cNvSpPr>
            <p:nvPr>
              <p:custDataLst>
                <p:tags r:id="rId77"/>
              </p:custDataLst>
            </p:nvPr>
          </p:nvSpPr>
          <p:spPr bwMode="auto">
            <a:xfrm>
              <a:off x="3406" y="297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48220" name="Text Box 74"/>
            <p:cNvSpPr txBox="1">
              <a:spLocks noChangeArrowheads="1"/>
            </p:cNvSpPr>
            <p:nvPr>
              <p:custDataLst>
                <p:tags r:id="rId78"/>
              </p:custDataLst>
            </p:nvPr>
          </p:nvSpPr>
          <p:spPr bwMode="auto">
            <a:xfrm>
              <a:off x="4123" y="2925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48221" name="Text Box 75"/>
            <p:cNvSpPr txBox="1">
              <a:spLocks noChangeArrowheads="1"/>
            </p:cNvSpPr>
            <p:nvPr>
              <p:custDataLst>
                <p:tags r:id="rId79"/>
              </p:custDataLst>
            </p:nvPr>
          </p:nvSpPr>
          <p:spPr bwMode="auto">
            <a:xfrm>
              <a:off x="2163" y="3499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48222" name="Text Box 76"/>
            <p:cNvSpPr txBox="1">
              <a:spLocks noChangeArrowheads="1"/>
            </p:cNvSpPr>
            <p:nvPr>
              <p:custDataLst>
                <p:tags r:id="rId80"/>
              </p:custDataLst>
            </p:nvPr>
          </p:nvSpPr>
          <p:spPr bwMode="auto">
            <a:xfrm>
              <a:off x="2593" y="297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</p:grpSp>
      <p:sp>
        <p:nvSpPr>
          <p:cNvPr id="48137" name="Text Box 77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46063" y="2670175"/>
            <a:ext cx="2713037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Take 1 or 2 at each turn</a:t>
            </a:r>
          </a:p>
          <a:p>
            <a:r>
              <a:rPr lang="en-US"/>
              <a:t>Goal: take the last match</a:t>
            </a:r>
          </a:p>
        </p:txBody>
      </p:sp>
      <p:sp>
        <p:nvSpPr>
          <p:cNvPr id="48138" name="Text Box 78" hidden="1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103813" y="1354138"/>
            <a:ext cx="735012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MAX</a:t>
            </a:r>
          </a:p>
        </p:txBody>
      </p:sp>
      <p:sp>
        <p:nvSpPr>
          <p:cNvPr id="48139" name="Text Box 79" hidden="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889375" y="2341563"/>
            <a:ext cx="649288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MIN</a:t>
            </a:r>
          </a:p>
        </p:txBody>
      </p:sp>
      <p:sp>
        <p:nvSpPr>
          <p:cNvPr id="48140" name="Text Box 80" hidden="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901950" y="4162425"/>
            <a:ext cx="649288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MIN</a:t>
            </a:r>
          </a:p>
        </p:txBody>
      </p:sp>
      <p:sp>
        <p:nvSpPr>
          <p:cNvPr id="48141" name="Text Box 81" hidden="1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3357563" y="3100388"/>
            <a:ext cx="735012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MAX</a:t>
            </a:r>
          </a:p>
        </p:txBody>
      </p:sp>
      <p:sp>
        <p:nvSpPr>
          <p:cNvPr id="48142" name="Text Box 82" hidden="1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219325" y="5073650"/>
            <a:ext cx="735013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MAX</a:t>
            </a:r>
          </a:p>
        </p:txBody>
      </p:sp>
      <p:sp>
        <p:nvSpPr>
          <p:cNvPr id="48143" name="AutoShape 83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 flipV="1">
            <a:off x="473075" y="4416425"/>
            <a:ext cx="455613" cy="379413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W</a:t>
            </a:r>
          </a:p>
        </p:txBody>
      </p:sp>
      <p:sp>
        <p:nvSpPr>
          <p:cNvPr id="48144" name="AutoShape 84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473075" y="5175250"/>
            <a:ext cx="455613" cy="379413"/>
          </a:xfrm>
          <a:prstGeom prst="triangle">
            <a:avLst>
              <a:gd name="adj" fmla="val 50000"/>
            </a:avLst>
          </a:prstGeom>
          <a:solidFill>
            <a:srgbClr val="FF7C8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W</a:t>
            </a:r>
          </a:p>
        </p:txBody>
      </p:sp>
      <p:sp>
        <p:nvSpPr>
          <p:cNvPr id="48145" name="Text Box 85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989013" y="4451350"/>
            <a:ext cx="6985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= 1.0</a:t>
            </a:r>
          </a:p>
        </p:txBody>
      </p:sp>
      <p:sp>
        <p:nvSpPr>
          <p:cNvPr id="48146" name="Text Box 86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1004888" y="5175250"/>
            <a:ext cx="7747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= -1.0</a:t>
            </a:r>
          </a:p>
        </p:txBody>
      </p:sp>
      <p:sp>
        <p:nvSpPr>
          <p:cNvPr id="48147" name="Text Box 87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701675" y="3656013"/>
            <a:ext cx="120015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MAX wins</a:t>
            </a:r>
          </a:p>
        </p:txBody>
      </p:sp>
      <p:sp>
        <p:nvSpPr>
          <p:cNvPr id="48148" name="Text Box 88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322263" y="5857875"/>
            <a:ext cx="1276350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MIN wins/</a:t>
            </a:r>
          </a:p>
          <a:p>
            <a:r>
              <a:rPr lang="en-US"/>
              <a:t>MAX loses</a:t>
            </a:r>
          </a:p>
        </p:txBody>
      </p:sp>
      <p:sp>
        <p:nvSpPr>
          <p:cNvPr id="48149" name="Line 89"/>
          <p:cNvSpPr>
            <a:spLocks noChangeShapeType="1"/>
          </p:cNvSpPr>
          <p:nvPr>
            <p:custDataLst>
              <p:tags r:id="rId20"/>
            </p:custDataLst>
          </p:nvPr>
        </p:nvSpPr>
        <p:spPr bwMode="auto">
          <a:xfrm flipH="1">
            <a:off x="852488" y="4035425"/>
            <a:ext cx="379412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50" name="Line 90"/>
          <p:cNvSpPr>
            <a:spLocks noChangeShapeType="1"/>
          </p:cNvSpPr>
          <p:nvPr>
            <p:custDataLst>
              <p:tags r:id="rId21"/>
            </p:custDataLst>
          </p:nvPr>
        </p:nvSpPr>
        <p:spPr bwMode="auto">
          <a:xfrm flipH="1" flipV="1">
            <a:off x="852488" y="5629275"/>
            <a:ext cx="2286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51" name="Rectangle 91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169863" y="3429000"/>
            <a:ext cx="1973262" cy="32639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52" name="Text Box 92"/>
          <p:cNvSpPr txBox="1">
            <a:spLocks noChangeArrowheads="1"/>
          </p:cNvSpPr>
          <p:nvPr/>
        </p:nvSpPr>
        <p:spPr bwMode="auto">
          <a:xfrm>
            <a:off x="5562600" y="1219200"/>
            <a:ext cx="6858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MAX</a:t>
            </a:r>
          </a:p>
        </p:txBody>
      </p:sp>
      <p:sp>
        <p:nvSpPr>
          <p:cNvPr id="48153" name="Text Box 93"/>
          <p:cNvSpPr txBox="1">
            <a:spLocks noChangeArrowheads="1"/>
          </p:cNvSpPr>
          <p:nvPr/>
        </p:nvSpPr>
        <p:spPr bwMode="auto">
          <a:xfrm>
            <a:off x="3429000" y="31384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MAX</a:t>
            </a:r>
          </a:p>
        </p:txBody>
      </p:sp>
      <p:sp>
        <p:nvSpPr>
          <p:cNvPr id="48154" name="Text Box 94"/>
          <p:cNvSpPr txBox="1">
            <a:spLocks noChangeArrowheads="1"/>
          </p:cNvSpPr>
          <p:nvPr/>
        </p:nvSpPr>
        <p:spPr bwMode="auto">
          <a:xfrm>
            <a:off x="2362200" y="50434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MAX</a:t>
            </a:r>
          </a:p>
        </p:txBody>
      </p:sp>
      <p:sp>
        <p:nvSpPr>
          <p:cNvPr id="48155" name="Text Box 95"/>
          <p:cNvSpPr txBox="1">
            <a:spLocks noChangeArrowheads="1"/>
          </p:cNvSpPr>
          <p:nvPr/>
        </p:nvSpPr>
        <p:spPr bwMode="auto">
          <a:xfrm>
            <a:off x="4267200" y="20716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MIN</a:t>
            </a:r>
          </a:p>
        </p:txBody>
      </p:sp>
      <p:sp>
        <p:nvSpPr>
          <p:cNvPr id="48156" name="Text Box 96"/>
          <p:cNvSpPr txBox="1">
            <a:spLocks noChangeArrowheads="1"/>
          </p:cNvSpPr>
          <p:nvPr/>
        </p:nvSpPr>
        <p:spPr bwMode="auto">
          <a:xfrm>
            <a:off x="3048000" y="40528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MIN</a:t>
            </a:r>
          </a:p>
        </p:txBody>
      </p:sp>
      <p:sp>
        <p:nvSpPr>
          <p:cNvPr id="48157" name="Oval 97"/>
          <p:cNvSpPr>
            <a:spLocks noChangeArrowheads="1"/>
          </p:cNvSpPr>
          <p:nvPr/>
        </p:nvSpPr>
        <p:spPr bwMode="auto">
          <a:xfrm>
            <a:off x="3505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48158" name="Oval 98"/>
          <p:cNvSpPr>
            <a:spLocks noChangeArrowheads="1"/>
          </p:cNvSpPr>
          <p:nvPr/>
        </p:nvSpPr>
        <p:spPr bwMode="auto">
          <a:xfrm>
            <a:off x="2819400" y="60960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48159" name="Oval 99"/>
          <p:cNvSpPr>
            <a:spLocks noChangeArrowheads="1"/>
          </p:cNvSpPr>
          <p:nvPr/>
        </p:nvSpPr>
        <p:spPr bwMode="auto">
          <a:xfrm>
            <a:off x="5715000" y="44196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48160" name="Oval 100"/>
          <p:cNvSpPr>
            <a:spLocks noChangeArrowheads="1"/>
          </p:cNvSpPr>
          <p:nvPr/>
        </p:nvSpPr>
        <p:spPr bwMode="auto">
          <a:xfrm>
            <a:off x="7239000" y="4343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48161" name="Oval 101"/>
          <p:cNvSpPr>
            <a:spLocks noChangeArrowheads="1"/>
          </p:cNvSpPr>
          <p:nvPr/>
        </p:nvSpPr>
        <p:spPr bwMode="auto">
          <a:xfrm>
            <a:off x="8153400" y="4343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48162" name="Oval 102"/>
          <p:cNvSpPr>
            <a:spLocks noChangeArrowheads="1"/>
          </p:cNvSpPr>
          <p:nvPr/>
        </p:nvSpPr>
        <p:spPr bwMode="auto">
          <a:xfrm>
            <a:off x="4267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48163" name="Oval 103"/>
          <p:cNvSpPr>
            <a:spLocks noChangeArrowheads="1"/>
          </p:cNvSpPr>
          <p:nvPr/>
        </p:nvSpPr>
        <p:spPr bwMode="auto">
          <a:xfrm>
            <a:off x="5029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48164" name="Oval 104"/>
          <p:cNvSpPr>
            <a:spLocks noChangeArrowheads="1"/>
          </p:cNvSpPr>
          <p:nvPr/>
        </p:nvSpPr>
        <p:spPr bwMode="auto">
          <a:xfrm>
            <a:off x="6553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Baby Nim</a:t>
            </a:r>
          </a:p>
        </p:txBody>
      </p:sp>
      <p:grpSp>
        <p:nvGrpSpPr>
          <p:cNvPr id="50179" name="Group 3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854075" y="1076325"/>
            <a:ext cx="227013" cy="1366838"/>
            <a:chOff x="1063" y="1156"/>
            <a:chExt cx="143" cy="861"/>
          </a:xfrm>
        </p:grpSpPr>
        <p:sp>
          <p:nvSpPr>
            <p:cNvPr id="50280" name="Oval 4"/>
            <p:cNvSpPr>
              <a:spLocks noChangeArrowheads="1"/>
            </p:cNvSpPr>
            <p:nvPr>
              <p:custDataLst>
                <p:tags r:id="rId89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81" name="Rectangle 5"/>
            <p:cNvSpPr>
              <a:spLocks noChangeArrowheads="1"/>
            </p:cNvSpPr>
            <p:nvPr>
              <p:custDataLst>
                <p:tags r:id="rId90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0180" name="Group 6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474663" y="1076325"/>
            <a:ext cx="227012" cy="1366838"/>
            <a:chOff x="1063" y="1156"/>
            <a:chExt cx="143" cy="861"/>
          </a:xfrm>
        </p:grpSpPr>
        <p:sp>
          <p:nvSpPr>
            <p:cNvPr id="50278" name="Oval 7"/>
            <p:cNvSpPr>
              <a:spLocks noChangeArrowheads="1"/>
            </p:cNvSpPr>
            <p:nvPr>
              <p:custDataLst>
                <p:tags r:id="rId87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79" name="Rectangle 8"/>
            <p:cNvSpPr>
              <a:spLocks noChangeArrowheads="1"/>
            </p:cNvSpPr>
            <p:nvPr>
              <p:custDataLst>
                <p:tags r:id="rId88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0181" name="Group 9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1233488" y="1076325"/>
            <a:ext cx="227012" cy="1366838"/>
            <a:chOff x="1063" y="1156"/>
            <a:chExt cx="143" cy="861"/>
          </a:xfrm>
        </p:grpSpPr>
        <p:sp>
          <p:nvSpPr>
            <p:cNvPr id="50276" name="Oval 10"/>
            <p:cNvSpPr>
              <a:spLocks noChangeArrowheads="1"/>
            </p:cNvSpPr>
            <p:nvPr>
              <p:custDataLst>
                <p:tags r:id="rId85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77" name="Rectangle 11"/>
            <p:cNvSpPr>
              <a:spLocks noChangeArrowheads="1"/>
            </p:cNvSpPr>
            <p:nvPr>
              <p:custDataLst>
                <p:tags r:id="rId86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0182" name="Group 12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1612900" y="1076325"/>
            <a:ext cx="227013" cy="1366838"/>
            <a:chOff x="1063" y="1156"/>
            <a:chExt cx="143" cy="861"/>
          </a:xfrm>
        </p:grpSpPr>
        <p:sp>
          <p:nvSpPr>
            <p:cNvPr id="50274" name="Oval 13"/>
            <p:cNvSpPr>
              <a:spLocks noChangeArrowheads="1"/>
            </p:cNvSpPr>
            <p:nvPr>
              <p:custDataLst>
                <p:tags r:id="rId83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75" name="Rectangle 14"/>
            <p:cNvSpPr>
              <a:spLocks noChangeArrowheads="1"/>
            </p:cNvSpPr>
            <p:nvPr>
              <p:custDataLst>
                <p:tags r:id="rId84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0183" name="Group 15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1992313" y="1076325"/>
            <a:ext cx="227012" cy="1366838"/>
            <a:chOff x="1063" y="1156"/>
            <a:chExt cx="143" cy="861"/>
          </a:xfrm>
        </p:grpSpPr>
        <p:sp>
          <p:nvSpPr>
            <p:cNvPr id="50272" name="Oval 16"/>
            <p:cNvSpPr>
              <a:spLocks noChangeArrowheads="1"/>
            </p:cNvSpPr>
            <p:nvPr>
              <p:custDataLst>
                <p:tags r:id="rId81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73" name="Rectangle 17"/>
            <p:cNvSpPr>
              <a:spLocks noChangeArrowheads="1"/>
            </p:cNvSpPr>
            <p:nvPr>
              <p:custDataLst>
                <p:tags r:id="rId82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0184" name="Group 18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2901950" y="1152525"/>
            <a:ext cx="5918200" cy="5235575"/>
            <a:chOff x="2019" y="869"/>
            <a:chExt cx="3382" cy="3155"/>
          </a:xfrm>
        </p:grpSpPr>
        <p:sp>
          <p:nvSpPr>
            <p:cNvPr id="50214" name="AutoShape 19"/>
            <p:cNvSpPr>
              <a:spLocks noChangeArrowheads="1"/>
            </p:cNvSpPr>
            <p:nvPr>
              <p:custDataLst>
                <p:tags r:id="rId23"/>
              </p:custDataLst>
            </p:nvPr>
          </p:nvSpPr>
          <p:spPr bwMode="auto">
            <a:xfrm>
              <a:off x="3884" y="869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5</a:t>
              </a:r>
            </a:p>
          </p:txBody>
        </p:sp>
        <p:sp>
          <p:nvSpPr>
            <p:cNvPr id="50215" name="AutoShape 20"/>
            <p:cNvSpPr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 flipV="1">
              <a:off x="3119" y="1491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4</a:t>
              </a:r>
            </a:p>
          </p:txBody>
        </p:sp>
        <p:sp>
          <p:nvSpPr>
            <p:cNvPr id="50216" name="AutoShape 21"/>
            <p:cNvSpPr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 flipV="1">
              <a:off x="4744" y="1491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3</a:t>
              </a:r>
            </a:p>
          </p:txBody>
        </p:sp>
        <p:sp>
          <p:nvSpPr>
            <p:cNvPr id="50217" name="AutoShape 22"/>
            <p:cNvSpPr>
              <a:spLocks noChangeArrowheads="1"/>
            </p:cNvSpPr>
            <p:nvPr>
              <p:custDataLst>
                <p:tags r:id="rId26"/>
              </p:custDataLst>
            </p:nvPr>
          </p:nvSpPr>
          <p:spPr bwMode="auto">
            <a:xfrm>
              <a:off x="2689" y="2017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3</a:t>
              </a:r>
            </a:p>
          </p:txBody>
        </p:sp>
        <p:sp>
          <p:nvSpPr>
            <p:cNvPr id="50218" name="AutoShape 23"/>
            <p:cNvSpPr>
              <a:spLocks noChangeArrowheads="1"/>
            </p:cNvSpPr>
            <p:nvPr>
              <p:custDataLst>
                <p:tags r:id="rId27"/>
              </p:custDataLst>
            </p:nvPr>
          </p:nvSpPr>
          <p:spPr bwMode="auto">
            <a:xfrm>
              <a:off x="3454" y="2017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2</a:t>
              </a:r>
            </a:p>
          </p:txBody>
        </p:sp>
        <p:sp>
          <p:nvSpPr>
            <p:cNvPr id="50219" name="AutoShape 24"/>
            <p:cNvSpPr>
              <a:spLocks noChangeArrowheads="1"/>
            </p:cNvSpPr>
            <p:nvPr>
              <p:custDataLst>
                <p:tags r:id="rId28"/>
              </p:custDataLst>
            </p:nvPr>
          </p:nvSpPr>
          <p:spPr bwMode="auto">
            <a:xfrm>
              <a:off x="4362" y="1969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2</a:t>
              </a:r>
            </a:p>
          </p:txBody>
        </p:sp>
        <p:sp>
          <p:nvSpPr>
            <p:cNvPr id="50220" name="AutoShape 25"/>
            <p:cNvSpPr>
              <a:spLocks noChangeArrowheads="1"/>
            </p:cNvSpPr>
            <p:nvPr>
              <p:custDataLst>
                <p:tags r:id="rId29"/>
              </p:custDataLst>
            </p:nvPr>
          </p:nvSpPr>
          <p:spPr bwMode="auto">
            <a:xfrm>
              <a:off x="5079" y="1969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0221" name="Line 26"/>
            <p:cNvSpPr>
              <a:spLocks noChangeShapeType="1"/>
            </p:cNvSpPr>
            <p:nvPr>
              <p:custDataLst>
                <p:tags r:id="rId30"/>
              </p:custDataLst>
            </p:nvPr>
          </p:nvSpPr>
          <p:spPr bwMode="auto">
            <a:xfrm flipH="1">
              <a:off x="3262" y="1108"/>
              <a:ext cx="765" cy="38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22" name="Line 27"/>
            <p:cNvSpPr>
              <a:spLocks noChangeShapeType="1"/>
            </p:cNvSpPr>
            <p:nvPr>
              <p:custDataLst>
                <p:tags r:id="rId31"/>
              </p:custDataLst>
            </p:nvPr>
          </p:nvSpPr>
          <p:spPr bwMode="auto">
            <a:xfrm>
              <a:off x="4027" y="1108"/>
              <a:ext cx="861" cy="38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23" name="Text Box 28"/>
            <p:cNvSpPr txBox="1">
              <a:spLocks noChangeArrowheads="1"/>
            </p:cNvSpPr>
            <p:nvPr>
              <p:custDataLst>
                <p:tags r:id="rId32"/>
              </p:custDataLst>
            </p:nvPr>
          </p:nvSpPr>
          <p:spPr bwMode="auto">
            <a:xfrm>
              <a:off x="3396" y="1130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0224" name="Text Box 29"/>
            <p:cNvSpPr txBox="1">
              <a:spLocks noChangeArrowheads="1"/>
            </p:cNvSpPr>
            <p:nvPr>
              <p:custDataLst>
                <p:tags r:id="rId33"/>
              </p:custDataLst>
            </p:nvPr>
          </p:nvSpPr>
          <p:spPr bwMode="auto">
            <a:xfrm>
              <a:off x="4505" y="1108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0225" name="Line 30"/>
            <p:cNvSpPr>
              <a:spLocks noChangeShapeType="1"/>
            </p:cNvSpPr>
            <p:nvPr>
              <p:custDataLst>
                <p:tags r:id="rId34"/>
              </p:custDataLst>
            </p:nvPr>
          </p:nvSpPr>
          <p:spPr bwMode="auto">
            <a:xfrm flipH="1">
              <a:off x="2832" y="1730"/>
              <a:ext cx="383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26" name="Line 31"/>
            <p:cNvSpPr>
              <a:spLocks noChangeShapeType="1"/>
            </p:cNvSpPr>
            <p:nvPr>
              <p:custDataLst>
                <p:tags r:id="rId35"/>
              </p:custDataLst>
            </p:nvPr>
          </p:nvSpPr>
          <p:spPr bwMode="auto">
            <a:xfrm>
              <a:off x="3310" y="1730"/>
              <a:ext cx="287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27" name="Line 32"/>
            <p:cNvSpPr>
              <a:spLocks noChangeShapeType="1"/>
            </p:cNvSpPr>
            <p:nvPr>
              <p:custDataLst>
                <p:tags r:id="rId36"/>
              </p:custDataLst>
            </p:nvPr>
          </p:nvSpPr>
          <p:spPr bwMode="auto">
            <a:xfrm flipH="1">
              <a:off x="4505" y="1682"/>
              <a:ext cx="287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28" name="Line 33"/>
            <p:cNvSpPr>
              <a:spLocks noChangeShapeType="1"/>
            </p:cNvSpPr>
            <p:nvPr>
              <p:custDataLst>
                <p:tags r:id="rId37"/>
              </p:custDataLst>
            </p:nvPr>
          </p:nvSpPr>
          <p:spPr bwMode="auto">
            <a:xfrm>
              <a:off x="4936" y="1682"/>
              <a:ext cx="287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29" name="Text Box 34"/>
            <p:cNvSpPr txBox="1">
              <a:spLocks noChangeArrowheads="1"/>
            </p:cNvSpPr>
            <p:nvPr>
              <p:custDataLst>
                <p:tags r:id="rId38"/>
              </p:custDataLst>
            </p:nvPr>
          </p:nvSpPr>
          <p:spPr bwMode="auto">
            <a:xfrm>
              <a:off x="2880" y="1682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0230" name="Text Box 35"/>
            <p:cNvSpPr txBox="1">
              <a:spLocks noChangeArrowheads="1"/>
            </p:cNvSpPr>
            <p:nvPr>
              <p:custDataLst>
                <p:tags r:id="rId39"/>
              </p:custDataLst>
            </p:nvPr>
          </p:nvSpPr>
          <p:spPr bwMode="auto">
            <a:xfrm>
              <a:off x="4410" y="1634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0231" name="Text Box 36"/>
            <p:cNvSpPr txBox="1">
              <a:spLocks noChangeArrowheads="1"/>
            </p:cNvSpPr>
            <p:nvPr>
              <p:custDataLst>
                <p:tags r:id="rId40"/>
              </p:custDataLst>
            </p:nvPr>
          </p:nvSpPr>
          <p:spPr bwMode="auto">
            <a:xfrm>
              <a:off x="3454" y="1634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0232" name="Text Box 37"/>
            <p:cNvSpPr txBox="1">
              <a:spLocks noChangeArrowheads="1"/>
            </p:cNvSpPr>
            <p:nvPr>
              <p:custDataLst>
                <p:tags r:id="rId41"/>
              </p:custDataLst>
            </p:nvPr>
          </p:nvSpPr>
          <p:spPr bwMode="auto">
            <a:xfrm>
              <a:off x="5127" y="1634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0233" name="AutoShape 38"/>
            <p:cNvSpPr>
              <a:spLocks noChangeArrowheads="1"/>
            </p:cNvSpPr>
            <p:nvPr>
              <p:custDataLst>
                <p:tags r:id="rId42"/>
              </p:custDataLst>
            </p:nvPr>
          </p:nvSpPr>
          <p:spPr bwMode="auto">
            <a:xfrm flipV="1">
              <a:off x="5079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0234" name="Line 39"/>
            <p:cNvSpPr>
              <a:spLocks noChangeShapeType="1"/>
            </p:cNvSpPr>
            <p:nvPr>
              <p:custDataLst>
                <p:tags r:id="rId43"/>
              </p:custDataLst>
            </p:nvPr>
          </p:nvSpPr>
          <p:spPr bwMode="auto">
            <a:xfrm>
              <a:off x="5223" y="2208"/>
              <a:ext cx="0" cy="4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35" name="Text Box 40"/>
            <p:cNvSpPr txBox="1">
              <a:spLocks noChangeArrowheads="1"/>
            </p:cNvSpPr>
            <p:nvPr>
              <p:custDataLst>
                <p:tags r:id="rId44"/>
              </p:custDataLst>
            </p:nvPr>
          </p:nvSpPr>
          <p:spPr bwMode="auto">
            <a:xfrm>
              <a:off x="5223" y="2351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0236" name="AutoShape 41"/>
            <p:cNvSpPr>
              <a:spLocks noChangeArrowheads="1"/>
            </p:cNvSpPr>
            <p:nvPr>
              <p:custDataLst>
                <p:tags r:id="rId45"/>
              </p:custDataLst>
            </p:nvPr>
          </p:nvSpPr>
          <p:spPr bwMode="auto">
            <a:xfrm flipV="1">
              <a:off x="4601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0237" name="AutoShape 42"/>
            <p:cNvSpPr>
              <a:spLocks noChangeArrowheads="1"/>
            </p:cNvSpPr>
            <p:nvPr>
              <p:custDataLst>
                <p:tags r:id="rId46"/>
              </p:custDataLst>
            </p:nvPr>
          </p:nvSpPr>
          <p:spPr bwMode="auto">
            <a:xfrm flipV="1">
              <a:off x="4171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0238" name="AutoShape 43"/>
            <p:cNvSpPr>
              <a:spLocks noChangeArrowheads="1"/>
            </p:cNvSpPr>
            <p:nvPr>
              <p:custDataLst>
                <p:tags r:id="rId47"/>
              </p:custDataLst>
            </p:nvPr>
          </p:nvSpPr>
          <p:spPr bwMode="auto">
            <a:xfrm flipV="1">
              <a:off x="2450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2</a:t>
              </a:r>
            </a:p>
          </p:txBody>
        </p:sp>
        <p:sp>
          <p:nvSpPr>
            <p:cNvPr id="50239" name="AutoShape 44"/>
            <p:cNvSpPr>
              <a:spLocks noChangeArrowheads="1"/>
            </p:cNvSpPr>
            <p:nvPr>
              <p:custDataLst>
                <p:tags r:id="rId48"/>
              </p:custDataLst>
            </p:nvPr>
          </p:nvSpPr>
          <p:spPr bwMode="auto">
            <a:xfrm flipV="1">
              <a:off x="2880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0240" name="AutoShape 45"/>
            <p:cNvSpPr>
              <a:spLocks noChangeArrowheads="1"/>
            </p:cNvSpPr>
            <p:nvPr>
              <p:custDataLst>
                <p:tags r:id="rId49"/>
              </p:custDataLst>
            </p:nvPr>
          </p:nvSpPr>
          <p:spPr bwMode="auto">
            <a:xfrm flipV="1">
              <a:off x="3262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0241" name="AutoShape 46"/>
            <p:cNvSpPr>
              <a:spLocks noChangeArrowheads="1"/>
            </p:cNvSpPr>
            <p:nvPr>
              <p:custDataLst>
                <p:tags r:id="rId50"/>
              </p:custDataLst>
            </p:nvPr>
          </p:nvSpPr>
          <p:spPr bwMode="auto">
            <a:xfrm flipV="1">
              <a:off x="3693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0242" name="Line 47"/>
            <p:cNvSpPr>
              <a:spLocks noChangeShapeType="1"/>
            </p:cNvSpPr>
            <p:nvPr>
              <p:custDataLst>
                <p:tags r:id="rId51"/>
              </p:custDataLst>
            </p:nvPr>
          </p:nvSpPr>
          <p:spPr bwMode="auto">
            <a:xfrm flipH="1">
              <a:off x="4314" y="2208"/>
              <a:ext cx="191" cy="4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43" name="Line 48"/>
            <p:cNvSpPr>
              <a:spLocks noChangeShapeType="1"/>
            </p:cNvSpPr>
            <p:nvPr>
              <p:custDataLst>
                <p:tags r:id="rId52"/>
              </p:custDataLst>
            </p:nvPr>
          </p:nvSpPr>
          <p:spPr bwMode="auto">
            <a:xfrm>
              <a:off x="4505" y="2208"/>
              <a:ext cx="239" cy="4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44" name="Line 49"/>
            <p:cNvSpPr>
              <a:spLocks noChangeShapeType="1"/>
            </p:cNvSpPr>
            <p:nvPr>
              <p:custDataLst>
                <p:tags r:id="rId53"/>
              </p:custDataLst>
            </p:nvPr>
          </p:nvSpPr>
          <p:spPr bwMode="auto">
            <a:xfrm>
              <a:off x="3597" y="2256"/>
              <a:ext cx="239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45" name="Line 50"/>
            <p:cNvSpPr>
              <a:spLocks noChangeShapeType="1"/>
            </p:cNvSpPr>
            <p:nvPr>
              <p:custDataLst>
                <p:tags r:id="rId54"/>
              </p:custDataLst>
            </p:nvPr>
          </p:nvSpPr>
          <p:spPr bwMode="auto">
            <a:xfrm flipH="1">
              <a:off x="3406" y="2256"/>
              <a:ext cx="191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46" name="Line 51"/>
            <p:cNvSpPr>
              <a:spLocks noChangeShapeType="1"/>
            </p:cNvSpPr>
            <p:nvPr>
              <p:custDataLst>
                <p:tags r:id="rId55"/>
              </p:custDataLst>
            </p:nvPr>
          </p:nvSpPr>
          <p:spPr bwMode="auto">
            <a:xfrm>
              <a:off x="2832" y="2256"/>
              <a:ext cx="191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47" name="Line 52"/>
            <p:cNvSpPr>
              <a:spLocks noChangeShapeType="1"/>
            </p:cNvSpPr>
            <p:nvPr>
              <p:custDataLst>
                <p:tags r:id="rId56"/>
              </p:custDataLst>
            </p:nvPr>
          </p:nvSpPr>
          <p:spPr bwMode="auto">
            <a:xfrm flipH="1">
              <a:off x="2545" y="2256"/>
              <a:ext cx="287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48" name="Text Box 53"/>
            <p:cNvSpPr txBox="1">
              <a:spLocks noChangeArrowheads="1"/>
            </p:cNvSpPr>
            <p:nvPr>
              <p:custDataLst>
                <p:tags r:id="rId57"/>
              </p:custDataLst>
            </p:nvPr>
          </p:nvSpPr>
          <p:spPr bwMode="auto">
            <a:xfrm>
              <a:off x="2498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0249" name="Text Box 54"/>
            <p:cNvSpPr txBox="1">
              <a:spLocks noChangeArrowheads="1"/>
            </p:cNvSpPr>
            <p:nvPr>
              <p:custDataLst>
                <p:tags r:id="rId58"/>
              </p:custDataLst>
            </p:nvPr>
          </p:nvSpPr>
          <p:spPr bwMode="auto">
            <a:xfrm>
              <a:off x="3310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0250" name="Text Box 55"/>
            <p:cNvSpPr txBox="1">
              <a:spLocks noChangeArrowheads="1"/>
            </p:cNvSpPr>
            <p:nvPr>
              <p:custDataLst>
                <p:tags r:id="rId59"/>
              </p:custDataLst>
            </p:nvPr>
          </p:nvSpPr>
          <p:spPr bwMode="auto">
            <a:xfrm>
              <a:off x="4219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0251" name="Text Box 56"/>
            <p:cNvSpPr txBox="1">
              <a:spLocks noChangeArrowheads="1"/>
            </p:cNvSpPr>
            <p:nvPr>
              <p:custDataLst>
                <p:tags r:id="rId60"/>
              </p:custDataLst>
            </p:nvPr>
          </p:nvSpPr>
          <p:spPr bwMode="auto">
            <a:xfrm>
              <a:off x="2928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0252" name="Text Box 57"/>
            <p:cNvSpPr txBox="1">
              <a:spLocks noChangeArrowheads="1"/>
            </p:cNvSpPr>
            <p:nvPr>
              <p:custDataLst>
                <p:tags r:id="rId61"/>
              </p:custDataLst>
            </p:nvPr>
          </p:nvSpPr>
          <p:spPr bwMode="auto">
            <a:xfrm>
              <a:off x="3693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0253" name="Text Box 58"/>
            <p:cNvSpPr txBox="1">
              <a:spLocks noChangeArrowheads="1"/>
            </p:cNvSpPr>
            <p:nvPr>
              <p:custDataLst>
                <p:tags r:id="rId62"/>
              </p:custDataLst>
            </p:nvPr>
          </p:nvSpPr>
          <p:spPr bwMode="auto">
            <a:xfrm>
              <a:off x="4601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0254" name="AutoShape 59"/>
            <p:cNvSpPr>
              <a:spLocks noChangeArrowheads="1"/>
            </p:cNvSpPr>
            <p:nvPr>
              <p:custDataLst>
                <p:tags r:id="rId63"/>
              </p:custDataLst>
            </p:nvPr>
          </p:nvSpPr>
          <p:spPr bwMode="auto">
            <a:xfrm>
              <a:off x="2019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0255" name="AutoShape 60"/>
            <p:cNvSpPr>
              <a:spLocks noChangeArrowheads="1"/>
            </p:cNvSpPr>
            <p:nvPr>
              <p:custDataLst>
                <p:tags r:id="rId64"/>
              </p:custDataLst>
            </p:nvPr>
          </p:nvSpPr>
          <p:spPr bwMode="auto">
            <a:xfrm>
              <a:off x="2450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0256" name="AutoShape 61"/>
            <p:cNvSpPr>
              <a:spLocks noChangeArrowheads="1"/>
            </p:cNvSpPr>
            <p:nvPr>
              <p:custDataLst>
                <p:tags r:id="rId65"/>
              </p:custDataLst>
            </p:nvPr>
          </p:nvSpPr>
          <p:spPr bwMode="auto">
            <a:xfrm>
              <a:off x="2880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0257" name="AutoShape 62"/>
            <p:cNvSpPr>
              <a:spLocks noChangeArrowheads="1"/>
            </p:cNvSpPr>
            <p:nvPr>
              <p:custDataLst>
                <p:tags r:id="rId66"/>
              </p:custDataLst>
            </p:nvPr>
          </p:nvSpPr>
          <p:spPr bwMode="auto">
            <a:xfrm>
              <a:off x="3262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0258" name="AutoShape 63"/>
            <p:cNvSpPr>
              <a:spLocks noChangeArrowheads="1"/>
            </p:cNvSpPr>
            <p:nvPr>
              <p:custDataLst>
                <p:tags r:id="rId67"/>
              </p:custDataLst>
            </p:nvPr>
          </p:nvSpPr>
          <p:spPr bwMode="auto">
            <a:xfrm>
              <a:off x="4171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0259" name="AutoShape 64"/>
            <p:cNvSpPr>
              <a:spLocks noChangeArrowheads="1"/>
            </p:cNvSpPr>
            <p:nvPr>
              <p:custDataLst>
                <p:tags r:id="rId68"/>
              </p:custDataLst>
            </p:nvPr>
          </p:nvSpPr>
          <p:spPr bwMode="auto">
            <a:xfrm flipV="1">
              <a:off x="2019" y="3785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0260" name="Line 65"/>
            <p:cNvSpPr>
              <a:spLocks noChangeShapeType="1"/>
            </p:cNvSpPr>
            <p:nvPr>
              <p:custDataLst>
                <p:tags r:id="rId69"/>
              </p:custDataLst>
            </p:nvPr>
          </p:nvSpPr>
          <p:spPr bwMode="auto">
            <a:xfrm flipH="1">
              <a:off x="2163" y="2925"/>
              <a:ext cx="43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61" name="Line 66"/>
            <p:cNvSpPr>
              <a:spLocks noChangeShapeType="1"/>
            </p:cNvSpPr>
            <p:nvPr>
              <p:custDataLst>
                <p:tags r:id="rId70"/>
              </p:custDataLst>
            </p:nvPr>
          </p:nvSpPr>
          <p:spPr bwMode="auto">
            <a:xfrm>
              <a:off x="2593" y="2925"/>
              <a:ext cx="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62" name="Line 67"/>
            <p:cNvSpPr>
              <a:spLocks noChangeShapeType="1"/>
            </p:cNvSpPr>
            <p:nvPr>
              <p:custDataLst>
                <p:tags r:id="rId71"/>
              </p:custDataLst>
            </p:nvPr>
          </p:nvSpPr>
          <p:spPr bwMode="auto">
            <a:xfrm>
              <a:off x="3023" y="2925"/>
              <a:ext cx="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63" name="Line 68"/>
            <p:cNvSpPr>
              <a:spLocks noChangeShapeType="1"/>
            </p:cNvSpPr>
            <p:nvPr>
              <p:custDataLst>
                <p:tags r:id="rId72"/>
              </p:custDataLst>
            </p:nvPr>
          </p:nvSpPr>
          <p:spPr bwMode="auto">
            <a:xfrm>
              <a:off x="3406" y="2925"/>
              <a:ext cx="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64" name="Line 69"/>
            <p:cNvSpPr>
              <a:spLocks noChangeShapeType="1"/>
            </p:cNvSpPr>
            <p:nvPr>
              <p:custDataLst>
                <p:tags r:id="rId73"/>
              </p:custDataLst>
            </p:nvPr>
          </p:nvSpPr>
          <p:spPr bwMode="auto">
            <a:xfrm>
              <a:off x="4314" y="2877"/>
              <a:ext cx="0" cy="33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65" name="Line 70"/>
            <p:cNvSpPr>
              <a:spLocks noChangeShapeType="1"/>
            </p:cNvSpPr>
            <p:nvPr>
              <p:custDataLst>
                <p:tags r:id="rId74"/>
              </p:custDataLst>
            </p:nvPr>
          </p:nvSpPr>
          <p:spPr bwMode="auto">
            <a:xfrm>
              <a:off x="2163" y="3451"/>
              <a:ext cx="0" cy="33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66" name="Text Box 71"/>
            <p:cNvSpPr txBox="1">
              <a:spLocks noChangeArrowheads="1"/>
            </p:cNvSpPr>
            <p:nvPr>
              <p:custDataLst>
                <p:tags r:id="rId75"/>
              </p:custDataLst>
            </p:nvPr>
          </p:nvSpPr>
          <p:spPr bwMode="auto">
            <a:xfrm>
              <a:off x="2211" y="2877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0267" name="Text Box 72"/>
            <p:cNvSpPr txBox="1">
              <a:spLocks noChangeArrowheads="1"/>
            </p:cNvSpPr>
            <p:nvPr>
              <p:custDataLst>
                <p:tags r:id="rId76"/>
              </p:custDataLst>
            </p:nvPr>
          </p:nvSpPr>
          <p:spPr bwMode="auto">
            <a:xfrm>
              <a:off x="3023" y="2925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0268" name="Text Box 73"/>
            <p:cNvSpPr txBox="1">
              <a:spLocks noChangeArrowheads="1"/>
            </p:cNvSpPr>
            <p:nvPr>
              <p:custDataLst>
                <p:tags r:id="rId77"/>
              </p:custDataLst>
            </p:nvPr>
          </p:nvSpPr>
          <p:spPr bwMode="auto">
            <a:xfrm>
              <a:off x="3406" y="297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0269" name="Text Box 74"/>
            <p:cNvSpPr txBox="1">
              <a:spLocks noChangeArrowheads="1"/>
            </p:cNvSpPr>
            <p:nvPr>
              <p:custDataLst>
                <p:tags r:id="rId78"/>
              </p:custDataLst>
            </p:nvPr>
          </p:nvSpPr>
          <p:spPr bwMode="auto">
            <a:xfrm>
              <a:off x="4123" y="2925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0270" name="Text Box 75"/>
            <p:cNvSpPr txBox="1">
              <a:spLocks noChangeArrowheads="1"/>
            </p:cNvSpPr>
            <p:nvPr>
              <p:custDataLst>
                <p:tags r:id="rId79"/>
              </p:custDataLst>
            </p:nvPr>
          </p:nvSpPr>
          <p:spPr bwMode="auto">
            <a:xfrm>
              <a:off x="2163" y="3499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0271" name="Text Box 76"/>
            <p:cNvSpPr txBox="1">
              <a:spLocks noChangeArrowheads="1"/>
            </p:cNvSpPr>
            <p:nvPr>
              <p:custDataLst>
                <p:tags r:id="rId80"/>
              </p:custDataLst>
            </p:nvPr>
          </p:nvSpPr>
          <p:spPr bwMode="auto">
            <a:xfrm>
              <a:off x="2593" y="297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</p:grpSp>
      <p:sp>
        <p:nvSpPr>
          <p:cNvPr id="50185" name="Text Box 77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46063" y="2670175"/>
            <a:ext cx="2713037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Take 1 or 2 at each turn</a:t>
            </a:r>
          </a:p>
          <a:p>
            <a:r>
              <a:rPr lang="en-US"/>
              <a:t>Goal: take the last match</a:t>
            </a:r>
          </a:p>
        </p:txBody>
      </p:sp>
      <p:sp>
        <p:nvSpPr>
          <p:cNvPr id="50186" name="Text Box 78" hidden="1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103813" y="1354138"/>
            <a:ext cx="735012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MAX</a:t>
            </a:r>
          </a:p>
        </p:txBody>
      </p:sp>
      <p:sp>
        <p:nvSpPr>
          <p:cNvPr id="50187" name="Text Box 79" hidden="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889375" y="2341563"/>
            <a:ext cx="649288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MIN</a:t>
            </a:r>
          </a:p>
        </p:txBody>
      </p:sp>
      <p:sp>
        <p:nvSpPr>
          <p:cNvPr id="50188" name="Text Box 80" hidden="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901950" y="4162425"/>
            <a:ext cx="649288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MIN</a:t>
            </a:r>
          </a:p>
        </p:txBody>
      </p:sp>
      <p:sp>
        <p:nvSpPr>
          <p:cNvPr id="50189" name="Text Box 81" hidden="1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3357563" y="3100388"/>
            <a:ext cx="735012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MAX</a:t>
            </a:r>
          </a:p>
        </p:txBody>
      </p:sp>
      <p:sp>
        <p:nvSpPr>
          <p:cNvPr id="50190" name="Text Box 82" hidden="1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219325" y="5073650"/>
            <a:ext cx="735013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MAX</a:t>
            </a:r>
          </a:p>
        </p:txBody>
      </p:sp>
      <p:sp>
        <p:nvSpPr>
          <p:cNvPr id="50191" name="AutoShape 83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 flipV="1">
            <a:off x="473075" y="4416425"/>
            <a:ext cx="455613" cy="379413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W</a:t>
            </a:r>
          </a:p>
        </p:txBody>
      </p:sp>
      <p:sp>
        <p:nvSpPr>
          <p:cNvPr id="50192" name="AutoShape 84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473075" y="5175250"/>
            <a:ext cx="455613" cy="379413"/>
          </a:xfrm>
          <a:prstGeom prst="triangle">
            <a:avLst>
              <a:gd name="adj" fmla="val 50000"/>
            </a:avLst>
          </a:prstGeom>
          <a:solidFill>
            <a:srgbClr val="FF7C8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W</a:t>
            </a:r>
          </a:p>
        </p:txBody>
      </p:sp>
      <p:sp>
        <p:nvSpPr>
          <p:cNvPr id="50193" name="Text Box 85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989013" y="4451350"/>
            <a:ext cx="6985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= 1.0</a:t>
            </a:r>
          </a:p>
        </p:txBody>
      </p:sp>
      <p:sp>
        <p:nvSpPr>
          <p:cNvPr id="50194" name="Text Box 86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1004888" y="5175250"/>
            <a:ext cx="7747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= -1.0</a:t>
            </a:r>
          </a:p>
        </p:txBody>
      </p:sp>
      <p:sp>
        <p:nvSpPr>
          <p:cNvPr id="50195" name="Text Box 87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701675" y="3656013"/>
            <a:ext cx="120015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MAX wins</a:t>
            </a:r>
          </a:p>
        </p:txBody>
      </p:sp>
      <p:sp>
        <p:nvSpPr>
          <p:cNvPr id="50196" name="Text Box 88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322263" y="5857875"/>
            <a:ext cx="1276350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MIN wins/</a:t>
            </a:r>
          </a:p>
          <a:p>
            <a:r>
              <a:rPr lang="en-US"/>
              <a:t>MAX loses</a:t>
            </a:r>
          </a:p>
        </p:txBody>
      </p:sp>
      <p:sp>
        <p:nvSpPr>
          <p:cNvPr id="50197" name="Line 89"/>
          <p:cNvSpPr>
            <a:spLocks noChangeShapeType="1"/>
          </p:cNvSpPr>
          <p:nvPr>
            <p:custDataLst>
              <p:tags r:id="rId20"/>
            </p:custDataLst>
          </p:nvPr>
        </p:nvSpPr>
        <p:spPr bwMode="auto">
          <a:xfrm flipH="1">
            <a:off x="852488" y="4035425"/>
            <a:ext cx="379412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198" name="Line 90"/>
          <p:cNvSpPr>
            <a:spLocks noChangeShapeType="1"/>
          </p:cNvSpPr>
          <p:nvPr>
            <p:custDataLst>
              <p:tags r:id="rId21"/>
            </p:custDataLst>
          </p:nvPr>
        </p:nvSpPr>
        <p:spPr bwMode="auto">
          <a:xfrm flipH="1" flipV="1">
            <a:off x="852488" y="5629275"/>
            <a:ext cx="2286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199" name="Rectangle 91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169863" y="3429000"/>
            <a:ext cx="1973262" cy="32639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200" name="Text Box 92"/>
          <p:cNvSpPr txBox="1">
            <a:spLocks noChangeArrowheads="1"/>
          </p:cNvSpPr>
          <p:nvPr/>
        </p:nvSpPr>
        <p:spPr bwMode="auto">
          <a:xfrm>
            <a:off x="5562600" y="1219200"/>
            <a:ext cx="6858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MAX</a:t>
            </a:r>
          </a:p>
        </p:txBody>
      </p:sp>
      <p:sp>
        <p:nvSpPr>
          <p:cNvPr id="50201" name="Text Box 93"/>
          <p:cNvSpPr txBox="1">
            <a:spLocks noChangeArrowheads="1"/>
          </p:cNvSpPr>
          <p:nvPr/>
        </p:nvSpPr>
        <p:spPr bwMode="auto">
          <a:xfrm>
            <a:off x="3429000" y="31384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MAX</a:t>
            </a:r>
          </a:p>
        </p:txBody>
      </p:sp>
      <p:sp>
        <p:nvSpPr>
          <p:cNvPr id="50202" name="Text Box 94"/>
          <p:cNvSpPr txBox="1">
            <a:spLocks noChangeArrowheads="1"/>
          </p:cNvSpPr>
          <p:nvPr/>
        </p:nvSpPr>
        <p:spPr bwMode="auto">
          <a:xfrm>
            <a:off x="2362200" y="50434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MAX</a:t>
            </a:r>
          </a:p>
        </p:txBody>
      </p:sp>
      <p:sp>
        <p:nvSpPr>
          <p:cNvPr id="50203" name="Text Box 95"/>
          <p:cNvSpPr txBox="1">
            <a:spLocks noChangeArrowheads="1"/>
          </p:cNvSpPr>
          <p:nvPr/>
        </p:nvSpPr>
        <p:spPr bwMode="auto">
          <a:xfrm>
            <a:off x="4267200" y="20716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MIN</a:t>
            </a:r>
          </a:p>
        </p:txBody>
      </p:sp>
      <p:sp>
        <p:nvSpPr>
          <p:cNvPr id="50204" name="Text Box 96"/>
          <p:cNvSpPr txBox="1">
            <a:spLocks noChangeArrowheads="1"/>
          </p:cNvSpPr>
          <p:nvPr/>
        </p:nvSpPr>
        <p:spPr bwMode="auto">
          <a:xfrm>
            <a:off x="3048000" y="40528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MIN</a:t>
            </a:r>
          </a:p>
        </p:txBody>
      </p:sp>
      <p:sp>
        <p:nvSpPr>
          <p:cNvPr id="50205" name="Oval 97"/>
          <p:cNvSpPr>
            <a:spLocks noChangeArrowheads="1"/>
          </p:cNvSpPr>
          <p:nvPr/>
        </p:nvSpPr>
        <p:spPr bwMode="auto">
          <a:xfrm>
            <a:off x="3505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0206" name="Oval 98"/>
          <p:cNvSpPr>
            <a:spLocks noChangeArrowheads="1"/>
          </p:cNvSpPr>
          <p:nvPr/>
        </p:nvSpPr>
        <p:spPr bwMode="auto">
          <a:xfrm>
            <a:off x="2819400" y="60960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0207" name="Oval 99"/>
          <p:cNvSpPr>
            <a:spLocks noChangeArrowheads="1"/>
          </p:cNvSpPr>
          <p:nvPr/>
        </p:nvSpPr>
        <p:spPr bwMode="auto">
          <a:xfrm>
            <a:off x="5715000" y="44196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0208" name="Oval 100"/>
          <p:cNvSpPr>
            <a:spLocks noChangeArrowheads="1"/>
          </p:cNvSpPr>
          <p:nvPr/>
        </p:nvSpPr>
        <p:spPr bwMode="auto">
          <a:xfrm>
            <a:off x="7239000" y="4343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0209" name="Oval 101"/>
          <p:cNvSpPr>
            <a:spLocks noChangeArrowheads="1"/>
          </p:cNvSpPr>
          <p:nvPr/>
        </p:nvSpPr>
        <p:spPr bwMode="auto">
          <a:xfrm>
            <a:off x="8153400" y="4343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0210" name="Oval 102"/>
          <p:cNvSpPr>
            <a:spLocks noChangeArrowheads="1"/>
          </p:cNvSpPr>
          <p:nvPr/>
        </p:nvSpPr>
        <p:spPr bwMode="auto">
          <a:xfrm>
            <a:off x="4267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0211" name="Oval 103"/>
          <p:cNvSpPr>
            <a:spLocks noChangeArrowheads="1"/>
          </p:cNvSpPr>
          <p:nvPr/>
        </p:nvSpPr>
        <p:spPr bwMode="auto">
          <a:xfrm>
            <a:off x="5029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0212" name="Oval 104"/>
          <p:cNvSpPr>
            <a:spLocks noChangeArrowheads="1"/>
          </p:cNvSpPr>
          <p:nvPr/>
        </p:nvSpPr>
        <p:spPr bwMode="auto">
          <a:xfrm>
            <a:off x="6553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0213" name="Oval 105"/>
          <p:cNvSpPr>
            <a:spLocks noChangeArrowheads="1"/>
          </p:cNvSpPr>
          <p:nvPr/>
        </p:nvSpPr>
        <p:spPr bwMode="auto">
          <a:xfrm>
            <a:off x="2743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Baby Nim</a:t>
            </a:r>
          </a:p>
        </p:txBody>
      </p:sp>
      <p:grpSp>
        <p:nvGrpSpPr>
          <p:cNvPr id="2" name="Group 3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854075" y="1076325"/>
            <a:ext cx="227013" cy="1366838"/>
            <a:chOff x="1063" y="1156"/>
            <a:chExt cx="143" cy="861"/>
          </a:xfrm>
        </p:grpSpPr>
        <p:sp>
          <p:nvSpPr>
            <p:cNvPr id="50280" name="Oval 4"/>
            <p:cNvSpPr>
              <a:spLocks noChangeArrowheads="1"/>
            </p:cNvSpPr>
            <p:nvPr>
              <p:custDataLst>
                <p:tags r:id="rId89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81" name="Rectangle 5"/>
            <p:cNvSpPr>
              <a:spLocks noChangeArrowheads="1"/>
            </p:cNvSpPr>
            <p:nvPr>
              <p:custDataLst>
                <p:tags r:id="rId90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6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474663" y="1076325"/>
            <a:ext cx="227012" cy="1366838"/>
            <a:chOff x="1063" y="1156"/>
            <a:chExt cx="143" cy="861"/>
          </a:xfrm>
        </p:grpSpPr>
        <p:sp>
          <p:nvSpPr>
            <p:cNvPr id="50278" name="Oval 7"/>
            <p:cNvSpPr>
              <a:spLocks noChangeArrowheads="1"/>
            </p:cNvSpPr>
            <p:nvPr>
              <p:custDataLst>
                <p:tags r:id="rId87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79" name="Rectangle 8"/>
            <p:cNvSpPr>
              <a:spLocks noChangeArrowheads="1"/>
            </p:cNvSpPr>
            <p:nvPr>
              <p:custDataLst>
                <p:tags r:id="rId88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9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1233488" y="1076325"/>
            <a:ext cx="227012" cy="1366838"/>
            <a:chOff x="1063" y="1156"/>
            <a:chExt cx="143" cy="861"/>
          </a:xfrm>
        </p:grpSpPr>
        <p:sp>
          <p:nvSpPr>
            <p:cNvPr id="50276" name="Oval 10"/>
            <p:cNvSpPr>
              <a:spLocks noChangeArrowheads="1"/>
            </p:cNvSpPr>
            <p:nvPr>
              <p:custDataLst>
                <p:tags r:id="rId85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77" name="Rectangle 11"/>
            <p:cNvSpPr>
              <a:spLocks noChangeArrowheads="1"/>
            </p:cNvSpPr>
            <p:nvPr>
              <p:custDataLst>
                <p:tags r:id="rId86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12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1612900" y="1076325"/>
            <a:ext cx="227013" cy="1366838"/>
            <a:chOff x="1063" y="1156"/>
            <a:chExt cx="143" cy="861"/>
          </a:xfrm>
        </p:grpSpPr>
        <p:sp>
          <p:nvSpPr>
            <p:cNvPr id="50274" name="Oval 13"/>
            <p:cNvSpPr>
              <a:spLocks noChangeArrowheads="1"/>
            </p:cNvSpPr>
            <p:nvPr>
              <p:custDataLst>
                <p:tags r:id="rId83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75" name="Rectangle 14"/>
            <p:cNvSpPr>
              <a:spLocks noChangeArrowheads="1"/>
            </p:cNvSpPr>
            <p:nvPr>
              <p:custDataLst>
                <p:tags r:id="rId84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" name="Group 15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1992313" y="1076325"/>
            <a:ext cx="227012" cy="1366838"/>
            <a:chOff x="1063" y="1156"/>
            <a:chExt cx="143" cy="861"/>
          </a:xfrm>
        </p:grpSpPr>
        <p:sp>
          <p:nvSpPr>
            <p:cNvPr id="50272" name="Oval 16"/>
            <p:cNvSpPr>
              <a:spLocks noChangeArrowheads="1"/>
            </p:cNvSpPr>
            <p:nvPr>
              <p:custDataLst>
                <p:tags r:id="rId81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73" name="Rectangle 17"/>
            <p:cNvSpPr>
              <a:spLocks noChangeArrowheads="1"/>
            </p:cNvSpPr>
            <p:nvPr>
              <p:custDataLst>
                <p:tags r:id="rId82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" name="Group 18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2901950" y="1152525"/>
            <a:ext cx="5918200" cy="5235575"/>
            <a:chOff x="2019" y="869"/>
            <a:chExt cx="3382" cy="3155"/>
          </a:xfrm>
        </p:grpSpPr>
        <p:sp>
          <p:nvSpPr>
            <p:cNvPr id="50214" name="AutoShape 19"/>
            <p:cNvSpPr>
              <a:spLocks noChangeArrowheads="1"/>
            </p:cNvSpPr>
            <p:nvPr>
              <p:custDataLst>
                <p:tags r:id="rId23"/>
              </p:custDataLst>
            </p:nvPr>
          </p:nvSpPr>
          <p:spPr bwMode="auto">
            <a:xfrm>
              <a:off x="3884" y="869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5</a:t>
              </a:r>
            </a:p>
          </p:txBody>
        </p:sp>
        <p:sp>
          <p:nvSpPr>
            <p:cNvPr id="50215" name="AutoShape 20"/>
            <p:cNvSpPr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 flipV="1">
              <a:off x="3119" y="1491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4</a:t>
              </a:r>
            </a:p>
          </p:txBody>
        </p:sp>
        <p:sp>
          <p:nvSpPr>
            <p:cNvPr id="50216" name="AutoShape 21"/>
            <p:cNvSpPr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 flipV="1">
              <a:off x="4744" y="1491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3</a:t>
              </a:r>
            </a:p>
          </p:txBody>
        </p:sp>
        <p:sp>
          <p:nvSpPr>
            <p:cNvPr id="50217" name="AutoShape 22"/>
            <p:cNvSpPr>
              <a:spLocks noChangeArrowheads="1"/>
            </p:cNvSpPr>
            <p:nvPr>
              <p:custDataLst>
                <p:tags r:id="rId26"/>
              </p:custDataLst>
            </p:nvPr>
          </p:nvSpPr>
          <p:spPr bwMode="auto">
            <a:xfrm>
              <a:off x="2689" y="2017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3</a:t>
              </a:r>
            </a:p>
          </p:txBody>
        </p:sp>
        <p:sp>
          <p:nvSpPr>
            <p:cNvPr id="50218" name="AutoShape 23"/>
            <p:cNvSpPr>
              <a:spLocks noChangeArrowheads="1"/>
            </p:cNvSpPr>
            <p:nvPr>
              <p:custDataLst>
                <p:tags r:id="rId27"/>
              </p:custDataLst>
            </p:nvPr>
          </p:nvSpPr>
          <p:spPr bwMode="auto">
            <a:xfrm>
              <a:off x="3454" y="2017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2</a:t>
              </a:r>
            </a:p>
          </p:txBody>
        </p:sp>
        <p:sp>
          <p:nvSpPr>
            <p:cNvPr id="50219" name="AutoShape 24"/>
            <p:cNvSpPr>
              <a:spLocks noChangeArrowheads="1"/>
            </p:cNvSpPr>
            <p:nvPr>
              <p:custDataLst>
                <p:tags r:id="rId28"/>
              </p:custDataLst>
            </p:nvPr>
          </p:nvSpPr>
          <p:spPr bwMode="auto">
            <a:xfrm>
              <a:off x="4362" y="1969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2</a:t>
              </a:r>
            </a:p>
          </p:txBody>
        </p:sp>
        <p:sp>
          <p:nvSpPr>
            <p:cNvPr id="50220" name="AutoShape 25"/>
            <p:cNvSpPr>
              <a:spLocks noChangeArrowheads="1"/>
            </p:cNvSpPr>
            <p:nvPr>
              <p:custDataLst>
                <p:tags r:id="rId29"/>
              </p:custDataLst>
            </p:nvPr>
          </p:nvSpPr>
          <p:spPr bwMode="auto">
            <a:xfrm>
              <a:off x="5079" y="1969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0221" name="Line 26"/>
            <p:cNvSpPr>
              <a:spLocks noChangeShapeType="1"/>
            </p:cNvSpPr>
            <p:nvPr>
              <p:custDataLst>
                <p:tags r:id="rId30"/>
              </p:custDataLst>
            </p:nvPr>
          </p:nvSpPr>
          <p:spPr bwMode="auto">
            <a:xfrm flipH="1">
              <a:off x="3262" y="1108"/>
              <a:ext cx="765" cy="38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22" name="Line 27"/>
            <p:cNvSpPr>
              <a:spLocks noChangeShapeType="1"/>
            </p:cNvSpPr>
            <p:nvPr>
              <p:custDataLst>
                <p:tags r:id="rId31"/>
              </p:custDataLst>
            </p:nvPr>
          </p:nvSpPr>
          <p:spPr bwMode="auto">
            <a:xfrm>
              <a:off x="4027" y="1108"/>
              <a:ext cx="861" cy="38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23" name="Text Box 28"/>
            <p:cNvSpPr txBox="1">
              <a:spLocks noChangeArrowheads="1"/>
            </p:cNvSpPr>
            <p:nvPr>
              <p:custDataLst>
                <p:tags r:id="rId32"/>
              </p:custDataLst>
            </p:nvPr>
          </p:nvSpPr>
          <p:spPr bwMode="auto">
            <a:xfrm>
              <a:off x="3396" y="1130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0224" name="Text Box 29"/>
            <p:cNvSpPr txBox="1">
              <a:spLocks noChangeArrowheads="1"/>
            </p:cNvSpPr>
            <p:nvPr>
              <p:custDataLst>
                <p:tags r:id="rId33"/>
              </p:custDataLst>
            </p:nvPr>
          </p:nvSpPr>
          <p:spPr bwMode="auto">
            <a:xfrm>
              <a:off x="4505" y="1108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0225" name="Line 30"/>
            <p:cNvSpPr>
              <a:spLocks noChangeShapeType="1"/>
            </p:cNvSpPr>
            <p:nvPr>
              <p:custDataLst>
                <p:tags r:id="rId34"/>
              </p:custDataLst>
            </p:nvPr>
          </p:nvSpPr>
          <p:spPr bwMode="auto">
            <a:xfrm flipH="1">
              <a:off x="2832" y="1730"/>
              <a:ext cx="383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26" name="Line 31"/>
            <p:cNvSpPr>
              <a:spLocks noChangeShapeType="1"/>
            </p:cNvSpPr>
            <p:nvPr>
              <p:custDataLst>
                <p:tags r:id="rId35"/>
              </p:custDataLst>
            </p:nvPr>
          </p:nvSpPr>
          <p:spPr bwMode="auto">
            <a:xfrm>
              <a:off x="3310" y="1730"/>
              <a:ext cx="287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27" name="Line 32"/>
            <p:cNvSpPr>
              <a:spLocks noChangeShapeType="1"/>
            </p:cNvSpPr>
            <p:nvPr>
              <p:custDataLst>
                <p:tags r:id="rId36"/>
              </p:custDataLst>
            </p:nvPr>
          </p:nvSpPr>
          <p:spPr bwMode="auto">
            <a:xfrm flipH="1">
              <a:off x="4505" y="1682"/>
              <a:ext cx="287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28" name="Line 33"/>
            <p:cNvSpPr>
              <a:spLocks noChangeShapeType="1"/>
            </p:cNvSpPr>
            <p:nvPr>
              <p:custDataLst>
                <p:tags r:id="rId37"/>
              </p:custDataLst>
            </p:nvPr>
          </p:nvSpPr>
          <p:spPr bwMode="auto">
            <a:xfrm>
              <a:off x="4936" y="1682"/>
              <a:ext cx="287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29" name="Text Box 34"/>
            <p:cNvSpPr txBox="1">
              <a:spLocks noChangeArrowheads="1"/>
            </p:cNvSpPr>
            <p:nvPr>
              <p:custDataLst>
                <p:tags r:id="rId38"/>
              </p:custDataLst>
            </p:nvPr>
          </p:nvSpPr>
          <p:spPr bwMode="auto">
            <a:xfrm>
              <a:off x="2880" y="1682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0230" name="Text Box 35"/>
            <p:cNvSpPr txBox="1">
              <a:spLocks noChangeArrowheads="1"/>
            </p:cNvSpPr>
            <p:nvPr>
              <p:custDataLst>
                <p:tags r:id="rId39"/>
              </p:custDataLst>
            </p:nvPr>
          </p:nvSpPr>
          <p:spPr bwMode="auto">
            <a:xfrm>
              <a:off x="4410" y="1634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0231" name="Text Box 36"/>
            <p:cNvSpPr txBox="1">
              <a:spLocks noChangeArrowheads="1"/>
            </p:cNvSpPr>
            <p:nvPr>
              <p:custDataLst>
                <p:tags r:id="rId40"/>
              </p:custDataLst>
            </p:nvPr>
          </p:nvSpPr>
          <p:spPr bwMode="auto">
            <a:xfrm>
              <a:off x="3454" y="1634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0232" name="Text Box 37"/>
            <p:cNvSpPr txBox="1">
              <a:spLocks noChangeArrowheads="1"/>
            </p:cNvSpPr>
            <p:nvPr>
              <p:custDataLst>
                <p:tags r:id="rId41"/>
              </p:custDataLst>
            </p:nvPr>
          </p:nvSpPr>
          <p:spPr bwMode="auto">
            <a:xfrm>
              <a:off x="5127" y="1634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0233" name="AutoShape 38"/>
            <p:cNvSpPr>
              <a:spLocks noChangeArrowheads="1"/>
            </p:cNvSpPr>
            <p:nvPr>
              <p:custDataLst>
                <p:tags r:id="rId42"/>
              </p:custDataLst>
            </p:nvPr>
          </p:nvSpPr>
          <p:spPr bwMode="auto">
            <a:xfrm flipV="1">
              <a:off x="5079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0234" name="Line 39"/>
            <p:cNvSpPr>
              <a:spLocks noChangeShapeType="1"/>
            </p:cNvSpPr>
            <p:nvPr>
              <p:custDataLst>
                <p:tags r:id="rId43"/>
              </p:custDataLst>
            </p:nvPr>
          </p:nvSpPr>
          <p:spPr bwMode="auto">
            <a:xfrm>
              <a:off x="5223" y="2208"/>
              <a:ext cx="0" cy="4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35" name="Text Box 40"/>
            <p:cNvSpPr txBox="1">
              <a:spLocks noChangeArrowheads="1"/>
            </p:cNvSpPr>
            <p:nvPr>
              <p:custDataLst>
                <p:tags r:id="rId44"/>
              </p:custDataLst>
            </p:nvPr>
          </p:nvSpPr>
          <p:spPr bwMode="auto">
            <a:xfrm>
              <a:off x="5223" y="2351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0236" name="AutoShape 41"/>
            <p:cNvSpPr>
              <a:spLocks noChangeArrowheads="1"/>
            </p:cNvSpPr>
            <p:nvPr>
              <p:custDataLst>
                <p:tags r:id="rId45"/>
              </p:custDataLst>
            </p:nvPr>
          </p:nvSpPr>
          <p:spPr bwMode="auto">
            <a:xfrm flipV="1">
              <a:off x="4601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0237" name="AutoShape 42"/>
            <p:cNvSpPr>
              <a:spLocks noChangeArrowheads="1"/>
            </p:cNvSpPr>
            <p:nvPr>
              <p:custDataLst>
                <p:tags r:id="rId46"/>
              </p:custDataLst>
            </p:nvPr>
          </p:nvSpPr>
          <p:spPr bwMode="auto">
            <a:xfrm flipV="1">
              <a:off x="4171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0238" name="AutoShape 43"/>
            <p:cNvSpPr>
              <a:spLocks noChangeArrowheads="1"/>
            </p:cNvSpPr>
            <p:nvPr>
              <p:custDataLst>
                <p:tags r:id="rId47"/>
              </p:custDataLst>
            </p:nvPr>
          </p:nvSpPr>
          <p:spPr bwMode="auto">
            <a:xfrm flipV="1">
              <a:off x="2450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2</a:t>
              </a:r>
            </a:p>
          </p:txBody>
        </p:sp>
        <p:sp>
          <p:nvSpPr>
            <p:cNvPr id="50239" name="AutoShape 44"/>
            <p:cNvSpPr>
              <a:spLocks noChangeArrowheads="1"/>
            </p:cNvSpPr>
            <p:nvPr>
              <p:custDataLst>
                <p:tags r:id="rId48"/>
              </p:custDataLst>
            </p:nvPr>
          </p:nvSpPr>
          <p:spPr bwMode="auto">
            <a:xfrm flipV="1">
              <a:off x="2880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0240" name="AutoShape 45"/>
            <p:cNvSpPr>
              <a:spLocks noChangeArrowheads="1"/>
            </p:cNvSpPr>
            <p:nvPr>
              <p:custDataLst>
                <p:tags r:id="rId49"/>
              </p:custDataLst>
            </p:nvPr>
          </p:nvSpPr>
          <p:spPr bwMode="auto">
            <a:xfrm flipV="1">
              <a:off x="3262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0241" name="AutoShape 46"/>
            <p:cNvSpPr>
              <a:spLocks noChangeArrowheads="1"/>
            </p:cNvSpPr>
            <p:nvPr>
              <p:custDataLst>
                <p:tags r:id="rId50"/>
              </p:custDataLst>
            </p:nvPr>
          </p:nvSpPr>
          <p:spPr bwMode="auto">
            <a:xfrm flipV="1">
              <a:off x="3693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0242" name="Line 47"/>
            <p:cNvSpPr>
              <a:spLocks noChangeShapeType="1"/>
            </p:cNvSpPr>
            <p:nvPr>
              <p:custDataLst>
                <p:tags r:id="rId51"/>
              </p:custDataLst>
            </p:nvPr>
          </p:nvSpPr>
          <p:spPr bwMode="auto">
            <a:xfrm flipH="1">
              <a:off x="4314" y="2208"/>
              <a:ext cx="191" cy="4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43" name="Line 48"/>
            <p:cNvSpPr>
              <a:spLocks noChangeShapeType="1"/>
            </p:cNvSpPr>
            <p:nvPr>
              <p:custDataLst>
                <p:tags r:id="rId52"/>
              </p:custDataLst>
            </p:nvPr>
          </p:nvSpPr>
          <p:spPr bwMode="auto">
            <a:xfrm>
              <a:off x="4505" y="2208"/>
              <a:ext cx="239" cy="4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44" name="Line 49"/>
            <p:cNvSpPr>
              <a:spLocks noChangeShapeType="1"/>
            </p:cNvSpPr>
            <p:nvPr>
              <p:custDataLst>
                <p:tags r:id="rId53"/>
              </p:custDataLst>
            </p:nvPr>
          </p:nvSpPr>
          <p:spPr bwMode="auto">
            <a:xfrm>
              <a:off x="3597" y="2256"/>
              <a:ext cx="239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45" name="Line 50"/>
            <p:cNvSpPr>
              <a:spLocks noChangeShapeType="1"/>
            </p:cNvSpPr>
            <p:nvPr>
              <p:custDataLst>
                <p:tags r:id="rId54"/>
              </p:custDataLst>
            </p:nvPr>
          </p:nvSpPr>
          <p:spPr bwMode="auto">
            <a:xfrm flipH="1">
              <a:off x="3406" y="2256"/>
              <a:ext cx="191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46" name="Line 51"/>
            <p:cNvSpPr>
              <a:spLocks noChangeShapeType="1"/>
            </p:cNvSpPr>
            <p:nvPr>
              <p:custDataLst>
                <p:tags r:id="rId55"/>
              </p:custDataLst>
            </p:nvPr>
          </p:nvSpPr>
          <p:spPr bwMode="auto">
            <a:xfrm>
              <a:off x="2832" y="2256"/>
              <a:ext cx="191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47" name="Line 52"/>
            <p:cNvSpPr>
              <a:spLocks noChangeShapeType="1"/>
            </p:cNvSpPr>
            <p:nvPr>
              <p:custDataLst>
                <p:tags r:id="rId56"/>
              </p:custDataLst>
            </p:nvPr>
          </p:nvSpPr>
          <p:spPr bwMode="auto">
            <a:xfrm flipH="1">
              <a:off x="2545" y="2256"/>
              <a:ext cx="287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48" name="Text Box 53"/>
            <p:cNvSpPr txBox="1">
              <a:spLocks noChangeArrowheads="1"/>
            </p:cNvSpPr>
            <p:nvPr>
              <p:custDataLst>
                <p:tags r:id="rId57"/>
              </p:custDataLst>
            </p:nvPr>
          </p:nvSpPr>
          <p:spPr bwMode="auto">
            <a:xfrm>
              <a:off x="2498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0249" name="Text Box 54"/>
            <p:cNvSpPr txBox="1">
              <a:spLocks noChangeArrowheads="1"/>
            </p:cNvSpPr>
            <p:nvPr>
              <p:custDataLst>
                <p:tags r:id="rId58"/>
              </p:custDataLst>
            </p:nvPr>
          </p:nvSpPr>
          <p:spPr bwMode="auto">
            <a:xfrm>
              <a:off x="3310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0250" name="Text Box 55"/>
            <p:cNvSpPr txBox="1">
              <a:spLocks noChangeArrowheads="1"/>
            </p:cNvSpPr>
            <p:nvPr>
              <p:custDataLst>
                <p:tags r:id="rId59"/>
              </p:custDataLst>
            </p:nvPr>
          </p:nvSpPr>
          <p:spPr bwMode="auto">
            <a:xfrm>
              <a:off x="4219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0251" name="Text Box 56"/>
            <p:cNvSpPr txBox="1">
              <a:spLocks noChangeArrowheads="1"/>
            </p:cNvSpPr>
            <p:nvPr>
              <p:custDataLst>
                <p:tags r:id="rId60"/>
              </p:custDataLst>
            </p:nvPr>
          </p:nvSpPr>
          <p:spPr bwMode="auto">
            <a:xfrm>
              <a:off x="2928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0252" name="Text Box 57"/>
            <p:cNvSpPr txBox="1">
              <a:spLocks noChangeArrowheads="1"/>
            </p:cNvSpPr>
            <p:nvPr>
              <p:custDataLst>
                <p:tags r:id="rId61"/>
              </p:custDataLst>
            </p:nvPr>
          </p:nvSpPr>
          <p:spPr bwMode="auto">
            <a:xfrm>
              <a:off x="3693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0253" name="Text Box 58"/>
            <p:cNvSpPr txBox="1">
              <a:spLocks noChangeArrowheads="1"/>
            </p:cNvSpPr>
            <p:nvPr>
              <p:custDataLst>
                <p:tags r:id="rId62"/>
              </p:custDataLst>
            </p:nvPr>
          </p:nvSpPr>
          <p:spPr bwMode="auto">
            <a:xfrm>
              <a:off x="4601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0254" name="AutoShape 59"/>
            <p:cNvSpPr>
              <a:spLocks noChangeArrowheads="1"/>
            </p:cNvSpPr>
            <p:nvPr>
              <p:custDataLst>
                <p:tags r:id="rId63"/>
              </p:custDataLst>
            </p:nvPr>
          </p:nvSpPr>
          <p:spPr bwMode="auto">
            <a:xfrm>
              <a:off x="2019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0255" name="AutoShape 60"/>
            <p:cNvSpPr>
              <a:spLocks noChangeArrowheads="1"/>
            </p:cNvSpPr>
            <p:nvPr>
              <p:custDataLst>
                <p:tags r:id="rId64"/>
              </p:custDataLst>
            </p:nvPr>
          </p:nvSpPr>
          <p:spPr bwMode="auto">
            <a:xfrm>
              <a:off x="2450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0256" name="AutoShape 61"/>
            <p:cNvSpPr>
              <a:spLocks noChangeArrowheads="1"/>
            </p:cNvSpPr>
            <p:nvPr>
              <p:custDataLst>
                <p:tags r:id="rId65"/>
              </p:custDataLst>
            </p:nvPr>
          </p:nvSpPr>
          <p:spPr bwMode="auto">
            <a:xfrm>
              <a:off x="2880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0257" name="AutoShape 62"/>
            <p:cNvSpPr>
              <a:spLocks noChangeArrowheads="1"/>
            </p:cNvSpPr>
            <p:nvPr>
              <p:custDataLst>
                <p:tags r:id="rId66"/>
              </p:custDataLst>
            </p:nvPr>
          </p:nvSpPr>
          <p:spPr bwMode="auto">
            <a:xfrm>
              <a:off x="3262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0258" name="AutoShape 63"/>
            <p:cNvSpPr>
              <a:spLocks noChangeArrowheads="1"/>
            </p:cNvSpPr>
            <p:nvPr>
              <p:custDataLst>
                <p:tags r:id="rId67"/>
              </p:custDataLst>
            </p:nvPr>
          </p:nvSpPr>
          <p:spPr bwMode="auto">
            <a:xfrm>
              <a:off x="4171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0259" name="AutoShape 64"/>
            <p:cNvSpPr>
              <a:spLocks noChangeArrowheads="1"/>
            </p:cNvSpPr>
            <p:nvPr>
              <p:custDataLst>
                <p:tags r:id="rId68"/>
              </p:custDataLst>
            </p:nvPr>
          </p:nvSpPr>
          <p:spPr bwMode="auto">
            <a:xfrm flipV="1">
              <a:off x="2019" y="3785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0260" name="Line 65"/>
            <p:cNvSpPr>
              <a:spLocks noChangeShapeType="1"/>
            </p:cNvSpPr>
            <p:nvPr>
              <p:custDataLst>
                <p:tags r:id="rId69"/>
              </p:custDataLst>
            </p:nvPr>
          </p:nvSpPr>
          <p:spPr bwMode="auto">
            <a:xfrm flipH="1">
              <a:off x="2163" y="2925"/>
              <a:ext cx="43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61" name="Line 66"/>
            <p:cNvSpPr>
              <a:spLocks noChangeShapeType="1"/>
            </p:cNvSpPr>
            <p:nvPr>
              <p:custDataLst>
                <p:tags r:id="rId70"/>
              </p:custDataLst>
            </p:nvPr>
          </p:nvSpPr>
          <p:spPr bwMode="auto">
            <a:xfrm>
              <a:off x="2593" y="2925"/>
              <a:ext cx="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62" name="Line 67"/>
            <p:cNvSpPr>
              <a:spLocks noChangeShapeType="1"/>
            </p:cNvSpPr>
            <p:nvPr>
              <p:custDataLst>
                <p:tags r:id="rId71"/>
              </p:custDataLst>
            </p:nvPr>
          </p:nvSpPr>
          <p:spPr bwMode="auto">
            <a:xfrm>
              <a:off x="3023" y="2925"/>
              <a:ext cx="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63" name="Line 68"/>
            <p:cNvSpPr>
              <a:spLocks noChangeShapeType="1"/>
            </p:cNvSpPr>
            <p:nvPr>
              <p:custDataLst>
                <p:tags r:id="rId72"/>
              </p:custDataLst>
            </p:nvPr>
          </p:nvSpPr>
          <p:spPr bwMode="auto">
            <a:xfrm>
              <a:off x="3406" y="2925"/>
              <a:ext cx="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64" name="Line 69"/>
            <p:cNvSpPr>
              <a:spLocks noChangeShapeType="1"/>
            </p:cNvSpPr>
            <p:nvPr>
              <p:custDataLst>
                <p:tags r:id="rId73"/>
              </p:custDataLst>
            </p:nvPr>
          </p:nvSpPr>
          <p:spPr bwMode="auto">
            <a:xfrm>
              <a:off x="4314" y="2877"/>
              <a:ext cx="0" cy="33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65" name="Line 70"/>
            <p:cNvSpPr>
              <a:spLocks noChangeShapeType="1"/>
            </p:cNvSpPr>
            <p:nvPr>
              <p:custDataLst>
                <p:tags r:id="rId74"/>
              </p:custDataLst>
            </p:nvPr>
          </p:nvSpPr>
          <p:spPr bwMode="auto">
            <a:xfrm>
              <a:off x="2163" y="3451"/>
              <a:ext cx="0" cy="33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66" name="Text Box 71"/>
            <p:cNvSpPr txBox="1">
              <a:spLocks noChangeArrowheads="1"/>
            </p:cNvSpPr>
            <p:nvPr>
              <p:custDataLst>
                <p:tags r:id="rId75"/>
              </p:custDataLst>
            </p:nvPr>
          </p:nvSpPr>
          <p:spPr bwMode="auto">
            <a:xfrm>
              <a:off x="2211" y="2877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0267" name="Text Box 72"/>
            <p:cNvSpPr txBox="1">
              <a:spLocks noChangeArrowheads="1"/>
            </p:cNvSpPr>
            <p:nvPr>
              <p:custDataLst>
                <p:tags r:id="rId76"/>
              </p:custDataLst>
            </p:nvPr>
          </p:nvSpPr>
          <p:spPr bwMode="auto">
            <a:xfrm>
              <a:off x="3023" y="2925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0268" name="Text Box 73"/>
            <p:cNvSpPr txBox="1">
              <a:spLocks noChangeArrowheads="1"/>
            </p:cNvSpPr>
            <p:nvPr>
              <p:custDataLst>
                <p:tags r:id="rId77"/>
              </p:custDataLst>
            </p:nvPr>
          </p:nvSpPr>
          <p:spPr bwMode="auto">
            <a:xfrm>
              <a:off x="3406" y="297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0269" name="Text Box 74"/>
            <p:cNvSpPr txBox="1">
              <a:spLocks noChangeArrowheads="1"/>
            </p:cNvSpPr>
            <p:nvPr>
              <p:custDataLst>
                <p:tags r:id="rId78"/>
              </p:custDataLst>
            </p:nvPr>
          </p:nvSpPr>
          <p:spPr bwMode="auto">
            <a:xfrm>
              <a:off x="4123" y="2925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0270" name="Text Box 75"/>
            <p:cNvSpPr txBox="1">
              <a:spLocks noChangeArrowheads="1"/>
            </p:cNvSpPr>
            <p:nvPr>
              <p:custDataLst>
                <p:tags r:id="rId79"/>
              </p:custDataLst>
            </p:nvPr>
          </p:nvSpPr>
          <p:spPr bwMode="auto">
            <a:xfrm>
              <a:off x="2163" y="3499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0271" name="Text Box 76"/>
            <p:cNvSpPr txBox="1">
              <a:spLocks noChangeArrowheads="1"/>
            </p:cNvSpPr>
            <p:nvPr>
              <p:custDataLst>
                <p:tags r:id="rId80"/>
              </p:custDataLst>
            </p:nvPr>
          </p:nvSpPr>
          <p:spPr bwMode="auto">
            <a:xfrm>
              <a:off x="2593" y="297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</p:grpSp>
      <p:sp>
        <p:nvSpPr>
          <p:cNvPr id="50185" name="Text Box 77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46063" y="2670175"/>
            <a:ext cx="2713037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Take 1 or 2 at each turn</a:t>
            </a:r>
          </a:p>
          <a:p>
            <a:r>
              <a:rPr lang="en-US"/>
              <a:t>Goal: take the last match</a:t>
            </a:r>
          </a:p>
        </p:txBody>
      </p:sp>
      <p:sp>
        <p:nvSpPr>
          <p:cNvPr id="50186" name="Text Box 78" hidden="1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103813" y="1354138"/>
            <a:ext cx="735012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MAX</a:t>
            </a:r>
          </a:p>
        </p:txBody>
      </p:sp>
      <p:sp>
        <p:nvSpPr>
          <p:cNvPr id="50187" name="Text Box 79" hidden="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889375" y="2341563"/>
            <a:ext cx="649288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MIN</a:t>
            </a:r>
          </a:p>
        </p:txBody>
      </p:sp>
      <p:sp>
        <p:nvSpPr>
          <p:cNvPr id="50188" name="Text Box 80" hidden="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901950" y="4162425"/>
            <a:ext cx="649288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MIN</a:t>
            </a:r>
          </a:p>
        </p:txBody>
      </p:sp>
      <p:sp>
        <p:nvSpPr>
          <p:cNvPr id="50189" name="Text Box 81" hidden="1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3357563" y="3100388"/>
            <a:ext cx="735012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MAX</a:t>
            </a:r>
          </a:p>
        </p:txBody>
      </p:sp>
      <p:sp>
        <p:nvSpPr>
          <p:cNvPr id="50190" name="Text Box 82" hidden="1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219325" y="5073650"/>
            <a:ext cx="735013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MAX</a:t>
            </a:r>
          </a:p>
        </p:txBody>
      </p:sp>
      <p:sp>
        <p:nvSpPr>
          <p:cNvPr id="50191" name="AutoShape 83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 flipV="1">
            <a:off x="473075" y="4416425"/>
            <a:ext cx="455613" cy="379413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W</a:t>
            </a:r>
          </a:p>
        </p:txBody>
      </p:sp>
      <p:sp>
        <p:nvSpPr>
          <p:cNvPr id="50192" name="AutoShape 84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473075" y="5175250"/>
            <a:ext cx="455613" cy="379413"/>
          </a:xfrm>
          <a:prstGeom prst="triangle">
            <a:avLst>
              <a:gd name="adj" fmla="val 50000"/>
            </a:avLst>
          </a:prstGeom>
          <a:solidFill>
            <a:srgbClr val="FF7C8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W</a:t>
            </a:r>
          </a:p>
        </p:txBody>
      </p:sp>
      <p:sp>
        <p:nvSpPr>
          <p:cNvPr id="50193" name="Text Box 85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989013" y="4451350"/>
            <a:ext cx="6985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= 1.0</a:t>
            </a:r>
          </a:p>
        </p:txBody>
      </p:sp>
      <p:sp>
        <p:nvSpPr>
          <p:cNvPr id="50194" name="Text Box 86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1004888" y="5175250"/>
            <a:ext cx="7747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= -1.0</a:t>
            </a:r>
          </a:p>
        </p:txBody>
      </p:sp>
      <p:sp>
        <p:nvSpPr>
          <p:cNvPr id="50195" name="Text Box 87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701675" y="3656013"/>
            <a:ext cx="120015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MAX wins</a:t>
            </a:r>
          </a:p>
        </p:txBody>
      </p:sp>
      <p:sp>
        <p:nvSpPr>
          <p:cNvPr id="50196" name="Text Box 88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322263" y="5857875"/>
            <a:ext cx="1276350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MIN wins/</a:t>
            </a:r>
          </a:p>
          <a:p>
            <a:r>
              <a:rPr lang="en-US"/>
              <a:t>MAX loses</a:t>
            </a:r>
          </a:p>
        </p:txBody>
      </p:sp>
      <p:sp>
        <p:nvSpPr>
          <p:cNvPr id="50197" name="Line 89"/>
          <p:cNvSpPr>
            <a:spLocks noChangeShapeType="1"/>
          </p:cNvSpPr>
          <p:nvPr>
            <p:custDataLst>
              <p:tags r:id="rId20"/>
            </p:custDataLst>
          </p:nvPr>
        </p:nvSpPr>
        <p:spPr bwMode="auto">
          <a:xfrm flipH="1">
            <a:off x="852488" y="4035425"/>
            <a:ext cx="379412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198" name="Line 90"/>
          <p:cNvSpPr>
            <a:spLocks noChangeShapeType="1"/>
          </p:cNvSpPr>
          <p:nvPr>
            <p:custDataLst>
              <p:tags r:id="rId21"/>
            </p:custDataLst>
          </p:nvPr>
        </p:nvSpPr>
        <p:spPr bwMode="auto">
          <a:xfrm flipH="1" flipV="1">
            <a:off x="852488" y="5629275"/>
            <a:ext cx="2286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199" name="Rectangle 91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169863" y="3429000"/>
            <a:ext cx="1973262" cy="32639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200" name="Text Box 92"/>
          <p:cNvSpPr txBox="1">
            <a:spLocks noChangeArrowheads="1"/>
          </p:cNvSpPr>
          <p:nvPr/>
        </p:nvSpPr>
        <p:spPr bwMode="auto">
          <a:xfrm>
            <a:off x="5562600" y="1219200"/>
            <a:ext cx="6858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MAX</a:t>
            </a:r>
          </a:p>
        </p:txBody>
      </p:sp>
      <p:sp>
        <p:nvSpPr>
          <p:cNvPr id="50201" name="Text Box 93"/>
          <p:cNvSpPr txBox="1">
            <a:spLocks noChangeArrowheads="1"/>
          </p:cNvSpPr>
          <p:nvPr/>
        </p:nvSpPr>
        <p:spPr bwMode="auto">
          <a:xfrm>
            <a:off x="3429000" y="31384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MAX</a:t>
            </a:r>
          </a:p>
        </p:txBody>
      </p:sp>
      <p:sp>
        <p:nvSpPr>
          <p:cNvPr id="50202" name="Text Box 94"/>
          <p:cNvSpPr txBox="1">
            <a:spLocks noChangeArrowheads="1"/>
          </p:cNvSpPr>
          <p:nvPr/>
        </p:nvSpPr>
        <p:spPr bwMode="auto">
          <a:xfrm>
            <a:off x="2362200" y="50434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MAX</a:t>
            </a:r>
          </a:p>
        </p:txBody>
      </p:sp>
      <p:sp>
        <p:nvSpPr>
          <p:cNvPr id="50203" name="Text Box 95"/>
          <p:cNvSpPr txBox="1">
            <a:spLocks noChangeArrowheads="1"/>
          </p:cNvSpPr>
          <p:nvPr/>
        </p:nvSpPr>
        <p:spPr bwMode="auto">
          <a:xfrm>
            <a:off x="4267200" y="20716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MIN</a:t>
            </a:r>
          </a:p>
        </p:txBody>
      </p:sp>
      <p:sp>
        <p:nvSpPr>
          <p:cNvPr id="50204" name="Text Box 96"/>
          <p:cNvSpPr txBox="1">
            <a:spLocks noChangeArrowheads="1"/>
          </p:cNvSpPr>
          <p:nvPr/>
        </p:nvSpPr>
        <p:spPr bwMode="auto">
          <a:xfrm>
            <a:off x="3048000" y="40528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MIN</a:t>
            </a:r>
          </a:p>
        </p:txBody>
      </p:sp>
      <p:sp>
        <p:nvSpPr>
          <p:cNvPr id="50205" name="Oval 97"/>
          <p:cNvSpPr>
            <a:spLocks noChangeArrowheads="1"/>
          </p:cNvSpPr>
          <p:nvPr/>
        </p:nvSpPr>
        <p:spPr bwMode="auto">
          <a:xfrm>
            <a:off x="3505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 dirty="0"/>
              <a:t>-1.0</a:t>
            </a:r>
          </a:p>
        </p:txBody>
      </p:sp>
      <p:sp>
        <p:nvSpPr>
          <p:cNvPr id="50206" name="Oval 98"/>
          <p:cNvSpPr>
            <a:spLocks noChangeArrowheads="1"/>
          </p:cNvSpPr>
          <p:nvPr/>
        </p:nvSpPr>
        <p:spPr bwMode="auto">
          <a:xfrm>
            <a:off x="2819400" y="60960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0207" name="Oval 99"/>
          <p:cNvSpPr>
            <a:spLocks noChangeArrowheads="1"/>
          </p:cNvSpPr>
          <p:nvPr/>
        </p:nvSpPr>
        <p:spPr bwMode="auto">
          <a:xfrm>
            <a:off x="5715000" y="44196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0208" name="Oval 100"/>
          <p:cNvSpPr>
            <a:spLocks noChangeArrowheads="1"/>
          </p:cNvSpPr>
          <p:nvPr/>
        </p:nvSpPr>
        <p:spPr bwMode="auto">
          <a:xfrm>
            <a:off x="7239000" y="4343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0209" name="Oval 101"/>
          <p:cNvSpPr>
            <a:spLocks noChangeArrowheads="1"/>
          </p:cNvSpPr>
          <p:nvPr/>
        </p:nvSpPr>
        <p:spPr bwMode="auto">
          <a:xfrm>
            <a:off x="8153400" y="4343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0210" name="Oval 102"/>
          <p:cNvSpPr>
            <a:spLocks noChangeArrowheads="1"/>
          </p:cNvSpPr>
          <p:nvPr/>
        </p:nvSpPr>
        <p:spPr bwMode="auto">
          <a:xfrm>
            <a:off x="4267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0211" name="Oval 103"/>
          <p:cNvSpPr>
            <a:spLocks noChangeArrowheads="1"/>
          </p:cNvSpPr>
          <p:nvPr/>
        </p:nvSpPr>
        <p:spPr bwMode="auto">
          <a:xfrm>
            <a:off x="5029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0212" name="Oval 104"/>
          <p:cNvSpPr>
            <a:spLocks noChangeArrowheads="1"/>
          </p:cNvSpPr>
          <p:nvPr/>
        </p:nvSpPr>
        <p:spPr bwMode="auto">
          <a:xfrm>
            <a:off x="6553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0213" name="Oval 105"/>
          <p:cNvSpPr>
            <a:spLocks noChangeArrowheads="1"/>
          </p:cNvSpPr>
          <p:nvPr/>
        </p:nvSpPr>
        <p:spPr bwMode="auto">
          <a:xfrm>
            <a:off x="2743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106" name="Oval 97"/>
          <p:cNvSpPr>
            <a:spLocks noChangeArrowheads="1"/>
          </p:cNvSpPr>
          <p:nvPr/>
        </p:nvSpPr>
        <p:spPr bwMode="auto">
          <a:xfrm>
            <a:off x="3581400" y="4343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 dirty="0"/>
              <a:t>-1.0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Baby Nim</a:t>
            </a:r>
          </a:p>
        </p:txBody>
      </p:sp>
      <p:grpSp>
        <p:nvGrpSpPr>
          <p:cNvPr id="2" name="Group 3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854075" y="1076325"/>
            <a:ext cx="227013" cy="1366838"/>
            <a:chOff x="1063" y="1156"/>
            <a:chExt cx="143" cy="861"/>
          </a:xfrm>
        </p:grpSpPr>
        <p:sp>
          <p:nvSpPr>
            <p:cNvPr id="50280" name="Oval 4"/>
            <p:cNvSpPr>
              <a:spLocks noChangeArrowheads="1"/>
            </p:cNvSpPr>
            <p:nvPr>
              <p:custDataLst>
                <p:tags r:id="rId89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81" name="Rectangle 5"/>
            <p:cNvSpPr>
              <a:spLocks noChangeArrowheads="1"/>
            </p:cNvSpPr>
            <p:nvPr>
              <p:custDataLst>
                <p:tags r:id="rId90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6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474663" y="1076325"/>
            <a:ext cx="227012" cy="1366838"/>
            <a:chOff x="1063" y="1156"/>
            <a:chExt cx="143" cy="861"/>
          </a:xfrm>
        </p:grpSpPr>
        <p:sp>
          <p:nvSpPr>
            <p:cNvPr id="50278" name="Oval 7"/>
            <p:cNvSpPr>
              <a:spLocks noChangeArrowheads="1"/>
            </p:cNvSpPr>
            <p:nvPr>
              <p:custDataLst>
                <p:tags r:id="rId87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79" name="Rectangle 8"/>
            <p:cNvSpPr>
              <a:spLocks noChangeArrowheads="1"/>
            </p:cNvSpPr>
            <p:nvPr>
              <p:custDataLst>
                <p:tags r:id="rId88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9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1233488" y="1076325"/>
            <a:ext cx="227012" cy="1366838"/>
            <a:chOff x="1063" y="1156"/>
            <a:chExt cx="143" cy="861"/>
          </a:xfrm>
        </p:grpSpPr>
        <p:sp>
          <p:nvSpPr>
            <p:cNvPr id="50276" name="Oval 10"/>
            <p:cNvSpPr>
              <a:spLocks noChangeArrowheads="1"/>
            </p:cNvSpPr>
            <p:nvPr>
              <p:custDataLst>
                <p:tags r:id="rId85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77" name="Rectangle 11"/>
            <p:cNvSpPr>
              <a:spLocks noChangeArrowheads="1"/>
            </p:cNvSpPr>
            <p:nvPr>
              <p:custDataLst>
                <p:tags r:id="rId86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12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1612900" y="1076325"/>
            <a:ext cx="227013" cy="1366838"/>
            <a:chOff x="1063" y="1156"/>
            <a:chExt cx="143" cy="861"/>
          </a:xfrm>
        </p:grpSpPr>
        <p:sp>
          <p:nvSpPr>
            <p:cNvPr id="50274" name="Oval 13"/>
            <p:cNvSpPr>
              <a:spLocks noChangeArrowheads="1"/>
            </p:cNvSpPr>
            <p:nvPr>
              <p:custDataLst>
                <p:tags r:id="rId83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75" name="Rectangle 14"/>
            <p:cNvSpPr>
              <a:spLocks noChangeArrowheads="1"/>
            </p:cNvSpPr>
            <p:nvPr>
              <p:custDataLst>
                <p:tags r:id="rId84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" name="Group 15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1992313" y="1076325"/>
            <a:ext cx="227012" cy="1366838"/>
            <a:chOff x="1063" y="1156"/>
            <a:chExt cx="143" cy="861"/>
          </a:xfrm>
        </p:grpSpPr>
        <p:sp>
          <p:nvSpPr>
            <p:cNvPr id="50272" name="Oval 16"/>
            <p:cNvSpPr>
              <a:spLocks noChangeArrowheads="1"/>
            </p:cNvSpPr>
            <p:nvPr>
              <p:custDataLst>
                <p:tags r:id="rId81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73" name="Rectangle 17"/>
            <p:cNvSpPr>
              <a:spLocks noChangeArrowheads="1"/>
            </p:cNvSpPr>
            <p:nvPr>
              <p:custDataLst>
                <p:tags r:id="rId82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" name="Group 18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2901950" y="1152525"/>
            <a:ext cx="5918200" cy="5235575"/>
            <a:chOff x="2019" y="869"/>
            <a:chExt cx="3382" cy="3155"/>
          </a:xfrm>
        </p:grpSpPr>
        <p:sp>
          <p:nvSpPr>
            <p:cNvPr id="50214" name="AutoShape 19"/>
            <p:cNvSpPr>
              <a:spLocks noChangeArrowheads="1"/>
            </p:cNvSpPr>
            <p:nvPr>
              <p:custDataLst>
                <p:tags r:id="rId23"/>
              </p:custDataLst>
            </p:nvPr>
          </p:nvSpPr>
          <p:spPr bwMode="auto">
            <a:xfrm>
              <a:off x="3884" y="869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5</a:t>
              </a:r>
            </a:p>
          </p:txBody>
        </p:sp>
        <p:sp>
          <p:nvSpPr>
            <p:cNvPr id="50215" name="AutoShape 20"/>
            <p:cNvSpPr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 flipV="1">
              <a:off x="3119" y="1491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4</a:t>
              </a:r>
            </a:p>
          </p:txBody>
        </p:sp>
        <p:sp>
          <p:nvSpPr>
            <p:cNvPr id="50216" name="AutoShape 21"/>
            <p:cNvSpPr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 flipV="1">
              <a:off x="4744" y="1491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3</a:t>
              </a:r>
            </a:p>
          </p:txBody>
        </p:sp>
        <p:sp>
          <p:nvSpPr>
            <p:cNvPr id="50217" name="AutoShape 22"/>
            <p:cNvSpPr>
              <a:spLocks noChangeArrowheads="1"/>
            </p:cNvSpPr>
            <p:nvPr>
              <p:custDataLst>
                <p:tags r:id="rId26"/>
              </p:custDataLst>
            </p:nvPr>
          </p:nvSpPr>
          <p:spPr bwMode="auto">
            <a:xfrm>
              <a:off x="2689" y="2017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3</a:t>
              </a:r>
            </a:p>
          </p:txBody>
        </p:sp>
        <p:sp>
          <p:nvSpPr>
            <p:cNvPr id="50218" name="AutoShape 23"/>
            <p:cNvSpPr>
              <a:spLocks noChangeArrowheads="1"/>
            </p:cNvSpPr>
            <p:nvPr>
              <p:custDataLst>
                <p:tags r:id="rId27"/>
              </p:custDataLst>
            </p:nvPr>
          </p:nvSpPr>
          <p:spPr bwMode="auto">
            <a:xfrm>
              <a:off x="3454" y="2017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2</a:t>
              </a:r>
            </a:p>
          </p:txBody>
        </p:sp>
        <p:sp>
          <p:nvSpPr>
            <p:cNvPr id="50219" name="AutoShape 24"/>
            <p:cNvSpPr>
              <a:spLocks noChangeArrowheads="1"/>
            </p:cNvSpPr>
            <p:nvPr>
              <p:custDataLst>
                <p:tags r:id="rId28"/>
              </p:custDataLst>
            </p:nvPr>
          </p:nvSpPr>
          <p:spPr bwMode="auto">
            <a:xfrm>
              <a:off x="4362" y="1969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2</a:t>
              </a:r>
            </a:p>
          </p:txBody>
        </p:sp>
        <p:sp>
          <p:nvSpPr>
            <p:cNvPr id="50220" name="AutoShape 25"/>
            <p:cNvSpPr>
              <a:spLocks noChangeArrowheads="1"/>
            </p:cNvSpPr>
            <p:nvPr>
              <p:custDataLst>
                <p:tags r:id="rId29"/>
              </p:custDataLst>
            </p:nvPr>
          </p:nvSpPr>
          <p:spPr bwMode="auto">
            <a:xfrm>
              <a:off x="5079" y="1969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0221" name="Line 26"/>
            <p:cNvSpPr>
              <a:spLocks noChangeShapeType="1"/>
            </p:cNvSpPr>
            <p:nvPr>
              <p:custDataLst>
                <p:tags r:id="rId30"/>
              </p:custDataLst>
            </p:nvPr>
          </p:nvSpPr>
          <p:spPr bwMode="auto">
            <a:xfrm flipH="1">
              <a:off x="3262" y="1108"/>
              <a:ext cx="765" cy="38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22" name="Line 27"/>
            <p:cNvSpPr>
              <a:spLocks noChangeShapeType="1"/>
            </p:cNvSpPr>
            <p:nvPr>
              <p:custDataLst>
                <p:tags r:id="rId31"/>
              </p:custDataLst>
            </p:nvPr>
          </p:nvSpPr>
          <p:spPr bwMode="auto">
            <a:xfrm>
              <a:off x="4027" y="1108"/>
              <a:ext cx="861" cy="38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23" name="Text Box 28"/>
            <p:cNvSpPr txBox="1">
              <a:spLocks noChangeArrowheads="1"/>
            </p:cNvSpPr>
            <p:nvPr>
              <p:custDataLst>
                <p:tags r:id="rId32"/>
              </p:custDataLst>
            </p:nvPr>
          </p:nvSpPr>
          <p:spPr bwMode="auto">
            <a:xfrm>
              <a:off x="3396" y="1130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0224" name="Text Box 29"/>
            <p:cNvSpPr txBox="1">
              <a:spLocks noChangeArrowheads="1"/>
            </p:cNvSpPr>
            <p:nvPr>
              <p:custDataLst>
                <p:tags r:id="rId33"/>
              </p:custDataLst>
            </p:nvPr>
          </p:nvSpPr>
          <p:spPr bwMode="auto">
            <a:xfrm>
              <a:off x="4505" y="1108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0225" name="Line 30"/>
            <p:cNvSpPr>
              <a:spLocks noChangeShapeType="1"/>
            </p:cNvSpPr>
            <p:nvPr>
              <p:custDataLst>
                <p:tags r:id="rId34"/>
              </p:custDataLst>
            </p:nvPr>
          </p:nvSpPr>
          <p:spPr bwMode="auto">
            <a:xfrm flipH="1">
              <a:off x="2832" y="1730"/>
              <a:ext cx="383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26" name="Line 31"/>
            <p:cNvSpPr>
              <a:spLocks noChangeShapeType="1"/>
            </p:cNvSpPr>
            <p:nvPr>
              <p:custDataLst>
                <p:tags r:id="rId35"/>
              </p:custDataLst>
            </p:nvPr>
          </p:nvSpPr>
          <p:spPr bwMode="auto">
            <a:xfrm>
              <a:off x="3310" y="1730"/>
              <a:ext cx="287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27" name="Line 32"/>
            <p:cNvSpPr>
              <a:spLocks noChangeShapeType="1"/>
            </p:cNvSpPr>
            <p:nvPr>
              <p:custDataLst>
                <p:tags r:id="rId36"/>
              </p:custDataLst>
            </p:nvPr>
          </p:nvSpPr>
          <p:spPr bwMode="auto">
            <a:xfrm flipH="1">
              <a:off x="4505" y="1682"/>
              <a:ext cx="287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28" name="Line 33"/>
            <p:cNvSpPr>
              <a:spLocks noChangeShapeType="1"/>
            </p:cNvSpPr>
            <p:nvPr>
              <p:custDataLst>
                <p:tags r:id="rId37"/>
              </p:custDataLst>
            </p:nvPr>
          </p:nvSpPr>
          <p:spPr bwMode="auto">
            <a:xfrm>
              <a:off x="4936" y="1682"/>
              <a:ext cx="287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29" name="Text Box 34"/>
            <p:cNvSpPr txBox="1">
              <a:spLocks noChangeArrowheads="1"/>
            </p:cNvSpPr>
            <p:nvPr>
              <p:custDataLst>
                <p:tags r:id="rId38"/>
              </p:custDataLst>
            </p:nvPr>
          </p:nvSpPr>
          <p:spPr bwMode="auto">
            <a:xfrm>
              <a:off x="2880" y="1682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0230" name="Text Box 35"/>
            <p:cNvSpPr txBox="1">
              <a:spLocks noChangeArrowheads="1"/>
            </p:cNvSpPr>
            <p:nvPr>
              <p:custDataLst>
                <p:tags r:id="rId39"/>
              </p:custDataLst>
            </p:nvPr>
          </p:nvSpPr>
          <p:spPr bwMode="auto">
            <a:xfrm>
              <a:off x="4410" y="1634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0231" name="Text Box 36"/>
            <p:cNvSpPr txBox="1">
              <a:spLocks noChangeArrowheads="1"/>
            </p:cNvSpPr>
            <p:nvPr>
              <p:custDataLst>
                <p:tags r:id="rId40"/>
              </p:custDataLst>
            </p:nvPr>
          </p:nvSpPr>
          <p:spPr bwMode="auto">
            <a:xfrm>
              <a:off x="3454" y="1634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0232" name="Text Box 37"/>
            <p:cNvSpPr txBox="1">
              <a:spLocks noChangeArrowheads="1"/>
            </p:cNvSpPr>
            <p:nvPr>
              <p:custDataLst>
                <p:tags r:id="rId41"/>
              </p:custDataLst>
            </p:nvPr>
          </p:nvSpPr>
          <p:spPr bwMode="auto">
            <a:xfrm>
              <a:off x="5127" y="1634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0233" name="AutoShape 38"/>
            <p:cNvSpPr>
              <a:spLocks noChangeArrowheads="1"/>
            </p:cNvSpPr>
            <p:nvPr>
              <p:custDataLst>
                <p:tags r:id="rId42"/>
              </p:custDataLst>
            </p:nvPr>
          </p:nvSpPr>
          <p:spPr bwMode="auto">
            <a:xfrm flipV="1">
              <a:off x="5079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0234" name="Line 39"/>
            <p:cNvSpPr>
              <a:spLocks noChangeShapeType="1"/>
            </p:cNvSpPr>
            <p:nvPr>
              <p:custDataLst>
                <p:tags r:id="rId43"/>
              </p:custDataLst>
            </p:nvPr>
          </p:nvSpPr>
          <p:spPr bwMode="auto">
            <a:xfrm>
              <a:off x="5223" y="2208"/>
              <a:ext cx="0" cy="4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35" name="Text Box 40"/>
            <p:cNvSpPr txBox="1">
              <a:spLocks noChangeArrowheads="1"/>
            </p:cNvSpPr>
            <p:nvPr>
              <p:custDataLst>
                <p:tags r:id="rId44"/>
              </p:custDataLst>
            </p:nvPr>
          </p:nvSpPr>
          <p:spPr bwMode="auto">
            <a:xfrm>
              <a:off x="5223" y="2351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0236" name="AutoShape 41"/>
            <p:cNvSpPr>
              <a:spLocks noChangeArrowheads="1"/>
            </p:cNvSpPr>
            <p:nvPr>
              <p:custDataLst>
                <p:tags r:id="rId45"/>
              </p:custDataLst>
            </p:nvPr>
          </p:nvSpPr>
          <p:spPr bwMode="auto">
            <a:xfrm flipV="1">
              <a:off x="4601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0237" name="AutoShape 42"/>
            <p:cNvSpPr>
              <a:spLocks noChangeArrowheads="1"/>
            </p:cNvSpPr>
            <p:nvPr>
              <p:custDataLst>
                <p:tags r:id="rId46"/>
              </p:custDataLst>
            </p:nvPr>
          </p:nvSpPr>
          <p:spPr bwMode="auto">
            <a:xfrm flipV="1">
              <a:off x="4171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0238" name="AutoShape 43"/>
            <p:cNvSpPr>
              <a:spLocks noChangeArrowheads="1"/>
            </p:cNvSpPr>
            <p:nvPr>
              <p:custDataLst>
                <p:tags r:id="rId47"/>
              </p:custDataLst>
            </p:nvPr>
          </p:nvSpPr>
          <p:spPr bwMode="auto">
            <a:xfrm flipV="1">
              <a:off x="2450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2</a:t>
              </a:r>
            </a:p>
          </p:txBody>
        </p:sp>
        <p:sp>
          <p:nvSpPr>
            <p:cNvPr id="50239" name="AutoShape 44"/>
            <p:cNvSpPr>
              <a:spLocks noChangeArrowheads="1"/>
            </p:cNvSpPr>
            <p:nvPr>
              <p:custDataLst>
                <p:tags r:id="rId48"/>
              </p:custDataLst>
            </p:nvPr>
          </p:nvSpPr>
          <p:spPr bwMode="auto">
            <a:xfrm flipV="1">
              <a:off x="2880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0240" name="AutoShape 45"/>
            <p:cNvSpPr>
              <a:spLocks noChangeArrowheads="1"/>
            </p:cNvSpPr>
            <p:nvPr>
              <p:custDataLst>
                <p:tags r:id="rId49"/>
              </p:custDataLst>
            </p:nvPr>
          </p:nvSpPr>
          <p:spPr bwMode="auto">
            <a:xfrm flipV="1">
              <a:off x="3262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0241" name="AutoShape 46"/>
            <p:cNvSpPr>
              <a:spLocks noChangeArrowheads="1"/>
            </p:cNvSpPr>
            <p:nvPr>
              <p:custDataLst>
                <p:tags r:id="rId50"/>
              </p:custDataLst>
            </p:nvPr>
          </p:nvSpPr>
          <p:spPr bwMode="auto">
            <a:xfrm flipV="1">
              <a:off x="3693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0242" name="Line 47"/>
            <p:cNvSpPr>
              <a:spLocks noChangeShapeType="1"/>
            </p:cNvSpPr>
            <p:nvPr>
              <p:custDataLst>
                <p:tags r:id="rId51"/>
              </p:custDataLst>
            </p:nvPr>
          </p:nvSpPr>
          <p:spPr bwMode="auto">
            <a:xfrm flipH="1">
              <a:off x="4314" y="2208"/>
              <a:ext cx="191" cy="4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43" name="Line 48"/>
            <p:cNvSpPr>
              <a:spLocks noChangeShapeType="1"/>
            </p:cNvSpPr>
            <p:nvPr>
              <p:custDataLst>
                <p:tags r:id="rId52"/>
              </p:custDataLst>
            </p:nvPr>
          </p:nvSpPr>
          <p:spPr bwMode="auto">
            <a:xfrm>
              <a:off x="4505" y="2208"/>
              <a:ext cx="239" cy="4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44" name="Line 49"/>
            <p:cNvSpPr>
              <a:spLocks noChangeShapeType="1"/>
            </p:cNvSpPr>
            <p:nvPr>
              <p:custDataLst>
                <p:tags r:id="rId53"/>
              </p:custDataLst>
            </p:nvPr>
          </p:nvSpPr>
          <p:spPr bwMode="auto">
            <a:xfrm>
              <a:off x="3597" y="2256"/>
              <a:ext cx="239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45" name="Line 50"/>
            <p:cNvSpPr>
              <a:spLocks noChangeShapeType="1"/>
            </p:cNvSpPr>
            <p:nvPr>
              <p:custDataLst>
                <p:tags r:id="rId54"/>
              </p:custDataLst>
            </p:nvPr>
          </p:nvSpPr>
          <p:spPr bwMode="auto">
            <a:xfrm flipH="1">
              <a:off x="3406" y="2256"/>
              <a:ext cx="191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46" name="Line 51"/>
            <p:cNvSpPr>
              <a:spLocks noChangeShapeType="1"/>
            </p:cNvSpPr>
            <p:nvPr>
              <p:custDataLst>
                <p:tags r:id="rId55"/>
              </p:custDataLst>
            </p:nvPr>
          </p:nvSpPr>
          <p:spPr bwMode="auto">
            <a:xfrm>
              <a:off x="2832" y="2256"/>
              <a:ext cx="191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47" name="Line 52"/>
            <p:cNvSpPr>
              <a:spLocks noChangeShapeType="1"/>
            </p:cNvSpPr>
            <p:nvPr>
              <p:custDataLst>
                <p:tags r:id="rId56"/>
              </p:custDataLst>
            </p:nvPr>
          </p:nvSpPr>
          <p:spPr bwMode="auto">
            <a:xfrm flipH="1">
              <a:off x="2545" y="2256"/>
              <a:ext cx="287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48" name="Text Box 53"/>
            <p:cNvSpPr txBox="1">
              <a:spLocks noChangeArrowheads="1"/>
            </p:cNvSpPr>
            <p:nvPr>
              <p:custDataLst>
                <p:tags r:id="rId57"/>
              </p:custDataLst>
            </p:nvPr>
          </p:nvSpPr>
          <p:spPr bwMode="auto">
            <a:xfrm>
              <a:off x="2498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0249" name="Text Box 54"/>
            <p:cNvSpPr txBox="1">
              <a:spLocks noChangeArrowheads="1"/>
            </p:cNvSpPr>
            <p:nvPr>
              <p:custDataLst>
                <p:tags r:id="rId58"/>
              </p:custDataLst>
            </p:nvPr>
          </p:nvSpPr>
          <p:spPr bwMode="auto">
            <a:xfrm>
              <a:off x="3310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0250" name="Text Box 55"/>
            <p:cNvSpPr txBox="1">
              <a:spLocks noChangeArrowheads="1"/>
            </p:cNvSpPr>
            <p:nvPr>
              <p:custDataLst>
                <p:tags r:id="rId59"/>
              </p:custDataLst>
            </p:nvPr>
          </p:nvSpPr>
          <p:spPr bwMode="auto">
            <a:xfrm>
              <a:off x="4219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0251" name="Text Box 56"/>
            <p:cNvSpPr txBox="1">
              <a:spLocks noChangeArrowheads="1"/>
            </p:cNvSpPr>
            <p:nvPr>
              <p:custDataLst>
                <p:tags r:id="rId60"/>
              </p:custDataLst>
            </p:nvPr>
          </p:nvSpPr>
          <p:spPr bwMode="auto">
            <a:xfrm>
              <a:off x="2928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0252" name="Text Box 57"/>
            <p:cNvSpPr txBox="1">
              <a:spLocks noChangeArrowheads="1"/>
            </p:cNvSpPr>
            <p:nvPr>
              <p:custDataLst>
                <p:tags r:id="rId61"/>
              </p:custDataLst>
            </p:nvPr>
          </p:nvSpPr>
          <p:spPr bwMode="auto">
            <a:xfrm>
              <a:off x="3693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0253" name="Text Box 58"/>
            <p:cNvSpPr txBox="1">
              <a:spLocks noChangeArrowheads="1"/>
            </p:cNvSpPr>
            <p:nvPr>
              <p:custDataLst>
                <p:tags r:id="rId62"/>
              </p:custDataLst>
            </p:nvPr>
          </p:nvSpPr>
          <p:spPr bwMode="auto">
            <a:xfrm>
              <a:off x="4601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0254" name="AutoShape 59"/>
            <p:cNvSpPr>
              <a:spLocks noChangeArrowheads="1"/>
            </p:cNvSpPr>
            <p:nvPr>
              <p:custDataLst>
                <p:tags r:id="rId63"/>
              </p:custDataLst>
            </p:nvPr>
          </p:nvSpPr>
          <p:spPr bwMode="auto">
            <a:xfrm>
              <a:off x="2019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0255" name="AutoShape 60"/>
            <p:cNvSpPr>
              <a:spLocks noChangeArrowheads="1"/>
            </p:cNvSpPr>
            <p:nvPr>
              <p:custDataLst>
                <p:tags r:id="rId64"/>
              </p:custDataLst>
            </p:nvPr>
          </p:nvSpPr>
          <p:spPr bwMode="auto">
            <a:xfrm>
              <a:off x="2450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0256" name="AutoShape 61"/>
            <p:cNvSpPr>
              <a:spLocks noChangeArrowheads="1"/>
            </p:cNvSpPr>
            <p:nvPr>
              <p:custDataLst>
                <p:tags r:id="rId65"/>
              </p:custDataLst>
            </p:nvPr>
          </p:nvSpPr>
          <p:spPr bwMode="auto">
            <a:xfrm>
              <a:off x="2880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0257" name="AutoShape 62"/>
            <p:cNvSpPr>
              <a:spLocks noChangeArrowheads="1"/>
            </p:cNvSpPr>
            <p:nvPr>
              <p:custDataLst>
                <p:tags r:id="rId66"/>
              </p:custDataLst>
            </p:nvPr>
          </p:nvSpPr>
          <p:spPr bwMode="auto">
            <a:xfrm>
              <a:off x="3262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0258" name="AutoShape 63"/>
            <p:cNvSpPr>
              <a:spLocks noChangeArrowheads="1"/>
            </p:cNvSpPr>
            <p:nvPr>
              <p:custDataLst>
                <p:tags r:id="rId67"/>
              </p:custDataLst>
            </p:nvPr>
          </p:nvSpPr>
          <p:spPr bwMode="auto">
            <a:xfrm>
              <a:off x="4171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0259" name="AutoShape 64"/>
            <p:cNvSpPr>
              <a:spLocks noChangeArrowheads="1"/>
            </p:cNvSpPr>
            <p:nvPr>
              <p:custDataLst>
                <p:tags r:id="rId68"/>
              </p:custDataLst>
            </p:nvPr>
          </p:nvSpPr>
          <p:spPr bwMode="auto">
            <a:xfrm flipV="1">
              <a:off x="2019" y="3785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0260" name="Line 65"/>
            <p:cNvSpPr>
              <a:spLocks noChangeShapeType="1"/>
            </p:cNvSpPr>
            <p:nvPr>
              <p:custDataLst>
                <p:tags r:id="rId69"/>
              </p:custDataLst>
            </p:nvPr>
          </p:nvSpPr>
          <p:spPr bwMode="auto">
            <a:xfrm flipH="1">
              <a:off x="2163" y="2925"/>
              <a:ext cx="43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61" name="Line 66"/>
            <p:cNvSpPr>
              <a:spLocks noChangeShapeType="1"/>
            </p:cNvSpPr>
            <p:nvPr>
              <p:custDataLst>
                <p:tags r:id="rId70"/>
              </p:custDataLst>
            </p:nvPr>
          </p:nvSpPr>
          <p:spPr bwMode="auto">
            <a:xfrm>
              <a:off x="2593" y="2925"/>
              <a:ext cx="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62" name="Line 67"/>
            <p:cNvSpPr>
              <a:spLocks noChangeShapeType="1"/>
            </p:cNvSpPr>
            <p:nvPr>
              <p:custDataLst>
                <p:tags r:id="rId71"/>
              </p:custDataLst>
            </p:nvPr>
          </p:nvSpPr>
          <p:spPr bwMode="auto">
            <a:xfrm>
              <a:off x="3023" y="2925"/>
              <a:ext cx="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63" name="Line 68"/>
            <p:cNvSpPr>
              <a:spLocks noChangeShapeType="1"/>
            </p:cNvSpPr>
            <p:nvPr>
              <p:custDataLst>
                <p:tags r:id="rId72"/>
              </p:custDataLst>
            </p:nvPr>
          </p:nvSpPr>
          <p:spPr bwMode="auto">
            <a:xfrm>
              <a:off x="3406" y="2925"/>
              <a:ext cx="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64" name="Line 69"/>
            <p:cNvSpPr>
              <a:spLocks noChangeShapeType="1"/>
            </p:cNvSpPr>
            <p:nvPr>
              <p:custDataLst>
                <p:tags r:id="rId73"/>
              </p:custDataLst>
            </p:nvPr>
          </p:nvSpPr>
          <p:spPr bwMode="auto">
            <a:xfrm>
              <a:off x="4314" y="2877"/>
              <a:ext cx="0" cy="33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65" name="Line 70"/>
            <p:cNvSpPr>
              <a:spLocks noChangeShapeType="1"/>
            </p:cNvSpPr>
            <p:nvPr>
              <p:custDataLst>
                <p:tags r:id="rId74"/>
              </p:custDataLst>
            </p:nvPr>
          </p:nvSpPr>
          <p:spPr bwMode="auto">
            <a:xfrm>
              <a:off x="2163" y="3451"/>
              <a:ext cx="0" cy="33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66" name="Text Box 71"/>
            <p:cNvSpPr txBox="1">
              <a:spLocks noChangeArrowheads="1"/>
            </p:cNvSpPr>
            <p:nvPr>
              <p:custDataLst>
                <p:tags r:id="rId75"/>
              </p:custDataLst>
            </p:nvPr>
          </p:nvSpPr>
          <p:spPr bwMode="auto">
            <a:xfrm>
              <a:off x="2211" y="2877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0267" name="Text Box 72"/>
            <p:cNvSpPr txBox="1">
              <a:spLocks noChangeArrowheads="1"/>
            </p:cNvSpPr>
            <p:nvPr>
              <p:custDataLst>
                <p:tags r:id="rId76"/>
              </p:custDataLst>
            </p:nvPr>
          </p:nvSpPr>
          <p:spPr bwMode="auto">
            <a:xfrm>
              <a:off x="3023" y="2925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0268" name="Text Box 73"/>
            <p:cNvSpPr txBox="1">
              <a:spLocks noChangeArrowheads="1"/>
            </p:cNvSpPr>
            <p:nvPr>
              <p:custDataLst>
                <p:tags r:id="rId77"/>
              </p:custDataLst>
            </p:nvPr>
          </p:nvSpPr>
          <p:spPr bwMode="auto">
            <a:xfrm>
              <a:off x="3406" y="297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0269" name="Text Box 74"/>
            <p:cNvSpPr txBox="1">
              <a:spLocks noChangeArrowheads="1"/>
            </p:cNvSpPr>
            <p:nvPr>
              <p:custDataLst>
                <p:tags r:id="rId78"/>
              </p:custDataLst>
            </p:nvPr>
          </p:nvSpPr>
          <p:spPr bwMode="auto">
            <a:xfrm>
              <a:off x="4123" y="2925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0270" name="Text Box 75"/>
            <p:cNvSpPr txBox="1">
              <a:spLocks noChangeArrowheads="1"/>
            </p:cNvSpPr>
            <p:nvPr>
              <p:custDataLst>
                <p:tags r:id="rId79"/>
              </p:custDataLst>
            </p:nvPr>
          </p:nvSpPr>
          <p:spPr bwMode="auto">
            <a:xfrm>
              <a:off x="2163" y="3499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0271" name="Text Box 76"/>
            <p:cNvSpPr txBox="1">
              <a:spLocks noChangeArrowheads="1"/>
            </p:cNvSpPr>
            <p:nvPr>
              <p:custDataLst>
                <p:tags r:id="rId80"/>
              </p:custDataLst>
            </p:nvPr>
          </p:nvSpPr>
          <p:spPr bwMode="auto">
            <a:xfrm>
              <a:off x="2593" y="297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</p:grpSp>
      <p:sp>
        <p:nvSpPr>
          <p:cNvPr id="50185" name="Text Box 77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46063" y="2670175"/>
            <a:ext cx="2713037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Take 1 or 2 at each turn</a:t>
            </a:r>
          </a:p>
          <a:p>
            <a:r>
              <a:rPr lang="en-US"/>
              <a:t>Goal: take the last match</a:t>
            </a:r>
          </a:p>
        </p:txBody>
      </p:sp>
      <p:sp>
        <p:nvSpPr>
          <p:cNvPr id="50186" name="Text Box 78" hidden="1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103813" y="1354138"/>
            <a:ext cx="735012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MAX</a:t>
            </a:r>
          </a:p>
        </p:txBody>
      </p:sp>
      <p:sp>
        <p:nvSpPr>
          <p:cNvPr id="50187" name="Text Box 79" hidden="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889375" y="2341563"/>
            <a:ext cx="649288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MIN</a:t>
            </a:r>
          </a:p>
        </p:txBody>
      </p:sp>
      <p:sp>
        <p:nvSpPr>
          <p:cNvPr id="50188" name="Text Box 80" hidden="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901950" y="4162425"/>
            <a:ext cx="649288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MIN</a:t>
            </a:r>
          </a:p>
        </p:txBody>
      </p:sp>
      <p:sp>
        <p:nvSpPr>
          <p:cNvPr id="50189" name="Text Box 81" hidden="1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3357563" y="3100388"/>
            <a:ext cx="735012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MAX</a:t>
            </a:r>
          </a:p>
        </p:txBody>
      </p:sp>
      <p:sp>
        <p:nvSpPr>
          <p:cNvPr id="50190" name="Text Box 82" hidden="1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219325" y="5073650"/>
            <a:ext cx="735013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MAX</a:t>
            </a:r>
          </a:p>
        </p:txBody>
      </p:sp>
      <p:sp>
        <p:nvSpPr>
          <p:cNvPr id="50191" name="AutoShape 83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 flipV="1">
            <a:off x="473075" y="4416425"/>
            <a:ext cx="455613" cy="379413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W</a:t>
            </a:r>
          </a:p>
        </p:txBody>
      </p:sp>
      <p:sp>
        <p:nvSpPr>
          <p:cNvPr id="50192" name="AutoShape 84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473075" y="5175250"/>
            <a:ext cx="455613" cy="379413"/>
          </a:xfrm>
          <a:prstGeom prst="triangle">
            <a:avLst>
              <a:gd name="adj" fmla="val 50000"/>
            </a:avLst>
          </a:prstGeom>
          <a:solidFill>
            <a:srgbClr val="FF7C8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W</a:t>
            </a:r>
          </a:p>
        </p:txBody>
      </p:sp>
      <p:sp>
        <p:nvSpPr>
          <p:cNvPr id="50193" name="Text Box 85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989013" y="4451350"/>
            <a:ext cx="6985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= 1.0</a:t>
            </a:r>
          </a:p>
        </p:txBody>
      </p:sp>
      <p:sp>
        <p:nvSpPr>
          <p:cNvPr id="50194" name="Text Box 86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1004888" y="5175250"/>
            <a:ext cx="7747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= -1.0</a:t>
            </a:r>
          </a:p>
        </p:txBody>
      </p:sp>
      <p:sp>
        <p:nvSpPr>
          <p:cNvPr id="50195" name="Text Box 87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701675" y="3656013"/>
            <a:ext cx="120015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MAX wins</a:t>
            </a:r>
          </a:p>
        </p:txBody>
      </p:sp>
      <p:sp>
        <p:nvSpPr>
          <p:cNvPr id="50196" name="Text Box 88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322263" y="5857875"/>
            <a:ext cx="1276350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MIN wins/</a:t>
            </a:r>
          </a:p>
          <a:p>
            <a:r>
              <a:rPr lang="en-US"/>
              <a:t>MAX loses</a:t>
            </a:r>
          </a:p>
        </p:txBody>
      </p:sp>
      <p:sp>
        <p:nvSpPr>
          <p:cNvPr id="50197" name="Line 89"/>
          <p:cNvSpPr>
            <a:spLocks noChangeShapeType="1"/>
          </p:cNvSpPr>
          <p:nvPr>
            <p:custDataLst>
              <p:tags r:id="rId20"/>
            </p:custDataLst>
          </p:nvPr>
        </p:nvSpPr>
        <p:spPr bwMode="auto">
          <a:xfrm flipH="1">
            <a:off x="852488" y="4035425"/>
            <a:ext cx="379412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198" name="Line 90"/>
          <p:cNvSpPr>
            <a:spLocks noChangeShapeType="1"/>
          </p:cNvSpPr>
          <p:nvPr>
            <p:custDataLst>
              <p:tags r:id="rId21"/>
            </p:custDataLst>
          </p:nvPr>
        </p:nvSpPr>
        <p:spPr bwMode="auto">
          <a:xfrm flipH="1" flipV="1">
            <a:off x="852488" y="5629275"/>
            <a:ext cx="2286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199" name="Rectangle 91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169863" y="3429000"/>
            <a:ext cx="1973262" cy="32639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200" name="Text Box 92"/>
          <p:cNvSpPr txBox="1">
            <a:spLocks noChangeArrowheads="1"/>
          </p:cNvSpPr>
          <p:nvPr/>
        </p:nvSpPr>
        <p:spPr bwMode="auto">
          <a:xfrm>
            <a:off x="5562600" y="1219200"/>
            <a:ext cx="6858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MAX</a:t>
            </a:r>
          </a:p>
        </p:txBody>
      </p:sp>
      <p:sp>
        <p:nvSpPr>
          <p:cNvPr id="50201" name="Text Box 93"/>
          <p:cNvSpPr txBox="1">
            <a:spLocks noChangeArrowheads="1"/>
          </p:cNvSpPr>
          <p:nvPr/>
        </p:nvSpPr>
        <p:spPr bwMode="auto">
          <a:xfrm>
            <a:off x="3429000" y="31384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MAX</a:t>
            </a:r>
          </a:p>
        </p:txBody>
      </p:sp>
      <p:sp>
        <p:nvSpPr>
          <p:cNvPr id="50202" name="Text Box 94"/>
          <p:cNvSpPr txBox="1">
            <a:spLocks noChangeArrowheads="1"/>
          </p:cNvSpPr>
          <p:nvPr/>
        </p:nvSpPr>
        <p:spPr bwMode="auto">
          <a:xfrm>
            <a:off x="2362200" y="50434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MAX</a:t>
            </a:r>
          </a:p>
        </p:txBody>
      </p:sp>
      <p:sp>
        <p:nvSpPr>
          <p:cNvPr id="50203" name="Text Box 95"/>
          <p:cNvSpPr txBox="1">
            <a:spLocks noChangeArrowheads="1"/>
          </p:cNvSpPr>
          <p:nvPr/>
        </p:nvSpPr>
        <p:spPr bwMode="auto">
          <a:xfrm>
            <a:off x="4267200" y="20716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MIN</a:t>
            </a:r>
          </a:p>
        </p:txBody>
      </p:sp>
      <p:sp>
        <p:nvSpPr>
          <p:cNvPr id="50204" name="Text Box 96"/>
          <p:cNvSpPr txBox="1">
            <a:spLocks noChangeArrowheads="1"/>
          </p:cNvSpPr>
          <p:nvPr/>
        </p:nvSpPr>
        <p:spPr bwMode="auto">
          <a:xfrm>
            <a:off x="3048000" y="40528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MIN</a:t>
            </a:r>
          </a:p>
        </p:txBody>
      </p:sp>
      <p:sp>
        <p:nvSpPr>
          <p:cNvPr id="50205" name="Oval 97"/>
          <p:cNvSpPr>
            <a:spLocks noChangeArrowheads="1"/>
          </p:cNvSpPr>
          <p:nvPr/>
        </p:nvSpPr>
        <p:spPr bwMode="auto">
          <a:xfrm>
            <a:off x="3505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 dirty="0"/>
              <a:t>-1.0</a:t>
            </a:r>
          </a:p>
        </p:txBody>
      </p:sp>
      <p:sp>
        <p:nvSpPr>
          <p:cNvPr id="50206" name="Oval 98"/>
          <p:cNvSpPr>
            <a:spLocks noChangeArrowheads="1"/>
          </p:cNvSpPr>
          <p:nvPr/>
        </p:nvSpPr>
        <p:spPr bwMode="auto">
          <a:xfrm>
            <a:off x="2819400" y="60960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0207" name="Oval 99"/>
          <p:cNvSpPr>
            <a:spLocks noChangeArrowheads="1"/>
          </p:cNvSpPr>
          <p:nvPr/>
        </p:nvSpPr>
        <p:spPr bwMode="auto">
          <a:xfrm>
            <a:off x="5715000" y="44196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0208" name="Oval 100"/>
          <p:cNvSpPr>
            <a:spLocks noChangeArrowheads="1"/>
          </p:cNvSpPr>
          <p:nvPr/>
        </p:nvSpPr>
        <p:spPr bwMode="auto">
          <a:xfrm>
            <a:off x="7239000" y="4343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0209" name="Oval 101"/>
          <p:cNvSpPr>
            <a:spLocks noChangeArrowheads="1"/>
          </p:cNvSpPr>
          <p:nvPr/>
        </p:nvSpPr>
        <p:spPr bwMode="auto">
          <a:xfrm>
            <a:off x="8153400" y="4343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0210" name="Oval 102"/>
          <p:cNvSpPr>
            <a:spLocks noChangeArrowheads="1"/>
          </p:cNvSpPr>
          <p:nvPr/>
        </p:nvSpPr>
        <p:spPr bwMode="auto">
          <a:xfrm>
            <a:off x="4267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0211" name="Oval 103"/>
          <p:cNvSpPr>
            <a:spLocks noChangeArrowheads="1"/>
          </p:cNvSpPr>
          <p:nvPr/>
        </p:nvSpPr>
        <p:spPr bwMode="auto">
          <a:xfrm>
            <a:off x="5029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0212" name="Oval 104"/>
          <p:cNvSpPr>
            <a:spLocks noChangeArrowheads="1"/>
          </p:cNvSpPr>
          <p:nvPr/>
        </p:nvSpPr>
        <p:spPr bwMode="auto">
          <a:xfrm>
            <a:off x="6553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0213" name="Oval 105"/>
          <p:cNvSpPr>
            <a:spLocks noChangeArrowheads="1"/>
          </p:cNvSpPr>
          <p:nvPr/>
        </p:nvSpPr>
        <p:spPr bwMode="auto">
          <a:xfrm>
            <a:off x="2743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106" name="Oval 97"/>
          <p:cNvSpPr>
            <a:spLocks noChangeArrowheads="1"/>
          </p:cNvSpPr>
          <p:nvPr/>
        </p:nvSpPr>
        <p:spPr bwMode="auto">
          <a:xfrm>
            <a:off x="3581400" y="4343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 dirty="0"/>
              <a:t>-1.0</a:t>
            </a:r>
          </a:p>
        </p:txBody>
      </p:sp>
      <p:sp>
        <p:nvSpPr>
          <p:cNvPr id="107" name="Oval 97"/>
          <p:cNvSpPr>
            <a:spLocks noChangeArrowheads="1"/>
          </p:cNvSpPr>
          <p:nvPr/>
        </p:nvSpPr>
        <p:spPr bwMode="auto">
          <a:xfrm>
            <a:off x="4343400" y="4343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 dirty="0"/>
              <a:t>-1.0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Baby Nim</a:t>
            </a:r>
          </a:p>
        </p:txBody>
      </p:sp>
      <p:grpSp>
        <p:nvGrpSpPr>
          <p:cNvPr id="2" name="Group 3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854075" y="1076325"/>
            <a:ext cx="227013" cy="1366838"/>
            <a:chOff x="1063" y="1156"/>
            <a:chExt cx="143" cy="861"/>
          </a:xfrm>
        </p:grpSpPr>
        <p:sp>
          <p:nvSpPr>
            <p:cNvPr id="50280" name="Oval 4"/>
            <p:cNvSpPr>
              <a:spLocks noChangeArrowheads="1"/>
            </p:cNvSpPr>
            <p:nvPr>
              <p:custDataLst>
                <p:tags r:id="rId89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81" name="Rectangle 5"/>
            <p:cNvSpPr>
              <a:spLocks noChangeArrowheads="1"/>
            </p:cNvSpPr>
            <p:nvPr>
              <p:custDataLst>
                <p:tags r:id="rId90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6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474663" y="1076325"/>
            <a:ext cx="227012" cy="1366838"/>
            <a:chOff x="1063" y="1156"/>
            <a:chExt cx="143" cy="861"/>
          </a:xfrm>
        </p:grpSpPr>
        <p:sp>
          <p:nvSpPr>
            <p:cNvPr id="50278" name="Oval 7"/>
            <p:cNvSpPr>
              <a:spLocks noChangeArrowheads="1"/>
            </p:cNvSpPr>
            <p:nvPr>
              <p:custDataLst>
                <p:tags r:id="rId87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79" name="Rectangle 8"/>
            <p:cNvSpPr>
              <a:spLocks noChangeArrowheads="1"/>
            </p:cNvSpPr>
            <p:nvPr>
              <p:custDataLst>
                <p:tags r:id="rId88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9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1233488" y="1076325"/>
            <a:ext cx="227012" cy="1366838"/>
            <a:chOff x="1063" y="1156"/>
            <a:chExt cx="143" cy="861"/>
          </a:xfrm>
        </p:grpSpPr>
        <p:sp>
          <p:nvSpPr>
            <p:cNvPr id="50276" name="Oval 10"/>
            <p:cNvSpPr>
              <a:spLocks noChangeArrowheads="1"/>
            </p:cNvSpPr>
            <p:nvPr>
              <p:custDataLst>
                <p:tags r:id="rId85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77" name="Rectangle 11"/>
            <p:cNvSpPr>
              <a:spLocks noChangeArrowheads="1"/>
            </p:cNvSpPr>
            <p:nvPr>
              <p:custDataLst>
                <p:tags r:id="rId86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12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1612900" y="1076325"/>
            <a:ext cx="227013" cy="1366838"/>
            <a:chOff x="1063" y="1156"/>
            <a:chExt cx="143" cy="861"/>
          </a:xfrm>
        </p:grpSpPr>
        <p:sp>
          <p:nvSpPr>
            <p:cNvPr id="50274" name="Oval 13"/>
            <p:cNvSpPr>
              <a:spLocks noChangeArrowheads="1"/>
            </p:cNvSpPr>
            <p:nvPr>
              <p:custDataLst>
                <p:tags r:id="rId83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75" name="Rectangle 14"/>
            <p:cNvSpPr>
              <a:spLocks noChangeArrowheads="1"/>
            </p:cNvSpPr>
            <p:nvPr>
              <p:custDataLst>
                <p:tags r:id="rId84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" name="Group 15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1992313" y="1076325"/>
            <a:ext cx="227012" cy="1366838"/>
            <a:chOff x="1063" y="1156"/>
            <a:chExt cx="143" cy="861"/>
          </a:xfrm>
        </p:grpSpPr>
        <p:sp>
          <p:nvSpPr>
            <p:cNvPr id="50272" name="Oval 16"/>
            <p:cNvSpPr>
              <a:spLocks noChangeArrowheads="1"/>
            </p:cNvSpPr>
            <p:nvPr>
              <p:custDataLst>
                <p:tags r:id="rId81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73" name="Rectangle 17"/>
            <p:cNvSpPr>
              <a:spLocks noChangeArrowheads="1"/>
            </p:cNvSpPr>
            <p:nvPr>
              <p:custDataLst>
                <p:tags r:id="rId82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" name="Group 18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2901950" y="1152525"/>
            <a:ext cx="5918200" cy="5235575"/>
            <a:chOff x="2019" y="869"/>
            <a:chExt cx="3382" cy="3155"/>
          </a:xfrm>
        </p:grpSpPr>
        <p:sp>
          <p:nvSpPr>
            <p:cNvPr id="50214" name="AutoShape 19"/>
            <p:cNvSpPr>
              <a:spLocks noChangeArrowheads="1"/>
            </p:cNvSpPr>
            <p:nvPr>
              <p:custDataLst>
                <p:tags r:id="rId23"/>
              </p:custDataLst>
            </p:nvPr>
          </p:nvSpPr>
          <p:spPr bwMode="auto">
            <a:xfrm>
              <a:off x="3884" y="869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5</a:t>
              </a:r>
            </a:p>
          </p:txBody>
        </p:sp>
        <p:sp>
          <p:nvSpPr>
            <p:cNvPr id="50215" name="AutoShape 20"/>
            <p:cNvSpPr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 flipV="1">
              <a:off x="3119" y="1491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4</a:t>
              </a:r>
            </a:p>
          </p:txBody>
        </p:sp>
        <p:sp>
          <p:nvSpPr>
            <p:cNvPr id="50216" name="AutoShape 21"/>
            <p:cNvSpPr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 flipV="1">
              <a:off x="4744" y="1491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3</a:t>
              </a:r>
            </a:p>
          </p:txBody>
        </p:sp>
        <p:sp>
          <p:nvSpPr>
            <p:cNvPr id="50217" name="AutoShape 22"/>
            <p:cNvSpPr>
              <a:spLocks noChangeArrowheads="1"/>
            </p:cNvSpPr>
            <p:nvPr>
              <p:custDataLst>
                <p:tags r:id="rId26"/>
              </p:custDataLst>
            </p:nvPr>
          </p:nvSpPr>
          <p:spPr bwMode="auto">
            <a:xfrm>
              <a:off x="2689" y="2017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3</a:t>
              </a:r>
            </a:p>
          </p:txBody>
        </p:sp>
        <p:sp>
          <p:nvSpPr>
            <p:cNvPr id="50218" name="AutoShape 23"/>
            <p:cNvSpPr>
              <a:spLocks noChangeArrowheads="1"/>
            </p:cNvSpPr>
            <p:nvPr>
              <p:custDataLst>
                <p:tags r:id="rId27"/>
              </p:custDataLst>
            </p:nvPr>
          </p:nvSpPr>
          <p:spPr bwMode="auto">
            <a:xfrm>
              <a:off x="3454" y="2017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2</a:t>
              </a:r>
            </a:p>
          </p:txBody>
        </p:sp>
        <p:sp>
          <p:nvSpPr>
            <p:cNvPr id="50219" name="AutoShape 24"/>
            <p:cNvSpPr>
              <a:spLocks noChangeArrowheads="1"/>
            </p:cNvSpPr>
            <p:nvPr>
              <p:custDataLst>
                <p:tags r:id="rId28"/>
              </p:custDataLst>
            </p:nvPr>
          </p:nvSpPr>
          <p:spPr bwMode="auto">
            <a:xfrm>
              <a:off x="4362" y="1969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2</a:t>
              </a:r>
            </a:p>
          </p:txBody>
        </p:sp>
        <p:sp>
          <p:nvSpPr>
            <p:cNvPr id="50220" name="AutoShape 25"/>
            <p:cNvSpPr>
              <a:spLocks noChangeArrowheads="1"/>
            </p:cNvSpPr>
            <p:nvPr>
              <p:custDataLst>
                <p:tags r:id="rId29"/>
              </p:custDataLst>
            </p:nvPr>
          </p:nvSpPr>
          <p:spPr bwMode="auto">
            <a:xfrm>
              <a:off x="5079" y="1969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0221" name="Line 26"/>
            <p:cNvSpPr>
              <a:spLocks noChangeShapeType="1"/>
            </p:cNvSpPr>
            <p:nvPr>
              <p:custDataLst>
                <p:tags r:id="rId30"/>
              </p:custDataLst>
            </p:nvPr>
          </p:nvSpPr>
          <p:spPr bwMode="auto">
            <a:xfrm flipH="1">
              <a:off x="3262" y="1108"/>
              <a:ext cx="765" cy="38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22" name="Line 27"/>
            <p:cNvSpPr>
              <a:spLocks noChangeShapeType="1"/>
            </p:cNvSpPr>
            <p:nvPr>
              <p:custDataLst>
                <p:tags r:id="rId31"/>
              </p:custDataLst>
            </p:nvPr>
          </p:nvSpPr>
          <p:spPr bwMode="auto">
            <a:xfrm>
              <a:off x="4027" y="1108"/>
              <a:ext cx="861" cy="38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23" name="Text Box 28"/>
            <p:cNvSpPr txBox="1">
              <a:spLocks noChangeArrowheads="1"/>
            </p:cNvSpPr>
            <p:nvPr>
              <p:custDataLst>
                <p:tags r:id="rId32"/>
              </p:custDataLst>
            </p:nvPr>
          </p:nvSpPr>
          <p:spPr bwMode="auto">
            <a:xfrm>
              <a:off x="3396" y="1130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0224" name="Text Box 29"/>
            <p:cNvSpPr txBox="1">
              <a:spLocks noChangeArrowheads="1"/>
            </p:cNvSpPr>
            <p:nvPr>
              <p:custDataLst>
                <p:tags r:id="rId33"/>
              </p:custDataLst>
            </p:nvPr>
          </p:nvSpPr>
          <p:spPr bwMode="auto">
            <a:xfrm>
              <a:off x="4505" y="1108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0225" name="Line 30"/>
            <p:cNvSpPr>
              <a:spLocks noChangeShapeType="1"/>
            </p:cNvSpPr>
            <p:nvPr>
              <p:custDataLst>
                <p:tags r:id="rId34"/>
              </p:custDataLst>
            </p:nvPr>
          </p:nvSpPr>
          <p:spPr bwMode="auto">
            <a:xfrm flipH="1">
              <a:off x="2832" y="1730"/>
              <a:ext cx="383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26" name="Line 31"/>
            <p:cNvSpPr>
              <a:spLocks noChangeShapeType="1"/>
            </p:cNvSpPr>
            <p:nvPr>
              <p:custDataLst>
                <p:tags r:id="rId35"/>
              </p:custDataLst>
            </p:nvPr>
          </p:nvSpPr>
          <p:spPr bwMode="auto">
            <a:xfrm>
              <a:off x="3310" y="1730"/>
              <a:ext cx="287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27" name="Line 32"/>
            <p:cNvSpPr>
              <a:spLocks noChangeShapeType="1"/>
            </p:cNvSpPr>
            <p:nvPr>
              <p:custDataLst>
                <p:tags r:id="rId36"/>
              </p:custDataLst>
            </p:nvPr>
          </p:nvSpPr>
          <p:spPr bwMode="auto">
            <a:xfrm flipH="1">
              <a:off x="4505" y="1682"/>
              <a:ext cx="287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28" name="Line 33"/>
            <p:cNvSpPr>
              <a:spLocks noChangeShapeType="1"/>
            </p:cNvSpPr>
            <p:nvPr>
              <p:custDataLst>
                <p:tags r:id="rId37"/>
              </p:custDataLst>
            </p:nvPr>
          </p:nvSpPr>
          <p:spPr bwMode="auto">
            <a:xfrm>
              <a:off x="4936" y="1682"/>
              <a:ext cx="287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29" name="Text Box 34"/>
            <p:cNvSpPr txBox="1">
              <a:spLocks noChangeArrowheads="1"/>
            </p:cNvSpPr>
            <p:nvPr>
              <p:custDataLst>
                <p:tags r:id="rId38"/>
              </p:custDataLst>
            </p:nvPr>
          </p:nvSpPr>
          <p:spPr bwMode="auto">
            <a:xfrm>
              <a:off x="2880" y="1682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0230" name="Text Box 35"/>
            <p:cNvSpPr txBox="1">
              <a:spLocks noChangeArrowheads="1"/>
            </p:cNvSpPr>
            <p:nvPr>
              <p:custDataLst>
                <p:tags r:id="rId39"/>
              </p:custDataLst>
            </p:nvPr>
          </p:nvSpPr>
          <p:spPr bwMode="auto">
            <a:xfrm>
              <a:off x="4410" y="1634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0231" name="Text Box 36"/>
            <p:cNvSpPr txBox="1">
              <a:spLocks noChangeArrowheads="1"/>
            </p:cNvSpPr>
            <p:nvPr>
              <p:custDataLst>
                <p:tags r:id="rId40"/>
              </p:custDataLst>
            </p:nvPr>
          </p:nvSpPr>
          <p:spPr bwMode="auto">
            <a:xfrm>
              <a:off x="3454" y="1634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0232" name="Text Box 37"/>
            <p:cNvSpPr txBox="1">
              <a:spLocks noChangeArrowheads="1"/>
            </p:cNvSpPr>
            <p:nvPr>
              <p:custDataLst>
                <p:tags r:id="rId41"/>
              </p:custDataLst>
            </p:nvPr>
          </p:nvSpPr>
          <p:spPr bwMode="auto">
            <a:xfrm>
              <a:off x="5127" y="1634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0233" name="AutoShape 38"/>
            <p:cNvSpPr>
              <a:spLocks noChangeArrowheads="1"/>
            </p:cNvSpPr>
            <p:nvPr>
              <p:custDataLst>
                <p:tags r:id="rId42"/>
              </p:custDataLst>
            </p:nvPr>
          </p:nvSpPr>
          <p:spPr bwMode="auto">
            <a:xfrm flipV="1">
              <a:off x="5079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0234" name="Line 39"/>
            <p:cNvSpPr>
              <a:spLocks noChangeShapeType="1"/>
            </p:cNvSpPr>
            <p:nvPr>
              <p:custDataLst>
                <p:tags r:id="rId43"/>
              </p:custDataLst>
            </p:nvPr>
          </p:nvSpPr>
          <p:spPr bwMode="auto">
            <a:xfrm>
              <a:off x="5223" y="2208"/>
              <a:ext cx="0" cy="4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35" name="Text Box 40"/>
            <p:cNvSpPr txBox="1">
              <a:spLocks noChangeArrowheads="1"/>
            </p:cNvSpPr>
            <p:nvPr>
              <p:custDataLst>
                <p:tags r:id="rId44"/>
              </p:custDataLst>
            </p:nvPr>
          </p:nvSpPr>
          <p:spPr bwMode="auto">
            <a:xfrm>
              <a:off x="5223" y="2351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0236" name="AutoShape 41"/>
            <p:cNvSpPr>
              <a:spLocks noChangeArrowheads="1"/>
            </p:cNvSpPr>
            <p:nvPr>
              <p:custDataLst>
                <p:tags r:id="rId45"/>
              </p:custDataLst>
            </p:nvPr>
          </p:nvSpPr>
          <p:spPr bwMode="auto">
            <a:xfrm flipV="1">
              <a:off x="4601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0237" name="AutoShape 42"/>
            <p:cNvSpPr>
              <a:spLocks noChangeArrowheads="1"/>
            </p:cNvSpPr>
            <p:nvPr>
              <p:custDataLst>
                <p:tags r:id="rId46"/>
              </p:custDataLst>
            </p:nvPr>
          </p:nvSpPr>
          <p:spPr bwMode="auto">
            <a:xfrm flipV="1">
              <a:off x="4171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0238" name="AutoShape 43"/>
            <p:cNvSpPr>
              <a:spLocks noChangeArrowheads="1"/>
            </p:cNvSpPr>
            <p:nvPr>
              <p:custDataLst>
                <p:tags r:id="rId47"/>
              </p:custDataLst>
            </p:nvPr>
          </p:nvSpPr>
          <p:spPr bwMode="auto">
            <a:xfrm flipV="1">
              <a:off x="2450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2</a:t>
              </a:r>
            </a:p>
          </p:txBody>
        </p:sp>
        <p:sp>
          <p:nvSpPr>
            <p:cNvPr id="50239" name="AutoShape 44"/>
            <p:cNvSpPr>
              <a:spLocks noChangeArrowheads="1"/>
            </p:cNvSpPr>
            <p:nvPr>
              <p:custDataLst>
                <p:tags r:id="rId48"/>
              </p:custDataLst>
            </p:nvPr>
          </p:nvSpPr>
          <p:spPr bwMode="auto">
            <a:xfrm flipV="1">
              <a:off x="2880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0240" name="AutoShape 45"/>
            <p:cNvSpPr>
              <a:spLocks noChangeArrowheads="1"/>
            </p:cNvSpPr>
            <p:nvPr>
              <p:custDataLst>
                <p:tags r:id="rId49"/>
              </p:custDataLst>
            </p:nvPr>
          </p:nvSpPr>
          <p:spPr bwMode="auto">
            <a:xfrm flipV="1">
              <a:off x="3262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0241" name="AutoShape 46"/>
            <p:cNvSpPr>
              <a:spLocks noChangeArrowheads="1"/>
            </p:cNvSpPr>
            <p:nvPr>
              <p:custDataLst>
                <p:tags r:id="rId50"/>
              </p:custDataLst>
            </p:nvPr>
          </p:nvSpPr>
          <p:spPr bwMode="auto">
            <a:xfrm flipV="1">
              <a:off x="3693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0242" name="Line 47"/>
            <p:cNvSpPr>
              <a:spLocks noChangeShapeType="1"/>
            </p:cNvSpPr>
            <p:nvPr>
              <p:custDataLst>
                <p:tags r:id="rId51"/>
              </p:custDataLst>
            </p:nvPr>
          </p:nvSpPr>
          <p:spPr bwMode="auto">
            <a:xfrm flipH="1">
              <a:off x="4314" y="2208"/>
              <a:ext cx="191" cy="4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43" name="Line 48"/>
            <p:cNvSpPr>
              <a:spLocks noChangeShapeType="1"/>
            </p:cNvSpPr>
            <p:nvPr>
              <p:custDataLst>
                <p:tags r:id="rId52"/>
              </p:custDataLst>
            </p:nvPr>
          </p:nvSpPr>
          <p:spPr bwMode="auto">
            <a:xfrm>
              <a:off x="4505" y="2208"/>
              <a:ext cx="239" cy="4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44" name="Line 49"/>
            <p:cNvSpPr>
              <a:spLocks noChangeShapeType="1"/>
            </p:cNvSpPr>
            <p:nvPr>
              <p:custDataLst>
                <p:tags r:id="rId53"/>
              </p:custDataLst>
            </p:nvPr>
          </p:nvSpPr>
          <p:spPr bwMode="auto">
            <a:xfrm>
              <a:off x="3597" y="2256"/>
              <a:ext cx="239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45" name="Line 50"/>
            <p:cNvSpPr>
              <a:spLocks noChangeShapeType="1"/>
            </p:cNvSpPr>
            <p:nvPr>
              <p:custDataLst>
                <p:tags r:id="rId54"/>
              </p:custDataLst>
            </p:nvPr>
          </p:nvSpPr>
          <p:spPr bwMode="auto">
            <a:xfrm flipH="1">
              <a:off x="3406" y="2256"/>
              <a:ext cx="191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46" name="Line 51"/>
            <p:cNvSpPr>
              <a:spLocks noChangeShapeType="1"/>
            </p:cNvSpPr>
            <p:nvPr>
              <p:custDataLst>
                <p:tags r:id="rId55"/>
              </p:custDataLst>
            </p:nvPr>
          </p:nvSpPr>
          <p:spPr bwMode="auto">
            <a:xfrm>
              <a:off x="2832" y="2256"/>
              <a:ext cx="191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47" name="Line 52"/>
            <p:cNvSpPr>
              <a:spLocks noChangeShapeType="1"/>
            </p:cNvSpPr>
            <p:nvPr>
              <p:custDataLst>
                <p:tags r:id="rId56"/>
              </p:custDataLst>
            </p:nvPr>
          </p:nvSpPr>
          <p:spPr bwMode="auto">
            <a:xfrm flipH="1">
              <a:off x="2545" y="2256"/>
              <a:ext cx="287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48" name="Text Box 53"/>
            <p:cNvSpPr txBox="1">
              <a:spLocks noChangeArrowheads="1"/>
            </p:cNvSpPr>
            <p:nvPr>
              <p:custDataLst>
                <p:tags r:id="rId57"/>
              </p:custDataLst>
            </p:nvPr>
          </p:nvSpPr>
          <p:spPr bwMode="auto">
            <a:xfrm>
              <a:off x="2498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0249" name="Text Box 54"/>
            <p:cNvSpPr txBox="1">
              <a:spLocks noChangeArrowheads="1"/>
            </p:cNvSpPr>
            <p:nvPr>
              <p:custDataLst>
                <p:tags r:id="rId58"/>
              </p:custDataLst>
            </p:nvPr>
          </p:nvSpPr>
          <p:spPr bwMode="auto">
            <a:xfrm>
              <a:off x="3310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0250" name="Text Box 55"/>
            <p:cNvSpPr txBox="1">
              <a:spLocks noChangeArrowheads="1"/>
            </p:cNvSpPr>
            <p:nvPr>
              <p:custDataLst>
                <p:tags r:id="rId59"/>
              </p:custDataLst>
            </p:nvPr>
          </p:nvSpPr>
          <p:spPr bwMode="auto">
            <a:xfrm>
              <a:off x="4219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0251" name="Text Box 56"/>
            <p:cNvSpPr txBox="1">
              <a:spLocks noChangeArrowheads="1"/>
            </p:cNvSpPr>
            <p:nvPr>
              <p:custDataLst>
                <p:tags r:id="rId60"/>
              </p:custDataLst>
            </p:nvPr>
          </p:nvSpPr>
          <p:spPr bwMode="auto">
            <a:xfrm>
              <a:off x="2928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0252" name="Text Box 57"/>
            <p:cNvSpPr txBox="1">
              <a:spLocks noChangeArrowheads="1"/>
            </p:cNvSpPr>
            <p:nvPr>
              <p:custDataLst>
                <p:tags r:id="rId61"/>
              </p:custDataLst>
            </p:nvPr>
          </p:nvSpPr>
          <p:spPr bwMode="auto">
            <a:xfrm>
              <a:off x="3693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0253" name="Text Box 58"/>
            <p:cNvSpPr txBox="1">
              <a:spLocks noChangeArrowheads="1"/>
            </p:cNvSpPr>
            <p:nvPr>
              <p:custDataLst>
                <p:tags r:id="rId62"/>
              </p:custDataLst>
            </p:nvPr>
          </p:nvSpPr>
          <p:spPr bwMode="auto">
            <a:xfrm>
              <a:off x="4601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0254" name="AutoShape 59"/>
            <p:cNvSpPr>
              <a:spLocks noChangeArrowheads="1"/>
            </p:cNvSpPr>
            <p:nvPr>
              <p:custDataLst>
                <p:tags r:id="rId63"/>
              </p:custDataLst>
            </p:nvPr>
          </p:nvSpPr>
          <p:spPr bwMode="auto">
            <a:xfrm>
              <a:off x="2019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0255" name="AutoShape 60"/>
            <p:cNvSpPr>
              <a:spLocks noChangeArrowheads="1"/>
            </p:cNvSpPr>
            <p:nvPr>
              <p:custDataLst>
                <p:tags r:id="rId64"/>
              </p:custDataLst>
            </p:nvPr>
          </p:nvSpPr>
          <p:spPr bwMode="auto">
            <a:xfrm>
              <a:off x="2450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0256" name="AutoShape 61"/>
            <p:cNvSpPr>
              <a:spLocks noChangeArrowheads="1"/>
            </p:cNvSpPr>
            <p:nvPr>
              <p:custDataLst>
                <p:tags r:id="rId65"/>
              </p:custDataLst>
            </p:nvPr>
          </p:nvSpPr>
          <p:spPr bwMode="auto">
            <a:xfrm>
              <a:off x="2880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0257" name="AutoShape 62"/>
            <p:cNvSpPr>
              <a:spLocks noChangeArrowheads="1"/>
            </p:cNvSpPr>
            <p:nvPr>
              <p:custDataLst>
                <p:tags r:id="rId66"/>
              </p:custDataLst>
            </p:nvPr>
          </p:nvSpPr>
          <p:spPr bwMode="auto">
            <a:xfrm>
              <a:off x="3262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0258" name="AutoShape 63"/>
            <p:cNvSpPr>
              <a:spLocks noChangeArrowheads="1"/>
            </p:cNvSpPr>
            <p:nvPr>
              <p:custDataLst>
                <p:tags r:id="rId67"/>
              </p:custDataLst>
            </p:nvPr>
          </p:nvSpPr>
          <p:spPr bwMode="auto">
            <a:xfrm>
              <a:off x="4171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0259" name="AutoShape 64"/>
            <p:cNvSpPr>
              <a:spLocks noChangeArrowheads="1"/>
            </p:cNvSpPr>
            <p:nvPr>
              <p:custDataLst>
                <p:tags r:id="rId68"/>
              </p:custDataLst>
            </p:nvPr>
          </p:nvSpPr>
          <p:spPr bwMode="auto">
            <a:xfrm flipV="1">
              <a:off x="2019" y="3785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0260" name="Line 65"/>
            <p:cNvSpPr>
              <a:spLocks noChangeShapeType="1"/>
            </p:cNvSpPr>
            <p:nvPr>
              <p:custDataLst>
                <p:tags r:id="rId69"/>
              </p:custDataLst>
            </p:nvPr>
          </p:nvSpPr>
          <p:spPr bwMode="auto">
            <a:xfrm flipH="1">
              <a:off x="2163" y="2925"/>
              <a:ext cx="43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61" name="Line 66"/>
            <p:cNvSpPr>
              <a:spLocks noChangeShapeType="1"/>
            </p:cNvSpPr>
            <p:nvPr>
              <p:custDataLst>
                <p:tags r:id="rId70"/>
              </p:custDataLst>
            </p:nvPr>
          </p:nvSpPr>
          <p:spPr bwMode="auto">
            <a:xfrm>
              <a:off x="2593" y="2925"/>
              <a:ext cx="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62" name="Line 67"/>
            <p:cNvSpPr>
              <a:spLocks noChangeShapeType="1"/>
            </p:cNvSpPr>
            <p:nvPr>
              <p:custDataLst>
                <p:tags r:id="rId71"/>
              </p:custDataLst>
            </p:nvPr>
          </p:nvSpPr>
          <p:spPr bwMode="auto">
            <a:xfrm>
              <a:off x="3023" y="2925"/>
              <a:ext cx="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63" name="Line 68"/>
            <p:cNvSpPr>
              <a:spLocks noChangeShapeType="1"/>
            </p:cNvSpPr>
            <p:nvPr>
              <p:custDataLst>
                <p:tags r:id="rId72"/>
              </p:custDataLst>
            </p:nvPr>
          </p:nvSpPr>
          <p:spPr bwMode="auto">
            <a:xfrm>
              <a:off x="3406" y="2925"/>
              <a:ext cx="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64" name="Line 69"/>
            <p:cNvSpPr>
              <a:spLocks noChangeShapeType="1"/>
            </p:cNvSpPr>
            <p:nvPr>
              <p:custDataLst>
                <p:tags r:id="rId73"/>
              </p:custDataLst>
            </p:nvPr>
          </p:nvSpPr>
          <p:spPr bwMode="auto">
            <a:xfrm>
              <a:off x="4314" y="2877"/>
              <a:ext cx="0" cy="33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65" name="Line 70"/>
            <p:cNvSpPr>
              <a:spLocks noChangeShapeType="1"/>
            </p:cNvSpPr>
            <p:nvPr>
              <p:custDataLst>
                <p:tags r:id="rId74"/>
              </p:custDataLst>
            </p:nvPr>
          </p:nvSpPr>
          <p:spPr bwMode="auto">
            <a:xfrm>
              <a:off x="2163" y="3451"/>
              <a:ext cx="0" cy="33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66" name="Text Box 71"/>
            <p:cNvSpPr txBox="1">
              <a:spLocks noChangeArrowheads="1"/>
            </p:cNvSpPr>
            <p:nvPr>
              <p:custDataLst>
                <p:tags r:id="rId75"/>
              </p:custDataLst>
            </p:nvPr>
          </p:nvSpPr>
          <p:spPr bwMode="auto">
            <a:xfrm>
              <a:off x="2211" y="2877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0267" name="Text Box 72"/>
            <p:cNvSpPr txBox="1">
              <a:spLocks noChangeArrowheads="1"/>
            </p:cNvSpPr>
            <p:nvPr>
              <p:custDataLst>
                <p:tags r:id="rId76"/>
              </p:custDataLst>
            </p:nvPr>
          </p:nvSpPr>
          <p:spPr bwMode="auto">
            <a:xfrm>
              <a:off x="3023" y="2925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0268" name="Text Box 73"/>
            <p:cNvSpPr txBox="1">
              <a:spLocks noChangeArrowheads="1"/>
            </p:cNvSpPr>
            <p:nvPr>
              <p:custDataLst>
                <p:tags r:id="rId77"/>
              </p:custDataLst>
            </p:nvPr>
          </p:nvSpPr>
          <p:spPr bwMode="auto">
            <a:xfrm>
              <a:off x="3406" y="297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0269" name="Text Box 74"/>
            <p:cNvSpPr txBox="1">
              <a:spLocks noChangeArrowheads="1"/>
            </p:cNvSpPr>
            <p:nvPr>
              <p:custDataLst>
                <p:tags r:id="rId78"/>
              </p:custDataLst>
            </p:nvPr>
          </p:nvSpPr>
          <p:spPr bwMode="auto">
            <a:xfrm>
              <a:off x="4123" y="2925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0270" name="Text Box 75"/>
            <p:cNvSpPr txBox="1">
              <a:spLocks noChangeArrowheads="1"/>
            </p:cNvSpPr>
            <p:nvPr>
              <p:custDataLst>
                <p:tags r:id="rId79"/>
              </p:custDataLst>
            </p:nvPr>
          </p:nvSpPr>
          <p:spPr bwMode="auto">
            <a:xfrm>
              <a:off x="2163" y="3499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0271" name="Text Box 76"/>
            <p:cNvSpPr txBox="1">
              <a:spLocks noChangeArrowheads="1"/>
            </p:cNvSpPr>
            <p:nvPr>
              <p:custDataLst>
                <p:tags r:id="rId80"/>
              </p:custDataLst>
            </p:nvPr>
          </p:nvSpPr>
          <p:spPr bwMode="auto">
            <a:xfrm>
              <a:off x="2593" y="297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</p:grpSp>
      <p:sp>
        <p:nvSpPr>
          <p:cNvPr id="50185" name="Text Box 77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46063" y="2670175"/>
            <a:ext cx="2713037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Take 1 or 2 at each turn</a:t>
            </a:r>
          </a:p>
          <a:p>
            <a:r>
              <a:rPr lang="en-US"/>
              <a:t>Goal: take the last match</a:t>
            </a:r>
          </a:p>
        </p:txBody>
      </p:sp>
      <p:sp>
        <p:nvSpPr>
          <p:cNvPr id="50186" name="Text Box 78" hidden="1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103813" y="1354138"/>
            <a:ext cx="735012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MAX</a:t>
            </a:r>
          </a:p>
        </p:txBody>
      </p:sp>
      <p:sp>
        <p:nvSpPr>
          <p:cNvPr id="50187" name="Text Box 79" hidden="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889375" y="2341563"/>
            <a:ext cx="649288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MIN</a:t>
            </a:r>
          </a:p>
        </p:txBody>
      </p:sp>
      <p:sp>
        <p:nvSpPr>
          <p:cNvPr id="50188" name="Text Box 80" hidden="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901950" y="4162425"/>
            <a:ext cx="649288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MIN</a:t>
            </a:r>
          </a:p>
        </p:txBody>
      </p:sp>
      <p:sp>
        <p:nvSpPr>
          <p:cNvPr id="50189" name="Text Box 81" hidden="1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3357563" y="3100388"/>
            <a:ext cx="735012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MAX</a:t>
            </a:r>
          </a:p>
        </p:txBody>
      </p:sp>
      <p:sp>
        <p:nvSpPr>
          <p:cNvPr id="50190" name="Text Box 82" hidden="1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219325" y="5073650"/>
            <a:ext cx="735013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MAX</a:t>
            </a:r>
          </a:p>
        </p:txBody>
      </p:sp>
      <p:sp>
        <p:nvSpPr>
          <p:cNvPr id="50191" name="AutoShape 83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 flipV="1">
            <a:off x="473075" y="4416425"/>
            <a:ext cx="455613" cy="379413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W</a:t>
            </a:r>
          </a:p>
        </p:txBody>
      </p:sp>
      <p:sp>
        <p:nvSpPr>
          <p:cNvPr id="50192" name="AutoShape 84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473075" y="5175250"/>
            <a:ext cx="455613" cy="379413"/>
          </a:xfrm>
          <a:prstGeom prst="triangle">
            <a:avLst>
              <a:gd name="adj" fmla="val 50000"/>
            </a:avLst>
          </a:prstGeom>
          <a:solidFill>
            <a:srgbClr val="FF7C8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W</a:t>
            </a:r>
          </a:p>
        </p:txBody>
      </p:sp>
      <p:sp>
        <p:nvSpPr>
          <p:cNvPr id="50193" name="Text Box 85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989013" y="4451350"/>
            <a:ext cx="6985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= 1.0</a:t>
            </a:r>
          </a:p>
        </p:txBody>
      </p:sp>
      <p:sp>
        <p:nvSpPr>
          <p:cNvPr id="50194" name="Text Box 86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1004888" y="5175250"/>
            <a:ext cx="7747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= -1.0</a:t>
            </a:r>
          </a:p>
        </p:txBody>
      </p:sp>
      <p:sp>
        <p:nvSpPr>
          <p:cNvPr id="50195" name="Text Box 87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701675" y="3656013"/>
            <a:ext cx="120015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MAX wins</a:t>
            </a:r>
          </a:p>
        </p:txBody>
      </p:sp>
      <p:sp>
        <p:nvSpPr>
          <p:cNvPr id="50196" name="Text Box 88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322263" y="5857875"/>
            <a:ext cx="1276350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MIN wins/</a:t>
            </a:r>
          </a:p>
          <a:p>
            <a:r>
              <a:rPr lang="en-US"/>
              <a:t>MAX loses</a:t>
            </a:r>
          </a:p>
        </p:txBody>
      </p:sp>
      <p:sp>
        <p:nvSpPr>
          <p:cNvPr id="50197" name="Line 89"/>
          <p:cNvSpPr>
            <a:spLocks noChangeShapeType="1"/>
          </p:cNvSpPr>
          <p:nvPr>
            <p:custDataLst>
              <p:tags r:id="rId20"/>
            </p:custDataLst>
          </p:nvPr>
        </p:nvSpPr>
        <p:spPr bwMode="auto">
          <a:xfrm flipH="1">
            <a:off x="852488" y="4035425"/>
            <a:ext cx="379412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198" name="Line 90"/>
          <p:cNvSpPr>
            <a:spLocks noChangeShapeType="1"/>
          </p:cNvSpPr>
          <p:nvPr>
            <p:custDataLst>
              <p:tags r:id="rId21"/>
            </p:custDataLst>
          </p:nvPr>
        </p:nvSpPr>
        <p:spPr bwMode="auto">
          <a:xfrm flipH="1" flipV="1">
            <a:off x="852488" y="5629275"/>
            <a:ext cx="2286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199" name="Rectangle 91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169863" y="3429000"/>
            <a:ext cx="1973262" cy="32639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200" name="Text Box 92"/>
          <p:cNvSpPr txBox="1">
            <a:spLocks noChangeArrowheads="1"/>
          </p:cNvSpPr>
          <p:nvPr/>
        </p:nvSpPr>
        <p:spPr bwMode="auto">
          <a:xfrm>
            <a:off x="5562600" y="1219200"/>
            <a:ext cx="6858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MAX</a:t>
            </a:r>
          </a:p>
        </p:txBody>
      </p:sp>
      <p:sp>
        <p:nvSpPr>
          <p:cNvPr id="50201" name="Text Box 93"/>
          <p:cNvSpPr txBox="1">
            <a:spLocks noChangeArrowheads="1"/>
          </p:cNvSpPr>
          <p:nvPr/>
        </p:nvSpPr>
        <p:spPr bwMode="auto">
          <a:xfrm>
            <a:off x="3429000" y="31384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MAX</a:t>
            </a:r>
          </a:p>
        </p:txBody>
      </p:sp>
      <p:sp>
        <p:nvSpPr>
          <p:cNvPr id="50202" name="Text Box 94"/>
          <p:cNvSpPr txBox="1">
            <a:spLocks noChangeArrowheads="1"/>
          </p:cNvSpPr>
          <p:nvPr/>
        </p:nvSpPr>
        <p:spPr bwMode="auto">
          <a:xfrm>
            <a:off x="2362200" y="50434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MAX</a:t>
            </a:r>
          </a:p>
        </p:txBody>
      </p:sp>
      <p:sp>
        <p:nvSpPr>
          <p:cNvPr id="50203" name="Text Box 95"/>
          <p:cNvSpPr txBox="1">
            <a:spLocks noChangeArrowheads="1"/>
          </p:cNvSpPr>
          <p:nvPr/>
        </p:nvSpPr>
        <p:spPr bwMode="auto">
          <a:xfrm>
            <a:off x="4267200" y="20716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MIN</a:t>
            </a:r>
          </a:p>
        </p:txBody>
      </p:sp>
      <p:sp>
        <p:nvSpPr>
          <p:cNvPr id="50204" name="Text Box 96"/>
          <p:cNvSpPr txBox="1">
            <a:spLocks noChangeArrowheads="1"/>
          </p:cNvSpPr>
          <p:nvPr/>
        </p:nvSpPr>
        <p:spPr bwMode="auto">
          <a:xfrm>
            <a:off x="3048000" y="40528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MIN</a:t>
            </a:r>
          </a:p>
        </p:txBody>
      </p:sp>
      <p:sp>
        <p:nvSpPr>
          <p:cNvPr id="50205" name="Oval 97"/>
          <p:cNvSpPr>
            <a:spLocks noChangeArrowheads="1"/>
          </p:cNvSpPr>
          <p:nvPr/>
        </p:nvSpPr>
        <p:spPr bwMode="auto">
          <a:xfrm>
            <a:off x="3505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 dirty="0"/>
              <a:t>-1.0</a:t>
            </a:r>
          </a:p>
        </p:txBody>
      </p:sp>
      <p:sp>
        <p:nvSpPr>
          <p:cNvPr id="50206" name="Oval 98"/>
          <p:cNvSpPr>
            <a:spLocks noChangeArrowheads="1"/>
          </p:cNvSpPr>
          <p:nvPr/>
        </p:nvSpPr>
        <p:spPr bwMode="auto">
          <a:xfrm>
            <a:off x="2819400" y="60960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0207" name="Oval 99"/>
          <p:cNvSpPr>
            <a:spLocks noChangeArrowheads="1"/>
          </p:cNvSpPr>
          <p:nvPr/>
        </p:nvSpPr>
        <p:spPr bwMode="auto">
          <a:xfrm>
            <a:off x="5715000" y="44196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0208" name="Oval 100"/>
          <p:cNvSpPr>
            <a:spLocks noChangeArrowheads="1"/>
          </p:cNvSpPr>
          <p:nvPr/>
        </p:nvSpPr>
        <p:spPr bwMode="auto">
          <a:xfrm>
            <a:off x="7239000" y="4343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0209" name="Oval 101"/>
          <p:cNvSpPr>
            <a:spLocks noChangeArrowheads="1"/>
          </p:cNvSpPr>
          <p:nvPr/>
        </p:nvSpPr>
        <p:spPr bwMode="auto">
          <a:xfrm>
            <a:off x="8153400" y="4343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0210" name="Oval 102"/>
          <p:cNvSpPr>
            <a:spLocks noChangeArrowheads="1"/>
          </p:cNvSpPr>
          <p:nvPr/>
        </p:nvSpPr>
        <p:spPr bwMode="auto">
          <a:xfrm>
            <a:off x="4267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0211" name="Oval 103"/>
          <p:cNvSpPr>
            <a:spLocks noChangeArrowheads="1"/>
          </p:cNvSpPr>
          <p:nvPr/>
        </p:nvSpPr>
        <p:spPr bwMode="auto">
          <a:xfrm>
            <a:off x="5029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0212" name="Oval 104"/>
          <p:cNvSpPr>
            <a:spLocks noChangeArrowheads="1"/>
          </p:cNvSpPr>
          <p:nvPr/>
        </p:nvSpPr>
        <p:spPr bwMode="auto">
          <a:xfrm>
            <a:off x="6553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0213" name="Oval 105"/>
          <p:cNvSpPr>
            <a:spLocks noChangeArrowheads="1"/>
          </p:cNvSpPr>
          <p:nvPr/>
        </p:nvSpPr>
        <p:spPr bwMode="auto">
          <a:xfrm>
            <a:off x="2743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106" name="Oval 97"/>
          <p:cNvSpPr>
            <a:spLocks noChangeArrowheads="1"/>
          </p:cNvSpPr>
          <p:nvPr/>
        </p:nvSpPr>
        <p:spPr bwMode="auto">
          <a:xfrm>
            <a:off x="3581400" y="4343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 dirty="0"/>
              <a:t>-1.0</a:t>
            </a:r>
          </a:p>
        </p:txBody>
      </p:sp>
      <p:sp>
        <p:nvSpPr>
          <p:cNvPr id="107" name="Oval 97"/>
          <p:cNvSpPr>
            <a:spLocks noChangeArrowheads="1"/>
          </p:cNvSpPr>
          <p:nvPr/>
        </p:nvSpPr>
        <p:spPr bwMode="auto">
          <a:xfrm>
            <a:off x="4343400" y="4343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 dirty="0"/>
              <a:t>-1.0</a:t>
            </a:r>
          </a:p>
        </p:txBody>
      </p:sp>
      <p:sp>
        <p:nvSpPr>
          <p:cNvPr id="108" name="Oval 97"/>
          <p:cNvSpPr>
            <a:spLocks noChangeArrowheads="1"/>
          </p:cNvSpPr>
          <p:nvPr/>
        </p:nvSpPr>
        <p:spPr bwMode="auto">
          <a:xfrm>
            <a:off x="3886200" y="3352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 dirty="0"/>
              <a:t>-1.0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Baby Nim</a:t>
            </a:r>
          </a:p>
        </p:txBody>
      </p:sp>
      <p:grpSp>
        <p:nvGrpSpPr>
          <p:cNvPr id="2" name="Group 3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854075" y="1076325"/>
            <a:ext cx="227013" cy="1366838"/>
            <a:chOff x="1063" y="1156"/>
            <a:chExt cx="143" cy="861"/>
          </a:xfrm>
        </p:grpSpPr>
        <p:sp>
          <p:nvSpPr>
            <p:cNvPr id="52332" name="Oval 4"/>
            <p:cNvSpPr>
              <a:spLocks noChangeArrowheads="1"/>
            </p:cNvSpPr>
            <p:nvPr>
              <p:custDataLst>
                <p:tags r:id="rId89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33" name="Rectangle 5"/>
            <p:cNvSpPr>
              <a:spLocks noChangeArrowheads="1"/>
            </p:cNvSpPr>
            <p:nvPr>
              <p:custDataLst>
                <p:tags r:id="rId90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6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474663" y="1076325"/>
            <a:ext cx="227012" cy="1366838"/>
            <a:chOff x="1063" y="1156"/>
            <a:chExt cx="143" cy="861"/>
          </a:xfrm>
        </p:grpSpPr>
        <p:sp>
          <p:nvSpPr>
            <p:cNvPr id="52330" name="Oval 7"/>
            <p:cNvSpPr>
              <a:spLocks noChangeArrowheads="1"/>
            </p:cNvSpPr>
            <p:nvPr>
              <p:custDataLst>
                <p:tags r:id="rId87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31" name="Rectangle 8"/>
            <p:cNvSpPr>
              <a:spLocks noChangeArrowheads="1"/>
            </p:cNvSpPr>
            <p:nvPr>
              <p:custDataLst>
                <p:tags r:id="rId88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9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1233488" y="1076325"/>
            <a:ext cx="227012" cy="1366838"/>
            <a:chOff x="1063" y="1156"/>
            <a:chExt cx="143" cy="861"/>
          </a:xfrm>
        </p:grpSpPr>
        <p:sp>
          <p:nvSpPr>
            <p:cNvPr id="52328" name="Oval 10"/>
            <p:cNvSpPr>
              <a:spLocks noChangeArrowheads="1"/>
            </p:cNvSpPr>
            <p:nvPr>
              <p:custDataLst>
                <p:tags r:id="rId85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29" name="Rectangle 11"/>
            <p:cNvSpPr>
              <a:spLocks noChangeArrowheads="1"/>
            </p:cNvSpPr>
            <p:nvPr>
              <p:custDataLst>
                <p:tags r:id="rId86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12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1612900" y="1076325"/>
            <a:ext cx="227013" cy="1366838"/>
            <a:chOff x="1063" y="1156"/>
            <a:chExt cx="143" cy="861"/>
          </a:xfrm>
        </p:grpSpPr>
        <p:sp>
          <p:nvSpPr>
            <p:cNvPr id="52326" name="Oval 13"/>
            <p:cNvSpPr>
              <a:spLocks noChangeArrowheads="1"/>
            </p:cNvSpPr>
            <p:nvPr>
              <p:custDataLst>
                <p:tags r:id="rId83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27" name="Rectangle 14"/>
            <p:cNvSpPr>
              <a:spLocks noChangeArrowheads="1"/>
            </p:cNvSpPr>
            <p:nvPr>
              <p:custDataLst>
                <p:tags r:id="rId84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" name="Group 15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1992313" y="1076325"/>
            <a:ext cx="227012" cy="1366838"/>
            <a:chOff x="1063" y="1156"/>
            <a:chExt cx="143" cy="861"/>
          </a:xfrm>
        </p:grpSpPr>
        <p:sp>
          <p:nvSpPr>
            <p:cNvPr id="52324" name="Oval 16"/>
            <p:cNvSpPr>
              <a:spLocks noChangeArrowheads="1"/>
            </p:cNvSpPr>
            <p:nvPr>
              <p:custDataLst>
                <p:tags r:id="rId81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25" name="Rectangle 17"/>
            <p:cNvSpPr>
              <a:spLocks noChangeArrowheads="1"/>
            </p:cNvSpPr>
            <p:nvPr>
              <p:custDataLst>
                <p:tags r:id="rId82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" name="Group 18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2901950" y="1152525"/>
            <a:ext cx="5918200" cy="5235575"/>
            <a:chOff x="2019" y="869"/>
            <a:chExt cx="3382" cy="3155"/>
          </a:xfrm>
        </p:grpSpPr>
        <p:sp>
          <p:nvSpPr>
            <p:cNvPr id="52266" name="AutoShape 19"/>
            <p:cNvSpPr>
              <a:spLocks noChangeArrowheads="1"/>
            </p:cNvSpPr>
            <p:nvPr>
              <p:custDataLst>
                <p:tags r:id="rId23"/>
              </p:custDataLst>
            </p:nvPr>
          </p:nvSpPr>
          <p:spPr bwMode="auto">
            <a:xfrm>
              <a:off x="3884" y="869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5</a:t>
              </a:r>
            </a:p>
          </p:txBody>
        </p:sp>
        <p:sp>
          <p:nvSpPr>
            <p:cNvPr id="52267" name="AutoShape 20"/>
            <p:cNvSpPr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 flipV="1">
              <a:off x="3119" y="1491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4</a:t>
              </a:r>
            </a:p>
          </p:txBody>
        </p:sp>
        <p:sp>
          <p:nvSpPr>
            <p:cNvPr id="52268" name="AutoShape 21"/>
            <p:cNvSpPr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 flipV="1">
              <a:off x="4744" y="1491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3</a:t>
              </a:r>
            </a:p>
          </p:txBody>
        </p:sp>
        <p:sp>
          <p:nvSpPr>
            <p:cNvPr id="52269" name="AutoShape 22"/>
            <p:cNvSpPr>
              <a:spLocks noChangeArrowheads="1"/>
            </p:cNvSpPr>
            <p:nvPr>
              <p:custDataLst>
                <p:tags r:id="rId26"/>
              </p:custDataLst>
            </p:nvPr>
          </p:nvSpPr>
          <p:spPr bwMode="auto">
            <a:xfrm>
              <a:off x="2689" y="2017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3</a:t>
              </a:r>
            </a:p>
          </p:txBody>
        </p:sp>
        <p:sp>
          <p:nvSpPr>
            <p:cNvPr id="52270" name="AutoShape 23"/>
            <p:cNvSpPr>
              <a:spLocks noChangeArrowheads="1"/>
            </p:cNvSpPr>
            <p:nvPr>
              <p:custDataLst>
                <p:tags r:id="rId27"/>
              </p:custDataLst>
            </p:nvPr>
          </p:nvSpPr>
          <p:spPr bwMode="auto">
            <a:xfrm>
              <a:off x="3454" y="2017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2</a:t>
              </a:r>
            </a:p>
          </p:txBody>
        </p:sp>
        <p:sp>
          <p:nvSpPr>
            <p:cNvPr id="52271" name="AutoShape 24"/>
            <p:cNvSpPr>
              <a:spLocks noChangeArrowheads="1"/>
            </p:cNvSpPr>
            <p:nvPr>
              <p:custDataLst>
                <p:tags r:id="rId28"/>
              </p:custDataLst>
            </p:nvPr>
          </p:nvSpPr>
          <p:spPr bwMode="auto">
            <a:xfrm>
              <a:off x="4362" y="1969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2</a:t>
              </a:r>
            </a:p>
          </p:txBody>
        </p:sp>
        <p:sp>
          <p:nvSpPr>
            <p:cNvPr id="52272" name="AutoShape 25"/>
            <p:cNvSpPr>
              <a:spLocks noChangeArrowheads="1"/>
            </p:cNvSpPr>
            <p:nvPr>
              <p:custDataLst>
                <p:tags r:id="rId29"/>
              </p:custDataLst>
            </p:nvPr>
          </p:nvSpPr>
          <p:spPr bwMode="auto">
            <a:xfrm>
              <a:off x="5079" y="1969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2273" name="Line 26"/>
            <p:cNvSpPr>
              <a:spLocks noChangeShapeType="1"/>
            </p:cNvSpPr>
            <p:nvPr>
              <p:custDataLst>
                <p:tags r:id="rId30"/>
              </p:custDataLst>
            </p:nvPr>
          </p:nvSpPr>
          <p:spPr bwMode="auto">
            <a:xfrm flipH="1">
              <a:off x="3262" y="1108"/>
              <a:ext cx="765" cy="38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74" name="Line 27"/>
            <p:cNvSpPr>
              <a:spLocks noChangeShapeType="1"/>
            </p:cNvSpPr>
            <p:nvPr>
              <p:custDataLst>
                <p:tags r:id="rId31"/>
              </p:custDataLst>
            </p:nvPr>
          </p:nvSpPr>
          <p:spPr bwMode="auto">
            <a:xfrm>
              <a:off x="4027" y="1108"/>
              <a:ext cx="861" cy="38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75" name="Text Box 28"/>
            <p:cNvSpPr txBox="1">
              <a:spLocks noChangeArrowheads="1"/>
            </p:cNvSpPr>
            <p:nvPr>
              <p:custDataLst>
                <p:tags r:id="rId32"/>
              </p:custDataLst>
            </p:nvPr>
          </p:nvSpPr>
          <p:spPr bwMode="auto">
            <a:xfrm>
              <a:off x="3396" y="1130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2276" name="Text Box 29"/>
            <p:cNvSpPr txBox="1">
              <a:spLocks noChangeArrowheads="1"/>
            </p:cNvSpPr>
            <p:nvPr>
              <p:custDataLst>
                <p:tags r:id="rId33"/>
              </p:custDataLst>
            </p:nvPr>
          </p:nvSpPr>
          <p:spPr bwMode="auto">
            <a:xfrm>
              <a:off x="4505" y="1108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2277" name="Line 30"/>
            <p:cNvSpPr>
              <a:spLocks noChangeShapeType="1"/>
            </p:cNvSpPr>
            <p:nvPr>
              <p:custDataLst>
                <p:tags r:id="rId34"/>
              </p:custDataLst>
            </p:nvPr>
          </p:nvSpPr>
          <p:spPr bwMode="auto">
            <a:xfrm flipH="1">
              <a:off x="2832" y="1730"/>
              <a:ext cx="383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78" name="Line 31"/>
            <p:cNvSpPr>
              <a:spLocks noChangeShapeType="1"/>
            </p:cNvSpPr>
            <p:nvPr>
              <p:custDataLst>
                <p:tags r:id="rId35"/>
              </p:custDataLst>
            </p:nvPr>
          </p:nvSpPr>
          <p:spPr bwMode="auto">
            <a:xfrm>
              <a:off x="3310" y="1730"/>
              <a:ext cx="287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79" name="Line 32"/>
            <p:cNvSpPr>
              <a:spLocks noChangeShapeType="1"/>
            </p:cNvSpPr>
            <p:nvPr>
              <p:custDataLst>
                <p:tags r:id="rId36"/>
              </p:custDataLst>
            </p:nvPr>
          </p:nvSpPr>
          <p:spPr bwMode="auto">
            <a:xfrm flipH="1">
              <a:off x="4505" y="1682"/>
              <a:ext cx="287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80" name="Line 33"/>
            <p:cNvSpPr>
              <a:spLocks noChangeShapeType="1"/>
            </p:cNvSpPr>
            <p:nvPr>
              <p:custDataLst>
                <p:tags r:id="rId37"/>
              </p:custDataLst>
            </p:nvPr>
          </p:nvSpPr>
          <p:spPr bwMode="auto">
            <a:xfrm>
              <a:off x="4936" y="1682"/>
              <a:ext cx="287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81" name="Text Box 34"/>
            <p:cNvSpPr txBox="1">
              <a:spLocks noChangeArrowheads="1"/>
            </p:cNvSpPr>
            <p:nvPr>
              <p:custDataLst>
                <p:tags r:id="rId38"/>
              </p:custDataLst>
            </p:nvPr>
          </p:nvSpPr>
          <p:spPr bwMode="auto">
            <a:xfrm>
              <a:off x="2880" y="1682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2282" name="Text Box 35"/>
            <p:cNvSpPr txBox="1">
              <a:spLocks noChangeArrowheads="1"/>
            </p:cNvSpPr>
            <p:nvPr>
              <p:custDataLst>
                <p:tags r:id="rId39"/>
              </p:custDataLst>
            </p:nvPr>
          </p:nvSpPr>
          <p:spPr bwMode="auto">
            <a:xfrm>
              <a:off x="4410" y="1634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2283" name="Text Box 36"/>
            <p:cNvSpPr txBox="1">
              <a:spLocks noChangeArrowheads="1"/>
            </p:cNvSpPr>
            <p:nvPr>
              <p:custDataLst>
                <p:tags r:id="rId40"/>
              </p:custDataLst>
            </p:nvPr>
          </p:nvSpPr>
          <p:spPr bwMode="auto">
            <a:xfrm>
              <a:off x="3454" y="1634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2284" name="Text Box 37"/>
            <p:cNvSpPr txBox="1">
              <a:spLocks noChangeArrowheads="1"/>
            </p:cNvSpPr>
            <p:nvPr>
              <p:custDataLst>
                <p:tags r:id="rId41"/>
              </p:custDataLst>
            </p:nvPr>
          </p:nvSpPr>
          <p:spPr bwMode="auto">
            <a:xfrm>
              <a:off x="5127" y="1634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2285" name="AutoShape 38"/>
            <p:cNvSpPr>
              <a:spLocks noChangeArrowheads="1"/>
            </p:cNvSpPr>
            <p:nvPr>
              <p:custDataLst>
                <p:tags r:id="rId42"/>
              </p:custDataLst>
            </p:nvPr>
          </p:nvSpPr>
          <p:spPr bwMode="auto">
            <a:xfrm flipV="1">
              <a:off x="5079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2286" name="Line 39"/>
            <p:cNvSpPr>
              <a:spLocks noChangeShapeType="1"/>
            </p:cNvSpPr>
            <p:nvPr>
              <p:custDataLst>
                <p:tags r:id="rId43"/>
              </p:custDataLst>
            </p:nvPr>
          </p:nvSpPr>
          <p:spPr bwMode="auto">
            <a:xfrm>
              <a:off x="5223" y="2208"/>
              <a:ext cx="0" cy="4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87" name="Text Box 40"/>
            <p:cNvSpPr txBox="1">
              <a:spLocks noChangeArrowheads="1"/>
            </p:cNvSpPr>
            <p:nvPr>
              <p:custDataLst>
                <p:tags r:id="rId44"/>
              </p:custDataLst>
            </p:nvPr>
          </p:nvSpPr>
          <p:spPr bwMode="auto">
            <a:xfrm>
              <a:off x="5223" y="2351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2288" name="AutoShape 41"/>
            <p:cNvSpPr>
              <a:spLocks noChangeArrowheads="1"/>
            </p:cNvSpPr>
            <p:nvPr>
              <p:custDataLst>
                <p:tags r:id="rId45"/>
              </p:custDataLst>
            </p:nvPr>
          </p:nvSpPr>
          <p:spPr bwMode="auto">
            <a:xfrm flipV="1">
              <a:off x="4601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2289" name="AutoShape 42"/>
            <p:cNvSpPr>
              <a:spLocks noChangeArrowheads="1"/>
            </p:cNvSpPr>
            <p:nvPr>
              <p:custDataLst>
                <p:tags r:id="rId46"/>
              </p:custDataLst>
            </p:nvPr>
          </p:nvSpPr>
          <p:spPr bwMode="auto">
            <a:xfrm flipV="1">
              <a:off x="4171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2290" name="AutoShape 43"/>
            <p:cNvSpPr>
              <a:spLocks noChangeArrowheads="1"/>
            </p:cNvSpPr>
            <p:nvPr>
              <p:custDataLst>
                <p:tags r:id="rId47"/>
              </p:custDataLst>
            </p:nvPr>
          </p:nvSpPr>
          <p:spPr bwMode="auto">
            <a:xfrm flipV="1">
              <a:off x="2450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2</a:t>
              </a:r>
            </a:p>
          </p:txBody>
        </p:sp>
        <p:sp>
          <p:nvSpPr>
            <p:cNvPr id="52291" name="AutoShape 44"/>
            <p:cNvSpPr>
              <a:spLocks noChangeArrowheads="1"/>
            </p:cNvSpPr>
            <p:nvPr>
              <p:custDataLst>
                <p:tags r:id="rId48"/>
              </p:custDataLst>
            </p:nvPr>
          </p:nvSpPr>
          <p:spPr bwMode="auto">
            <a:xfrm flipV="1">
              <a:off x="2880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2292" name="AutoShape 45"/>
            <p:cNvSpPr>
              <a:spLocks noChangeArrowheads="1"/>
            </p:cNvSpPr>
            <p:nvPr>
              <p:custDataLst>
                <p:tags r:id="rId49"/>
              </p:custDataLst>
            </p:nvPr>
          </p:nvSpPr>
          <p:spPr bwMode="auto">
            <a:xfrm flipV="1">
              <a:off x="3262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2293" name="AutoShape 46"/>
            <p:cNvSpPr>
              <a:spLocks noChangeArrowheads="1"/>
            </p:cNvSpPr>
            <p:nvPr>
              <p:custDataLst>
                <p:tags r:id="rId50"/>
              </p:custDataLst>
            </p:nvPr>
          </p:nvSpPr>
          <p:spPr bwMode="auto">
            <a:xfrm flipV="1">
              <a:off x="3693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2294" name="Line 47"/>
            <p:cNvSpPr>
              <a:spLocks noChangeShapeType="1"/>
            </p:cNvSpPr>
            <p:nvPr>
              <p:custDataLst>
                <p:tags r:id="rId51"/>
              </p:custDataLst>
            </p:nvPr>
          </p:nvSpPr>
          <p:spPr bwMode="auto">
            <a:xfrm flipH="1">
              <a:off x="4314" y="2208"/>
              <a:ext cx="191" cy="4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95" name="Line 48"/>
            <p:cNvSpPr>
              <a:spLocks noChangeShapeType="1"/>
            </p:cNvSpPr>
            <p:nvPr>
              <p:custDataLst>
                <p:tags r:id="rId52"/>
              </p:custDataLst>
            </p:nvPr>
          </p:nvSpPr>
          <p:spPr bwMode="auto">
            <a:xfrm>
              <a:off x="4505" y="2208"/>
              <a:ext cx="239" cy="4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96" name="Line 49"/>
            <p:cNvSpPr>
              <a:spLocks noChangeShapeType="1"/>
            </p:cNvSpPr>
            <p:nvPr>
              <p:custDataLst>
                <p:tags r:id="rId53"/>
              </p:custDataLst>
            </p:nvPr>
          </p:nvSpPr>
          <p:spPr bwMode="auto">
            <a:xfrm>
              <a:off x="3597" y="2256"/>
              <a:ext cx="239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97" name="Line 50"/>
            <p:cNvSpPr>
              <a:spLocks noChangeShapeType="1"/>
            </p:cNvSpPr>
            <p:nvPr>
              <p:custDataLst>
                <p:tags r:id="rId54"/>
              </p:custDataLst>
            </p:nvPr>
          </p:nvSpPr>
          <p:spPr bwMode="auto">
            <a:xfrm flipH="1">
              <a:off x="3406" y="2256"/>
              <a:ext cx="191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98" name="Line 51"/>
            <p:cNvSpPr>
              <a:spLocks noChangeShapeType="1"/>
            </p:cNvSpPr>
            <p:nvPr>
              <p:custDataLst>
                <p:tags r:id="rId55"/>
              </p:custDataLst>
            </p:nvPr>
          </p:nvSpPr>
          <p:spPr bwMode="auto">
            <a:xfrm>
              <a:off x="2832" y="2256"/>
              <a:ext cx="191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99" name="Line 52"/>
            <p:cNvSpPr>
              <a:spLocks noChangeShapeType="1"/>
            </p:cNvSpPr>
            <p:nvPr>
              <p:custDataLst>
                <p:tags r:id="rId56"/>
              </p:custDataLst>
            </p:nvPr>
          </p:nvSpPr>
          <p:spPr bwMode="auto">
            <a:xfrm flipH="1">
              <a:off x="2545" y="2256"/>
              <a:ext cx="287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00" name="Text Box 53"/>
            <p:cNvSpPr txBox="1">
              <a:spLocks noChangeArrowheads="1"/>
            </p:cNvSpPr>
            <p:nvPr>
              <p:custDataLst>
                <p:tags r:id="rId57"/>
              </p:custDataLst>
            </p:nvPr>
          </p:nvSpPr>
          <p:spPr bwMode="auto">
            <a:xfrm>
              <a:off x="2498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2301" name="Text Box 54"/>
            <p:cNvSpPr txBox="1">
              <a:spLocks noChangeArrowheads="1"/>
            </p:cNvSpPr>
            <p:nvPr>
              <p:custDataLst>
                <p:tags r:id="rId58"/>
              </p:custDataLst>
            </p:nvPr>
          </p:nvSpPr>
          <p:spPr bwMode="auto">
            <a:xfrm>
              <a:off x="3310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2302" name="Text Box 55"/>
            <p:cNvSpPr txBox="1">
              <a:spLocks noChangeArrowheads="1"/>
            </p:cNvSpPr>
            <p:nvPr>
              <p:custDataLst>
                <p:tags r:id="rId59"/>
              </p:custDataLst>
            </p:nvPr>
          </p:nvSpPr>
          <p:spPr bwMode="auto">
            <a:xfrm>
              <a:off x="4219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2303" name="Text Box 56"/>
            <p:cNvSpPr txBox="1">
              <a:spLocks noChangeArrowheads="1"/>
            </p:cNvSpPr>
            <p:nvPr>
              <p:custDataLst>
                <p:tags r:id="rId60"/>
              </p:custDataLst>
            </p:nvPr>
          </p:nvSpPr>
          <p:spPr bwMode="auto">
            <a:xfrm>
              <a:off x="2928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2304" name="Text Box 57"/>
            <p:cNvSpPr txBox="1">
              <a:spLocks noChangeArrowheads="1"/>
            </p:cNvSpPr>
            <p:nvPr>
              <p:custDataLst>
                <p:tags r:id="rId61"/>
              </p:custDataLst>
            </p:nvPr>
          </p:nvSpPr>
          <p:spPr bwMode="auto">
            <a:xfrm>
              <a:off x="3693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2305" name="Text Box 58"/>
            <p:cNvSpPr txBox="1">
              <a:spLocks noChangeArrowheads="1"/>
            </p:cNvSpPr>
            <p:nvPr>
              <p:custDataLst>
                <p:tags r:id="rId62"/>
              </p:custDataLst>
            </p:nvPr>
          </p:nvSpPr>
          <p:spPr bwMode="auto">
            <a:xfrm>
              <a:off x="4601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2306" name="AutoShape 59"/>
            <p:cNvSpPr>
              <a:spLocks noChangeArrowheads="1"/>
            </p:cNvSpPr>
            <p:nvPr>
              <p:custDataLst>
                <p:tags r:id="rId63"/>
              </p:custDataLst>
            </p:nvPr>
          </p:nvSpPr>
          <p:spPr bwMode="auto">
            <a:xfrm>
              <a:off x="2019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2307" name="AutoShape 60"/>
            <p:cNvSpPr>
              <a:spLocks noChangeArrowheads="1"/>
            </p:cNvSpPr>
            <p:nvPr>
              <p:custDataLst>
                <p:tags r:id="rId64"/>
              </p:custDataLst>
            </p:nvPr>
          </p:nvSpPr>
          <p:spPr bwMode="auto">
            <a:xfrm>
              <a:off x="2450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2308" name="AutoShape 61"/>
            <p:cNvSpPr>
              <a:spLocks noChangeArrowheads="1"/>
            </p:cNvSpPr>
            <p:nvPr>
              <p:custDataLst>
                <p:tags r:id="rId65"/>
              </p:custDataLst>
            </p:nvPr>
          </p:nvSpPr>
          <p:spPr bwMode="auto">
            <a:xfrm>
              <a:off x="2880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2309" name="AutoShape 62"/>
            <p:cNvSpPr>
              <a:spLocks noChangeArrowheads="1"/>
            </p:cNvSpPr>
            <p:nvPr>
              <p:custDataLst>
                <p:tags r:id="rId66"/>
              </p:custDataLst>
            </p:nvPr>
          </p:nvSpPr>
          <p:spPr bwMode="auto">
            <a:xfrm>
              <a:off x="3262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2310" name="AutoShape 63"/>
            <p:cNvSpPr>
              <a:spLocks noChangeArrowheads="1"/>
            </p:cNvSpPr>
            <p:nvPr>
              <p:custDataLst>
                <p:tags r:id="rId67"/>
              </p:custDataLst>
            </p:nvPr>
          </p:nvSpPr>
          <p:spPr bwMode="auto">
            <a:xfrm>
              <a:off x="4171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2311" name="AutoShape 64"/>
            <p:cNvSpPr>
              <a:spLocks noChangeArrowheads="1"/>
            </p:cNvSpPr>
            <p:nvPr>
              <p:custDataLst>
                <p:tags r:id="rId68"/>
              </p:custDataLst>
            </p:nvPr>
          </p:nvSpPr>
          <p:spPr bwMode="auto">
            <a:xfrm flipV="1">
              <a:off x="2019" y="3785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2312" name="Line 65"/>
            <p:cNvSpPr>
              <a:spLocks noChangeShapeType="1"/>
            </p:cNvSpPr>
            <p:nvPr>
              <p:custDataLst>
                <p:tags r:id="rId69"/>
              </p:custDataLst>
            </p:nvPr>
          </p:nvSpPr>
          <p:spPr bwMode="auto">
            <a:xfrm flipH="1">
              <a:off x="2163" y="2925"/>
              <a:ext cx="43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13" name="Line 66"/>
            <p:cNvSpPr>
              <a:spLocks noChangeShapeType="1"/>
            </p:cNvSpPr>
            <p:nvPr>
              <p:custDataLst>
                <p:tags r:id="rId70"/>
              </p:custDataLst>
            </p:nvPr>
          </p:nvSpPr>
          <p:spPr bwMode="auto">
            <a:xfrm>
              <a:off x="2593" y="2925"/>
              <a:ext cx="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14" name="Line 67"/>
            <p:cNvSpPr>
              <a:spLocks noChangeShapeType="1"/>
            </p:cNvSpPr>
            <p:nvPr>
              <p:custDataLst>
                <p:tags r:id="rId71"/>
              </p:custDataLst>
            </p:nvPr>
          </p:nvSpPr>
          <p:spPr bwMode="auto">
            <a:xfrm>
              <a:off x="3023" y="2925"/>
              <a:ext cx="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15" name="Line 68"/>
            <p:cNvSpPr>
              <a:spLocks noChangeShapeType="1"/>
            </p:cNvSpPr>
            <p:nvPr>
              <p:custDataLst>
                <p:tags r:id="rId72"/>
              </p:custDataLst>
            </p:nvPr>
          </p:nvSpPr>
          <p:spPr bwMode="auto">
            <a:xfrm>
              <a:off x="3406" y="2925"/>
              <a:ext cx="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16" name="Line 69"/>
            <p:cNvSpPr>
              <a:spLocks noChangeShapeType="1"/>
            </p:cNvSpPr>
            <p:nvPr>
              <p:custDataLst>
                <p:tags r:id="rId73"/>
              </p:custDataLst>
            </p:nvPr>
          </p:nvSpPr>
          <p:spPr bwMode="auto">
            <a:xfrm>
              <a:off x="4314" y="2877"/>
              <a:ext cx="0" cy="33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17" name="Line 70"/>
            <p:cNvSpPr>
              <a:spLocks noChangeShapeType="1"/>
            </p:cNvSpPr>
            <p:nvPr>
              <p:custDataLst>
                <p:tags r:id="rId74"/>
              </p:custDataLst>
            </p:nvPr>
          </p:nvSpPr>
          <p:spPr bwMode="auto">
            <a:xfrm>
              <a:off x="2163" y="3451"/>
              <a:ext cx="0" cy="33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18" name="Text Box 71"/>
            <p:cNvSpPr txBox="1">
              <a:spLocks noChangeArrowheads="1"/>
            </p:cNvSpPr>
            <p:nvPr>
              <p:custDataLst>
                <p:tags r:id="rId75"/>
              </p:custDataLst>
            </p:nvPr>
          </p:nvSpPr>
          <p:spPr bwMode="auto">
            <a:xfrm>
              <a:off x="2211" y="2877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2319" name="Text Box 72"/>
            <p:cNvSpPr txBox="1">
              <a:spLocks noChangeArrowheads="1"/>
            </p:cNvSpPr>
            <p:nvPr>
              <p:custDataLst>
                <p:tags r:id="rId76"/>
              </p:custDataLst>
            </p:nvPr>
          </p:nvSpPr>
          <p:spPr bwMode="auto">
            <a:xfrm>
              <a:off x="3023" y="2925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2320" name="Text Box 73"/>
            <p:cNvSpPr txBox="1">
              <a:spLocks noChangeArrowheads="1"/>
            </p:cNvSpPr>
            <p:nvPr>
              <p:custDataLst>
                <p:tags r:id="rId77"/>
              </p:custDataLst>
            </p:nvPr>
          </p:nvSpPr>
          <p:spPr bwMode="auto">
            <a:xfrm>
              <a:off x="3406" y="297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2321" name="Text Box 74"/>
            <p:cNvSpPr txBox="1">
              <a:spLocks noChangeArrowheads="1"/>
            </p:cNvSpPr>
            <p:nvPr>
              <p:custDataLst>
                <p:tags r:id="rId78"/>
              </p:custDataLst>
            </p:nvPr>
          </p:nvSpPr>
          <p:spPr bwMode="auto">
            <a:xfrm>
              <a:off x="4123" y="2925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2322" name="Text Box 75"/>
            <p:cNvSpPr txBox="1">
              <a:spLocks noChangeArrowheads="1"/>
            </p:cNvSpPr>
            <p:nvPr>
              <p:custDataLst>
                <p:tags r:id="rId79"/>
              </p:custDataLst>
            </p:nvPr>
          </p:nvSpPr>
          <p:spPr bwMode="auto">
            <a:xfrm>
              <a:off x="2163" y="3499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2323" name="Text Box 76"/>
            <p:cNvSpPr txBox="1">
              <a:spLocks noChangeArrowheads="1"/>
            </p:cNvSpPr>
            <p:nvPr>
              <p:custDataLst>
                <p:tags r:id="rId80"/>
              </p:custDataLst>
            </p:nvPr>
          </p:nvSpPr>
          <p:spPr bwMode="auto">
            <a:xfrm>
              <a:off x="2593" y="297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</p:grpSp>
      <p:sp>
        <p:nvSpPr>
          <p:cNvPr id="52233" name="Text Box 77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46063" y="2670175"/>
            <a:ext cx="2713037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Take 1 or 2 at each turn</a:t>
            </a:r>
          </a:p>
          <a:p>
            <a:r>
              <a:rPr lang="en-US"/>
              <a:t>Goal: take the last match</a:t>
            </a:r>
          </a:p>
        </p:txBody>
      </p:sp>
      <p:sp>
        <p:nvSpPr>
          <p:cNvPr id="52234" name="Text Box 78" hidden="1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103813" y="1354138"/>
            <a:ext cx="735012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MAX</a:t>
            </a:r>
          </a:p>
        </p:txBody>
      </p:sp>
      <p:sp>
        <p:nvSpPr>
          <p:cNvPr id="52235" name="Text Box 79" hidden="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889375" y="2341563"/>
            <a:ext cx="649288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MIN</a:t>
            </a:r>
          </a:p>
        </p:txBody>
      </p:sp>
      <p:sp>
        <p:nvSpPr>
          <p:cNvPr id="52236" name="Text Box 80" hidden="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901950" y="4162425"/>
            <a:ext cx="649288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MIN</a:t>
            </a:r>
          </a:p>
        </p:txBody>
      </p:sp>
      <p:sp>
        <p:nvSpPr>
          <p:cNvPr id="52237" name="Text Box 81" hidden="1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3357563" y="3100388"/>
            <a:ext cx="735012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MAX</a:t>
            </a:r>
          </a:p>
        </p:txBody>
      </p:sp>
      <p:sp>
        <p:nvSpPr>
          <p:cNvPr id="52238" name="Text Box 82" hidden="1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219325" y="5073650"/>
            <a:ext cx="735013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MAX</a:t>
            </a:r>
          </a:p>
        </p:txBody>
      </p:sp>
      <p:sp>
        <p:nvSpPr>
          <p:cNvPr id="52239" name="AutoShape 83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 flipV="1">
            <a:off x="473075" y="4416425"/>
            <a:ext cx="455613" cy="379413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W</a:t>
            </a:r>
          </a:p>
        </p:txBody>
      </p:sp>
      <p:sp>
        <p:nvSpPr>
          <p:cNvPr id="52240" name="AutoShape 84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473075" y="5175250"/>
            <a:ext cx="455613" cy="379413"/>
          </a:xfrm>
          <a:prstGeom prst="triangle">
            <a:avLst>
              <a:gd name="adj" fmla="val 50000"/>
            </a:avLst>
          </a:prstGeom>
          <a:solidFill>
            <a:srgbClr val="FF7C8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W</a:t>
            </a:r>
          </a:p>
        </p:txBody>
      </p:sp>
      <p:sp>
        <p:nvSpPr>
          <p:cNvPr id="52241" name="Text Box 85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989013" y="4451350"/>
            <a:ext cx="6985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= 1.0</a:t>
            </a:r>
          </a:p>
        </p:txBody>
      </p:sp>
      <p:sp>
        <p:nvSpPr>
          <p:cNvPr id="52242" name="Text Box 86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1004888" y="5175250"/>
            <a:ext cx="7747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= -1.0</a:t>
            </a:r>
          </a:p>
        </p:txBody>
      </p:sp>
      <p:sp>
        <p:nvSpPr>
          <p:cNvPr id="52243" name="Text Box 87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701675" y="3656013"/>
            <a:ext cx="120015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MAX wins</a:t>
            </a:r>
          </a:p>
        </p:txBody>
      </p:sp>
      <p:sp>
        <p:nvSpPr>
          <p:cNvPr id="52244" name="Text Box 88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322263" y="5857875"/>
            <a:ext cx="1276350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MIN wins/</a:t>
            </a:r>
          </a:p>
          <a:p>
            <a:r>
              <a:rPr lang="en-US"/>
              <a:t>MAX loses</a:t>
            </a:r>
          </a:p>
        </p:txBody>
      </p:sp>
      <p:sp>
        <p:nvSpPr>
          <p:cNvPr id="52245" name="Line 89"/>
          <p:cNvSpPr>
            <a:spLocks noChangeShapeType="1"/>
          </p:cNvSpPr>
          <p:nvPr>
            <p:custDataLst>
              <p:tags r:id="rId20"/>
            </p:custDataLst>
          </p:nvPr>
        </p:nvSpPr>
        <p:spPr bwMode="auto">
          <a:xfrm flipH="1">
            <a:off x="852488" y="4035425"/>
            <a:ext cx="379412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246" name="Line 90"/>
          <p:cNvSpPr>
            <a:spLocks noChangeShapeType="1"/>
          </p:cNvSpPr>
          <p:nvPr>
            <p:custDataLst>
              <p:tags r:id="rId21"/>
            </p:custDataLst>
          </p:nvPr>
        </p:nvSpPr>
        <p:spPr bwMode="auto">
          <a:xfrm flipH="1" flipV="1">
            <a:off x="852488" y="5629275"/>
            <a:ext cx="2286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247" name="Rectangle 91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169863" y="3429000"/>
            <a:ext cx="1973262" cy="32639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248" name="Text Box 92"/>
          <p:cNvSpPr txBox="1">
            <a:spLocks noChangeArrowheads="1"/>
          </p:cNvSpPr>
          <p:nvPr/>
        </p:nvSpPr>
        <p:spPr bwMode="auto">
          <a:xfrm>
            <a:off x="5562600" y="1219200"/>
            <a:ext cx="6858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MAX</a:t>
            </a:r>
          </a:p>
        </p:txBody>
      </p:sp>
      <p:sp>
        <p:nvSpPr>
          <p:cNvPr id="52249" name="Text Box 93"/>
          <p:cNvSpPr txBox="1">
            <a:spLocks noChangeArrowheads="1"/>
          </p:cNvSpPr>
          <p:nvPr/>
        </p:nvSpPr>
        <p:spPr bwMode="auto">
          <a:xfrm>
            <a:off x="3429000" y="31384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MAX</a:t>
            </a:r>
          </a:p>
        </p:txBody>
      </p:sp>
      <p:sp>
        <p:nvSpPr>
          <p:cNvPr id="52250" name="Text Box 94"/>
          <p:cNvSpPr txBox="1">
            <a:spLocks noChangeArrowheads="1"/>
          </p:cNvSpPr>
          <p:nvPr/>
        </p:nvSpPr>
        <p:spPr bwMode="auto">
          <a:xfrm>
            <a:off x="2362200" y="50434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MAX</a:t>
            </a:r>
          </a:p>
        </p:txBody>
      </p:sp>
      <p:sp>
        <p:nvSpPr>
          <p:cNvPr id="52251" name="Text Box 95"/>
          <p:cNvSpPr txBox="1">
            <a:spLocks noChangeArrowheads="1"/>
          </p:cNvSpPr>
          <p:nvPr/>
        </p:nvSpPr>
        <p:spPr bwMode="auto">
          <a:xfrm>
            <a:off x="4267200" y="20716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MIN</a:t>
            </a:r>
          </a:p>
        </p:txBody>
      </p:sp>
      <p:sp>
        <p:nvSpPr>
          <p:cNvPr id="52252" name="Text Box 96"/>
          <p:cNvSpPr txBox="1">
            <a:spLocks noChangeArrowheads="1"/>
          </p:cNvSpPr>
          <p:nvPr/>
        </p:nvSpPr>
        <p:spPr bwMode="auto">
          <a:xfrm>
            <a:off x="3048000" y="40528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MIN</a:t>
            </a:r>
          </a:p>
        </p:txBody>
      </p:sp>
      <p:sp>
        <p:nvSpPr>
          <p:cNvPr id="52253" name="Oval 97"/>
          <p:cNvSpPr>
            <a:spLocks noChangeArrowheads="1"/>
          </p:cNvSpPr>
          <p:nvPr/>
        </p:nvSpPr>
        <p:spPr bwMode="auto">
          <a:xfrm>
            <a:off x="3505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2254" name="Oval 98"/>
          <p:cNvSpPr>
            <a:spLocks noChangeArrowheads="1"/>
          </p:cNvSpPr>
          <p:nvPr/>
        </p:nvSpPr>
        <p:spPr bwMode="auto">
          <a:xfrm>
            <a:off x="2819400" y="60960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2255" name="Oval 99"/>
          <p:cNvSpPr>
            <a:spLocks noChangeArrowheads="1"/>
          </p:cNvSpPr>
          <p:nvPr/>
        </p:nvSpPr>
        <p:spPr bwMode="auto">
          <a:xfrm>
            <a:off x="5715000" y="44196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2256" name="Oval 100"/>
          <p:cNvSpPr>
            <a:spLocks noChangeArrowheads="1"/>
          </p:cNvSpPr>
          <p:nvPr/>
        </p:nvSpPr>
        <p:spPr bwMode="auto">
          <a:xfrm>
            <a:off x="7239000" y="4343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2257" name="Oval 101"/>
          <p:cNvSpPr>
            <a:spLocks noChangeArrowheads="1"/>
          </p:cNvSpPr>
          <p:nvPr/>
        </p:nvSpPr>
        <p:spPr bwMode="auto">
          <a:xfrm>
            <a:off x="8153400" y="4343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2258" name="Oval 102"/>
          <p:cNvSpPr>
            <a:spLocks noChangeArrowheads="1"/>
          </p:cNvSpPr>
          <p:nvPr/>
        </p:nvSpPr>
        <p:spPr bwMode="auto">
          <a:xfrm>
            <a:off x="4267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2259" name="Oval 103"/>
          <p:cNvSpPr>
            <a:spLocks noChangeArrowheads="1"/>
          </p:cNvSpPr>
          <p:nvPr/>
        </p:nvSpPr>
        <p:spPr bwMode="auto">
          <a:xfrm>
            <a:off x="5029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2260" name="Oval 104"/>
          <p:cNvSpPr>
            <a:spLocks noChangeArrowheads="1"/>
          </p:cNvSpPr>
          <p:nvPr/>
        </p:nvSpPr>
        <p:spPr bwMode="auto">
          <a:xfrm>
            <a:off x="6553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2261" name="Oval 105"/>
          <p:cNvSpPr>
            <a:spLocks noChangeArrowheads="1"/>
          </p:cNvSpPr>
          <p:nvPr/>
        </p:nvSpPr>
        <p:spPr bwMode="auto">
          <a:xfrm>
            <a:off x="2819400" y="5105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2262" name="Oval 106"/>
          <p:cNvSpPr>
            <a:spLocks noChangeArrowheads="1"/>
          </p:cNvSpPr>
          <p:nvPr/>
        </p:nvSpPr>
        <p:spPr bwMode="auto">
          <a:xfrm>
            <a:off x="3505200" y="42672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 dirty="0"/>
              <a:t>-1.0</a:t>
            </a:r>
          </a:p>
        </p:txBody>
      </p:sp>
      <p:sp>
        <p:nvSpPr>
          <p:cNvPr id="52263" name="Oval 107"/>
          <p:cNvSpPr>
            <a:spLocks noChangeArrowheads="1"/>
          </p:cNvSpPr>
          <p:nvPr/>
        </p:nvSpPr>
        <p:spPr bwMode="auto">
          <a:xfrm>
            <a:off x="4343400" y="42672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2264" name="Oval 108"/>
          <p:cNvSpPr>
            <a:spLocks noChangeArrowheads="1"/>
          </p:cNvSpPr>
          <p:nvPr/>
        </p:nvSpPr>
        <p:spPr bwMode="auto">
          <a:xfrm>
            <a:off x="5105400" y="42672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110" name="Oval 106"/>
          <p:cNvSpPr>
            <a:spLocks noChangeArrowheads="1"/>
          </p:cNvSpPr>
          <p:nvPr/>
        </p:nvSpPr>
        <p:spPr bwMode="auto">
          <a:xfrm>
            <a:off x="3962400" y="3352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 dirty="0"/>
              <a:t>-1.0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Baby Nim</a:t>
            </a:r>
          </a:p>
        </p:txBody>
      </p:sp>
      <p:grpSp>
        <p:nvGrpSpPr>
          <p:cNvPr id="2" name="Group 3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854075" y="1076325"/>
            <a:ext cx="227013" cy="1366838"/>
            <a:chOff x="1063" y="1156"/>
            <a:chExt cx="143" cy="861"/>
          </a:xfrm>
        </p:grpSpPr>
        <p:sp>
          <p:nvSpPr>
            <p:cNvPr id="52332" name="Oval 4"/>
            <p:cNvSpPr>
              <a:spLocks noChangeArrowheads="1"/>
            </p:cNvSpPr>
            <p:nvPr>
              <p:custDataLst>
                <p:tags r:id="rId89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33" name="Rectangle 5"/>
            <p:cNvSpPr>
              <a:spLocks noChangeArrowheads="1"/>
            </p:cNvSpPr>
            <p:nvPr>
              <p:custDataLst>
                <p:tags r:id="rId90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6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474663" y="1076325"/>
            <a:ext cx="227012" cy="1366838"/>
            <a:chOff x="1063" y="1156"/>
            <a:chExt cx="143" cy="861"/>
          </a:xfrm>
        </p:grpSpPr>
        <p:sp>
          <p:nvSpPr>
            <p:cNvPr id="52330" name="Oval 7"/>
            <p:cNvSpPr>
              <a:spLocks noChangeArrowheads="1"/>
            </p:cNvSpPr>
            <p:nvPr>
              <p:custDataLst>
                <p:tags r:id="rId87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31" name="Rectangle 8"/>
            <p:cNvSpPr>
              <a:spLocks noChangeArrowheads="1"/>
            </p:cNvSpPr>
            <p:nvPr>
              <p:custDataLst>
                <p:tags r:id="rId88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9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1233488" y="1076325"/>
            <a:ext cx="227012" cy="1366838"/>
            <a:chOff x="1063" y="1156"/>
            <a:chExt cx="143" cy="861"/>
          </a:xfrm>
        </p:grpSpPr>
        <p:sp>
          <p:nvSpPr>
            <p:cNvPr id="52328" name="Oval 10"/>
            <p:cNvSpPr>
              <a:spLocks noChangeArrowheads="1"/>
            </p:cNvSpPr>
            <p:nvPr>
              <p:custDataLst>
                <p:tags r:id="rId85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29" name="Rectangle 11"/>
            <p:cNvSpPr>
              <a:spLocks noChangeArrowheads="1"/>
            </p:cNvSpPr>
            <p:nvPr>
              <p:custDataLst>
                <p:tags r:id="rId86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12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1612900" y="1076325"/>
            <a:ext cx="227013" cy="1366838"/>
            <a:chOff x="1063" y="1156"/>
            <a:chExt cx="143" cy="861"/>
          </a:xfrm>
        </p:grpSpPr>
        <p:sp>
          <p:nvSpPr>
            <p:cNvPr id="52326" name="Oval 13"/>
            <p:cNvSpPr>
              <a:spLocks noChangeArrowheads="1"/>
            </p:cNvSpPr>
            <p:nvPr>
              <p:custDataLst>
                <p:tags r:id="rId83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27" name="Rectangle 14"/>
            <p:cNvSpPr>
              <a:spLocks noChangeArrowheads="1"/>
            </p:cNvSpPr>
            <p:nvPr>
              <p:custDataLst>
                <p:tags r:id="rId84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" name="Group 15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1992313" y="1076325"/>
            <a:ext cx="227012" cy="1366838"/>
            <a:chOff x="1063" y="1156"/>
            <a:chExt cx="143" cy="861"/>
          </a:xfrm>
        </p:grpSpPr>
        <p:sp>
          <p:nvSpPr>
            <p:cNvPr id="52324" name="Oval 16"/>
            <p:cNvSpPr>
              <a:spLocks noChangeArrowheads="1"/>
            </p:cNvSpPr>
            <p:nvPr>
              <p:custDataLst>
                <p:tags r:id="rId81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25" name="Rectangle 17"/>
            <p:cNvSpPr>
              <a:spLocks noChangeArrowheads="1"/>
            </p:cNvSpPr>
            <p:nvPr>
              <p:custDataLst>
                <p:tags r:id="rId82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" name="Group 18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2901950" y="1152525"/>
            <a:ext cx="5918200" cy="5235575"/>
            <a:chOff x="2019" y="869"/>
            <a:chExt cx="3382" cy="3155"/>
          </a:xfrm>
        </p:grpSpPr>
        <p:sp>
          <p:nvSpPr>
            <p:cNvPr id="52266" name="AutoShape 19"/>
            <p:cNvSpPr>
              <a:spLocks noChangeArrowheads="1"/>
            </p:cNvSpPr>
            <p:nvPr>
              <p:custDataLst>
                <p:tags r:id="rId23"/>
              </p:custDataLst>
            </p:nvPr>
          </p:nvSpPr>
          <p:spPr bwMode="auto">
            <a:xfrm>
              <a:off x="3884" y="869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5</a:t>
              </a:r>
            </a:p>
          </p:txBody>
        </p:sp>
        <p:sp>
          <p:nvSpPr>
            <p:cNvPr id="52267" name="AutoShape 20"/>
            <p:cNvSpPr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 flipV="1">
              <a:off x="3119" y="1491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4</a:t>
              </a:r>
            </a:p>
          </p:txBody>
        </p:sp>
        <p:sp>
          <p:nvSpPr>
            <p:cNvPr id="52268" name="AutoShape 21"/>
            <p:cNvSpPr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 flipV="1">
              <a:off x="4744" y="1491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3</a:t>
              </a:r>
            </a:p>
          </p:txBody>
        </p:sp>
        <p:sp>
          <p:nvSpPr>
            <p:cNvPr id="52269" name="AutoShape 22"/>
            <p:cNvSpPr>
              <a:spLocks noChangeArrowheads="1"/>
            </p:cNvSpPr>
            <p:nvPr>
              <p:custDataLst>
                <p:tags r:id="rId26"/>
              </p:custDataLst>
            </p:nvPr>
          </p:nvSpPr>
          <p:spPr bwMode="auto">
            <a:xfrm>
              <a:off x="2689" y="2017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3</a:t>
              </a:r>
            </a:p>
          </p:txBody>
        </p:sp>
        <p:sp>
          <p:nvSpPr>
            <p:cNvPr id="52270" name="AutoShape 23"/>
            <p:cNvSpPr>
              <a:spLocks noChangeArrowheads="1"/>
            </p:cNvSpPr>
            <p:nvPr>
              <p:custDataLst>
                <p:tags r:id="rId27"/>
              </p:custDataLst>
            </p:nvPr>
          </p:nvSpPr>
          <p:spPr bwMode="auto">
            <a:xfrm>
              <a:off x="3454" y="2017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2</a:t>
              </a:r>
            </a:p>
          </p:txBody>
        </p:sp>
        <p:sp>
          <p:nvSpPr>
            <p:cNvPr id="52271" name="AutoShape 24"/>
            <p:cNvSpPr>
              <a:spLocks noChangeArrowheads="1"/>
            </p:cNvSpPr>
            <p:nvPr>
              <p:custDataLst>
                <p:tags r:id="rId28"/>
              </p:custDataLst>
            </p:nvPr>
          </p:nvSpPr>
          <p:spPr bwMode="auto">
            <a:xfrm>
              <a:off x="4362" y="1969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2</a:t>
              </a:r>
            </a:p>
          </p:txBody>
        </p:sp>
        <p:sp>
          <p:nvSpPr>
            <p:cNvPr id="52272" name="AutoShape 25"/>
            <p:cNvSpPr>
              <a:spLocks noChangeArrowheads="1"/>
            </p:cNvSpPr>
            <p:nvPr>
              <p:custDataLst>
                <p:tags r:id="rId29"/>
              </p:custDataLst>
            </p:nvPr>
          </p:nvSpPr>
          <p:spPr bwMode="auto">
            <a:xfrm>
              <a:off x="5079" y="1969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2273" name="Line 26"/>
            <p:cNvSpPr>
              <a:spLocks noChangeShapeType="1"/>
            </p:cNvSpPr>
            <p:nvPr>
              <p:custDataLst>
                <p:tags r:id="rId30"/>
              </p:custDataLst>
            </p:nvPr>
          </p:nvSpPr>
          <p:spPr bwMode="auto">
            <a:xfrm flipH="1">
              <a:off x="3262" y="1108"/>
              <a:ext cx="765" cy="38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74" name="Line 27"/>
            <p:cNvSpPr>
              <a:spLocks noChangeShapeType="1"/>
            </p:cNvSpPr>
            <p:nvPr>
              <p:custDataLst>
                <p:tags r:id="rId31"/>
              </p:custDataLst>
            </p:nvPr>
          </p:nvSpPr>
          <p:spPr bwMode="auto">
            <a:xfrm>
              <a:off x="4027" y="1108"/>
              <a:ext cx="861" cy="38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75" name="Text Box 28"/>
            <p:cNvSpPr txBox="1">
              <a:spLocks noChangeArrowheads="1"/>
            </p:cNvSpPr>
            <p:nvPr>
              <p:custDataLst>
                <p:tags r:id="rId32"/>
              </p:custDataLst>
            </p:nvPr>
          </p:nvSpPr>
          <p:spPr bwMode="auto">
            <a:xfrm>
              <a:off x="3396" y="1130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2276" name="Text Box 29"/>
            <p:cNvSpPr txBox="1">
              <a:spLocks noChangeArrowheads="1"/>
            </p:cNvSpPr>
            <p:nvPr>
              <p:custDataLst>
                <p:tags r:id="rId33"/>
              </p:custDataLst>
            </p:nvPr>
          </p:nvSpPr>
          <p:spPr bwMode="auto">
            <a:xfrm>
              <a:off x="4505" y="1108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2277" name="Line 30"/>
            <p:cNvSpPr>
              <a:spLocks noChangeShapeType="1"/>
            </p:cNvSpPr>
            <p:nvPr>
              <p:custDataLst>
                <p:tags r:id="rId34"/>
              </p:custDataLst>
            </p:nvPr>
          </p:nvSpPr>
          <p:spPr bwMode="auto">
            <a:xfrm flipH="1">
              <a:off x="2832" y="1730"/>
              <a:ext cx="383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78" name="Line 31"/>
            <p:cNvSpPr>
              <a:spLocks noChangeShapeType="1"/>
            </p:cNvSpPr>
            <p:nvPr>
              <p:custDataLst>
                <p:tags r:id="rId35"/>
              </p:custDataLst>
            </p:nvPr>
          </p:nvSpPr>
          <p:spPr bwMode="auto">
            <a:xfrm>
              <a:off x="3310" y="1730"/>
              <a:ext cx="287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79" name="Line 32"/>
            <p:cNvSpPr>
              <a:spLocks noChangeShapeType="1"/>
            </p:cNvSpPr>
            <p:nvPr>
              <p:custDataLst>
                <p:tags r:id="rId36"/>
              </p:custDataLst>
            </p:nvPr>
          </p:nvSpPr>
          <p:spPr bwMode="auto">
            <a:xfrm flipH="1">
              <a:off x="4505" y="1682"/>
              <a:ext cx="287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80" name="Line 33"/>
            <p:cNvSpPr>
              <a:spLocks noChangeShapeType="1"/>
            </p:cNvSpPr>
            <p:nvPr>
              <p:custDataLst>
                <p:tags r:id="rId37"/>
              </p:custDataLst>
            </p:nvPr>
          </p:nvSpPr>
          <p:spPr bwMode="auto">
            <a:xfrm>
              <a:off x="4936" y="1682"/>
              <a:ext cx="287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81" name="Text Box 34"/>
            <p:cNvSpPr txBox="1">
              <a:spLocks noChangeArrowheads="1"/>
            </p:cNvSpPr>
            <p:nvPr>
              <p:custDataLst>
                <p:tags r:id="rId38"/>
              </p:custDataLst>
            </p:nvPr>
          </p:nvSpPr>
          <p:spPr bwMode="auto">
            <a:xfrm>
              <a:off x="2880" y="1682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2282" name="Text Box 35"/>
            <p:cNvSpPr txBox="1">
              <a:spLocks noChangeArrowheads="1"/>
            </p:cNvSpPr>
            <p:nvPr>
              <p:custDataLst>
                <p:tags r:id="rId39"/>
              </p:custDataLst>
            </p:nvPr>
          </p:nvSpPr>
          <p:spPr bwMode="auto">
            <a:xfrm>
              <a:off x="4410" y="1634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2283" name="Text Box 36"/>
            <p:cNvSpPr txBox="1">
              <a:spLocks noChangeArrowheads="1"/>
            </p:cNvSpPr>
            <p:nvPr>
              <p:custDataLst>
                <p:tags r:id="rId40"/>
              </p:custDataLst>
            </p:nvPr>
          </p:nvSpPr>
          <p:spPr bwMode="auto">
            <a:xfrm>
              <a:off x="3454" y="1634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2284" name="Text Box 37"/>
            <p:cNvSpPr txBox="1">
              <a:spLocks noChangeArrowheads="1"/>
            </p:cNvSpPr>
            <p:nvPr>
              <p:custDataLst>
                <p:tags r:id="rId41"/>
              </p:custDataLst>
            </p:nvPr>
          </p:nvSpPr>
          <p:spPr bwMode="auto">
            <a:xfrm>
              <a:off x="5127" y="1634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2285" name="AutoShape 38"/>
            <p:cNvSpPr>
              <a:spLocks noChangeArrowheads="1"/>
            </p:cNvSpPr>
            <p:nvPr>
              <p:custDataLst>
                <p:tags r:id="rId42"/>
              </p:custDataLst>
            </p:nvPr>
          </p:nvSpPr>
          <p:spPr bwMode="auto">
            <a:xfrm flipV="1">
              <a:off x="5079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2286" name="Line 39"/>
            <p:cNvSpPr>
              <a:spLocks noChangeShapeType="1"/>
            </p:cNvSpPr>
            <p:nvPr>
              <p:custDataLst>
                <p:tags r:id="rId43"/>
              </p:custDataLst>
            </p:nvPr>
          </p:nvSpPr>
          <p:spPr bwMode="auto">
            <a:xfrm>
              <a:off x="5223" y="2208"/>
              <a:ext cx="0" cy="4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87" name="Text Box 40"/>
            <p:cNvSpPr txBox="1">
              <a:spLocks noChangeArrowheads="1"/>
            </p:cNvSpPr>
            <p:nvPr>
              <p:custDataLst>
                <p:tags r:id="rId44"/>
              </p:custDataLst>
            </p:nvPr>
          </p:nvSpPr>
          <p:spPr bwMode="auto">
            <a:xfrm>
              <a:off x="5223" y="2351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2288" name="AutoShape 41"/>
            <p:cNvSpPr>
              <a:spLocks noChangeArrowheads="1"/>
            </p:cNvSpPr>
            <p:nvPr>
              <p:custDataLst>
                <p:tags r:id="rId45"/>
              </p:custDataLst>
            </p:nvPr>
          </p:nvSpPr>
          <p:spPr bwMode="auto">
            <a:xfrm flipV="1">
              <a:off x="4601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2289" name="AutoShape 42"/>
            <p:cNvSpPr>
              <a:spLocks noChangeArrowheads="1"/>
            </p:cNvSpPr>
            <p:nvPr>
              <p:custDataLst>
                <p:tags r:id="rId46"/>
              </p:custDataLst>
            </p:nvPr>
          </p:nvSpPr>
          <p:spPr bwMode="auto">
            <a:xfrm flipV="1">
              <a:off x="4171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2290" name="AutoShape 43"/>
            <p:cNvSpPr>
              <a:spLocks noChangeArrowheads="1"/>
            </p:cNvSpPr>
            <p:nvPr>
              <p:custDataLst>
                <p:tags r:id="rId47"/>
              </p:custDataLst>
            </p:nvPr>
          </p:nvSpPr>
          <p:spPr bwMode="auto">
            <a:xfrm flipV="1">
              <a:off x="2450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2</a:t>
              </a:r>
            </a:p>
          </p:txBody>
        </p:sp>
        <p:sp>
          <p:nvSpPr>
            <p:cNvPr id="52291" name="AutoShape 44"/>
            <p:cNvSpPr>
              <a:spLocks noChangeArrowheads="1"/>
            </p:cNvSpPr>
            <p:nvPr>
              <p:custDataLst>
                <p:tags r:id="rId48"/>
              </p:custDataLst>
            </p:nvPr>
          </p:nvSpPr>
          <p:spPr bwMode="auto">
            <a:xfrm flipV="1">
              <a:off x="2880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2292" name="AutoShape 45"/>
            <p:cNvSpPr>
              <a:spLocks noChangeArrowheads="1"/>
            </p:cNvSpPr>
            <p:nvPr>
              <p:custDataLst>
                <p:tags r:id="rId49"/>
              </p:custDataLst>
            </p:nvPr>
          </p:nvSpPr>
          <p:spPr bwMode="auto">
            <a:xfrm flipV="1">
              <a:off x="3262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2293" name="AutoShape 46"/>
            <p:cNvSpPr>
              <a:spLocks noChangeArrowheads="1"/>
            </p:cNvSpPr>
            <p:nvPr>
              <p:custDataLst>
                <p:tags r:id="rId50"/>
              </p:custDataLst>
            </p:nvPr>
          </p:nvSpPr>
          <p:spPr bwMode="auto">
            <a:xfrm flipV="1">
              <a:off x="3693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2294" name="Line 47"/>
            <p:cNvSpPr>
              <a:spLocks noChangeShapeType="1"/>
            </p:cNvSpPr>
            <p:nvPr>
              <p:custDataLst>
                <p:tags r:id="rId51"/>
              </p:custDataLst>
            </p:nvPr>
          </p:nvSpPr>
          <p:spPr bwMode="auto">
            <a:xfrm flipH="1">
              <a:off x="4314" y="2208"/>
              <a:ext cx="191" cy="4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95" name="Line 48"/>
            <p:cNvSpPr>
              <a:spLocks noChangeShapeType="1"/>
            </p:cNvSpPr>
            <p:nvPr>
              <p:custDataLst>
                <p:tags r:id="rId52"/>
              </p:custDataLst>
            </p:nvPr>
          </p:nvSpPr>
          <p:spPr bwMode="auto">
            <a:xfrm>
              <a:off x="4505" y="2208"/>
              <a:ext cx="239" cy="4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96" name="Line 49"/>
            <p:cNvSpPr>
              <a:spLocks noChangeShapeType="1"/>
            </p:cNvSpPr>
            <p:nvPr>
              <p:custDataLst>
                <p:tags r:id="rId53"/>
              </p:custDataLst>
            </p:nvPr>
          </p:nvSpPr>
          <p:spPr bwMode="auto">
            <a:xfrm>
              <a:off x="3597" y="2256"/>
              <a:ext cx="239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97" name="Line 50"/>
            <p:cNvSpPr>
              <a:spLocks noChangeShapeType="1"/>
            </p:cNvSpPr>
            <p:nvPr>
              <p:custDataLst>
                <p:tags r:id="rId54"/>
              </p:custDataLst>
            </p:nvPr>
          </p:nvSpPr>
          <p:spPr bwMode="auto">
            <a:xfrm flipH="1">
              <a:off x="3406" y="2256"/>
              <a:ext cx="191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98" name="Line 51"/>
            <p:cNvSpPr>
              <a:spLocks noChangeShapeType="1"/>
            </p:cNvSpPr>
            <p:nvPr>
              <p:custDataLst>
                <p:tags r:id="rId55"/>
              </p:custDataLst>
            </p:nvPr>
          </p:nvSpPr>
          <p:spPr bwMode="auto">
            <a:xfrm>
              <a:off x="2832" y="2256"/>
              <a:ext cx="191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99" name="Line 52"/>
            <p:cNvSpPr>
              <a:spLocks noChangeShapeType="1"/>
            </p:cNvSpPr>
            <p:nvPr>
              <p:custDataLst>
                <p:tags r:id="rId56"/>
              </p:custDataLst>
            </p:nvPr>
          </p:nvSpPr>
          <p:spPr bwMode="auto">
            <a:xfrm flipH="1">
              <a:off x="2545" y="2256"/>
              <a:ext cx="287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00" name="Text Box 53"/>
            <p:cNvSpPr txBox="1">
              <a:spLocks noChangeArrowheads="1"/>
            </p:cNvSpPr>
            <p:nvPr>
              <p:custDataLst>
                <p:tags r:id="rId57"/>
              </p:custDataLst>
            </p:nvPr>
          </p:nvSpPr>
          <p:spPr bwMode="auto">
            <a:xfrm>
              <a:off x="2498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2301" name="Text Box 54"/>
            <p:cNvSpPr txBox="1">
              <a:spLocks noChangeArrowheads="1"/>
            </p:cNvSpPr>
            <p:nvPr>
              <p:custDataLst>
                <p:tags r:id="rId58"/>
              </p:custDataLst>
            </p:nvPr>
          </p:nvSpPr>
          <p:spPr bwMode="auto">
            <a:xfrm>
              <a:off x="3310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2302" name="Text Box 55"/>
            <p:cNvSpPr txBox="1">
              <a:spLocks noChangeArrowheads="1"/>
            </p:cNvSpPr>
            <p:nvPr>
              <p:custDataLst>
                <p:tags r:id="rId59"/>
              </p:custDataLst>
            </p:nvPr>
          </p:nvSpPr>
          <p:spPr bwMode="auto">
            <a:xfrm>
              <a:off x="4219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2303" name="Text Box 56"/>
            <p:cNvSpPr txBox="1">
              <a:spLocks noChangeArrowheads="1"/>
            </p:cNvSpPr>
            <p:nvPr>
              <p:custDataLst>
                <p:tags r:id="rId60"/>
              </p:custDataLst>
            </p:nvPr>
          </p:nvSpPr>
          <p:spPr bwMode="auto">
            <a:xfrm>
              <a:off x="2928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2304" name="Text Box 57"/>
            <p:cNvSpPr txBox="1">
              <a:spLocks noChangeArrowheads="1"/>
            </p:cNvSpPr>
            <p:nvPr>
              <p:custDataLst>
                <p:tags r:id="rId61"/>
              </p:custDataLst>
            </p:nvPr>
          </p:nvSpPr>
          <p:spPr bwMode="auto">
            <a:xfrm>
              <a:off x="3693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2305" name="Text Box 58"/>
            <p:cNvSpPr txBox="1">
              <a:spLocks noChangeArrowheads="1"/>
            </p:cNvSpPr>
            <p:nvPr>
              <p:custDataLst>
                <p:tags r:id="rId62"/>
              </p:custDataLst>
            </p:nvPr>
          </p:nvSpPr>
          <p:spPr bwMode="auto">
            <a:xfrm>
              <a:off x="4601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2306" name="AutoShape 59"/>
            <p:cNvSpPr>
              <a:spLocks noChangeArrowheads="1"/>
            </p:cNvSpPr>
            <p:nvPr>
              <p:custDataLst>
                <p:tags r:id="rId63"/>
              </p:custDataLst>
            </p:nvPr>
          </p:nvSpPr>
          <p:spPr bwMode="auto">
            <a:xfrm>
              <a:off x="2019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2307" name="AutoShape 60"/>
            <p:cNvSpPr>
              <a:spLocks noChangeArrowheads="1"/>
            </p:cNvSpPr>
            <p:nvPr>
              <p:custDataLst>
                <p:tags r:id="rId64"/>
              </p:custDataLst>
            </p:nvPr>
          </p:nvSpPr>
          <p:spPr bwMode="auto">
            <a:xfrm>
              <a:off x="2450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2308" name="AutoShape 61"/>
            <p:cNvSpPr>
              <a:spLocks noChangeArrowheads="1"/>
            </p:cNvSpPr>
            <p:nvPr>
              <p:custDataLst>
                <p:tags r:id="rId65"/>
              </p:custDataLst>
            </p:nvPr>
          </p:nvSpPr>
          <p:spPr bwMode="auto">
            <a:xfrm>
              <a:off x="2880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2309" name="AutoShape 62"/>
            <p:cNvSpPr>
              <a:spLocks noChangeArrowheads="1"/>
            </p:cNvSpPr>
            <p:nvPr>
              <p:custDataLst>
                <p:tags r:id="rId66"/>
              </p:custDataLst>
            </p:nvPr>
          </p:nvSpPr>
          <p:spPr bwMode="auto">
            <a:xfrm>
              <a:off x="3262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2310" name="AutoShape 63"/>
            <p:cNvSpPr>
              <a:spLocks noChangeArrowheads="1"/>
            </p:cNvSpPr>
            <p:nvPr>
              <p:custDataLst>
                <p:tags r:id="rId67"/>
              </p:custDataLst>
            </p:nvPr>
          </p:nvSpPr>
          <p:spPr bwMode="auto">
            <a:xfrm>
              <a:off x="4171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2311" name="AutoShape 64"/>
            <p:cNvSpPr>
              <a:spLocks noChangeArrowheads="1"/>
            </p:cNvSpPr>
            <p:nvPr>
              <p:custDataLst>
                <p:tags r:id="rId68"/>
              </p:custDataLst>
            </p:nvPr>
          </p:nvSpPr>
          <p:spPr bwMode="auto">
            <a:xfrm flipV="1">
              <a:off x="2019" y="3785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2312" name="Line 65"/>
            <p:cNvSpPr>
              <a:spLocks noChangeShapeType="1"/>
            </p:cNvSpPr>
            <p:nvPr>
              <p:custDataLst>
                <p:tags r:id="rId69"/>
              </p:custDataLst>
            </p:nvPr>
          </p:nvSpPr>
          <p:spPr bwMode="auto">
            <a:xfrm flipH="1">
              <a:off x="2163" y="2925"/>
              <a:ext cx="43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13" name="Line 66"/>
            <p:cNvSpPr>
              <a:spLocks noChangeShapeType="1"/>
            </p:cNvSpPr>
            <p:nvPr>
              <p:custDataLst>
                <p:tags r:id="rId70"/>
              </p:custDataLst>
            </p:nvPr>
          </p:nvSpPr>
          <p:spPr bwMode="auto">
            <a:xfrm>
              <a:off x="2593" y="2925"/>
              <a:ext cx="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14" name="Line 67"/>
            <p:cNvSpPr>
              <a:spLocks noChangeShapeType="1"/>
            </p:cNvSpPr>
            <p:nvPr>
              <p:custDataLst>
                <p:tags r:id="rId71"/>
              </p:custDataLst>
            </p:nvPr>
          </p:nvSpPr>
          <p:spPr bwMode="auto">
            <a:xfrm>
              <a:off x="3023" y="2925"/>
              <a:ext cx="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15" name="Line 68"/>
            <p:cNvSpPr>
              <a:spLocks noChangeShapeType="1"/>
            </p:cNvSpPr>
            <p:nvPr>
              <p:custDataLst>
                <p:tags r:id="rId72"/>
              </p:custDataLst>
            </p:nvPr>
          </p:nvSpPr>
          <p:spPr bwMode="auto">
            <a:xfrm>
              <a:off x="3406" y="2925"/>
              <a:ext cx="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16" name="Line 69"/>
            <p:cNvSpPr>
              <a:spLocks noChangeShapeType="1"/>
            </p:cNvSpPr>
            <p:nvPr>
              <p:custDataLst>
                <p:tags r:id="rId73"/>
              </p:custDataLst>
            </p:nvPr>
          </p:nvSpPr>
          <p:spPr bwMode="auto">
            <a:xfrm>
              <a:off x="4314" y="2877"/>
              <a:ext cx="0" cy="33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17" name="Line 70"/>
            <p:cNvSpPr>
              <a:spLocks noChangeShapeType="1"/>
            </p:cNvSpPr>
            <p:nvPr>
              <p:custDataLst>
                <p:tags r:id="rId74"/>
              </p:custDataLst>
            </p:nvPr>
          </p:nvSpPr>
          <p:spPr bwMode="auto">
            <a:xfrm>
              <a:off x="2163" y="3451"/>
              <a:ext cx="0" cy="33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18" name="Text Box 71"/>
            <p:cNvSpPr txBox="1">
              <a:spLocks noChangeArrowheads="1"/>
            </p:cNvSpPr>
            <p:nvPr>
              <p:custDataLst>
                <p:tags r:id="rId75"/>
              </p:custDataLst>
            </p:nvPr>
          </p:nvSpPr>
          <p:spPr bwMode="auto">
            <a:xfrm>
              <a:off x="2211" y="2877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2319" name="Text Box 72"/>
            <p:cNvSpPr txBox="1">
              <a:spLocks noChangeArrowheads="1"/>
            </p:cNvSpPr>
            <p:nvPr>
              <p:custDataLst>
                <p:tags r:id="rId76"/>
              </p:custDataLst>
            </p:nvPr>
          </p:nvSpPr>
          <p:spPr bwMode="auto">
            <a:xfrm>
              <a:off x="3023" y="2925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2320" name="Text Box 73"/>
            <p:cNvSpPr txBox="1">
              <a:spLocks noChangeArrowheads="1"/>
            </p:cNvSpPr>
            <p:nvPr>
              <p:custDataLst>
                <p:tags r:id="rId77"/>
              </p:custDataLst>
            </p:nvPr>
          </p:nvSpPr>
          <p:spPr bwMode="auto">
            <a:xfrm>
              <a:off x="3406" y="297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2321" name="Text Box 74"/>
            <p:cNvSpPr txBox="1">
              <a:spLocks noChangeArrowheads="1"/>
            </p:cNvSpPr>
            <p:nvPr>
              <p:custDataLst>
                <p:tags r:id="rId78"/>
              </p:custDataLst>
            </p:nvPr>
          </p:nvSpPr>
          <p:spPr bwMode="auto">
            <a:xfrm>
              <a:off x="4123" y="2925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2322" name="Text Box 75"/>
            <p:cNvSpPr txBox="1">
              <a:spLocks noChangeArrowheads="1"/>
            </p:cNvSpPr>
            <p:nvPr>
              <p:custDataLst>
                <p:tags r:id="rId79"/>
              </p:custDataLst>
            </p:nvPr>
          </p:nvSpPr>
          <p:spPr bwMode="auto">
            <a:xfrm>
              <a:off x="2163" y="3499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2323" name="Text Box 76"/>
            <p:cNvSpPr txBox="1">
              <a:spLocks noChangeArrowheads="1"/>
            </p:cNvSpPr>
            <p:nvPr>
              <p:custDataLst>
                <p:tags r:id="rId80"/>
              </p:custDataLst>
            </p:nvPr>
          </p:nvSpPr>
          <p:spPr bwMode="auto">
            <a:xfrm>
              <a:off x="2593" y="297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</p:grpSp>
      <p:sp>
        <p:nvSpPr>
          <p:cNvPr id="52233" name="Text Box 77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46063" y="2670175"/>
            <a:ext cx="2713037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Take 1 or 2 at each turn</a:t>
            </a:r>
          </a:p>
          <a:p>
            <a:r>
              <a:rPr lang="en-US"/>
              <a:t>Goal: take the last match</a:t>
            </a:r>
          </a:p>
        </p:txBody>
      </p:sp>
      <p:sp>
        <p:nvSpPr>
          <p:cNvPr id="52234" name="Text Box 78" hidden="1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103813" y="1354138"/>
            <a:ext cx="735012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MAX</a:t>
            </a:r>
          </a:p>
        </p:txBody>
      </p:sp>
      <p:sp>
        <p:nvSpPr>
          <p:cNvPr id="52235" name="Text Box 79" hidden="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889375" y="2341563"/>
            <a:ext cx="649288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MIN</a:t>
            </a:r>
          </a:p>
        </p:txBody>
      </p:sp>
      <p:sp>
        <p:nvSpPr>
          <p:cNvPr id="52236" name="Text Box 80" hidden="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901950" y="4162425"/>
            <a:ext cx="649288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MIN</a:t>
            </a:r>
          </a:p>
        </p:txBody>
      </p:sp>
      <p:sp>
        <p:nvSpPr>
          <p:cNvPr id="52237" name="Text Box 81" hidden="1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3357563" y="3100388"/>
            <a:ext cx="735012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MAX</a:t>
            </a:r>
          </a:p>
        </p:txBody>
      </p:sp>
      <p:sp>
        <p:nvSpPr>
          <p:cNvPr id="52238" name="Text Box 82" hidden="1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219325" y="5073650"/>
            <a:ext cx="735013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MAX</a:t>
            </a:r>
          </a:p>
        </p:txBody>
      </p:sp>
      <p:sp>
        <p:nvSpPr>
          <p:cNvPr id="52239" name="AutoShape 83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 flipV="1">
            <a:off x="473075" y="4416425"/>
            <a:ext cx="455613" cy="379413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W</a:t>
            </a:r>
          </a:p>
        </p:txBody>
      </p:sp>
      <p:sp>
        <p:nvSpPr>
          <p:cNvPr id="52240" name="AutoShape 84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473075" y="5175250"/>
            <a:ext cx="455613" cy="379413"/>
          </a:xfrm>
          <a:prstGeom prst="triangle">
            <a:avLst>
              <a:gd name="adj" fmla="val 50000"/>
            </a:avLst>
          </a:prstGeom>
          <a:solidFill>
            <a:srgbClr val="FF7C8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W</a:t>
            </a:r>
          </a:p>
        </p:txBody>
      </p:sp>
      <p:sp>
        <p:nvSpPr>
          <p:cNvPr id="52241" name="Text Box 85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989013" y="4451350"/>
            <a:ext cx="6985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= 1.0</a:t>
            </a:r>
          </a:p>
        </p:txBody>
      </p:sp>
      <p:sp>
        <p:nvSpPr>
          <p:cNvPr id="52242" name="Text Box 86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1004888" y="5175250"/>
            <a:ext cx="7747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= -1.0</a:t>
            </a:r>
          </a:p>
        </p:txBody>
      </p:sp>
      <p:sp>
        <p:nvSpPr>
          <p:cNvPr id="52243" name="Text Box 87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701675" y="3656013"/>
            <a:ext cx="120015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MAX wins</a:t>
            </a:r>
          </a:p>
        </p:txBody>
      </p:sp>
      <p:sp>
        <p:nvSpPr>
          <p:cNvPr id="52244" name="Text Box 88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322263" y="5857875"/>
            <a:ext cx="1276350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MIN wins/</a:t>
            </a:r>
          </a:p>
          <a:p>
            <a:r>
              <a:rPr lang="en-US"/>
              <a:t>MAX loses</a:t>
            </a:r>
          </a:p>
        </p:txBody>
      </p:sp>
      <p:sp>
        <p:nvSpPr>
          <p:cNvPr id="52245" name="Line 89"/>
          <p:cNvSpPr>
            <a:spLocks noChangeShapeType="1"/>
          </p:cNvSpPr>
          <p:nvPr>
            <p:custDataLst>
              <p:tags r:id="rId20"/>
            </p:custDataLst>
          </p:nvPr>
        </p:nvSpPr>
        <p:spPr bwMode="auto">
          <a:xfrm flipH="1">
            <a:off x="852488" y="4035425"/>
            <a:ext cx="379412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246" name="Line 90"/>
          <p:cNvSpPr>
            <a:spLocks noChangeShapeType="1"/>
          </p:cNvSpPr>
          <p:nvPr>
            <p:custDataLst>
              <p:tags r:id="rId21"/>
            </p:custDataLst>
          </p:nvPr>
        </p:nvSpPr>
        <p:spPr bwMode="auto">
          <a:xfrm flipH="1" flipV="1">
            <a:off x="852488" y="5629275"/>
            <a:ext cx="2286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247" name="Rectangle 91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169863" y="3429000"/>
            <a:ext cx="1973262" cy="32639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248" name="Text Box 92"/>
          <p:cNvSpPr txBox="1">
            <a:spLocks noChangeArrowheads="1"/>
          </p:cNvSpPr>
          <p:nvPr/>
        </p:nvSpPr>
        <p:spPr bwMode="auto">
          <a:xfrm>
            <a:off x="5562600" y="1219200"/>
            <a:ext cx="6858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MAX</a:t>
            </a:r>
          </a:p>
        </p:txBody>
      </p:sp>
      <p:sp>
        <p:nvSpPr>
          <p:cNvPr id="52249" name="Text Box 93"/>
          <p:cNvSpPr txBox="1">
            <a:spLocks noChangeArrowheads="1"/>
          </p:cNvSpPr>
          <p:nvPr/>
        </p:nvSpPr>
        <p:spPr bwMode="auto">
          <a:xfrm>
            <a:off x="3429000" y="31384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MAX</a:t>
            </a:r>
          </a:p>
        </p:txBody>
      </p:sp>
      <p:sp>
        <p:nvSpPr>
          <p:cNvPr id="52250" name="Text Box 94"/>
          <p:cNvSpPr txBox="1">
            <a:spLocks noChangeArrowheads="1"/>
          </p:cNvSpPr>
          <p:nvPr/>
        </p:nvSpPr>
        <p:spPr bwMode="auto">
          <a:xfrm>
            <a:off x="2362200" y="50434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MAX</a:t>
            </a:r>
          </a:p>
        </p:txBody>
      </p:sp>
      <p:sp>
        <p:nvSpPr>
          <p:cNvPr id="52251" name="Text Box 95"/>
          <p:cNvSpPr txBox="1">
            <a:spLocks noChangeArrowheads="1"/>
          </p:cNvSpPr>
          <p:nvPr/>
        </p:nvSpPr>
        <p:spPr bwMode="auto">
          <a:xfrm>
            <a:off x="4267200" y="20716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MIN</a:t>
            </a:r>
          </a:p>
        </p:txBody>
      </p:sp>
      <p:sp>
        <p:nvSpPr>
          <p:cNvPr id="52252" name="Text Box 96"/>
          <p:cNvSpPr txBox="1">
            <a:spLocks noChangeArrowheads="1"/>
          </p:cNvSpPr>
          <p:nvPr/>
        </p:nvSpPr>
        <p:spPr bwMode="auto">
          <a:xfrm>
            <a:off x="3048000" y="40528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MIN</a:t>
            </a:r>
          </a:p>
        </p:txBody>
      </p:sp>
      <p:sp>
        <p:nvSpPr>
          <p:cNvPr id="52253" name="Oval 97"/>
          <p:cNvSpPr>
            <a:spLocks noChangeArrowheads="1"/>
          </p:cNvSpPr>
          <p:nvPr/>
        </p:nvSpPr>
        <p:spPr bwMode="auto">
          <a:xfrm>
            <a:off x="3505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2254" name="Oval 98"/>
          <p:cNvSpPr>
            <a:spLocks noChangeArrowheads="1"/>
          </p:cNvSpPr>
          <p:nvPr/>
        </p:nvSpPr>
        <p:spPr bwMode="auto">
          <a:xfrm>
            <a:off x="2819400" y="60960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2255" name="Oval 99"/>
          <p:cNvSpPr>
            <a:spLocks noChangeArrowheads="1"/>
          </p:cNvSpPr>
          <p:nvPr/>
        </p:nvSpPr>
        <p:spPr bwMode="auto">
          <a:xfrm>
            <a:off x="5715000" y="44196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 dirty="0"/>
              <a:t>1.0</a:t>
            </a:r>
          </a:p>
        </p:txBody>
      </p:sp>
      <p:sp>
        <p:nvSpPr>
          <p:cNvPr id="52256" name="Oval 100"/>
          <p:cNvSpPr>
            <a:spLocks noChangeArrowheads="1"/>
          </p:cNvSpPr>
          <p:nvPr/>
        </p:nvSpPr>
        <p:spPr bwMode="auto">
          <a:xfrm>
            <a:off x="7239000" y="4343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2257" name="Oval 101"/>
          <p:cNvSpPr>
            <a:spLocks noChangeArrowheads="1"/>
          </p:cNvSpPr>
          <p:nvPr/>
        </p:nvSpPr>
        <p:spPr bwMode="auto">
          <a:xfrm>
            <a:off x="8153400" y="4343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2258" name="Oval 102"/>
          <p:cNvSpPr>
            <a:spLocks noChangeArrowheads="1"/>
          </p:cNvSpPr>
          <p:nvPr/>
        </p:nvSpPr>
        <p:spPr bwMode="auto">
          <a:xfrm>
            <a:off x="4267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2259" name="Oval 103"/>
          <p:cNvSpPr>
            <a:spLocks noChangeArrowheads="1"/>
          </p:cNvSpPr>
          <p:nvPr/>
        </p:nvSpPr>
        <p:spPr bwMode="auto">
          <a:xfrm>
            <a:off x="5029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2260" name="Oval 104"/>
          <p:cNvSpPr>
            <a:spLocks noChangeArrowheads="1"/>
          </p:cNvSpPr>
          <p:nvPr/>
        </p:nvSpPr>
        <p:spPr bwMode="auto">
          <a:xfrm>
            <a:off x="6553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2261" name="Oval 105"/>
          <p:cNvSpPr>
            <a:spLocks noChangeArrowheads="1"/>
          </p:cNvSpPr>
          <p:nvPr/>
        </p:nvSpPr>
        <p:spPr bwMode="auto">
          <a:xfrm>
            <a:off x="2819400" y="5105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2262" name="Oval 106"/>
          <p:cNvSpPr>
            <a:spLocks noChangeArrowheads="1"/>
          </p:cNvSpPr>
          <p:nvPr/>
        </p:nvSpPr>
        <p:spPr bwMode="auto">
          <a:xfrm>
            <a:off x="3505200" y="42672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 dirty="0"/>
              <a:t>-1.0</a:t>
            </a:r>
          </a:p>
        </p:txBody>
      </p:sp>
      <p:sp>
        <p:nvSpPr>
          <p:cNvPr id="52263" name="Oval 107"/>
          <p:cNvSpPr>
            <a:spLocks noChangeArrowheads="1"/>
          </p:cNvSpPr>
          <p:nvPr/>
        </p:nvSpPr>
        <p:spPr bwMode="auto">
          <a:xfrm>
            <a:off x="4343400" y="42672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2264" name="Oval 108"/>
          <p:cNvSpPr>
            <a:spLocks noChangeArrowheads="1"/>
          </p:cNvSpPr>
          <p:nvPr/>
        </p:nvSpPr>
        <p:spPr bwMode="auto">
          <a:xfrm>
            <a:off x="5105400" y="42672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110" name="Oval 106"/>
          <p:cNvSpPr>
            <a:spLocks noChangeArrowheads="1"/>
          </p:cNvSpPr>
          <p:nvPr/>
        </p:nvSpPr>
        <p:spPr bwMode="auto">
          <a:xfrm>
            <a:off x="3962400" y="3352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 dirty="0"/>
              <a:t>-1.0</a:t>
            </a:r>
          </a:p>
        </p:txBody>
      </p:sp>
      <p:sp>
        <p:nvSpPr>
          <p:cNvPr id="111" name="Oval 99"/>
          <p:cNvSpPr>
            <a:spLocks noChangeArrowheads="1"/>
          </p:cNvSpPr>
          <p:nvPr/>
        </p:nvSpPr>
        <p:spPr bwMode="auto">
          <a:xfrm>
            <a:off x="5334000" y="3352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 dirty="0"/>
              <a:t>1.0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Baby Nim</a:t>
            </a:r>
          </a:p>
        </p:txBody>
      </p:sp>
      <p:grpSp>
        <p:nvGrpSpPr>
          <p:cNvPr id="2" name="Group 3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854075" y="1076325"/>
            <a:ext cx="227013" cy="1366838"/>
            <a:chOff x="1063" y="1156"/>
            <a:chExt cx="143" cy="861"/>
          </a:xfrm>
        </p:grpSpPr>
        <p:sp>
          <p:nvSpPr>
            <p:cNvPr id="54384" name="Oval 4"/>
            <p:cNvSpPr>
              <a:spLocks noChangeArrowheads="1"/>
            </p:cNvSpPr>
            <p:nvPr>
              <p:custDataLst>
                <p:tags r:id="rId89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85" name="Rectangle 5"/>
            <p:cNvSpPr>
              <a:spLocks noChangeArrowheads="1"/>
            </p:cNvSpPr>
            <p:nvPr>
              <p:custDataLst>
                <p:tags r:id="rId90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6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474663" y="1076325"/>
            <a:ext cx="227012" cy="1366838"/>
            <a:chOff x="1063" y="1156"/>
            <a:chExt cx="143" cy="861"/>
          </a:xfrm>
        </p:grpSpPr>
        <p:sp>
          <p:nvSpPr>
            <p:cNvPr id="54382" name="Oval 7"/>
            <p:cNvSpPr>
              <a:spLocks noChangeArrowheads="1"/>
            </p:cNvSpPr>
            <p:nvPr>
              <p:custDataLst>
                <p:tags r:id="rId87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83" name="Rectangle 8"/>
            <p:cNvSpPr>
              <a:spLocks noChangeArrowheads="1"/>
            </p:cNvSpPr>
            <p:nvPr>
              <p:custDataLst>
                <p:tags r:id="rId88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9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1233488" y="1076325"/>
            <a:ext cx="227012" cy="1366838"/>
            <a:chOff x="1063" y="1156"/>
            <a:chExt cx="143" cy="861"/>
          </a:xfrm>
        </p:grpSpPr>
        <p:sp>
          <p:nvSpPr>
            <p:cNvPr id="54380" name="Oval 10"/>
            <p:cNvSpPr>
              <a:spLocks noChangeArrowheads="1"/>
            </p:cNvSpPr>
            <p:nvPr>
              <p:custDataLst>
                <p:tags r:id="rId85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81" name="Rectangle 11"/>
            <p:cNvSpPr>
              <a:spLocks noChangeArrowheads="1"/>
            </p:cNvSpPr>
            <p:nvPr>
              <p:custDataLst>
                <p:tags r:id="rId86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12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1612900" y="1076325"/>
            <a:ext cx="227013" cy="1366838"/>
            <a:chOff x="1063" y="1156"/>
            <a:chExt cx="143" cy="861"/>
          </a:xfrm>
        </p:grpSpPr>
        <p:sp>
          <p:nvSpPr>
            <p:cNvPr id="54378" name="Oval 13"/>
            <p:cNvSpPr>
              <a:spLocks noChangeArrowheads="1"/>
            </p:cNvSpPr>
            <p:nvPr>
              <p:custDataLst>
                <p:tags r:id="rId83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79" name="Rectangle 14"/>
            <p:cNvSpPr>
              <a:spLocks noChangeArrowheads="1"/>
            </p:cNvSpPr>
            <p:nvPr>
              <p:custDataLst>
                <p:tags r:id="rId84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" name="Group 15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1992313" y="1076325"/>
            <a:ext cx="227012" cy="1366838"/>
            <a:chOff x="1063" y="1156"/>
            <a:chExt cx="143" cy="861"/>
          </a:xfrm>
        </p:grpSpPr>
        <p:sp>
          <p:nvSpPr>
            <p:cNvPr id="54376" name="Oval 16"/>
            <p:cNvSpPr>
              <a:spLocks noChangeArrowheads="1"/>
            </p:cNvSpPr>
            <p:nvPr>
              <p:custDataLst>
                <p:tags r:id="rId81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77" name="Rectangle 17"/>
            <p:cNvSpPr>
              <a:spLocks noChangeArrowheads="1"/>
            </p:cNvSpPr>
            <p:nvPr>
              <p:custDataLst>
                <p:tags r:id="rId82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" name="Group 18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2901950" y="1152525"/>
            <a:ext cx="5918200" cy="5235575"/>
            <a:chOff x="2019" y="869"/>
            <a:chExt cx="3382" cy="3155"/>
          </a:xfrm>
        </p:grpSpPr>
        <p:sp>
          <p:nvSpPr>
            <p:cNvPr id="54318" name="AutoShape 19"/>
            <p:cNvSpPr>
              <a:spLocks noChangeArrowheads="1"/>
            </p:cNvSpPr>
            <p:nvPr>
              <p:custDataLst>
                <p:tags r:id="rId23"/>
              </p:custDataLst>
            </p:nvPr>
          </p:nvSpPr>
          <p:spPr bwMode="auto">
            <a:xfrm>
              <a:off x="3884" y="869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5</a:t>
              </a:r>
            </a:p>
          </p:txBody>
        </p:sp>
        <p:sp>
          <p:nvSpPr>
            <p:cNvPr id="54319" name="AutoShape 20"/>
            <p:cNvSpPr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 flipV="1">
              <a:off x="3119" y="1491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4</a:t>
              </a:r>
            </a:p>
          </p:txBody>
        </p:sp>
        <p:sp>
          <p:nvSpPr>
            <p:cNvPr id="54320" name="AutoShape 21"/>
            <p:cNvSpPr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 flipV="1">
              <a:off x="4744" y="1491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3</a:t>
              </a:r>
            </a:p>
          </p:txBody>
        </p:sp>
        <p:sp>
          <p:nvSpPr>
            <p:cNvPr id="54321" name="AutoShape 22"/>
            <p:cNvSpPr>
              <a:spLocks noChangeArrowheads="1"/>
            </p:cNvSpPr>
            <p:nvPr>
              <p:custDataLst>
                <p:tags r:id="rId26"/>
              </p:custDataLst>
            </p:nvPr>
          </p:nvSpPr>
          <p:spPr bwMode="auto">
            <a:xfrm>
              <a:off x="2689" y="2017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3</a:t>
              </a:r>
            </a:p>
          </p:txBody>
        </p:sp>
        <p:sp>
          <p:nvSpPr>
            <p:cNvPr id="54322" name="AutoShape 23"/>
            <p:cNvSpPr>
              <a:spLocks noChangeArrowheads="1"/>
            </p:cNvSpPr>
            <p:nvPr>
              <p:custDataLst>
                <p:tags r:id="rId27"/>
              </p:custDataLst>
            </p:nvPr>
          </p:nvSpPr>
          <p:spPr bwMode="auto">
            <a:xfrm>
              <a:off x="3454" y="2017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2</a:t>
              </a:r>
            </a:p>
          </p:txBody>
        </p:sp>
        <p:sp>
          <p:nvSpPr>
            <p:cNvPr id="54323" name="AutoShape 24"/>
            <p:cNvSpPr>
              <a:spLocks noChangeArrowheads="1"/>
            </p:cNvSpPr>
            <p:nvPr>
              <p:custDataLst>
                <p:tags r:id="rId28"/>
              </p:custDataLst>
            </p:nvPr>
          </p:nvSpPr>
          <p:spPr bwMode="auto">
            <a:xfrm>
              <a:off x="4362" y="1969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2</a:t>
              </a:r>
            </a:p>
          </p:txBody>
        </p:sp>
        <p:sp>
          <p:nvSpPr>
            <p:cNvPr id="54324" name="AutoShape 25"/>
            <p:cNvSpPr>
              <a:spLocks noChangeArrowheads="1"/>
            </p:cNvSpPr>
            <p:nvPr>
              <p:custDataLst>
                <p:tags r:id="rId29"/>
              </p:custDataLst>
            </p:nvPr>
          </p:nvSpPr>
          <p:spPr bwMode="auto">
            <a:xfrm>
              <a:off x="5079" y="1969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4325" name="Line 26"/>
            <p:cNvSpPr>
              <a:spLocks noChangeShapeType="1"/>
            </p:cNvSpPr>
            <p:nvPr>
              <p:custDataLst>
                <p:tags r:id="rId30"/>
              </p:custDataLst>
            </p:nvPr>
          </p:nvSpPr>
          <p:spPr bwMode="auto">
            <a:xfrm flipH="1">
              <a:off x="3262" y="1108"/>
              <a:ext cx="765" cy="38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26" name="Line 27"/>
            <p:cNvSpPr>
              <a:spLocks noChangeShapeType="1"/>
            </p:cNvSpPr>
            <p:nvPr>
              <p:custDataLst>
                <p:tags r:id="rId31"/>
              </p:custDataLst>
            </p:nvPr>
          </p:nvSpPr>
          <p:spPr bwMode="auto">
            <a:xfrm>
              <a:off x="4027" y="1108"/>
              <a:ext cx="861" cy="38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27" name="Text Box 28"/>
            <p:cNvSpPr txBox="1">
              <a:spLocks noChangeArrowheads="1"/>
            </p:cNvSpPr>
            <p:nvPr>
              <p:custDataLst>
                <p:tags r:id="rId32"/>
              </p:custDataLst>
            </p:nvPr>
          </p:nvSpPr>
          <p:spPr bwMode="auto">
            <a:xfrm>
              <a:off x="3396" y="1130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4328" name="Text Box 29"/>
            <p:cNvSpPr txBox="1">
              <a:spLocks noChangeArrowheads="1"/>
            </p:cNvSpPr>
            <p:nvPr>
              <p:custDataLst>
                <p:tags r:id="rId33"/>
              </p:custDataLst>
            </p:nvPr>
          </p:nvSpPr>
          <p:spPr bwMode="auto">
            <a:xfrm>
              <a:off x="4505" y="1108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4329" name="Line 30"/>
            <p:cNvSpPr>
              <a:spLocks noChangeShapeType="1"/>
            </p:cNvSpPr>
            <p:nvPr>
              <p:custDataLst>
                <p:tags r:id="rId34"/>
              </p:custDataLst>
            </p:nvPr>
          </p:nvSpPr>
          <p:spPr bwMode="auto">
            <a:xfrm flipH="1">
              <a:off x="2832" y="1730"/>
              <a:ext cx="383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30" name="Line 31"/>
            <p:cNvSpPr>
              <a:spLocks noChangeShapeType="1"/>
            </p:cNvSpPr>
            <p:nvPr>
              <p:custDataLst>
                <p:tags r:id="rId35"/>
              </p:custDataLst>
            </p:nvPr>
          </p:nvSpPr>
          <p:spPr bwMode="auto">
            <a:xfrm>
              <a:off x="3310" y="1730"/>
              <a:ext cx="287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31" name="Line 32"/>
            <p:cNvSpPr>
              <a:spLocks noChangeShapeType="1"/>
            </p:cNvSpPr>
            <p:nvPr>
              <p:custDataLst>
                <p:tags r:id="rId36"/>
              </p:custDataLst>
            </p:nvPr>
          </p:nvSpPr>
          <p:spPr bwMode="auto">
            <a:xfrm flipH="1">
              <a:off x="4505" y="1682"/>
              <a:ext cx="287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32" name="Line 33"/>
            <p:cNvSpPr>
              <a:spLocks noChangeShapeType="1"/>
            </p:cNvSpPr>
            <p:nvPr>
              <p:custDataLst>
                <p:tags r:id="rId37"/>
              </p:custDataLst>
            </p:nvPr>
          </p:nvSpPr>
          <p:spPr bwMode="auto">
            <a:xfrm>
              <a:off x="4936" y="1682"/>
              <a:ext cx="287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33" name="Text Box 34"/>
            <p:cNvSpPr txBox="1">
              <a:spLocks noChangeArrowheads="1"/>
            </p:cNvSpPr>
            <p:nvPr>
              <p:custDataLst>
                <p:tags r:id="rId38"/>
              </p:custDataLst>
            </p:nvPr>
          </p:nvSpPr>
          <p:spPr bwMode="auto">
            <a:xfrm>
              <a:off x="2880" y="1682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4334" name="Text Box 35"/>
            <p:cNvSpPr txBox="1">
              <a:spLocks noChangeArrowheads="1"/>
            </p:cNvSpPr>
            <p:nvPr>
              <p:custDataLst>
                <p:tags r:id="rId39"/>
              </p:custDataLst>
            </p:nvPr>
          </p:nvSpPr>
          <p:spPr bwMode="auto">
            <a:xfrm>
              <a:off x="4410" y="1634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4335" name="Text Box 36"/>
            <p:cNvSpPr txBox="1">
              <a:spLocks noChangeArrowheads="1"/>
            </p:cNvSpPr>
            <p:nvPr>
              <p:custDataLst>
                <p:tags r:id="rId40"/>
              </p:custDataLst>
            </p:nvPr>
          </p:nvSpPr>
          <p:spPr bwMode="auto">
            <a:xfrm>
              <a:off x="3454" y="1634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4336" name="Text Box 37"/>
            <p:cNvSpPr txBox="1">
              <a:spLocks noChangeArrowheads="1"/>
            </p:cNvSpPr>
            <p:nvPr>
              <p:custDataLst>
                <p:tags r:id="rId41"/>
              </p:custDataLst>
            </p:nvPr>
          </p:nvSpPr>
          <p:spPr bwMode="auto">
            <a:xfrm>
              <a:off x="5127" y="1634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4337" name="AutoShape 38"/>
            <p:cNvSpPr>
              <a:spLocks noChangeArrowheads="1"/>
            </p:cNvSpPr>
            <p:nvPr>
              <p:custDataLst>
                <p:tags r:id="rId42"/>
              </p:custDataLst>
            </p:nvPr>
          </p:nvSpPr>
          <p:spPr bwMode="auto">
            <a:xfrm flipV="1">
              <a:off x="5079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4338" name="Line 39"/>
            <p:cNvSpPr>
              <a:spLocks noChangeShapeType="1"/>
            </p:cNvSpPr>
            <p:nvPr>
              <p:custDataLst>
                <p:tags r:id="rId43"/>
              </p:custDataLst>
            </p:nvPr>
          </p:nvSpPr>
          <p:spPr bwMode="auto">
            <a:xfrm>
              <a:off x="5223" y="2208"/>
              <a:ext cx="0" cy="4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39" name="Text Box 40"/>
            <p:cNvSpPr txBox="1">
              <a:spLocks noChangeArrowheads="1"/>
            </p:cNvSpPr>
            <p:nvPr>
              <p:custDataLst>
                <p:tags r:id="rId44"/>
              </p:custDataLst>
            </p:nvPr>
          </p:nvSpPr>
          <p:spPr bwMode="auto">
            <a:xfrm>
              <a:off x="5223" y="2351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4340" name="AutoShape 41"/>
            <p:cNvSpPr>
              <a:spLocks noChangeArrowheads="1"/>
            </p:cNvSpPr>
            <p:nvPr>
              <p:custDataLst>
                <p:tags r:id="rId45"/>
              </p:custDataLst>
            </p:nvPr>
          </p:nvSpPr>
          <p:spPr bwMode="auto">
            <a:xfrm flipV="1">
              <a:off x="4601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4341" name="AutoShape 42"/>
            <p:cNvSpPr>
              <a:spLocks noChangeArrowheads="1"/>
            </p:cNvSpPr>
            <p:nvPr>
              <p:custDataLst>
                <p:tags r:id="rId46"/>
              </p:custDataLst>
            </p:nvPr>
          </p:nvSpPr>
          <p:spPr bwMode="auto">
            <a:xfrm flipV="1">
              <a:off x="4171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4342" name="AutoShape 43"/>
            <p:cNvSpPr>
              <a:spLocks noChangeArrowheads="1"/>
            </p:cNvSpPr>
            <p:nvPr>
              <p:custDataLst>
                <p:tags r:id="rId47"/>
              </p:custDataLst>
            </p:nvPr>
          </p:nvSpPr>
          <p:spPr bwMode="auto">
            <a:xfrm flipV="1">
              <a:off x="2450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2</a:t>
              </a:r>
            </a:p>
          </p:txBody>
        </p:sp>
        <p:sp>
          <p:nvSpPr>
            <p:cNvPr id="54343" name="AutoShape 44"/>
            <p:cNvSpPr>
              <a:spLocks noChangeArrowheads="1"/>
            </p:cNvSpPr>
            <p:nvPr>
              <p:custDataLst>
                <p:tags r:id="rId48"/>
              </p:custDataLst>
            </p:nvPr>
          </p:nvSpPr>
          <p:spPr bwMode="auto">
            <a:xfrm flipV="1">
              <a:off x="2880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4344" name="AutoShape 45"/>
            <p:cNvSpPr>
              <a:spLocks noChangeArrowheads="1"/>
            </p:cNvSpPr>
            <p:nvPr>
              <p:custDataLst>
                <p:tags r:id="rId49"/>
              </p:custDataLst>
            </p:nvPr>
          </p:nvSpPr>
          <p:spPr bwMode="auto">
            <a:xfrm flipV="1">
              <a:off x="3262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4345" name="AutoShape 46"/>
            <p:cNvSpPr>
              <a:spLocks noChangeArrowheads="1"/>
            </p:cNvSpPr>
            <p:nvPr>
              <p:custDataLst>
                <p:tags r:id="rId50"/>
              </p:custDataLst>
            </p:nvPr>
          </p:nvSpPr>
          <p:spPr bwMode="auto">
            <a:xfrm flipV="1">
              <a:off x="3693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4346" name="Line 47"/>
            <p:cNvSpPr>
              <a:spLocks noChangeShapeType="1"/>
            </p:cNvSpPr>
            <p:nvPr>
              <p:custDataLst>
                <p:tags r:id="rId51"/>
              </p:custDataLst>
            </p:nvPr>
          </p:nvSpPr>
          <p:spPr bwMode="auto">
            <a:xfrm flipH="1">
              <a:off x="4314" y="2208"/>
              <a:ext cx="191" cy="4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47" name="Line 48"/>
            <p:cNvSpPr>
              <a:spLocks noChangeShapeType="1"/>
            </p:cNvSpPr>
            <p:nvPr>
              <p:custDataLst>
                <p:tags r:id="rId52"/>
              </p:custDataLst>
            </p:nvPr>
          </p:nvSpPr>
          <p:spPr bwMode="auto">
            <a:xfrm>
              <a:off x="4505" y="2208"/>
              <a:ext cx="239" cy="4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48" name="Line 49"/>
            <p:cNvSpPr>
              <a:spLocks noChangeShapeType="1"/>
            </p:cNvSpPr>
            <p:nvPr>
              <p:custDataLst>
                <p:tags r:id="rId53"/>
              </p:custDataLst>
            </p:nvPr>
          </p:nvSpPr>
          <p:spPr bwMode="auto">
            <a:xfrm>
              <a:off x="3597" y="2256"/>
              <a:ext cx="239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49" name="Line 50"/>
            <p:cNvSpPr>
              <a:spLocks noChangeShapeType="1"/>
            </p:cNvSpPr>
            <p:nvPr>
              <p:custDataLst>
                <p:tags r:id="rId54"/>
              </p:custDataLst>
            </p:nvPr>
          </p:nvSpPr>
          <p:spPr bwMode="auto">
            <a:xfrm flipH="1">
              <a:off x="3406" y="2256"/>
              <a:ext cx="191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50" name="Line 51"/>
            <p:cNvSpPr>
              <a:spLocks noChangeShapeType="1"/>
            </p:cNvSpPr>
            <p:nvPr>
              <p:custDataLst>
                <p:tags r:id="rId55"/>
              </p:custDataLst>
            </p:nvPr>
          </p:nvSpPr>
          <p:spPr bwMode="auto">
            <a:xfrm>
              <a:off x="2832" y="2256"/>
              <a:ext cx="191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51" name="Line 52"/>
            <p:cNvSpPr>
              <a:spLocks noChangeShapeType="1"/>
            </p:cNvSpPr>
            <p:nvPr>
              <p:custDataLst>
                <p:tags r:id="rId56"/>
              </p:custDataLst>
            </p:nvPr>
          </p:nvSpPr>
          <p:spPr bwMode="auto">
            <a:xfrm flipH="1">
              <a:off x="2545" y="2256"/>
              <a:ext cx="287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52" name="Text Box 53"/>
            <p:cNvSpPr txBox="1">
              <a:spLocks noChangeArrowheads="1"/>
            </p:cNvSpPr>
            <p:nvPr>
              <p:custDataLst>
                <p:tags r:id="rId57"/>
              </p:custDataLst>
            </p:nvPr>
          </p:nvSpPr>
          <p:spPr bwMode="auto">
            <a:xfrm>
              <a:off x="2498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4353" name="Text Box 54"/>
            <p:cNvSpPr txBox="1">
              <a:spLocks noChangeArrowheads="1"/>
            </p:cNvSpPr>
            <p:nvPr>
              <p:custDataLst>
                <p:tags r:id="rId58"/>
              </p:custDataLst>
            </p:nvPr>
          </p:nvSpPr>
          <p:spPr bwMode="auto">
            <a:xfrm>
              <a:off x="3310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4354" name="Text Box 55"/>
            <p:cNvSpPr txBox="1">
              <a:spLocks noChangeArrowheads="1"/>
            </p:cNvSpPr>
            <p:nvPr>
              <p:custDataLst>
                <p:tags r:id="rId59"/>
              </p:custDataLst>
            </p:nvPr>
          </p:nvSpPr>
          <p:spPr bwMode="auto">
            <a:xfrm>
              <a:off x="4219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4355" name="Text Box 56"/>
            <p:cNvSpPr txBox="1">
              <a:spLocks noChangeArrowheads="1"/>
            </p:cNvSpPr>
            <p:nvPr>
              <p:custDataLst>
                <p:tags r:id="rId60"/>
              </p:custDataLst>
            </p:nvPr>
          </p:nvSpPr>
          <p:spPr bwMode="auto">
            <a:xfrm>
              <a:off x="2928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4356" name="Text Box 57"/>
            <p:cNvSpPr txBox="1">
              <a:spLocks noChangeArrowheads="1"/>
            </p:cNvSpPr>
            <p:nvPr>
              <p:custDataLst>
                <p:tags r:id="rId61"/>
              </p:custDataLst>
            </p:nvPr>
          </p:nvSpPr>
          <p:spPr bwMode="auto">
            <a:xfrm>
              <a:off x="3693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4357" name="Text Box 58"/>
            <p:cNvSpPr txBox="1">
              <a:spLocks noChangeArrowheads="1"/>
            </p:cNvSpPr>
            <p:nvPr>
              <p:custDataLst>
                <p:tags r:id="rId62"/>
              </p:custDataLst>
            </p:nvPr>
          </p:nvSpPr>
          <p:spPr bwMode="auto">
            <a:xfrm>
              <a:off x="4601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4358" name="AutoShape 59"/>
            <p:cNvSpPr>
              <a:spLocks noChangeArrowheads="1"/>
            </p:cNvSpPr>
            <p:nvPr>
              <p:custDataLst>
                <p:tags r:id="rId63"/>
              </p:custDataLst>
            </p:nvPr>
          </p:nvSpPr>
          <p:spPr bwMode="auto">
            <a:xfrm>
              <a:off x="2019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4359" name="AutoShape 60"/>
            <p:cNvSpPr>
              <a:spLocks noChangeArrowheads="1"/>
            </p:cNvSpPr>
            <p:nvPr>
              <p:custDataLst>
                <p:tags r:id="rId64"/>
              </p:custDataLst>
            </p:nvPr>
          </p:nvSpPr>
          <p:spPr bwMode="auto">
            <a:xfrm>
              <a:off x="2450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4360" name="AutoShape 61"/>
            <p:cNvSpPr>
              <a:spLocks noChangeArrowheads="1"/>
            </p:cNvSpPr>
            <p:nvPr>
              <p:custDataLst>
                <p:tags r:id="rId65"/>
              </p:custDataLst>
            </p:nvPr>
          </p:nvSpPr>
          <p:spPr bwMode="auto">
            <a:xfrm>
              <a:off x="2880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4361" name="AutoShape 62"/>
            <p:cNvSpPr>
              <a:spLocks noChangeArrowheads="1"/>
            </p:cNvSpPr>
            <p:nvPr>
              <p:custDataLst>
                <p:tags r:id="rId66"/>
              </p:custDataLst>
            </p:nvPr>
          </p:nvSpPr>
          <p:spPr bwMode="auto">
            <a:xfrm>
              <a:off x="3262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4362" name="AutoShape 63"/>
            <p:cNvSpPr>
              <a:spLocks noChangeArrowheads="1"/>
            </p:cNvSpPr>
            <p:nvPr>
              <p:custDataLst>
                <p:tags r:id="rId67"/>
              </p:custDataLst>
            </p:nvPr>
          </p:nvSpPr>
          <p:spPr bwMode="auto">
            <a:xfrm>
              <a:off x="4171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4363" name="AutoShape 64"/>
            <p:cNvSpPr>
              <a:spLocks noChangeArrowheads="1"/>
            </p:cNvSpPr>
            <p:nvPr>
              <p:custDataLst>
                <p:tags r:id="rId68"/>
              </p:custDataLst>
            </p:nvPr>
          </p:nvSpPr>
          <p:spPr bwMode="auto">
            <a:xfrm flipV="1">
              <a:off x="2019" y="3785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4364" name="Line 65"/>
            <p:cNvSpPr>
              <a:spLocks noChangeShapeType="1"/>
            </p:cNvSpPr>
            <p:nvPr>
              <p:custDataLst>
                <p:tags r:id="rId69"/>
              </p:custDataLst>
            </p:nvPr>
          </p:nvSpPr>
          <p:spPr bwMode="auto">
            <a:xfrm flipH="1">
              <a:off x="2163" y="2925"/>
              <a:ext cx="43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65" name="Line 66"/>
            <p:cNvSpPr>
              <a:spLocks noChangeShapeType="1"/>
            </p:cNvSpPr>
            <p:nvPr>
              <p:custDataLst>
                <p:tags r:id="rId70"/>
              </p:custDataLst>
            </p:nvPr>
          </p:nvSpPr>
          <p:spPr bwMode="auto">
            <a:xfrm>
              <a:off x="2593" y="2925"/>
              <a:ext cx="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66" name="Line 67"/>
            <p:cNvSpPr>
              <a:spLocks noChangeShapeType="1"/>
            </p:cNvSpPr>
            <p:nvPr>
              <p:custDataLst>
                <p:tags r:id="rId71"/>
              </p:custDataLst>
            </p:nvPr>
          </p:nvSpPr>
          <p:spPr bwMode="auto">
            <a:xfrm>
              <a:off x="3023" y="2925"/>
              <a:ext cx="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67" name="Line 68"/>
            <p:cNvSpPr>
              <a:spLocks noChangeShapeType="1"/>
            </p:cNvSpPr>
            <p:nvPr>
              <p:custDataLst>
                <p:tags r:id="rId72"/>
              </p:custDataLst>
            </p:nvPr>
          </p:nvSpPr>
          <p:spPr bwMode="auto">
            <a:xfrm>
              <a:off x="3406" y="2925"/>
              <a:ext cx="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68" name="Line 69"/>
            <p:cNvSpPr>
              <a:spLocks noChangeShapeType="1"/>
            </p:cNvSpPr>
            <p:nvPr>
              <p:custDataLst>
                <p:tags r:id="rId73"/>
              </p:custDataLst>
            </p:nvPr>
          </p:nvSpPr>
          <p:spPr bwMode="auto">
            <a:xfrm>
              <a:off x="4314" y="2877"/>
              <a:ext cx="0" cy="33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69" name="Line 70"/>
            <p:cNvSpPr>
              <a:spLocks noChangeShapeType="1"/>
            </p:cNvSpPr>
            <p:nvPr>
              <p:custDataLst>
                <p:tags r:id="rId74"/>
              </p:custDataLst>
            </p:nvPr>
          </p:nvSpPr>
          <p:spPr bwMode="auto">
            <a:xfrm>
              <a:off x="2163" y="3451"/>
              <a:ext cx="0" cy="33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70" name="Text Box 71"/>
            <p:cNvSpPr txBox="1">
              <a:spLocks noChangeArrowheads="1"/>
            </p:cNvSpPr>
            <p:nvPr>
              <p:custDataLst>
                <p:tags r:id="rId75"/>
              </p:custDataLst>
            </p:nvPr>
          </p:nvSpPr>
          <p:spPr bwMode="auto">
            <a:xfrm>
              <a:off x="2211" y="2877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4371" name="Text Box 72"/>
            <p:cNvSpPr txBox="1">
              <a:spLocks noChangeArrowheads="1"/>
            </p:cNvSpPr>
            <p:nvPr>
              <p:custDataLst>
                <p:tags r:id="rId76"/>
              </p:custDataLst>
            </p:nvPr>
          </p:nvSpPr>
          <p:spPr bwMode="auto">
            <a:xfrm>
              <a:off x="3023" y="2925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4372" name="Text Box 73"/>
            <p:cNvSpPr txBox="1">
              <a:spLocks noChangeArrowheads="1"/>
            </p:cNvSpPr>
            <p:nvPr>
              <p:custDataLst>
                <p:tags r:id="rId77"/>
              </p:custDataLst>
            </p:nvPr>
          </p:nvSpPr>
          <p:spPr bwMode="auto">
            <a:xfrm>
              <a:off x="3406" y="297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4373" name="Text Box 74"/>
            <p:cNvSpPr txBox="1">
              <a:spLocks noChangeArrowheads="1"/>
            </p:cNvSpPr>
            <p:nvPr>
              <p:custDataLst>
                <p:tags r:id="rId78"/>
              </p:custDataLst>
            </p:nvPr>
          </p:nvSpPr>
          <p:spPr bwMode="auto">
            <a:xfrm>
              <a:off x="4123" y="2925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4374" name="Text Box 75"/>
            <p:cNvSpPr txBox="1">
              <a:spLocks noChangeArrowheads="1"/>
            </p:cNvSpPr>
            <p:nvPr>
              <p:custDataLst>
                <p:tags r:id="rId79"/>
              </p:custDataLst>
            </p:nvPr>
          </p:nvSpPr>
          <p:spPr bwMode="auto">
            <a:xfrm>
              <a:off x="2163" y="3499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4375" name="Text Box 76"/>
            <p:cNvSpPr txBox="1">
              <a:spLocks noChangeArrowheads="1"/>
            </p:cNvSpPr>
            <p:nvPr>
              <p:custDataLst>
                <p:tags r:id="rId80"/>
              </p:custDataLst>
            </p:nvPr>
          </p:nvSpPr>
          <p:spPr bwMode="auto">
            <a:xfrm>
              <a:off x="2593" y="297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</p:grpSp>
      <p:sp>
        <p:nvSpPr>
          <p:cNvPr id="54281" name="Text Box 77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46063" y="2670175"/>
            <a:ext cx="2713037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Take 1 or 2 at each turn</a:t>
            </a:r>
          </a:p>
          <a:p>
            <a:r>
              <a:rPr lang="en-US"/>
              <a:t>Goal: take the last match</a:t>
            </a:r>
          </a:p>
        </p:txBody>
      </p:sp>
      <p:sp>
        <p:nvSpPr>
          <p:cNvPr id="54282" name="Text Box 78" hidden="1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103813" y="1354138"/>
            <a:ext cx="735012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MAX</a:t>
            </a:r>
          </a:p>
        </p:txBody>
      </p:sp>
      <p:sp>
        <p:nvSpPr>
          <p:cNvPr id="54283" name="Text Box 79" hidden="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889375" y="2341563"/>
            <a:ext cx="649288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MIN</a:t>
            </a:r>
          </a:p>
        </p:txBody>
      </p:sp>
      <p:sp>
        <p:nvSpPr>
          <p:cNvPr id="54284" name="Text Box 80" hidden="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901950" y="4162425"/>
            <a:ext cx="649288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MIN</a:t>
            </a:r>
          </a:p>
        </p:txBody>
      </p:sp>
      <p:sp>
        <p:nvSpPr>
          <p:cNvPr id="54285" name="Text Box 81" hidden="1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3357563" y="3100388"/>
            <a:ext cx="735012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MAX</a:t>
            </a:r>
          </a:p>
        </p:txBody>
      </p:sp>
      <p:sp>
        <p:nvSpPr>
          <p:cNvPr id="54286" name="Text Box 82" hidden="1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219325" y="5073650"/>
            <a:ext cx="735013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MAX</a:t>
            </a:r>
          </a:p>
        </p:txBody>
      </p:sp>
      <p:sp>
        <p:nvSpPr>
          <p:cNvPr id="54287" name="AutoShape 83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 flipV="1">
            <a:off x="473075" y="4416425"/>
            <a:ext cx="455613" cy="379413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W</a:t>
            </a:r>
          </a:p>
        </p:txBody>
      </p:sp>
      <p:sp>
        <p:nvSpPr>
          <p:cNvPr id="54288" name="AutoShape 84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473075" y="5175250"/>
            <a:ext cx="455613" cy="379413"/>
          </a:xfrm>
          <a:prstGeom prst="triangle">
            <a:avLst>
              <a:gd name="adj" fmla="val 50000"/>
            </a:avLst>
          </a:prstGeom>
          <a:solidFill>
            <a:srgbClr val="FF7C8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W</a:t>
            </a:r>
          </a:p>
        </p:txBody>
      </p:sp>
      <p:sp>
        <p:nvSpPr>
          <p:cNvPr id="54289" name="Text Box 85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989013" y="4451350"/>
            <a:ext cx="6985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= 1.0</a:t>
            </a:r>
          </a:p>
        </p:txBody>
      </p:sp>
      <p:sp>
        <p:nvSpPr>
          <p:cNvPr id="54290" name="Text Box 86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1004888" y="5175250"/>
            <a:ext cx="7747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= -1.0</a:t>
            </a:r>
          </a:p>
        </p:txBody>
      </p:sp>
      <p:sp>
        <p:nvSpPr>
          <p:cNvPr id="54291" name="Text Box 87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701675" y="3656013"/>
            <a:ext cx="120015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MAX wins</a:t>
            </a:r>
          </a:p>
        </p:txBody>
      </p:sp>
      <p:sp>
        <p:nvSpPr>
          <p:cNvPr id="54292" name="Text Box 88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322263" y="5857875"/>
            <a:ext cx="1276350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MIN wins/</a:t>
            </a:r>
          </a:p>
          <a:p>
            <a:r>
              <a:rPr lang="en-US"/>
              <a:t>MAX loses</a:t>
            </a:r>
          </a:p>
        </p:txBody>
      </p:sp>
      <p:sp>
        <p:nvSpPr>
          <p:cNvPr id="54293" name="Line 89"/>
          <p:cNvSpPr>
            <a:spLocks noChangeShapeType="1"/>
          </p:cNvSpPr>
          <p:nvPr>
            <p:custDataLst>
              <p:tags r:id="rId20"/>
            </p:custDataLst>
          </p:nvPr>
        </p:nvSpPr>
        <p:spPr bwMode="auto">
          <a:xfrm flipH="1">
            <a:off x="852488" y="4035425"/>
            <a:ext cx="379412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294" name="Line 90"/>
          <p:cNvSpPr>
            <a:spLocks noChangeShapeType="1"/>
          </p:cNvSpPr>
          <p:nvPr>
            <p:custDataLst>
              <p:tags r:id="rId21"/>
            </p:custDataLst>
          </p:nvPr>
        </p:nvSpPr>
        <p:spPr bwMode="auto">
          <a:xfrm flipH="1" flipV="1">
            <a:off x="852488" y="5629275"/>
            <a:ext cx="2286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295" name="Rectangle 91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169863" y="3429000"/>
            <a:ext cx="1973262" cy="32639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296" name="Text Box 92"/>
          <p:cNvSpPr txBox="1">
            <a:spLocks noChangeArrowheads="1"/>
          </p:cNvSpPr>
          <p:nvPr/>
        </p:nvSpPr>
        <p:spPr bwMode="auto">
          <a:xfrm>
            <a:off x="5562600" y="1219200"/>
            <a:ext cx="6858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MAX</a:t>
            </a:r>
          </a:p>
        </p:txBody>
      </p:sp>
      <p:sp>
        <p:nvSpPr>
          <p:cNvPr id="54297" name="Text Box 93"/>
          <p:cNvSpPr txBox="1">
            <a:spLocks noChangeArrowheads="1"/>
          </p:cNvSpPr>
          <p:nvPr/>
        </p:nvSpPr>
        <p:spPr bwMode="auto">
          <a:xfrm>
            <a:off x="3429000" y="31384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MAX</a:t>
            </a:r>
          </a:p>
        </p:txBody>
      </p:sp>
      <p:sp>
        <p:nvSpPr>
          <p:cNvPr id="54298" name="Text Box 94"/>
          <p:cNvSpPr txBox="1">
            <a:spLocks noChangeArrowheads="1"/>
          </p:cNvSpPr>
          <p:nvPr/>
        </p:nvSpPr>
        <p:spPr bwMode="auto">
          <a:xfrm>
            <a:off x="2362200" y="50434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MAX</a:t>
            </a:r>
          </a:p>
        </p:txBody>
      </p:sp>
      <p:sp>
        <p:nvSpPr>
          <p:cNvPr id="54299" name="Text Box 95"/>
          <p:cNvSpPr txBox="1">
            <a:spLocks noChangeArrowheads="1"/>
          </p:cNvSpPr>
          <p:nvPr/>
        </p:nvSpPr>
        <p:spPr bwMode="auto">
          <a:xfrm>
            <a:off x="4267200" y="20716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MIN</a:t>
            </a:r>
          </a:p>
        </p:txBody>
      </p:sp>
      <p:sp>
        <p:nvSpPr>
          <p:cNvPr id="54300" name="Text Box 96"/>
          <p:cNvSpPr txBox="1">
            <a:spLocks noChangeArrowheads="1"/>
          </p:cNvSpPr>
          <p:nvPr/>
        </p:nvSpPr>
        <p:spPr bwMode="auto">
          <a:xfrm>
            <a:off x="3048000" y="40528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MIN</a:t>
            </a:r>
          </a:p>
        </p:txBody>
      </p:sp>
      <p:sp>
        <p:nvSpPr>
          <p:cNvPr id="54301" name="Oval 97"/>
          <p:cNvSpPr>
            <a:spLocks noChangeArrowheads="1"/>
          </p:cNvSpPr>
          <p:nvPr/>
        </p:nvSpPr>
        <p:spPr bwMode="auto">
          <a:xfrm>
            <a:off x="3505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4302" name="Oval 98"/>
          <p:cNvSpPr>
            <a:spLocks noChangeArrowheads="1"/>
          </p:cNvSpPr>
          <p:nvPr/>
        </p:nvSpPr>
        <p:spPr bwMode="auto">
          <a:xfrm>
            <a:off x="2819400" y="60960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4303" name="Oval 99"/>
          <p:cNvSpPr>
            <a:spLocks noChangeArrowheads="1"/>
          </p:cNvSpPr>
          <p:nvPr/>
        </p:nvSpPr>
        <p:spPr bwMode="auto">
          <a:xfrm>
            <a:off x="5715000" y="44196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4304" name="Oval 100"/>
          <p:cNvSpPr>
            <a:spLocks noChangeArrowheads="1"/>
          </p:cNvSpPr>
          <p:nvPr/>
        </p:nvSpPr>
        <p:spPr bwMode="auto">
          <a:xfrm>
            <a:off x="7239000" y="4343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4305" name="Oval 101"/>
          <p:cNvSpPr>
            <a:spLocks noChangeArrowheads="1"/>
          </p:cNvSpPr>
          <p:nvPr/>
        </p:nvSpPr>
        <p:spPr bwMode="auto">
          <a:xfrm>
            <a:off x="8153400" y="4343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4306" name="Oval 102"/>
          <p:cNvSpPr>
            <a:spLocks noChangeArrowheads="1"/>
          </p:cNvSpPr>
          <p:nvPr/>
        </p:nvSpPr>
        <p:spPr bwMode="auto">
          <a:xfrm>
            <a:off x="4267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4307" name="Oval 103"/>
          <p:cNvSpPr>
            <a:spLocks noChangeArrowheads="1"/>
          </p:cNvSpPr>
          <p:nvPr/>
        </p:nvSpPr>
        <p:spPr bwMode="auto">
          <a:xfrm>
            <a:off x="5029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4308" name="Oval 104"/>
          <p:cNvSpPr>
            <a:spLocks noChangeArrowheads="1"/>
          </p:cNvSpPr>
          <p:nvPr/>
        </p:nvSpPr>
        <p:spPr bwMode="auto">
          <a:xfrm>
            <a:off x="6553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4309" name="Oval 105"/>
          <p:cNvSpPr>
            <a:spLocks noChangeArrowheads="1"/>
          </p:cNvSpPr>
          <p:nvPr/>
        </p:nvSpPr>
        <p:spPr bwMode="auto">
          <a:xfrm>
            <a:off x="2819400" y="5105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4310" name="Oval 106"/>
          <p:cNvSpPr>
            <a:spLocks noChangeArrowheads="1"/>
          </p:cNvSpPr>
          <p:nvPr/>
        </p:nvSpPr>
        <p:spPr bwMode="auto">
          <a:xfrm>
            <a:off x="3505200" y="42672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4311" name="Oval 107"/>
          <p:cNvSpPr>
            <a:spLocks noChangeArrowheads="1"/>
          </p:cNvSpPr>
          <p:nvPr/>
        </p:nvSpPr>
        <p:spPr bwMode="auto">
          <a:xfrm>
            <a:off x="4343400" y="42672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4312" name="Oval 108"/>
          <p:cNvSpPr>
            <a:spLocks noChangeArrowheads="1"/>
          </p:cNvSpPr>
          <p:nvPr/>
        </p:nvSpPr>
        <p:spPr bwMode="auto">
          <a:xfrm>
            <a:off x="5105400" y="42672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4314" name="Oval 110"/>
          <p:cNvSpPr>
            <a:spLocks noChangeArrowheads="1"/>
          </p:cNvSpPr>
          <p:nvPr/>
        </p:nvSpPr>
        <p:spPr bwMode="auto">
          <a:xfrm>
            <a:off x="5334000" y="3200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4317" name="Oval 113"/>
          <p:cNvSpPr>
            <a:spLocks noChangeArrowheads="1"/>
          </p:cNvSpPr>
          <p:nvPr/>
        </p:nvSpPr>
        <p:spPr bwMode="auto">
          <a:xfrm>
            <a:off x="3962400" y="32766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 dirty="0"/>
              <a:t>-1.0</a:t>
            </a:r>
          </a:p>
        </p:txBody>
      </p:sp>
      <p:sp>
        <p:nvSpPr>
          <p:cNvPr id="114" name="Oval 113"/>
          <p:cNvSpPr>
            <a:spLocks noChangeArrowheads="1"/>
          </p:cNvSpPr>
          <p:nvPr/>
        </p:nvSpPr>
        <p:spPr bwMode="auto">
          <a:xfrm>
            <a:off x="4724400" y="2438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 dirty="0"/>
              <a:t>-1.0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 quick review of search</a:t>
            </a:r>
            <a:endParaRPr lang="en-US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Rational thinking via search – determine a plan of actions by searching from starting state to goal state</a:t>
            </a:r>
          </a:p>
          <a:p>
            <a:pPr eaLnBrk="1" hangingPunct="1"/>
            <a:r>
              <a:rPr lang="en-US" sz="2800" dirty="0" smtClean="0"/>
              <a:t>Uninformed search vs. informed search</a:t>
            </a:r>
          </a:p>
          <a:p>
            <a:pPr lvl="1" eaLnBrk="1" hangingPunct="1"/>
            <a:r>
              <a:rPr lang="en-US" sz="2400" dirty="0" smtClean="0"/>
              <a:t>what’s the difference?</a:t>
            </a:r>
          </a:p>
          <a:p>
            <a:pPr lvl="1" eaLnBrk="1" hangingPunct="1"/>
            <a:r>
              <a:rPr lang="en-US" sz="2400" dirty="0" smtClean="0"/>
              <a:t>what are the techniques we’ve seen?</a:t>
            </a:r>
          </a:p>
          <a:p>
            <a:pPr lvl="1" eaLnBrk="1" hangingPunct="1"/>
            <a:r>
              <a:rPr lang="en-US" sz="2400" dirty="0" smtClean="0"/>
              <a:t>pluses and minuses?</a:t>
            </a:r>
          </a:p>
          <a:p>
            <a:pPr eaLnBrk="1" hangingPunct="1"/>
            <a:r>
              <a:rPr lang="en-US" sz="2800" dirty="0" smtClean="0"/>
              <a:t>Heuristic design</a:t>
            </a:r>
          </a:p>
          <a:p>
            <a:pPr lvl="1" eaLnBrk="1" hangingPunct="1"/>
            <a:r>
              <a:rPr lang="en-US" sz="2400" dirty="0" smtClean="0"/>
              <a:t>admissible?</a:t>
            </a:r>
          </a:p>
          <a:p>
            <a:pPr lvl="1" eaLnBrk="1" hangingPunct="1"/>
            <a:r>
              <a:rPr lang="en-US" sz="2400" dirty="0" smtClean="0"/>
              <a:t>dominant?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Baby Nim</a:t>
            </a:r>
          </a:p>
        </p:txBody>
      </p:sp>
      <p:grpSp>
        <p:nvGrpSpPr>
          <p:cNvPr id="2" name="Group 3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854075" y="1076325"/>
            <a:ext cx="227013" cy="1366838"/>
            <a:chOff x="1063" y="1156"/>
            <a:chExt cx="143" cy="861"/>
          </a:xfrm>
        </p:grpSpPr>
        <p:sp>
          <p:nvSpPr>
            <p:cNvPr id="54384" name="Oval 4"/>
            <p:cNvSpPr>
              <a:spLocks noChangeArrowheads="1"/>
            </p:cNvSpPr>
            <p:nvPr>
              <p:custDataLst>
                <p:tags r:id="rId89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85" name="Rectangle 5"/>
            <p:cNvSpPr>
              <a:spLocks noChangeArrowheads="1"/>
            </p:cNvSpPr>
            <p:nvPr>
              <p:custDataLst>
                <p:tags r:id="rId90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6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474663" y="1076325"/>
            <a:ext cx="227012" cy="1366838"/>
            <a:chOff x="1063" y="1156"/>
            <a:chExt cx="143" cy="861"/>
          </a:xfrm>
        </p:grpSpPr>
        <p:sp>
          <p:nvSpPr>
            <p:cNvPr id="54382" name="Oval 7"/>
            <p:cNvSpPr>
              <a:spLocks noChangeArrowheads="1"/>
            </p:cNvSpPr>
            <p:nvPr>
              <p:custDataLst>
                <p:tags r:id="rId87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83" name="Rectangle 8"/>
            <p:cNvSpPr>
              <a:spLocks noChangeArrowheads="1"/>
            </p:cNvSpPr>
            <p:nvPr>
              <p:custDataLst>
                <p:tags r:id="rId88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9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1233488" y="1076325"/>
            <a:ext cx="227012" cy="1366838"/>
            <a:chOff x="1063" y="1156"/>
            <a:chExt cx="143" cy="861"/>
          </a:xfrm>
        </p:grpSpPr>
        <p:sp>
          <p:nvSpPr>
            <p:cNvPr id="54380" name="Oval 10"/>
            <p:cNvSpPr>
              <a:spLocks noChangeArrowheads="1"/>
            </p:cNvSpPr>
            <p:nvPr>
              <p:custDataLst>
                <p:tags r:id="rId85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81" name="Rectangle 11"/>
            <p:cNvSpPr>
              <a:spLocks noChangeArrowheads="1"/>
            </p:cNvSpPr>
            <p:nvPr>
              <p:custDataLst>
                <p:tags r:id="rId86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12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1612900" y="1076325"/>
            <a:ext cx="227013" cy="1366838"/>
            <a:chOff x="1063" y="1156"/>
            <a:chExt cx="143" cy="861"/>
          </a:xfrm>
        </p:grpSpPr>
        <p:sp>
          <p:nvSpPr>
            <p:cNvPr id="54378" name="Oval 13"/>
            <p:cNvSpPr>
              <a:spLocks noChangeArrowheads="1"/>
            </p:cNvSpPr>
            <p:nvPr>
              <p:custDataLst>
                <p:tags r:id="rId83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79" name="Rectangle 14"/>
            <p:cNvSpPr>
              <a:spLocks noChangeArrowheads="1"/>
            </p:cNvSpPr>
            <p:nvPr>
              <p:custDataLst>
                <p:tags r:id="rId84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" name="Group 15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1992313" y="1076325"/>
            <a:ext cx="227012" cy="1366838"/>
            <a:chOff x="1063" y="1156"/>
            <a:chExt cx="143" cy="861"/>
          </a:xfrm>
        </p:grpSpPr>
        <p:sp>
          <p:nvSpPr>
            <p:cNvPr id="54376" name="Oval 16"/>
            <p:cNvSpPr>
              <a:spLocks noChangeArrowheads="1"/>
            </p:cNvSpPr>
            <p:nvPr>
              <p:custDataLst>
                <p:tags r:id="rId81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77" name="Rectangle 17"/>
            <p:cNvSpPr>
              <a:spLocks noChangeArrowheads="1"/>
            </p:cNvSpPr>
            <p:nvPr>
              <p:custDataLst>
                <p:tags r:id="rId82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" name="Group 18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2901950" y="1152525"/>
            <a:ext cx="5918200" cy="5235575"/>
            <a:chOff x="2019" y="869"/>
            <a:chExt cx="3382" cy="3155"/>
          </a:xfrm>
        </p:grpSpPr>
        <p:sp>
          <p:nvSpPr>
            <p:cNvPr id="54318" name="AutoShape 19"/>
            <p:cNvSpPr>
              <a:spLocks noChangeArrowheads="1"/>
            </p:cNvSpPr>
            <p:nvPr>
              <p:custDataLst>
                <p:tags r:id="rId23"/>
              </p:custDataLst>
            </p:nvPr>
          </p:nvSpPr>
          <p:spPr bwMode="auto">
            <a:xfrm>
              <a:off x="3884" y="869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5</a:t>
              </a:r>
            </a:p>
          </p:txBody>
        </p:sp>
        <p:sp>
          <p:nvSpPr>
            <p:cNvPr id="54319" name="AutoShape 20"/>
            <p:cNvSpPr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 flipV="1">
              <a:off x="3119" y="1491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4</a:t>
              </a:r>
            </a:p>
          </p:txBody>
        </p:sp>
        <p:sp>
          <p:nvSpPr>
            <p:cNvPr id="54320" name="AutoShape 21"/>
            <p:cNvSpPr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 flipV="1">
              <a:off x="4744" y="1491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3</a:t>
              </a:r>
            </a:p>
          </p:txBody>
        </p:sp>
        <p:sp>
          <p:nvSpPr>
            <p:cNvPr id="54321" name="AutoShape 22"/>
            <p:cNvSpPr>
              <a:spLocks noChangeArrowheads="1"/>
            </p:cNvSpPr>
            <p:nvPr>
              <p:custDataLst>
                <p:tags r:id="rId26"/>
              </p:custDataLst>
            </p:nvPr>
          </p:nvSpPr>
          <p:spPr bwMode="auto">
            <a:xfrm>
              <a:off x="2689" y="2017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3</a:t>
              </a:r>
            </a:p>
          </p:txBody>
        </p:sp>
        <p:sp>
          <p:nvSpPr>
            <p:cNvPr id="54322" name="AutoShape 23"/>
            <p:cNvSpPr>
              <a:spLocks noChangeArrowheads="1"/>
            </p:cNvSpPr>
            <p:nvPr>
              <p:custDataLst>
                <p:tags r:id="rId27"/>
              </p:custDataLst>
            </p:nvPr>
          </p:nvSpPr>
          <p:spPr bwMode="auto">
            <a:xfrm>
              <a:off x="3454" y="2017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2</a:t>
              </a:r>
            </a:p>
          </p:txBody>
        </p:sp>
        <p:sp>
          <p:nvSpPr>
            <p:cNvPr id="54323" name="AutoShape 24"/>
            <p:cNvSpPr>
              <a:spLocks noChangeArrowheads="1"/>
            </p:cNvSpPr>
            <p:nvPr>
              <p:custDataLst>
                <p:tags r:id="rId28"/>
              </p:custDataLst>
            </p:nvPr>
          </p:nvSpPr>
          <p:spPr bwMode="auto">
            <a:xfrm>
              <a:off x="4362" y="1969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2</a:t>
              </a:r>
            </a:p>
          </p:txBody>
        </p:sp>
        <p:sp>
          <p:nvSpPr>
            <p:cNvPr id="54324" name="AutoShape 25"/>
            <p:cNvSpPr>
              <a:spLocks noChangeArrowheads="1"/>
            </p:cNvSpPr>
            <p:nvPr>
              <p:custDataLst>
                <p:tags r:id="rId29"/>
              </p:custDataLst>
            </p:nvPr>
          </p:nvSpPr>
          <p:spPr bwMode="auto">
            <a:xfrm>
              <a:off x="5079" y="1969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4325" name="Line 26"/>
            <p:cNvSpPr>
              <a:spLocks noChangeShapeType="1"/>
            </p:cNvSpPr>
            <p:nvPr>
              <p:custDataLst>
                <p:tags r:id="rId30"/>
              </p:custDataLst>
            </p:nvPr>
          </p:nvSpPr>
          <p:spPr bwMode="auto">
            <a:xfrm flipH="1">
              <a:off x="3262" y="1108"/>
              <a:ext cx="765" cy="38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26" name="Line 27"/>
            <p:cNvSpPr>
              <a:spLocks noChangeShapeType="1"/>
            </p:cNvSpPr>
            <p:nvPr>
              <p:custDataLst>
                <p:tags r:id="rId31"/>
              </p:custDataLst>
            </p:nvPr>
          </p:nvSpPr>
          <p:spPr bwMode="auto">
            <a:xfrm>
              <a:off x="4027" y="1108"/>
              <a:ext cx="861" cy="38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27" name="Text Box 28"/>
            <p:cNvSpPr txBox="1">
              <a:spLocks noChangeArrowheads="1"/>
            </p:cNvSpPr>
            <p:nvPr>
              <p:custDataLst>
                <p:tags r:id="rId32"/>
              </p:custDataLst>
            </p:nvPr>
          </p:nvSpPr>
          <p:spPr bwMode="auto">
            <a:xfrm>
              <a:off x="3396" y="1130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4328" name="Text Box 29"/>
            <p:cNvSpPr txBox="1">
              <a:spLocks noChangeArrowheads="1"/>
            </p:cNvSpPr>
            <p:nvPr>
              <p:custDataLst>
                <p:tags r:id="rId33"/>
              </p:custDataLst>
            </p:nvPr>
          </p:nvSpPr>
          <p:spPr bwMode="auto">
            <a:xfrm>
              <a:off x="4505" y="1108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4329" name="Line 30"/>
            <p:cNvSpPr>
              <a:spLocks noChangeShapeType="1"/>
            </p:cNvSpPr>
            <p:nvPr>
              <p:custDataLst>
                <p:tags r:id="rId34"/>
              </p:custDataLst>
            </p:nvPr>
          </p:nvSpPr>
          <p:spPr bwMode="auto">
            <a:xfrm flipH="1">
              <a:off x="2832" y="1730"/>
              <a:ext cx="383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30" name="Line 31"/>
            <p:cNvSpPr>
              <a:spLocks noChangeShapeType="1"/>
            </p:cNvSpPr>
            <p:nvPr>
              <p:custDataLst>
                <p:tags r:id="rId35"/>
              </p:custDataLst>
            </p:nvPr>
          </p:nvSpPr>
          <p:spPr bwMode="auto">
            <a:xfrm>
              <a:off x="3310" y="1730"/>
              <a:ext cx="287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31" name="Line 32"/>
            <p:cNvSpPr>
              <a:spLocks noChangeShapeType="1"/>
            </p:cNvSpPr>
            <p:nvPr>
              <p:custDataLst>
                <p:tags r:id="rId36"/>
              </p:custDataLst>
            </p:nvPr>
          </p:nvSpPr>
          <p:spPr bwMode="auto">
            <a:xfrm flipH="1">
              <a:off x="4505" y="1682"/>
              <a:ext cx="287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32" name="Line 33"/>
            <p:cNvSpPr>
              <a:spLocks noChangeShapeType="1"/>
            </p:cNvSpPr>
            <p:nvPr>
              <p:custDataLst>
                <p:tags r:id="rId37"/>
              </p:custDataLst>
            </p:nvPr>
          </p:nvSpPr>
          <p:spPr bwMode="auto">
            <a:xfrm>
              <a:off x="4936" y="1682"/>
              <a:ext cx="287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33" name="Text Box 34"/>
            <p:cNvSpPr txBox="1">
              <a:spLocks noChangeArrowheads="1"/>
            </p:cNvSpPr>
            <p:nvPr>
              <p:custDataLst>
                <p:tags r:id="rId38"/>
              </p:custDataLst>
            </p:nvPr>
          </p:nvSpPr>
          <p:spPr bwMode="auto">
            <a:xfrm>
              <a:off x="2880" y="1682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4334" name="Text Box 35"/>
            <p:cNvSpPr txBox="1">
              <a:spLocks noChangeArrowheads="1"/>
            </p:cNvSpPr>
            <p:nvPr>
              <p:custDataLst>
                <p:tags r:id="rId39"/>
              </p:custDataLst>
            </p:nvPr>
          </p:nvSpPr>
          <p:spPr bwMode="auto">
            <a:xfrm>
              <a:off x="4410" y="1634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4335" name="Text Box 36"/>
            <p:cNvSpPr txBox="1">
              <a:spLocks noChangeArrowheads="1"/>
            </p:cNvSpPr>
            <p:nvPr>
              <p:custDataLst>
                <p:tags r:id="rId40"/>
              </p:custDataLst>
            </p:nvPr>
          </p:nvSpPr>
          <p:spPr bwMode="auto">
            <a:xfrm>
              <a:off x="3454" y="1634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4336" name="Text Box 37"/>
            <p:cNvSpPr txBox="1">
              <a:spLocks noChangeArrowheads="1"/>
            </p:cNvSpPr>
            <p:nvPr>
              <p:custDataLst>
                <p:tags r:id="rId41"/>
              </p:custDataLst>
            </p:nvPr>
          </p:nvSpPr>
          <p:spPr bwMode="auto">
            <a:xfrm>
              <a:off x="5127" y="1634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4337" name="AutoShape 38"/>
            <p:cNvSpPr>
              <a:spLocks noChangeArrowheads="1"/>
            </p:cNvSpPr>
            <p:nvPr>
              <p:custDataLst>
                <p:tags r:id="rId42"/>
              </p:custDataLst>
            </p:nvPr>
          </p:nvSpPr>
          <p:spPr bwMode="auto">
            <a:xfrm flipV="1">
              <a:off x="5079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4338" name="Line 39"/>
            <p:cNvSpPr>
              <a:spLocks noChangeShapeType="1"/>
            </p:cNvSpPr>
            <p:nvPr>
              <p:custDataLst>
                <p:tags r:id="rId43"/>
              </p:custDataLst>
            </p:nvPr>
          </p:nvSpPr>
          <p:spPr bwMode="auto">
            <a:xfrm>
              <a:off x="5223" y="2208"/>
              <a:ext cx="0" cy="4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39" name="Text Box 40"/>
            <p:cNvSpPr txBox="1">
              <a:spLocks noChangeArrowheads="1"/>
            </p:cNvSpPr>
            <p:nvPr>
              <p:custDataLst>
                <p:tags r:id="rId44"/>
              </p:custDataLst>
            </p:nvPr>
          </p:nvSpPr>
          <p:spPr bwMode="auto">
            <a:xfrm>
              <a:off x="5223" y="2351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4340" name="AutoShape 41"/>
            <p:cNvSpPr>
              <a:spLocks noChangeArrowheads="1"/>
            </p:cNvSpPr>
            <p:nvPr>
              <p:custDataLst>
                <p:tags r:id="rId45"/>
              </p:custDataLst>
            </p:nvPr>
          </p:nvSpPr>
          <p:spPr bwMode="auto">
            <a:xfrm flipV="1">
              <a:off x="4601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4341" name="AutoShape 42"/>
            <p:cNvSpPr>
              <a:spLocks noChangeArrowheads="1"/>
            </p:cNvSpPr>
            <p:nvPr>
              <p:custDataLst>
                <p:tags r:id="rId46"/>
              </p:custDataLst>
            </p:nvPr>
          </p:nvSpPr>
          <p:spPr bwMode="auto">
            <a:xfrm flipV="1">
              <a:off x="4171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4342" name="AutoShape 43"/>
            <p:cNvSpPr>
              <a:spLocks noChangeArrowheads="1"/>
            </p:cNvSpPr>
            <p:nvPr>
              <p:custDataLst>
                <p:tags r:id="rId47"/>
              </p:custDataLst>
            </p:nvPr>
          </p:nvSpPr>
          <p:spPr bwMode="auto">
            <a:xfrm flipV="1">
              <a:off x="2450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2</a:t>
              </a:r>
            </a:p>
          </p:txBody>
        </p:sp>
        <p:sp>
          <p:nvSpPr>
            <p:cNvPr id="54343" name="AutoShape 44"/>
            <p:cNvSpPr>
              <a:spLocks noChangeArrowheads="1"/>
            </p:cNvSpPr>
            <p:nvPr>
              <p:custDataLst>
                <p:tags r:id="rId48"/>
              </p:custDataLst>
            </p:nvPr>
          </p:nvSpPr>
          <p:spPr bwMode="auto">
            <a:xfrm flipV="1">
              <a:off x="2880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4344" name="AutoShape 45"/>
            <p:cNvSpPr>
              <a:spLocks noChangeArrowheads="1"/>
            </p:cNvSpPr>
            <p:nvPr>
              <p:custDataLst>
                <p:tags r:id="rId49"/>
              </p:custDataLst>
            </p:nvPr>
          </p:nvSpPr>
          <p:spPr bwMode="auto">
            <a:xfrm flipV="1">
              <a:off x="3262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4345" name="AutoShape 46"/>
            <p:cNvSpPr>
              <a:spLocks noChangeArrowheads="1"/>
            </p:cNvSpPr>
            <p:nvPr>
              <p:custDataLst>
                <p:tags r:id="rId50"/>
              </p:custDataLst>
            </p:nvPr>
          </p:nvSpPr>
          <p:spPr bwMode="auto">
            <a:xfrm flipV="1">
              <a:off x="3693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4346" name="Line 47"/>
            <p:cNvSpPr>
              <a:spLocks noChangeShapeType="1"/>
            </p:cNvSpPr>
            <p:nvPr>
              <p:custDataLst>
                <p:tags r:id="rId51"/>
              </p:custDataLst>
            </p:nvPr>
          </p:nvSpPr>
          <p:spPr bwMode="auto">
            <a:xfrm flipH="1">
              <a:off x="4314" y="2208"/>
              <a:ext cx="191" cy="4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47" name="Line 48"/>
            <p:cNvSpPr>
              <a:spLocks noChangeShapeType="1"/>
            </p:cNvSpPr>
            <p:nvPr>
              <p:custDataLst>
                <p:tags r:id="rId52"/>
              </p:custDataLst>
            </p:nvPr>
          </p:nvSpPr>
          <p:spPr bwMode="auto">
            <a:xfrm>
              <a:off x="4505" y="2208"/>
              <a:ext cx="239" cy="4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48" name="Line 49"/>
            <p:cNvSpPr>
              <a:spLocks noChangeShapeType="1"/>
            </p:cNvSpPr>
            <p:nvPr>
              <p:custDataLst>
                <p:tags r:id="rId53"/>
              </p:custDataLst>
            </p:nvPr>
          </p:nvSpPr>
          <p:spPr bwMode="auto">
            <a:xfrm>
              <a:off x="3597" y="2256"/>
              <a:ext cx="239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49" name="Line 50"/>
            <p:cNvSpPr>
              <a:spLocks noChangeShapeType="1"/>
            </p:cNvSpPr>
            <p:nvPr>
              <p:custDataLst>
                <p:tags r:id="rId54"/>
              </p:custDataLst>
            </p:nvPr>
          </p:nvSpPr>
          <p:spPr bwMode="auto">
            <a:xfrm flipH="1">
              <a:off x="3406" y="2256"/>
              <a:ext cx="191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50" name="Line 51"/>
            <p:cNvSpPr>
              <a:spLocks noChangeShapeType="1"/>
            </p:cNvSpPr>
            <p:nvPr>
              <p:custDataLst>
                <p:tags r:id="rId55"/>
              </p:custDataLst>
            </p:nvPr>
          </p:nvSpPr>
          <p:spPr bwMode="auto">
            <a:xfrm>
              <a:off x="2832" y="2256"/>
              <a:ext cx="191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51" name="Line 52"/>
            <p:cNvSpPr>
              <a:spLocks noChangeShapeType="1"/>
            </p:cNvSpPr>
            <p:nvPr>
              <p:custDataLst>
                <p:tags r:id="rId56"/>
              </p:custDataLst>
            </p:nvPr>
          </p:nvSpPr>
          <p:spPr bwMode="auto">
            <a:xfrm flipH="1">
              <a:off x="2545" y="2256"/>
              <a:ext cx="287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52" name="Text Box 53"/>
            <p:cNvSpPr txBox="1">
              <a:spLocks noChangeArrowheads="1"/>
            </p:cNvSpPr>
            <p:nvPr>
              <p:custDataLst>
                <p:tags r:id="rId57"/>
              </p:custDataLst>
            </p:nvPr>
          </p:nvSpPr>
          <p:spPr bwMode="auto">
            <a:xfrm>
              <a:off x="2498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4353" name="Text Box 54"/>
            <p:cNvSpPr txBox="1">
              <a:spLocks noChangeArrowheads="1"/>
            </p:cNvSpPr>
            <p:nvPr>
              <p:custDataLst>
                <p:tags r:id="rId58"/>
              </p:custDataLst>
            </p:nvPr>
          </p:nvSpPr>
          <p:spPr bwMode="auto">
            <a:xfrm>
              <a:off x="3310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4354" name="Text Box 55"/>
            <p:cNvSpPr txBox="1">
              <a:spLocks noChangeArrowheads="1"/>
            </p:cNvSpPr>
            <p:nvPr>
              <p:custDataLst>
                <p:tags r:id="rId59"/>
              </p:custDataLst>
            </p:nvPr>
          </p:nvSpPr>
          <p:spPr bwMode="auto">
            <a:xfrm>
              <a:off x="4219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4355" name="Text Box 56"/>
            <p:cNvSpPr txBox="1">
              <a:spLocks noChangeArrowheads="1"/>
            </p:cNvSpPr>
            <p:nvPr>
              <p:custDataLst>
                <p:tags r:id="rId60"/>
              </p:custDataLst>
            </p:nvPr>
          </p:nvSpPr>
          <p:spPr bwMode="auto">
            <a:xfrm>
              <a:off x="2928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4356" name="Text Box 57"/>
            <p:cNvSpPr txBox="1">
              <a:spLocks noChangeArrowheads="1"/>
            </p:cNvSpPr>
            <p:nvPr>
              <p:custDataLst>
                <p:tags r:id="rId61"/>
              </p:custDataLst>
            </p:nvPr>
          </p:nvSpPr>
          <p:spPr bwMode="auto">
            <a:xfrm>
              <a:off x="3693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4357" name="Text Box 58"/>
            <p:cNvSpPr txBox="1">
              <a:spLocks noChangeArrowheads="1"/>
            </p:cNvSpPr>
            <p:nvPr>
              <p:custDataLst>
                <p:tags r:id="rId62"/>
              </p:custDataLst>
            </p:nvPr>
          </p:nvSpPr>
          <p:spPr bwMode="auto">
            <a:xfrm>
              <a:off x="4601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4358" name="AutoShape 59"/>
            <p:cNvSpPr>
              <a:spLocks noChangeArrowheads="1"/>
            </p:cNvSpPr>
            <p:nvPr>
              <p:custDataLst>
                <p:tags r:id="rId63"/>
              </p:custDataLst>
            </p:nvPr>
          </p:nvSpPr>
          <p:spPr bwMode="auto">
            <a:xfrm>
              <a:off x="2019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4359" name="AutoShape 60"/>
            <p:cNvSpPr>
              <a:spLocks noChangeArrowheads="1"/>
            </p:cNvSpPr>
            <p:nvPr>
              <p:custDataLst>
                <p:tags r:id="rId64"/>
              </p:custDataLst>
            </p:nvPr>
          </p:nvSpPr>
          <p:spPr bwMode="auto">
            <a:xfrm>
              <a:off x="2450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4360" name="AutoShape 61"/>
            <p:cNvSpPr>
              <a:spLocks noChangeArrowheads="1"/>
            </p:cNvSpPr>
            <p:nvPr>
              <p:custDataLst>
                <p:tags r:id="rId65"/>
              </p:custDataLst>
            </p:nvPr>
          </p:nvSpPr>
          <p:spPr bwMode="auto">
            <a:xfrm>
              <a:off x="2880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4361" name="AutoShape 62"/>
            <p:cNvSpPr>
              <a:spLocks noChangeArrowheads="1"/>
            </p:cNvSpPr>
            <p:nvPr>
              <p:custDataLst>
                <p:tags r:id="rId66"/>
              </p:custDataLst>
            </p:nvPr>
          </p:nvSpPr>
          <p:spPr bwMode="auto">
            <a:xfrm>
              <a:off x="3262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4362" name="AutoShape 63"/>
            <p:cNvSpPr>
              <a:spLocks noChangeArrowheads="1"/>
            </p:cNvSpPr>
            <p:nvPr>
              <p:custDataLst>
                <p:tags r:id="rId67"/>
              </p:custDataLst>
            </p:nvPr>
          </p:nvSpPr>
          <p:spPr bwMode="auto">
            <a:xfrm>
              <a:off x="4171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4363" name="AutoShape 64"/>
            <p:cNvSpPr>
              <a:spLocks noChangeArrowheads="1"/>
            </p:cNvSpPr>
            <p:nvPr>
              <p:custDataLst>
                <p:tags r:id="rId68"/>
              </p:custDataLst>
            </p:nvPr>
          </p:nvSpPr>
          <p:spPr bwMode="auto">
            <a:xfrm flipV="1">
              <a:off x="2019" y="3785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4364" name="Line 65"/>
            <p:cNvSpPr>
              <a:spLocks noChangeShapeType="1"/>
            </p:cNvSpPr>
            <p:nvPr>
              <p:custDataLst>
                <p:tags r:id="rId69"/>
              </p:custDataLst>
            </p:nvPr>
          </p:nvSpPr>
          <p:spPr bwMode="auto">
            <a:xfrm flipH="1">
              <a:off x="2163" y="2925"/>
              <a:ext cx="43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65" name="Line 66"/>
            <p:cNvSpPr>
              <a:spLocks noChangeShapeType="1"/>
            </p:cNvSpPr>
            <p:nvPr>
              <p:custDataLst>
                <p:tags r:id="rId70"/>
              </p:custDataLst>
            </p:nvPr>
          </p:nvSpPr>
          <p:spPr bwMode="auto">
            <a:xfrm>
              <a:off x="2593" y="2925"/>
              <a:ext cx="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66" name="Line 67"/>
            <p:cNvSpPr>
              <a:spLocks noChangeShapeType="1"/>
            </p:cNvSpPr>
            <p:nvPr>
              <p:custDataLst>
                <p:tags r:id="rId71"/>
              </p:custDataLst>
            </p:nvPr>
          </p:nvSpPr>
          <p:spPr bwMode="auto">
            <a:xfrm>
              <a:off x="3023" y="2925"/>
              <a:ext cx="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67" name="Line 68"/>
            <p:cNvSpPr>
              <a:spLocks noChangeShapeType="1"/>
            </p:cNvSpPr>
            <p:nvPr>
              <p:custDataLst>
                <p:tags r:id="rId72"/>
              </p:custDataLst>
            </p:nvPr>
          </p:nvSpPr>
          <p:spPr bwMode="auto">
            <a:xfrm>
              <a:off x="3406" y="2925"/>
              <a:ext cx="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68" name="Line 69"/>
            <p:cNvSpPr>
              <a:spLocks noChangeShapeType="1"/>
            </p:cNvSpPr>
            <p:nvPr>
              <p:custDataLst>
                <p:tags r:id="rId73"/>
              </p:custDataLst>
            </p:nvPr>
          </p:nvSpPr>
          <p:spPr bwMode="auto">
            <a:xfrm>
              <a:off x="4314" y="2877"/>
              <a:ext cx="0" cy="33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69" name="Line 70"/>
            <p:cNvSpPr>
              <a:spLocks noChangeShapeType="1"/>
            </p:cNvSpPr>
            <p:nvPr>
              <p:custDataLst>
                <p:tags r:id="rId74"/>
              </p:custDataLst>
            </p:nvPr>
          </p:nvSpPr>
          <p:spPr bwMode="auto">
            <a:xfrm>
              <a:off x="2163" y="3451"/>
              <a:ext cx="0" cy="33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70" name="Text Box 71"/>
            <p:cNvSpPr txBox="1">
              <a:spLocks noChangeArrowheads="1"/>
            </p:cNvSpPr>
            <p:nvPr>
              <p:custDataLst>
                <p:tags r:id="rId75"/>
              </p:custDataLst>
            </p:nvPr>
          </p:nvSpPr>
          <p:spPr bwMode="auto">
            <a:xfrm>
              <a:off x="2211" y="2877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4371" name="Text Box 72"/>
            <p:cNvSpPr txBox="1">
              <a:spLocks noChangeArrowheads="1"/>
            </p:cNvSpPr>
            <p:nvPr>
              <p:custDataLst>
                <p:tags r:id="rId76"/>
              </p:custDataLst>
            </p:nvPr>
          </p:nvSpPr>
          <p:spPr bwMode="auto">
            <a:xfrm>
              <a:off x="3023" y="2925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4372" name="Text Box 73"/>
            <p:cNvSpPr txBox="1">
              <a:spLocks noChangeArrowheads="1"/>
            </p:cNvSpPr>
            <p:nvPr>
              <p:custDataLst>
                <p:tags r:id="rId77"/>
              </p:custDataLst>
            </p:nvPr>
          </p:nvSpPr>
          <p:spPr bwMode="auto">
            <a:xfrm>
              <a:off x="3406" y="297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4373" name="Text Box 74"/>
            <p:cNvSpPr txBox="1">
              <a:spLocks noChangeArrowheads="1"/>
            </p:cNvSpPr>
            <p:nvPr>
              <p:custDataLst>
                <p:tags r:id="rId78"/>
              </p:custDataLst>
            </p:nvPr>
          </p:nvSpPr>
          <p:spPr bwMode="auto">
            <a:xfrm>
              <a:off x="4123" y="2925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4374" name="Text Box 75"/>
            <p:cNvSpPr txBox="1">
              <a:spLocks noChangeArrowheads="1"/>
            </p:cNvSpPr>
            <p:nvPr>
              <p:custDataLst>
                <p:tags r:id="rId79"/>
              </p:custDataLst>
            </p:nvPr>
          </p:nvSpPr>
          <p:spPr bwMode="auto">
            <a:xfrm>
              <a:off x="2163" y="3499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4375" name="Text Box 76"/>
            <p:cNvSpPr txBox="1">
              <a:spLocks noChangeArrowheads="1"/>
            </p:cNvSpPr>
            <p:nvPr>
              <p:custDataLst>
                <p:tags r:id="rId80"/>
              </p:custDataLst>
            </p:nvPr>
          </p:nvSpPr>
          <p:spPr bwMode="auto">
            <a:xfrm>
              <a:off x="2593" y="297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</p:grpSp>
      <p:sp>
        <p:nvSpPr>
          <p:cNvPr id="54281" name="Text Box 77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46063" y="2670175"/>
            <a:ext cx="2713037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Take 1 or 2 at each turn</a:t>
            </a:r>
          </a:p>
          <a:p>
            <a:r>
              <a:rPr lang="en-US"/>
              <a:t>Goal: take the last match</a:t>
            </a:r>
          </a:p>
        </p:txBody>
      </p:sp>
      <p:sp>
        <p:nvSpPr>
          <p:cNvPr id="54282" name="Text Box 78" hidden="1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103813" y="1354138"/>
            <a:ext cx="735012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MAX</a:t>
            </a:r>
          </a:p>
        </p:txBody>
      </p:sp>
      <p:sp>
        <p:nvSpPr>
          <p:cNvPr id="54283" name="Text Box 79" hidden="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889375" y="2341563"/>
            <a:ext cx="649288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MIN</a:t>
            </a:r>
          </a:p>
        </p:txBody>
      </p:sp>
      <p:sp>
        <p:nvSpPr>
          <p:cNvPr id="54284" name="Text Box 80" hidden="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901950" y="4162425"/>
            <a:ext cx="649288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MIN</a:t>
            </a:r>
          </a:p>
        </p:txBody>
      </p:sp>
      <p:sp>
        <p:nvSpPr>
          <p:cNvPr id="54285" name="Text Box 81" hidden="1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3357563" y="3100388"/>
            <a:ext cx="735012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MAX</a:t>
            </a:r>
          </a:p>
        </p:txBody>
      </p:sp>
      <p:sp>
        <p:nvSpPr>
          <p:cNvPr id="54286" name="Text Box 82" hidden="1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219325" y="5073650"/>
            <a:ext cx="735013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MAX</a:t>
            </a:r>
          </a:p>
        </p:txBody>
      </p:sp>
      <p:sp>
        <p:nvSpPr>
          <p:cNvPr id="54287" name="AutoShape 83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 flipV="1">
            <a:off x="473075" y="4416425"/>
            <a:ext cx="455613" cy="379413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W</a:t>
            </a:r>
          </a:p>
        </p:txBody>
      </p:sp>
      <p:sp>
        <p:nvSpPr>
          <p:cNvPr id="54288" name="AutoShape 84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473075" y="5175250"/>
            <a:ext cx="455613" cy="379413"/>
          </a:xfrm>
          <a:prstGeom prst="triangle">
            <a:avLst>
              <a:gd name="adj" fmla="val 50000"/>
            </a:avLst>
          </a:prstGeom>
          <a:solidFill>
            <a:srgbClr val="FF7C8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W</a:t>
            </a:r>
          </a:p>
        </p:txBody>
      </p:sp>
      <p:sp>
        <p:nvSpPr>
          <p:cNvPr id="54289" name="Text Box 85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989013" y="4451350"/>
            <a:ext cx="6985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= 1.0</a:t>
            </a:r>
          </a:p>
        </p:txBody>
      </p:sp>
      <p:sp>
        <p:nvSpPr>
          <p:cNvPr id="54290" name="Text Box 86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1004888" y="5175250"/>
            <a:ext cx="7747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= -1.0</a:t>
            </a:r>
          </a:p>
        </p:txBody>
      </p:sp>
      <p:sp>
        <p:nvSpPr>
          <p:cNvPr id="54291" name="Text Box 87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701675" y="3656013"/>
            <a:ext cx="120015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MAX wins</a:t>
            </a:r>
          </a:p>
        </p:txBody>
      </p:sp>
      <p:sp>
        <p:nvSpPr>
          <p:cNvPr id="54292" name="Text Box 88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322263" y="5857875"/>
            <a:ext cx="1276350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MIN wins/</a:t>
            </a:r>
          </a:p>
          <a:p>
            <a:r>
              <a:rPr lang="en-US"/>
              <a:t>MAX loses</a:t>
            </a:r>
          </a:p>
        </p:txBody>
      </p:sp>
      <p:sp>
        <p:nvSpPr>
          <p:cNvPr id="54293" name="Line 89"/>
          <p:cNvSpPr>
            <a:spLocks noChangeShapeType="1"/>
          </p:cNvSpPr>
          <p:nvPr>
            <p:custDataLst>
              <p:tags r:id="rId20"/>
            </p:custDataLst>
          </p:nvPr>
        </p:nvSpPr>
        <p:spPr bwMode="auto">
          <a:xfrm flipH="1">
            <a:off x="852488" y="4035425"/>
            <a:ext cx="379412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294" name="Line 90"/>
          <p:cNvSpPr>
            <a:spLocks noChangeShapeType="1"/>
          </p:cNvSpPr>
          <p:nvPr>
            <p:custDataLst>
              <p:tags r:id="rId21"/>
            </p:custDataLst>
          </p:nvPr>
        </p:nvSpPr>
        <p:spPr bwMode="auto">
          <a:xfrm flipH="1" flipV="1">
            <a:off x="852488" y="5629275"/>
            <a:ext cx="2286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295" name="Rectangle 91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169863" y="3429000"/>
            <a:ext cx="1973262" cy="32639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296" name="Text Box 92"/>
          <p:cNvSpPr txBox="1">
            <a:spLocks noChangeArrowheads="1"/>
          </p:cNvSpPr>
          <p:nvPr/>
        </p:nvSpPr>
        <p:spPr bwMode="auto">
          <a:xfrm>
            <a:off x="5562600" y="1219200"/>
            <a:ext cx="6858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MAX</a:t>
            </a:r>
          </a:p>
        </p:txBody>
      </p:sp>
      <p:sp>
        <p:nvSpPr>
          <p:cNvPr id="54297" name="Text Box 93"/>
          <p:cNvSpPr txBox="1">
            <a:spLocks noChangeArrowheads="1"/>
          </p:cNvSpPr>
          <p:nvPr/>
        </p:nvSpPr>
        <p:spPr bwMode="auto">
          <a:xfrm>
            <a:off x="3429000" y="31384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MAX</a:t>
            </a:r>
          </a:p>
        </p:txBody>
      </p:sp>
      <p:sp>
        <p:nvSpPr>
          <p:cNvPr id="54298" name="Text Box 94"/>
          <p:cNvSpPr txBox="1">
            <a:spLocks noChangeArrowheads="1"/>
          </p:cNvSpPr>
          <p:nvPr/>
        </p:nvSpPr>
        <p:spPr bwMode="auto">
          <a:xfrm>
            <a:off x="2362200" y="50434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MAX</a:t>
            </a:r>
          </a:p>
        </p:txBody>
      </p:sp>
      <p:sp>
        <p:nvSpPr>
          <p:cNvPr id="54299" name="Text Box 95"/>
          <p:cNvSpPr txBox="1">
            <a:spLocks noChangeArrowheads="1"/>
          </p:cNvSpPr>
          <p:nvPr/>
        </p:nvSpPr>
        <p:spPr bwMode="auto">
          <a:xfrm>
            <a:off x="4267200" y="20716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MIN</a:t>
            </a:r>
          </a:p>
        </p:txBody>
      </p:sp>
      <p:sp>
        <p:nvSpPr>
          <p:cNvPr id="54300" name="Text Box 96"/>
          <p:cNvSpPr txBox="1">
            <a:spLocks noChangeArrowheads="1"/>
          </p:cNvSpPr>
          <p:nvPr/>
        </p:nvSpPr>
        <p:spPr bwMode="auto">
          <a:xfrm>
            <a:off x="3048000" y="40528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MIN</a:t>
            </a:r>
          </a:p>
        </p:txBody>
      </p:sp>
      <p:sp>
        <p:nvSpPr>
          <p:cNvPr id="54301" name="Oval 97"/>
          <p:cNvSpPr>
            <a:spLocks noChangeArrowheads="1"/>
          </p:cNvSpPr>
          <p:nvPr/>
        </p:nvSpPr>
        <p:spPr bwMode="auto">
          <a:xfrm>
            <a:off x="3505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4302" name="Oval 98"/>
          <p:cNvSpPr>
            <a:spLocks noChangeArrowheads="1"/>
          </p:cNvSpPr>
          <p:nvPr/>
        </p:nvSpPr>
        <p:spPr bwMode="auto">
          <a:xfrm>
            <a:off x="2819400" y="60960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4303" name="Oval 99"/>
          <p:cNvSpPr>
            <a:spLocks noChangeArrowheads="1"/>
          </p:cNvSpPr>
          <p:nvPr/>
        </p:nvSpPr>
        <p:spPr bwMode="auto">
          <a:xfrm>
            <a:off x="5715000" y="44196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4304" name="Oval 100"/>
          <p:cNvSpPr>
            <a:spLocks noChangeArrowheads="1"/>
          </p:cNvSpPr>
          <p:nvPr/>
        </p:nvSpPr>
        <p:spPr bwMode="auto">
          <a:xfrm>
            <a:off x="7239000" y="4343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4305" name="Oval 101"/>
          <p:cNvSpPr>
            <a:spLocks noChangeArrowheads="1"/>
          </p:cNvSpPr>
          <p:nvPr/>
        </p:nvSpPr>
        <p:spPr bwMode="auto">
          <a:xfrm>
            <a:off x="8153400" y="4343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4306" name="Oval 102"/>
          <p:cNvSpPr>
            <a:spLocks noChangeArrowheads="1"/>
          </p:cNvSpPr>
          <p:nvPr/>
        </p:nvSpPr>
        <p:spPr bwMode="auto">
          <a:xfrm>
            <a:off x="4267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4307" name="Oval 103"/>
          <p:cNvSpPr>
            <a:spLocks noChangeArrowheads="1"/>
          </p:cNvSpPr>
          <p:nvPr/>
        </p:nvSpPr>
        <p:spPr bwMode="auto">
          <a:xfrm>
            <a:off x="5029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4308" name="Oval 104"/>
          <p:cNvSpPr>
            <a:spLocks noChangeArrowheads="1"/>
          </p:cNvSpPr>
          <p:nvPr/>
        </p:nvSpPr>
        <p:spPr bwMode="auto">
          <a:xfrm>
            <a:off x="6553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4309" name="Oval 105"/>
          <p:cNvSpPr>
            <a:spLocks noChangeArrowheads="1"/>
          </p:cNvSpPr>
          <p:nvPr/>
        </p:nvSpPr>
        <p:spPr bwMode="auto">
          <a:xfrm>
            <a:off x="2819400" y="5105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4310" name="Oval 106"/>
          <p:cNvSpPr>
            <a:spLocks noChangeArrowheads="1"/>
          </p:cNvSpPr>
          <p:nvPr/>
        </p:nvSpPr>
        <p:spPr bwMode="auto">
          <a:xfrm>
            <a:off x="3505200" y="42672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4311" name="Oval 107"/>
          <p:cNvSpPr>
            <a:spLocks noChangeArrowheads="1"/>
          </p:cNvSpPr>
          <p:nvPr/>
        </p:nvSpPr>
        <p:spPr bwMode="auto">
          <a:xfrm>
            <a:off x="4343400" y="42672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4312" name="Oval 108"/>
          <p:cNvSpPr>
            <a:spLocks noChangeArrowheads="1"/>
          </p:cNvSpPr>
          <p:nvPr/>
        </p:nvSpPr>
        <p:spPr bwMode="auto">
          <a:xfrm>
            <a:off x="5105400" y="42672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4313" name="Oval 109"/>
          <p:cNvSpPr>
            <a:spLocks noChangeArrowheads="1"/>
          </p:cNvSpPr>
          <p:nvPr/>
        </p:nvSpPr>
        <p:spPr bwMode="auto">
          <a:xfrm>
            <a:off x="6553200" y="4343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4314" name="Oval 110"/>
          <p:cNvSpPr>
            <a:spLocks noChangeArrowheads="1"/>
          </p:cNvSpPr>
          <p:nvPr/>
        </p:nvSpPr>
        <p:spPr bwMode="auto">
          <a:xfrm>
            <a:off x="5334000" y="3200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4317" name="Oval 113"/>
          <p:cNvSpPr>
            <a:spLocks noChangeArrowheads="1"/>
          </p:cNvSpPr>
          <p:nvPr/>
        </p:nvSpPr>
        <p:spPr bwMode="auto">
          <a:xfrm>
            <a:off x="3962400" y="32766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 dirty="0"/>
              <a:t>-1.0</a:t>
            </a:r>
          </a:p>
        </p:txBody>
      </p:sp>
      <p:sp>
        <p:nvSpPr>
          <p:cNvPr id="114" name="Oval 113"/>
          <p:cNvSpPr>
            <a:spLocks noChangeArrowheads="1"/>
          </p:cNvSpPr>
          <p:nvPr/>
        </p:nvSpPr>
        <p:spPr bwMode="auto">
          <a:xfrm>
            <a:off x="4724400" y="2438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 dirty="0"/>
              <a:t>-1.0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Baby Nim</a:t>
            </a:r>
          </a:p>
        </p:txBody>
      </p:sp>
      <p:grpSp>
        <p:nvGrpSpPr>
          <p:cNvPr id="2" name="Group 3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854075" y="1076325"/>
            <a:ext cx="227013" cy="1366838"/>
            <a:chOff x="1063" y="1156"/>
            <a:chExt cx="143" cy="861"/>
          </a:xfrm>
        </p:grpSpPr>
        <p:sp>
          <p:nvSpPr>
            <p:cNvPr id="54384" name="Oval 4"/>
            <p:cNvSpPr>
              <a:spLocks noChangeArrowheads="1"/>
            </p:cNvSpPr>
            <p:nvPr>
              <p:custDataLst>
                <p:tags r:id="rId89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85" name="Rectangle 5"/>
            <p:cNvSpPr>
              <a:spLocks noChangeArrowheads="1"/>
            </p:cNvSpPr>
            <p:nvPr>
              <p:custDataLst>
                <p:tags r:id="rId90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6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474663" y="1076325"/>
            <a:ext cx="227012" cy="1366838"/>
            <a:chOff x="1063" y="1156"/>
            <a:chExt cx="143" cy="861"/>
          </a:xfrm>
        </p:grpSpPr>
        <p:sp>
          <p:nvSpPr>
            <p:cNvPr id="54382" name="Oval 7"/>
            <p:cNvSpPr>
              <a:spLocks noChangeArrowheads="1"/>
            </p:cNvSpPr>
            <p:nvPr>
              <p:custDataLst>
                <p:tags r:id="rId87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83" name="Rectangle 8"/>
            <p:cNvSpPr>
              <a:spLocks noChangeArrowheads="1"/>
            </p:cNvSpPr>
            <p:nvPr>
              <p:custDataLst>
                <p:tags r:id="rId88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9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1233488" y="1076325"/>
            <a:ext cx="227012" cy="1366838"/>
            <a:chOff x="1063" y="1156"/>
            <a:chExt cx="143" cy="861"/>
          </a:xfrm>
        </p:grpSpPr>
        <p:sp>
          <p:nvSpPr>
            <p:cNvPr id="54380" name="Oval 10"/>
            <p:cNvSpPr>
              <a:spLocks noChangeArrowheads="1"/>
            </p:cNvSpPr>
            <p:nvPr>
              <p:custDataLst>
                <p:tags r:id="rId85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81" name="Rectangle 11"/>
            <p:cNvSpPr>
              <a:spLocks noChangeArrowheads="1"/>
            </p:cNvSpPr>
            <p:nvPr>
              <p:custDataLst>
                <p:tags r:id="rId86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12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1612900" y="1076325"/>
            <a:ext cx="227013" cy="1366838"/>
            <a:chOff x="1063" y="1156"/>
            <a:chExt cx="143" cy="861"/>
          </a:xfrm>
        </p:grpSpPr>
        <p:sp>
          <p:nvSpPr>
            <p:cNvPr id="54378" name="Oval 13"/>
            <p:cNvSpPr>
              <a:spLocks noChangeArrowheads="1"/>
            </p:cNvSpPr>
            <p:nvPr>
              <p:custDataLst>
                <p:tags r:id="rId83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79" name="Rectangle 14"/>
            <p:cNvSpPr>
              <a:spLocks noChangeArrowheads="1"/>
            </p:cNvSpPr>
            <p:nvPr>
              <p:custDataLst>
                <p:tags r:id="rId84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" name="Group 15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1992313" y="1076325"/>
            <a:ext cx="227012" cy="1366838"/>
            <a:chOff x="1063" y="1156"/>
            <a:chExt cx="143" cy="861"/>
          </a:xfrm>
        </p:grpSpPr>
        <p:sp>
          <p:nvSpPr>
            <p:cNvPr id="54376" name="Oval 16"/>
            <p:cNvSpPr>
              <a:spLocks noChangeArrowheads="1"/>
            </p:cNvSpPr>
            <p:nvPr>
              <p:custDataLst>
                <p:tags r:id="rId81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77" name="Rectangle 17"/>
            <p:cNvSpPr>
              <a:spLocks noChangeArrowheads="1"/>
            </p:cNvSpPr>
            <p:nvPr>
              <p:custDataLst>
                <p:tags r:id="rId82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" name="Group 18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2901950" y="1152525"/>
            <a:ext cx="5918200" cy="5235575"/>
            <a:chOff x="2019" y="869"/>
            <a:chExt cx="3382" cy="3155"/>
          </a:xfrm>
        </p:grpSpPr>
        <p:sp>
          <p:nvSpPr>
            <p:cNvPr id="54318" name="AutoShape 19"/>
            <p:cNvSpPr>
              <a:spLocks noChangeArrowheads="1"/>
            </p:cNvSpPr>
            <p:nvPr>
              <p:custDataLst>
                <p:tags r:id="rId23"/>
              </p:custDataLst>
            </p:nvPr>
          </p:nvSpPr>
          <p:spPr bwMode="auto">
            <a:xfrm>
              <a:off x="3884" y="869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5</a:t>
              </a:r>
            </a:p>
          </p:txBody>
        </p:sp>
        <p:sp>
          <p:nvSpPr>
            <p:cNvPr id="54319" name="AutoShape 20"/>
            <p:cNvSpPr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 flipV="1">
              <a:off x="3119" y="1491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4</a:t>
              </a:r>
            </a:p>
          </p:txBody>
        </p:sp>
        <p:sp>
          <p:nvSpPr>
            <p:cNvPr id="54320" name="AutoShape 21"/>
            <p:cNvSpPr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 flipV="1">
              <a:off x="4744" y="1491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3</a:t>
              </a:r>
            </a:p>
          </p:txBody>
        </p:sp>
        <p:sp>
          <p:nvSpPr>
            <p:cNvPr id="54321" name="AutoShape 22"/>
            <p:cNvSpPr>
              <a:spLocks noChangeArrowheads="1"/>
            </p:cNvSpPr>
            <p:nvPr>
              <p:custDataLst>
                <p:tags r:id="rId26"/>
              </p:custDataLst>
            </p:nvPr>
          </p:nvSpPr>
          <p:spPr bwMode="auto">
            <a:xfrm>
              <a:off x="2689" y="2017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3</a:t>
              </a:r>
            </a:p>
          </p:txBody>
        </p:sp>
        <p:sp>
          <p:nvSpPr>
            <p:cNvPr id="54322" name="AutoShape 23"/>
            <p:cNvSpPr>
              <a:spLocks noChangeArrowheads="1"/>
            </p:cNvSpPr>
            <p:nvPr>
              <p:custDataLst>
                <p:tags r:id="rId27"/>
              </p:custDataLst>
            </p:nvPr>
          </p:nvSpPr>
          <p:spPr bwMode="auto">
            <a:xfrm>
              <a:off x="3454" y="2017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2</a:t>
              </a:r>
            </a:p>
          </p:txBody>
        </p:sp>
        <p:sp>
          <p:nvSpPr>
            <p:cNvPr id="54323" name="AutoShape 24"/>
            <p:cNvSpPr>
              <a:spLocks noChangeArrowheads="1"/>
            </p:cNvSpPr>
            <p:nvPr>
              <p:custDataLst>
                <p:tags r:id="rId28"/>
              </p:custDataLst>
            </p:nvPr>
          </p:nvSpPr>
          <p:spPr bwMode="auto">
            <a:xfrm>
              <a:off x="4362" y="1969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2</a:t>
              </a:r>
            </a:p>
          </p:txBody>
        </p:sp>
        <p:sp>
          <p:nvSpPr>
            <p:cNvPr id="54324" name="AutoShape 25"/>
            <p:cNvSpPr>
              <a:spLocks noChangeArrowheads="1"/>
            </p:cNvSpPr>
            <p:nvPr>
              <p:custDataLst>
                <p:tags r:id="rId29"/>
              </p:custDataLst>
            </p:nvPr>
          </p:nvSpPr>
          <p:spPr bwMode="auto">
            <a:xfrm>
              <a:off x="5079" y="1969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4325" name="Line 26"/>
            <p:cNvSpPr>
              <a:spLocks noChangeShapeType="1"/>
            </p:cNvSpPr>
            <p:nvPr>
              <p:custDataLst>
                <p:tags r:id="rId30"/>
              </p:custDataLst>
            </p:nvPr>
          </p:nvSpPr>
          <p:spPr bwMode="auto">
            <a:xfrm flipH="1">
              <a:off x="3262" y="1108"/>
              <a:ext cx="765" cy="38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26" name="Line 27"/>
            <p:cNvSpPr>
              <a:spLocks noChangeShapeType="1"/>
            </p:cNvSpPr>
            <p:nvPr>
              <p:custDataLst>
                <p:tags r:id="rId31"/>
              </p:custDataLst>
            </p:nvPr>
          </p:nvSpPr>
          <p:spPr bwMode="auto">
            <a:xfrm>
              <a:off x="4027" y="1108"/>
              <a:ext cx="861" cy="38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27" name="Text Box 28"/>
            <p:cNvSpPr txBox="1">
              <a:spLocks noChangeArrowheads="1"/>
            </p:cNvSpPr>
            <p:nvPr>
              <p:custDataLst>
                <p:tags r:id="rId32"/>
              </p:custDataLst>
            </p:nvPr>
          </p:nvSpPr>
          <p:spPr bwMode="auto">
            <a:xfrm>
              <a:off x="3396" y="1130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4328" name="Text Box 29"/>
            <p:cNvSpPr txBox="1">
              <a:spLocks noChangeArrowheads="1"/>
            </p:cNvSpPr>
            <p:nvPr>
              <p:custDataLst>
                <p:tags r:id="rId33"/>
              </p:custDataLst>
            </p:nvPr>
          </p:nvSpPr>
          <p:spPr bwMode="auto">
            <a:xfrm>
              <a:off x="4505" y="1108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4329" name="Line 30"/>
            <p:cNvSpPr>
              <a:spLocks noChangeShapeType="1"/>
            </p:cNvSpPr>
            <p:nvPr>
              <p:custDataLst>
                <p:tags r:id="rId34"/>
              </p:custDataLst>
            </p:nvPr>
          </p:nvSpPr>
          <p:spPr bwMode="auto">
            <a:xfrm flipH="1">
              <a:off x="2832" y="1730"/>
              <a:ext cx="383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30" name="Line 31"/>
            <p:cNvSpPr>
              <a:spLocks noChangeShapeType="1"/>
            </p:cNvSpPr>
            <p:nvPr>
              <p:custDataLst>
                <p:tags r:id="rId35"/>
              </p:custDataLst>
            </p:nvPr>
          </p:nvSpPr>
          <p:spPr bwMode="auto">
            <a:xfrm>
              <a:off x="3310" y="1730"/>
              <a:ext cx="287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31" name="Line 32"/>
            <p:cNvSpPr>
              <a:spLocks noChangeShapeType="1"/>
            </p:cNvSpPr>
            <p:nvPr>
              <p:custDataLst>
                <p:tags r:id="rId36"/>
              </p:custDataLst>
            </p:nvPr>
          </p:nvSpPr>
          <p:spPr bwMode="auto">
            <a:xfrm flipH="1">
              <a:off x="4505" y="1682"/>
              <a:ext cx="287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32" name="Line 33"/>
            <p:cNvSpPr>
              <a:spLocks noChangeShapeType="1"/>
            </p:cNvSpPr>
            <p:nvPr>
              <p:custDataLst>
                <p:tags r:id="rId37"/>
              </p:custDataLst>
            </p:nvPr>
          </p:nvSpPr>
          <p:spPr bwMode="auto">
            <a:xfrm>
              <a:off x="4936" y="1682"/>
              <a:ext cx="287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33" name="Text Box 34"/>
            <p:cNvSpPr txBox="1">
              <a:spLocks noChangeArrowheads="1"/>
            </p:cNvSpPr>
            <p:nvPr>
              <p:custDataLst>
                <p:tags r:id="rId38"/>
              </p:custDataLst>
            </p:nvPr>
          </p:nvSpPr>
          <p:spPr bwMode="auto">
            <a:xfrm>
              <a:off x="2880" y="1682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4334" name="Text Box 35"/>
            <p:cNvSpPr txBox="1">
              <a:spLocks noChangeArrowheads="1"/>
            </p:cNvSpPr>
            <p:nvPr>
              <p:custDataLst>
                <p:tags r:id="rId39"/>
              </p:custDataLst>
            </p:nvPr>
          </p:nvSpPr>
          <p:spPr bwMode="auto">
            <a:xfrm>
              <a:off x="4410" y="1634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4335" name="Text Box 36"/>
            <p:cNvSpPr txBox="1">
              <a:spLocks noChangeArrowheads="1"/>
            </p:cNvSpPr>
            <p:nvPr>
              <p:custDataLst>
                <p:tags r:id="rId40"/>
              </p:custDataLst>
            </p:nvPr>
          </p:nvSpPr>
          <p:spPr bwMode="auto">
            <a:xfrm>
              <a:off x="3454" y="1634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4336" name="Text Box 37"/>
            <p:cNvSpPr txBox="1">
              <a:spLocks noChangeArrowheads="1"/>
            </p:cNvSpPr>
            <p:nvPr>
              <p:custDataLst>
                <p:tags r:id="rId41"/>
              </p:custDataLst>
            </p:nvPr>
          </p:nvSpPr>
          <p:spPr bwMode="auto">
            <a:xfrm>
              <a:off x="5127" y="1634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4337" name="AutoShape 38"/>
            <p:cNvSpPr>
              <a:spLocks noChangeArrowheads="1"/>
            </p:cNvSpPr>
            <p:nvPr>
              <p:custDataLst>
                <p:tags r:id="rId42"/>
              </p:custDataLst>
            </p:nvPr>
          </p:nvSpPr>
          <p:spPr bwMode="auto">
            <a:xfrm flipV="1">
              <a:off x="5079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4338" name="Line 39"/>
            <p:cNvSpPr>
              <a:spLocks noChangeShapeType="1"/>
            </p:cNvSpPr>
            <p:nvPr>
              <p:custDataLst>
                <p:tags r:id="rId43"/>
              </p:custDataLst>
            </p:nvPr>
          </p:nvSpPr>
          <p:spPr bwMode="auto">
            <a:xfrm>
              <a:off x="5223" y="2208"/>
              <a:ext cx="0" cy="4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39" name="Text Box 40"/>
            <p:cNvSpPr txBox="1">
              <a:spLocks noChangeArrowheads="1"/>
            </p:cNvSpPr>
            <p:nvPr>
              <p:custDataLst>
                <p:tags r:id="rId44"/>
              </p:custDataLst>
            </p:nvPr>
          </p:nvSpPr>
          <p:spPr bwMode="auto">
            <a:xfrm>
              <a:off x="5223" y="2351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4340" name="AutoShape 41"/>
            <p:cNvSpPr>
              <a:spLocks noChangeArrowheads="1"/>
            </p:cNvSpPr>
            <p:nvPr>
              <p:custDataLst>
                <p:tags r:id="rId45"/>
              </p:custDataLst>
            </p:nvPr>
          </p:nvSpPr>
          <p:spPr bwMode="auto">
            <a:xfrm flipV="1">
              <a:off x="4601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4341" name="AutoShape 42"/>
            <p:cNvSpPr>
              <a:spLocks noChangeArrowheads="1"/>
            </p:cNvSpPr>
            <p:nvPr>
              <p:custDataLst>
                <p:tags r:id="rId46"/>
              </p:custDataLst>
            </p:nvPr>
          </p:nvSpPr>
          <p:spPr bwMode="auto">
            <a:xfrm flipV="1">
              <a:off x="4171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4342" name="AutoShape 43"/>
            <p:cNvSpPr>
              <a:spLocks noChangeArrowheads="1"/>
            </p:cNvSpPr>
            <p:nvPr>
              <p:custDataLst>
                <p:tags r:id="rId47"/>
              </p:custDataLst>
            </p:nvPr>
          </p:nvSpPr>
          <p:spPr bwMode="auto">
            <a:xfrm flipV="1">
              <a:off x="2450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2</a:t>
              </a:r>
            </a:p>
          </p:txBody>
        </p:sp>
        <p:sp>
          <p:nvSpPr>
            <p:cNvPr id="54343" name="AutoShape 44"/>
            <p:cNvSpPr>
              <a:spLocks noChangeArrowheads="1"/>
            </p:cNvSpPr>
            <p:nvPr>
              <p:custDataLst>
                <p:tags r:id="rId48"/>
              </p:custDataLst>
            </p:nvPr>
          </p:nvSpPr>
          <p:spPr bwMode="auto">
            <a:xfrm flipV="1">
              <a:off x="2880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4344" name="AutoShape 45"/>
            <p:cNvSpPr>
              <a:spLocks noChangeArrowheads="1"/>
            </p:cNvSpPr>
            <p:nvPr>
              <p:custDataLst>
                <p:tags r:id="rId49"/>
              </p:custDataLst>
            </p:nvPr>
          </p:nvSpPr>
          <p:spPr bwMode="auto">
            <a:xfrm flipV="1">
              <a:off x="3262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4345" name="AutoShape 46"/>
            <p:cNvSpPr>
              <a:spLocks noChangeArrowheads="1"/>
            </p:cNvSpPr>
            <p:nvPr>
              <p:custDataLst>
                <p:tags r:id="rId50"/>
              </p:custDataLst>
            </p:nvPr>
          </p:nvSpPr>
          <p:spPr bwMode="auto">
            <a:xfrm flipV="1">
              <a:off x="3693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4346" name="Line 47"/>
            <p:cNvSpPr>
              <a:spLocks noChangeShapeType="1"/>
            </p:cNvSpPr>
            <p:nvPr>
              <p:custDataLst>
                <p:tags r:id="rId51"/>
              </p:custDataLst>
            </p:nvPr>
          </p:nvSpPr>
          <p:spPr bwMode="auto">
            <a:xfrm flipH="1">
              <a:off x="4314" y="2208"/>
              <a:ext cx="191" cy="4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47" name="Line 48"/>
            <p:cNvSpPr>
              <a:spLocks noChangeShapeType="1"/>
            </p:cNvSpPr>
            <p:nvPr>
              <p:custDataLst>
                <p:tags r:id="rId52"/>
              </p:custDataLst>
            </p:nvPr>
          </p:nvSpPr>
          <p:spPr bwMode="auto">
            <a:xfrm>
              <a:off x="4505" y="2208"/>
              <a:ext cx="239" cy="4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48" name="Line 49"/>
            <p:cNvSpPr>
              <a:spLocks noChangeShapeType="1"/>
            </p:cNvSpPr>
            <p:nvPr>
              <p:custDataLst>
                <p:tags r:id="rId53"/>
              </p:custDataLst>
            </p:nvPr>
          </p:nvSpPr>
          <p:spPr bwMode="auto">
            <a:xfrm>
              <a:off x="3597" y="2256"/>
              <a:ext cx="239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49" name="Line 50"/>
            <p:cNvSpPr>
              <a:spLocks noChangeShapeType="1"/>
            </p:cNvSpPr>
            <p:nvPr>
              <p:custDataLst>
                <p:tags r:id="rId54"/>
              </p:custDataLst>
            </p:nvPr>
          </p:nvSpPr>
          <p:spPr bwMode="auto">
            <a:xfrm flipH="1">
              <a:off x="3406" y="2256"/>
              <a:ext cx="191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50" name="Line 51"/>
            <p:cNvSpPr>
              <a:spLocks noChangeShapeType="1"/>
            </p:cNvSpPr>
            <p:nvPr>
              <p:custDataLst>
                <p:tags r:id="rId55"/>
              </p:custDataLst>
            </p:nvPr>
          </p:nvSpPr>
          <p:spPr bwMode="auto">
            <a:xfrm>
              <a:off x="2832" y="2256"/>
              <a:ext cx="191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51" name="Line 52"/>
            <p:cNvSpPr>
              <a:spLocks noChangeShapeType="1"/>
            </p:cNvSpPr>
            <p:nvPr>
              <p:custDataLst>
                <p:tags r:id="rId56"/>
              </p:custDataLst>
            </p:nvPr>
          </p:nvSpPr>
          <p:spPr bwMode="auto">
            <a:xfrm flipH="1">
              <a:off x="2545" y="2256"/>
              <a:ext cx="287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52" name="Text Box 53"/>
            <p:cNvSpPr txBox="1">
              <a:spLocks noChangeArrowheads="1"/>
            </p:cNvSpPr>
            <p:nvPr>
              <p:custDataLst>
                <p:tags r:id="rId57"/>
              </p:custDataLst>
            </p:nvPr>
          </p:nvSpPr>
          <p:spPr bwMode="auto">
            <a:xfrm>
              <a:off x="2498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4353" name="Text Box 54"/>
            <p:cNvSpPr txBox="1">
              <a:spLocks noChangeArrowheads="1"/>
            </p:cNvSpPr>
            <p:nvPr>
              <p:custDataLst>
                <p:tags r:id="rId58"/>
              </p:custDataLst>
            </p:nvPr>
          </p:nvSpPr>
          <p:spPr bwMode="auto">
            <a:xfrm>
              <a:off x="3310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4354" name="Text Box 55"/>
            <p:cNvSpPr txBox="1">
              <a:spLocks noChangeArrowheads="1"/>
            </p:cNvSpPr>
            <p:nvPr>
              <p:custDataLst>
                <p:tags r:id="rId59"/>
              </p:custDataLst>
            </p:nvPr>
          </p:nvSpPr>
          <p:spPr bwMode="auto">
            <a:xfrm>
              <a:off x="4219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4355" name="Text Box 56"/>
            <p:cNvSpPr txBox="1">
              <a:spLocks noChangeArrowheads="1"/>
            </p:cNvSpPr>
            <p:nvPr>
              <p:custDataLst>
                <p:tags r:id="rId60"/>
              </p:custDataLst>
            </p:nvPr>
          </p:nvSpPr>
          <p:spPr bwMode="auto">
            <a:xfrm>
              <a:off x="2928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4356" name="Text Box 57"/>
            <p:cNvSpPr txBox="1">
              <a:spLocks noChangeArrowheads="1"/>
            </p:cNvSpPr>
            <p:nvPr>
              <p:custDataLst>
                <p:tags r:id="rId61"/>
              </p:custDataLst>
            </p:nvPr>
          </p:nvSpPr>
          <p:spPr bwMode="auto">
            <a:xfrm>
              <a:off x="3693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4357" name="Text Box 58"/>
            <p:cNvSpPr txBox="1">
              <a:spLocks noChangeArrowheads="1"/>
            </p:cNvSpPr>
            <p:nvPr>
              <p:custDataLst>
                <p:tags r:id="rId62"/>
              </p:custDataLst>
            </p:nvPr>
          </p:nvSpPr>
          <p:spPr bwMode="auto">
            <a:xfrm>
              <a:off x="4601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4358" name="AutoShape 59"/>
            <p:cNvSpPr>
              <a:spLocks noChangeArrowheads="1"/>
            </p:cNvSpPr>
            <p:nvPr>
              <p:custDataLst>
                <p:tags r:id="rId63"/>
              </p:custDataLst>
            </p:nvPr>
          </p:nvSpPr>
          <p:spPr bwMode="auto">
            <a:xfrm>
              <a:off x="2019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4359" name="AutoShape 60"/>
            <p:cNvSpPr>
              <a:spLocks noChangeArrowheads="1"/>
            </p:cNvSpPr>
            <p:nvPr>
              <p:custDataLst>
                <p:tags r:id="rId64"/>
              </p:custDataLst>
            </p:nvPr>
          </p:nvSpPr>
          <p:spPr bwMode="auto">
            <a:xfrm>
              <a:off x="2450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4360" name="AutoShape 61"/>
            <p:cNvSpPr>
              <a:spLocks noChangeArrowheads="1"/>
            </p:cNvSpPr>
            <p:nvPr>
              <p:custDataLst>
                <p:tags r:id="rId65"/>
              </p:custDataLst>
            </p:nvPr>
          </p:nvSpPr>
          <p:spPr bwMode="auto">
            <a:xfrm>
              <a:off x="2880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4361" name="AutoShape 62"/>
            <p:cNvSpPr>
              <a:spLocks noChangeArrowheads="1"/>
            </p:cNvSpPr>
            <p:nvPr>
              <p:custDataLst>
                <p:tags r:id="rId66"/>
              </p:custDataLst>
            </p:nvPr>
          </p:nvSpPr>
          <p:spPr bwMode="auto">
            <a:xfrm>
              <a:off x="3262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4362" name="AutoShape 63"/>
            <p:cNvSpPr>
              <a:spLocks noChangeArrowheads="1"/>
            </p:cNvSpPr>
            <p:nvPr>
              <p:custDataLst>
                <p:tags r:id="rId67"/>
              </p:custDataLst>
            </p:nvPr>
          </p:nvSpPr>
          <p:spPr bwMode="auto">
            <a:xfrm>
              <a:off x="4171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4363" name="AutoShape 64"/>
            <p:cNvSpPr>
              <a:spLocks noChangeArrowheads="1"/>
            </p:cNvSpPr>
            <p:nvPr>
              <p:custDataLst>
                <p:tags r:id="rId68"/>
              </p:custDataLst>
            </p:nvPr>
          </p:nvSpPr>
          <p:spPr bwMode="auto">
            <a:xfrm flipV="1">
              <a:off x="2019" y="3785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4364" name="Line 65"/>
            <p:cNvSpPr>
              <a:spLocks noChangeShapeType="1"/>
            </p:cNvSpPr>
            <p:nvPr>
              <p:custDataLst>
                <p:tags r:id="rId69"/>
              </p:custDataLst>
            </p:nvPr>
          </p:nvSpPr>
          <p:spPr bwMode="auto">
            <a:xfrm flipH="1">
              <a:off x="2163" y="2925"/>
              <a:ext cx="43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65" name="Line 66"/>
            <p:cNvSpPr>
              <a:spLocks noChangeShapeType="1"/>
            </p:cNvSpPr>
            <p:nvPr>
              <p:custDataLst>
                <p:tags r:id="rId70"/>
              </p:custDataLst>
            </p:nvPr>
          </p:nvSpPr>
          <p:spPr bwMode="auto">
            <a:xfrm>
              <a:off x="2593" y="2925"/>
              <a:ext cx="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66" name="Line 67"/>
            <p:cNvSpPr>
              <a:spLocks noChangeShapeType="1"/>
            </p:cNvSpPr>
            <p:nvPr>
              <p:custDataLst>
                <p:tags r:id="rId71"/>
              </p:custDataLst>
            </p:nvPr>
          </p:nvSpPr>
          <p:spPr bwMode="auto">
            <a:xfrm>
              <a:off x="3023" y="2925"/>
              <a:ext cx="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67" name="Line 68"/>
            <p:cNvSpPr>
              <a:spLocks noChangeShapeType="1"/>
            </p:cNvSpPr>
            <p:nvPr>
              <p:custDataLst>
                <p:tags r:id="rId72"/>
              </p:custDataLst>
            </p:nvPr>
          </p:nvSpPr>
          <p:spPr bwMode="auto">
            <a:xfrm>
              <a:off x="3406" y="2925"/>
              <a:ext cx="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68" name="Line 69"/>
            <p:cNvSpPr>
              <a:spLocks noChangeShapeType="1"/>
            </p:cNvSpPr>
            <p:nvPr>
              <p:custDataLst>
                <p:tags r:id="rId73"/>
              </p:custDataLst>
            </p:nvPr>
          </p:nvSpPr>
          <p:spPr bwMode="auto">
            <a:xfrm>
              <a:off x="4314" y="2877"/>
              <a:ext cx="0" cy="33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69" name="Line 70"/>
            <p:cNvSpPr>
              <a:spLocks noChangeShapeType="1"/>
            </p:cNvSpPr>
            <p:nvPr>
              <p:custDataLst>
                <p:tags r:id="rId74"/>
              </p:custDataLst>
            </p:nvPr>
          </p:nvSpPr>
          <p:spPr bwMode="auto">
            <a:xfrm>
              <a:off x="2163" y="3451"/>
              <a:ext cx="0" cy="33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70" name="Text Box 71"/>
            <p:cNvSpPr txBox="1">
              <a:spLocks noChangeArrowheads="1"/>
            </p:cNvSpPr>
            <p:nvPr>
              <p:custDataLst>
                <p:tags r:id="rId75"/>
              </p:custDataLst>
            </p:nvPr>
          </p:nvSpPr>
          <p:spPr bwMode="auto">
            <a:xfrm>
              <a:off x="2211" y="2877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4371" name="Text Box 72"/>
            <p:cNvSpPr txBox="1">
              <a:spLocks noChangeArrowheads="1"/>
            </p:cNvSpPr>
            <p:nvPr>
              <p:custDataLst>
                <p:tags r:id="rId76"/>
              </p:custDataLst>
            </p:nvPr>
          </p:nvSpPr>
          <p:spPr bwMode="auto">
            <a:xfrm>
              <a:off x="3023" y="2925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4372" name="Text Box 73"/>
            <p:cNvSpPr txBox="1">
              <a:spLocks noChangeArrowheads="1"/>
            </p:cNvSpPr>
            <p:nvPr>
              <p:custDataLst>
                <p:tags r:id="rId77"/>
              </p:custDataLst>
            </p:nvPr>
          </p:nvSpPr>
          <p:spPr bwMode="auto">
            <a:xfrm>
              <a:off x="3406" y="297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4373" name="Text Box 74"/>
            <p:cNvSpPr txBox="1">
              <a:spLocks noChangeArrowheads="1"/>
            </p:cNvSpPr>
            <p:nvPr>
              <p:custDataLst>
                <p:tags r:id="rId78"/>
              </p:custDataLst>
            </p:nvPr>
          </p:nvSpPr>
          <p:spPr bwMode="auto">
            <a:xfrm>
              <a:off x="4123" y="2925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4374" name="Text Box 75"/>
            <p:cNvSpPr txBox="1">
              <a:spLocks noChangeArrowheads="1"/>
            </p:cNvSpPr>
            <p:nvPr>
              <p:custDataLst>
                <p:tags r:id="rId79"/>
              </p:custDataLst>
            </p:nvPr>
          </p:nvSpPr>
          <p:spPr bwMode="auto">
            <a:xfrm>
              <a:off x="2163" y="3499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4375" name="Text Box 76"/>
            <p:cNvSpPr txBox="1">
              <a:spLocks noChangeArrowheads="1"/>
            </p:cNvSpPr>
            <p:nvPr>
              <p:custDataLst>
                <p:tags r:id="rId80"/>
              </p:custDataLst>
            </p:nvPr>
          </p:nvSpPr>
          <p:spPr bwMode="auto">
            <a:xfrm>
              <a:off x="2593" y="297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</p:grpSp>
      <p:sp>
        <p:nvSpPr>
          <p:cNvPr id="54281" name="Text Box 77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46063" y="2670175"/>
            <a:ext cx="2713037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Take 1 or 2 at each turn</a:t>
            </a:r>
          </a:p>
          <a:p>
            <a:r>
              <a:rPr lang="en-US"/>
              <a:t>Goal: take the last match</a:t>
            </a:r>
          </a:p>
        </p:txBody>
      </p:sp>
      <p:sp>
        <p:nvSpPr>
          <p:cNvPr id="54282" name="Text Box 78" hidden="1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103813" y="1354138"/>
            <a:ext cx="735012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MAX</a:t>
            </a:r>
          </a:p>
        </p:txBody>
      </p:sp>
      <p:sp>
        <p:nvSpPr>
          <p:cNvPr id="54283" name="Text Box 79" hidden="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889375" y="2341563"/>
            <a:ext cx="649288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MIN</a:t>
            </a:r>
          </a:p>
        </p:txBody>
      </p:sp>
      <p:sp>
        <p:nvSpPr>
          <p:cNvPr id="54284" name="Text Box 80" hidden="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901950" y="4162425"/>
            <a:ext cx="649288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MIN</a:t>
            </a:r>
          </a:p>
        </p:txBody>
      </p:sp>
      <p:sp>
        <p:nvSpPr>
          <p:cNvPr id="54285" name="Text Box 81" hidden="1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3357563" y="3100388"/>
            <a:ext cx="735012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MAX</a:t>
            </a:r>
          </a:p>
        </p:txBody>
      </p:sp>
      <p:sp>
        <p:nvSpPr>
          <p:cNvPr id="54286" name="Text Box 82" hidden="1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219325" y="5073650"/>
            <a:ext cx="735013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MAX</a:t>
            </a:r>
          </a:p>
        </p:txBody>
      </p:sp>
      <p:sp>
        <p:nvSpPr>
          <p:cNvPr id="54287" name="AutoShape 83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 flipV="1">
            <a:off x="473075" y="4416425"/>
            <a:ext cx="455613" cy="379413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W</a:t>
            </a:r>
          </a:p>
        </p:txBody>
      </p:sp>
      <p:sp>
        <p:nvSpPr>
          <p:cNvPr id="54288" name="AutoShape 84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473075" y="5175250"/>
            <a:ext cx="455613" cy="379413"/>
          </a:xfrm>
          <a:prstGeom prst="triangle">
            <a:avLst>
              <a:gd name="adj" fmla="val 50000"/>
            </a:avLst>
          </a:prstGeom>
          <a:solidFill>
            <a:srgbClr val="FF7C8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W</a:t>
            </a:r>
          </a:p>
        </p:txBody>
      </p:sp>
      <p:sp>
        <p:nvSpPr>
          <p:cNvPr id="54289" name="Text Box 85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989013" y="4451350"/>
            <a:ext cx="6985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= 1.0</a:t>
            </a:r>
          </a:p>
        </p:txBody>
      </p:sp>
      <p:sp>
        <p:nvSpPr>
          <p:cNvPr id="54290" name="Text Box 86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1004888" y="5175250"/>
            <a:ext cx="7747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= -1.0</a:t>
            </a:r>
          </a:p>
        </p:txBody>
      </p:sp>
      <p:sp>
        <p:nvSpPr>
          <p:cNvPr id="54291" name="Text Box 87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701675" y="3656013"/>
            <a:ext cx="120015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MAX wins</a:t>
            </a:r>
          </a:p>
        </p:txBody>
      </p:sp>
      <p:sp>
        <p:nvSpPr>
          <p:cNvPr id="54292" name="Text Box 88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322263" y="5857875"/>
            <a:ext cx="1276350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MIN wins/</a:t>
            </a:r>
          </a:p>
          <a:p>
            <a:r>
              <a:rPr lang="en-US"/>
              <a:t>MAX loses</a:t>
            </a:r>
          </a:p>
        </p:txBody>
      </p:sp>
      <p:sp>
        <p:nvSpPr>
          <p:cNvPr id="54293" name="Line 89"/>
          <p:cNvSpPr>
            <a:spLocks noChangeShapeType="1"/>
          </p:cNvSpPr>
          <p:nvPr>
            <p:custDataLst>
              <p:tags r:id="rId20"/>
            </p:custDataLst>
          </p:nvPr>
        </p:nvSpPr>
        <p:spPr bwMode="auto">
          <a:xfrm flipH="1">
            <a:off x="852488" y="4035425"/>
            <a:ext cx="379412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294" name="Line 90"/>
          <p:cNvSpPr>
            <a:spLocks noChangeShapeType="1"/>
          </p:cNvSpPr>
          <p:nvPr>
            <p:custDataLst>
              <p:tags r:id="rId21"/>
            </p:custDataLst>
          </p:nvPr>
        </p:nvSpPr>
        <p:spPr bwMode="auto">
          <a:xfrm flipH="1" flipV="1">
            <a:off x="852488" y="5629275"/>
            <a:ext cx="2286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295" name="Rectangle 91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169863" y="3429000"/>
            <a:ext cx="1973262" cy="32639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296" name="Text Box 92"/>
          <p:cNvSpPr txBox="1">
            <a:spLocks noChangeArrowheads="1"/>
          </p:cNvSpPr>
          <p:nvPr/>
        </p:nvSpPr>
        <p:spPr bwMode="auto">
          <a:xfrm>
            <a:off x="5562600" y="1219200"/>
            <a:ext cx="6858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MAX</a:t>
            </a:r>
          </a:p>
        </p:txBody>
      </p:sp>
      <p:sp>
        <p:nvSpPr>
          <p:cNvPr id="54297" name="Text Box 93"/>
          <p:cNvSpPr txBox="1">
            <a:spLocks noChangeArrowheads="1"/>
          </p:cNvSpPr>
          <p:nvPr/>
        </p:nvSpPr>
        <p:spPr bwMode="auto">
          <a:xfrm>
            <a:off x="3429000" y="31384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MAX</a:t>
            </a:r>
          </a:p>
        </p:txBody>
      </p:sp>
      <p:sp>
        <p:nvSpPr>
          <p:cNvPr id="54298" name="Text Box 94"/>
          <p:cNvSpPr txBox="1">
            <a:spLocks noChangeArrowheads="1"/>
          </p:cNvSpPr>
          <p:nvPr/>
        </p:nvSpPr>
        <p:spPr bwMode="auto">
          <a:xfrm>
            <a:off x="2362200" y="50434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MAX</a:t>
            </a:r>
          </a:p>
        </p:txBody>
      </p:sp>
      <p:sp>
        <p:nvSpPr>
          <p:cNvPr id="54299" name="Text Box 95"/>
          <p:cNvSpPr txBox="1">
            <a:spLocks noChangeArrowheads="1"/>
          </p:cNvSpPr>
          <p:nvPr/>
        </p:nvSpPr>
        <p:spPr bwMode="auto">
          <a:xfrm>
            <a:off x="4267200" y="20716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MIN</a:t>
            </a:r>
          </a:p>
        </p:txBody>
      </p:sp>
      <p:sp>
        <p:nvSpPr>
          <p:cNvPr id="54300" name="Text Box 96"/>
          <p:cNvSpPr txBox="1">
            <a:spLocks noChangeArrowheads="1"/>
          </p:cNvSpPr>
          <p:nvPr/>
        </p:nvSpPr>
        <p:spPr bwMode="auto">
          <a:xfrm>
            <a:off x="3048000" y="40528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MIN</a:t>
            </a:r>
          </a:p>
        </p:txBody>
      </p:sp>
      <p:sp>
        <p:nvSpPr>
          <p:cNvPr id="54301" name="Oval 97"/>
          <p:cNvSpPr>
            <a:spLocks noChangeArrowheads="1"/>
          </p:cNvSpPr>
          <p:nvPr/>
        </p:nvSpPr>
        <p:spPr bwMode="auto">
          <a:xfrm>
            <a:off x="3505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4302" name="Oval 98"/>
          <p:cNvSpPr>
            <a:spLocks noChangeArrowheads="1"/>
          </p:cNvSpPr>
          <p:nvPr/>
        </p:nvSpPr>
        <p:spPr bwMode="auto">
          <a:xfrm>
            <a:off x="2819400" y="60960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4303" name="Oval 99"/>
          <p:cNvSpPr>
            <a:spLocks noChangeArrowheads="1"/>
          </p:cNvSpPr>
          <p:nvPr/>
        </p:nvSpPr>
        <p:spPr bwMode="auto">
          <a:xfrm>
            <a:off x="5715000" y="44196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4304" name="Oval 100"/>
          <p:cNvSpPr>
            <a:spLocks noChangeArrowheads="1"/>
          </p:cNvSpPr>
          <p:nvPr/>
        </p:nvSpPr>
        <p:spPr bwMode="auto">
          <a:xfrm>
            <a:off x="7239000" y="4343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4305" name="Oval 101"/>
          <p:cNvSpPr>
            <a:spLocks noChangeArrowheads="1"/>
          </p:cNvSpPr>
          <p:nvPr/>
        </p:nvSpPr>
        <p:spPr bwMode="auto">
          <a:xfrm>
            <a:off x="8153400" y="4343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4306" name="Oval 102"/>
          <p:cNvSpPr>
            <a:spLocks noChangeArrowheads="1"/>
          </p:cNvSpPr>
          <p:nvPr/>
        </p:nvSpPr>
        <p:spPr bwMode="auto">
          <a:xfrm>
            <a:off x="4267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4307" name="Oval 103"/>
          <p:cNvSpPr>
            <a:spLocks noChangeArrowheads="1"/>
          </p:cNvSpPr>
          <p:nvPr/>
        </p:nvSpPr>
        <p:spPr bwMode="auto">
          <a:xfrm>
            <a:off x="5029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4308" name="Oval 104"/>
          <p:cNvSpPr>
            <a:spLocks noChangeArrowheads="1"/>
          </p:cNvSpPr>
          <p:nvPr/>
        </p:nvSpPr>
        <p:spPr bwMode="auto">
          <a:xfrm>
            <a:off x="6553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4309" name="Oval 105"/>
          <p:cNvSpPr>
            <a:spLocks noChangeArrowheads="1"/>
          </p:cNvSpPr>
          <p:nvPr/>
        </p:nvSpPr>
        <p:spPr bwMode="auto">
          <a:xfrm>
            <a:off x="2819400" y="5105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4310" name="Oval 106"/>
          <p:cNvSpPr>
            <a:spLocks noChangeArrowheads="1"/>
          </p:cNvSpPr>
          <p:nvPr/>
        </p:nvSpPr>
        <p:spPr bwMode="auto">
          <a:xfrm>
            <a:off x="3505200" y="42672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4311" name="Oval 107"/>
          <p:cNvSpPr>
            <a:spLocks noChangeArrowheads="1"/>
          </p:cNvSpPr>
          <p:nvPr/>
        </p:nvSpPr>
        <p:spPr bwMode="auto">
          <a:xfrm>
            <a:off x="4343400" y="42672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4312" name="Oval 108"/>
          <p:cNvSpPr>
            <a:spLocks noChangeArrowheads="1"/>
          </p:cNvSpPr>
          <p:nvPr/>
        </p:nvSpPr>
        <p:spPr bwMode="auto">
          <a:xfrm>
            <a:off x="5105400" y="42672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4313" name="Oval 109"/>
          <p:cNvSpPr>
            <a:spLocks noChangeArrowheads="1"/>
          </p:cNvSpPr>
          <p:nvPr/>
        </p:nvSpPr>
        <p:spPr bwMode="auto">
          <a:xfrm>
            <a:off x="6553200" y="4343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4314" name="Oval 110"/>
          <p:cNvSpPr>
            <a:spLocks noChangeArrowheads="1"/>
          </p:cNvSpPr>
          <p:nvPr/>
        </p:nvSpPr>
        <p:spPr bwMode="auto">
          <a:xfrm>
            <a:off x="5334000" y="3200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4315" name="Oval 111"/>
          <p:cNvSpPr>
            <a:spLocks noChangeArrowheads="1"/>
          </p:cNvSpPr>
          <p:nvPr/>
        </p:nvSpPr>
        <p:spPr bwMode="auto">
          <a:xfrm>
            <a:off x="6934200" y="3200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4317" name="Oval 113"/>
          <p:cNvSpPr>
            <a:spLocks noChangeArrowheads="1"/>
          </p:cNvSpPr>
          <p:nvPr/>
        </p:nvSpPr>
        <p:spPr bwMode="auto">
          <a:xfrm>
            <a:off x="3962400" y="32766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 dirty="0"/>
              <a:t>-1.0</a:t>
            </a:r>
          </a:p>
        </p:txBody>
      </p:sp>
      <p:sp>
        <p:nvSpPr>
          <p:cNvPr id="114" name="Oval 113"/>
          <p:cNvSpPr>
            <a:spLocks noChangeArrowheads="1"/>
          </p:cNvSpPr>
          <p:nvPr/>
        </p:nvSpPr>
        <p:spPr bwMode="auto">
          <a:xfrm>
            <a:off x="4724400" y="2438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 dirty="0"/>
              <a:t>-1.0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Baby Nim</a:t>
            </a:r>
          </a:p>
        </p:txBody>
      </p:sp>
      <p:grpSp>
        <p:nvGrpSpPr>
          <p:cNvPr id="2" name="Group 3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854075" y="1076325"/>
            <a:ext cx="227013" cy="1366838"/>
            <a:chOff x="1063" y="1156"/>
            <a:chExt cx="143" cy="861"/>
          </a:xfrm>
        </p:grpSpPr>
        <p:sp>
          <p:nvSpPr>
            <p:cNvPr id="54384" name="Oval 4"/>
            <p:cNvSpPr>
              <a:spLocks noChangeArrowheads="1"/>
            </p:cNvSpPr>
            <p:nvPr>
              <p:custDataLst>
                <p:tags r:id="rId89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85" name="Rectangle 5"/>
            <p:cNvSpPr>
              <a:spLocks noChangeArrowheads="1"/>
            </p:cNvSpPr>
            <p:nvPr>
              <p:custDataLst>
                <p:tags r:id="rId90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6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474663" y="1076325"/>
            <a:ext cx="227012" cy="1366838"/>
            <a:chOff x="1063" y="1156"/>
            <a:chExt cx="143" cy="861"/>
          </a:xfrm>
        </p:grpSpPr>
        <p:sp>
          <p:nvSpPr>
            <p:cNvPr id="54382" name="Oval 7"/>
            <p:cNvSpPr>
              <a:spLocks noChangeArrowheads="1"/>
            </p:cNvSpPr>
            <p:nvPr>
              <p:custDataLst>
                <p:tags r:id="rId87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83" name="Rectangle 8"/>
            <p:cNvSpPr>
              <a:spLocks noChangeArrowheads="1"/>
            </p:cNvSpPr>
            <p:nvPr>
              <p:custDataLst>
                <p:tags r:id="rId88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9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1233488" y="1076325"/>
            <a:ext cx="227012" cy="1366838"/>
            <a:chOff x="1063" y="1156"/>
            <a:chExt cx="143" cy="861"/>
          </a:xfrm>
        </p:grpSpPr>
        <p:sp>
          <p:nvSpPr>
            <p:cNvPr id="54380" name="Oval 10"/>
            <p:cNvSpPr>
              <a:spLocks noChangeArrowheads="1"/>
            </p:cNvSpPr>
            <p:nvPr>
              <p:custDataLst>
                <p:tags r:id="rId85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81" name="Rectangle 11"/>
            <p:cNvSpPr>
              <a:spLocks noChangeArrowheads="1"/>
            </p:cNvSpPr>
            <p:nvPr>
              <p:custDataLst>
                <p:tags r:id="rId86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12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1612900" y="1076325"/>
            <a:ext cx="227013" cy="1366838"/>
            <a:chOff x="1063" y="1156"/>
            <a:chExt cx="143" cy="861"/>
          </a:xfrm>
        </p:grpSpPr>
        <p:sp>
          <p:nvSpPr>
            <p:cNvPr id="54378" name="Oval 13"/>
            <p:cNvSpPr>
              <a:spLocks noChangeArrowheads="1"/>
            </p:cNvSpPr>
            <p:nvPr>
              <p:custDataLst>
                <p:tags r:id="rId83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79" name="Rectangle 14"/>
            <p:cNvSpPr>
              <a:spLocks noChangeArrowheads="1"/>
            </p:cNvSpPr>
            <p:nvPr>
              <p:custDataLst>
                <p:tags r:id="rId84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" name="Group 15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1992313" y="1076325"/>
            <a:ext cx="227012" cy="1366838"/>
            <a:chOff x="1063" y="1156"/>
            <a:chExt cx="143" cy="861"/>
          </a:xfrm>
        </p:grpSpPr>
        <p:sp>
          <p:nvSpPr>
            <p:cNvPr id="54376" name="Oval 16"/>
            <p:cNvSpPr>
              <a:spLocks noChangeArrowheads="1"/>
            </p:cNvSpPr>
            <p:nvPr>
              <p:custDataLst>
                <p:tags r:id="rId81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77" name="Rectangle 17"/>
            <p:cNvSpPr>
              <a:spLocks noChangeArrowheads="1"/>
            </p:cNvSpPr>
            <p:nvPr>
              <p:custDataLst>
                <p:tags r:id="rId82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" name="Group 18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2901950" y="1152525"/>
            <a:ext cx="5918200" cy="5235575"/>
            <a:chOff x="2019" y="869"/>
            <a:chExt cx="3382" cy="3155"/>
          </a:xfrm>
        </p:grpSpPr>
        <p:sp>
          <p:nvSpPr>
            <p:cNvPr id="54318" name="AutoShape 19"/>
            <p:cNvSpPr>
              <a:spLocks noChangeArrowheads="1"/>
            </p:cNvSpPr>
            <p:nvPr>
              <p:custDataLst>
                <p:tags r:id="rId23"/>
              </p:custDataLst>
            </p:nvPr>
          </p:nvSpPr>
          <p:spPr bwMode="auto">
            <a:xfrm>
              <a:off x="3884" y="869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5</a:t>
              </a:r>
            </a:p>
          </p:txBody>
        </p:sp>
        <p:sp>
          <p:nvSpPr>
            <p:cNvPr id="54319" name="AutoShape 20"/>
            <p:cNvSpPr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 flipV="1">
              <a:off x="3119" y="1491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4</a:t>
              </a:r>
            </a:p>
          </p:txBody>
        </p:sp>
        <p:sp>
          <p:nvSpPr>
            <p:cNvPr id="54320" name="AutoShape 21"/>
            <p:cNvSpPr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 flipV="1">
              <a:off x="4744" y="1491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3</a:t>
              </a:r>
            </a:p>
          </p:txBody>
        </p:sp>
        <p:sp>
          <p:nvSpPr>
            <p:cNvPr id="54321" name="AutoShape 22"/>
            <p:cNvSpPr>
              <a:spLocks noChangeArrowheads="1"/>
            </p:cNvSpPr>
            <p:nvPr>
              <p:custDataLst>
                <p:tags r:id="rId26"/>
              </p:custDataLst>
            </p:nvPr>
          </p:nvSpPr>
          <p:spPr bwMode="auto">
            <a:xfrm>
              <a:off x="2689" y="2017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3</a:t>
              </a:r>
            </a:p>
          </p:txBody>
        </p:sp>
        <p:sp>
          <p:nvSpPr>
            <p:cNvPr id="54322" name="AutoShape 23"/>
            <p:cNvSpPr>
              <a:spLocks noChangeArrowheads="1"/>
            </p:cNvSpPr>
            <p:nvPr>
              <p:custDataLst>
                <p:tags r:id="rId27"/>
              </p:custDataLst>
            </p:nvPr>
          </p:nvSpPr>
          <p:spPr bwMode="auto">
            <a:xfrm>
              <a:off x="3454" y="2017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2</a:t>
              </a:r>
            </a:p>
          </p:txBody>
        </p:sp>
        <p:sp>
          <p:nvSpPr>
            <p:cNvPr id="54323" name="AutoShape 24"/>
            <p:cNvSpPr>
              <a:spLocks noChangeArrowheads="1"/>
            </p:cNvSpPr>
            <p:nvPr>
              <p:custDataLst>
                <p:tags r:id="rId28"/>
              </p:custDataLst>
            </p:nvPr>
          </p:nvSpPr>
          <p:spPr bwMode="auto">
            <a:xfrm>
              <a:off x="4362" y="1969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2</a:t>
              </a:r>
            </a:p>
          </p:txBody>
        </p:sp>
        <p:sp>
          <p:nvSpPr>
            <p:cNvPr id="54324" name="AutoShape 25"/>
            <p:cNvSpPr>
              <a:spLocks noChangeArrowheads="1"/>
            </p:cNvSpPr>
            <p:nvPr>
              <p:custDataLst>
                <p:tags r:id="rId29"/>
              </p:custDataLst>
            </p:nvPr>
          </p:nvSpPr>
          <p:spPr bwMode="auto">
            <a:xfrm>
              <a:off x="5079" y="1969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4325" name="Line 26"/>
            <p:cNvSpPr>
              <a:spLocks noChangeShapeType="1"/>
            </p:cNvSpPr>
            <p:nvPr>
              <p:custDataLst>
                <p:tags r:id="rId30"/>
              </p:custDataLst>
            </p:nvPr>
          </p:nvSpPr>
          <p:spPr bwMode="auto">
            <a:xfrm flipH="1">
              <a:off x="3262" y="1108"/>
              <a:ext cx="765" cy="38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26" name="Line 27"/>
            <p:cNvSpPr>
              <a:spLocks noChangeShapeType="1"/>
            </p:cNvSpPr>
            <p:nvPr>
              <p:custDataLst>
                <p:tags r:id="rId31"/>
              </p:custDataLst>
            </p:nvPr>
          </p:nvSpPr>
          <p:spPr bwMode="auto">
            <a:xfrm>
              <a:off x="4027" y="1108"/>
              <a:ext cx="861" cy="38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27" name="Text Box 28"/>
            <p:cNvSpPr txBox="1">
              <a:spLocks noChangeArrowheads="1"/>
            </p:cNvSpPr>
            <p:nvPr>
              <p:custDataLst>
                <p:tags r:id="rId32"/>
              </p:custDataLst>
            </p:nvPr>
          </p:nvSpPr>
          <p:spPr bwMode="auto">
            <a:xfrm>
              <a:off x="3396" y="1130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4328" name="Text Box 29"/>
            <p:cNvSpPr txBox="1">
              <a:spLocks noChangeArrowheads="1"/>
            </p:cNvSpPr>
            <p:nvPr>
              <p:custDataLst>
                <p:tags r:id="rId33"/>
              </p:custDataLst>
            </p:nvPr>
          </p:nvSpPr>
          <p:spPr bwMode="auto">
            <a:xfrm>
              <a:off x="4505" y="1108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4329" name="Line 30"/>
            <p:cNvSpPr>
              <a:spLocks noChangeShapeType="1"/>
            </p:cNvSpPr>
            <p:nvPr>
              <p:custDataLst>
                <p:tags r:id="rId34"/>
              </p:custDataLst>
            </p:nvPr>
          </p:nvSpPr>
          <p:spPr bwMode="auto">
            <a:xfrm flipH="1">
              <a:off x="2832" y="1730"/>
              <a:ext cx="383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30" name="Line 31"/>
            <p:cNvSpPr>
              <a:spLocks noChangeShapeType="1"/>
            </p:cNvSpPr>
            <p:nvPr>
              <p:custDataLst>
                <p:tags r:id="rId35"/>
              </p:custDataLst>
            </p:nvPr>
          </p:nvSpPr>
          <p:spPr bwMode="auto">
            <a:xfrm>
              <a:off x="3310" y="1730"/>
              <a:ext cx="287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31" name="Line 32"/>
            <p:cNvSpPr>
              <a:spLocks noChangeShapeType="1"/>
            </p:cNvSpPr>
            <p:nvPr>
              <p:custDataLst>
                <p:tags r:id="rId36"/>
              </p:custDataLst>
            </p:nvPr>
          </p:nvSpPr>
          <p:spPr bwMode="auto">
            <a:xfrm flipH="1">
              <a:off x="4505" y="1682"/>
              <a:ext cx="287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32" name="Line 33"/>
            <p:cNvSpPr>
              <a:spLocks noChangeShapeType="1"/>
            </p:cNvSpPr>
            <p:nvPr>
              <p:custDataLst>
                <p:tags r:id="rId37"/>
              </p:custDataLst>
            </p:nvPr>
          </p:nvSpPr>
          <p:spPr bwMode="auto">
            <a:xfrm>
              <a:off x="4936" y="1682"/>
              <a:ext cx="287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33" name="Text Box 34"/>
            <p:cNvSpPr txBox="1">
              <a:spLocks noChangeArrowheads="1"/>
            </p:cNvSpPr>
            <p:nvPr>
              <p:custDataLst>
                <p:tags r:id="rId38"/>
              </p:custDataLst>
            </p:nvPr>
          </p:nvSpPr>
          <p:spPr bwMode="auto">
            <a:xfrm>
              <a:off x="2880" y="1682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4334" name="Text Box 35"/>
            <p:cNvSpPr txBox="1">
              <a:spLocks noChangeArrowheads="1"/>
            </p:cNvSpPr>
            <p:nvPr>
              <p:custDataLst>
                <p:tags r:id="rId39"/>
              </p:custDataLst>
            </p:nvPr>
          </p:nvSpPr>
          <p:spPr bwMode="auto">
            <a:xfrm>
              <a:off x="4410" y="1634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4335" name="Text Box 36"/>
            <p:cNvSpPr txBox="1">
              <a:spLocks noChangeArrowheads="1"/>
            </p:cNvSpPr>
            <p:nvPr>
              <p:custDataLst>
                <p:tags r:id="rId40"/>
              </p:custDataLst>
            </p:nvPr>
          </p:nvSpPr>
          <p:spPr bwMode="auto">
            <a:xfrm>
              <a:off x="3454" y="1634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4336" name="Text Box 37"/>
            <p:cNvSpPr txBox="1">
              <a:spLocks noChangeArrowheads="1"/>
            </p:cNvSpPr>
            <p:nvPr>
              <p:custDataLst>
                <p:tags r:id="rId41"/>
              </p:custDataLst>
            </p:nvPr>
          </p:nvSpPr>
          <p:spPr bwMode="auto">
            <a:xfrm>
              <a:off x="5127" y="1634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4337" name="AutoShape 38"/>
            <p:cNvSpPr>
              <a:spLocks noChangeArrowheads="1"/>
            </p:cNvSpPr>
            <p:nvPr>
              <p:custDataLst>
                <p:tags r:id="rId42"/>
              </p:custDataLst>
            </p:nvPr>
          </p:nvSpPr>
          <p:spPr bwMode="auto">
            <a:xfrm flipV="1">
              <a:off x="5079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4338" name="Line 39"/>
            <p:cNvSpPr>
              <a:spLocks noChangeShapeType="1"/>
            </p:cNvSpPr>
            <p:nvPr>
              <p:custDataLst>
                <p:tags r:id="rId43"/>
              </p:custDataLst>
            </p:nvPr>
          </p:nvSpPr>
          <p:spPr bwMode="auto">
            <a:xfrm>
              <a:off x="5223" y="2208"/>
              <a:ext cx="0" cy="4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39" name="Text Box 40"/>
            <p:cNvSpPr txBox="1">
              <a:spLocks noChangeArrowheads="1"/>
            </p:cNvSpPr>
            <p:nvPr>
              <p:custDataLst>
                <p:tags r:id="rId44"/>
              </p:custDataLst>
            </p:nvPr>
          </p:nvSpPr>
          <p:spPr bwMode="auto">
            <a:xfrm>
              <a:off x="5223" y="2351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4340" name="AutoShape 41"/>
            <p:cNvSpPr>
              <a:spLocks noChangeArrowheads="1"/>
            </p:cNvSpPr>
            <p:nvPr>
              <p:custDataLst>
                <p:tags r:id="rId45"/>
              </p:custDataLst>
            </p:nvPr>
          </p:nvSpPr>
          <p:spPr bwMode="auto">
            <a:xfrm flipV="1">
              <a:off x="4601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4341" name="AutoShape 42"/>
            <p:cNvSpPr>
              <a:spLocks noChangeArrowheads="1"/>
            </p:cNvSpPr>
            <p:nvPr>
              <p:custDataLst>
                <p:tags r:id="rId46"/>
              </p:custDataLst>
            </p:nvPr>
          </p:nvSpPr>
          <p:spPr bwMode="auto">
            <a:xfrm flipV="1">
              <a:off x="4171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4342" name="AutoShape 43"/>
            <p:cNvSpPr>
              <a:spLocks noChangeArrowheads="1"/>
            </p:cNvSpPr>
            <p:nvPr>
              <p:custDataLst>
                <p:tags r:id="rId47"/>
              </p:custDataLst>
            </p:nvPr>
          </p:nvSpPr>
          <p:spPr bwMode="auto">
            <a:xfrm flipV="1">
              <a:off x="2450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2</a:t>
              </a:r>
            </a:p>
          </p:txBody>
        </p:sp>
        <p:sp>
          <p:nvSpPr>
            <p:cNvPr id="54343" name="AutoShape 44"/>
            <p:cNvSpPr>
              <a:spLocks noChangeArrowheads="1"/>
            </p:cNvSpPr>
            <p:nvPr>
              <p:custDataLst>
                <p:tags r:id="rId48"/>
              </p:custDataLst>
            </p:nvPr>
          </p:nvSpPr>
          <p:spPr bwMode="auto">
            <a:xfrm flipV="1">
              <a:off x="2880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4344" name="AutoShape 45"/>
            <p:cNvSpPr>
              <a:spLocks noChangeArrowheads="1"/>
            </p:cNvSpPr>
            <p:nvPr>
              <p:custDataLst>
                <p:tags r:id="rId49"/>
              </p:custDataLst>
            </p:nvPr>
          </p:nvSpPr>
          <p:spPr bwMode="auto">
            <a:xfrm flipV="1">
              <a:off x="3262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4345" name="AutoShape 46"/>
            <p:cNvSpPr>
              <a:spLocks noChangeArrowheads="1"/>
            </p:cNvSpPr>
            <p:nvPr>
              <p:custDataLst>
                <p:tags r:id="rId50"/>
              </p:custDataLst>
            </p:nvPr>
          </p:nvSpPr>
          <p:spPr bwMode="auto">
            <a:xfrm flipV="1">
              <a:off x="3693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4346" name="Line 47"/>
            <p:cNvSpPr>
              <a:spLocks noChangeShapeType="1"/>
            </p:cNvSpPr>
            <p:nvPr>
              <p:custDataLst>
                <p:tags r:id="rId51"/>
              </p:custDataLst>
            </p:nvPr>
          </p:nvSpPr>
          <p:spPr bwMode="auto">
            <a:xfrm flipH="1">
              <a:off x="4314" y="2208"/>
              <a:ext cx="191" cy="4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47" name="Line 48"/>
            <p:cNvSpPr>
              <a:spLocks noChangeShapeType="1"/>
            </p:cNvSpPr>
            <p:nvPr>
              <p:custDataLst>
                <p:tags r:id="rId52"/>
              </p:custDataLst>
            </p:nvPr>
          </p:nvSpPr>
          <p:spPr bwMode="auto">
            <a:xfrm>
              <a:off x="4505" y="2208"/>
              <a:ext cx="239" cy="4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48" name="Line 49"/>
            <p:cNvSpPr>
              <a:spLocks noChangeShapeType="1"/>
            </p:cNvSpPr>
            <p:nvPr>
              <p:custDataLst>
                <p:tags r:id="rId53"/>
              </p:custDataLst>
            </p:nvPr>
          </p:nvSpPr>
          <p:spPr bwMode="auto">
            <a:xfrm>
              <a:off x="3597" y="2256"/>
              <a:ext cx="239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49" name="Line 50"/>
            <p:cNvSpPr>
              <a:spLocks noChangeShapeType="1"/>
            </p:cNvSpPr>
            <p:nvPr>
              <p:custDataLst>
                <p:tags r:id="rId54"/>
              </p:custDataLst>
            </p:nvPr>
          </p:nvSpPr>
          <p:spPr bwMode="auto">
            <a:xfrm flipH="1">
              <a:off x="3406" y="2256"/>
              <a:ext cx="191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50" name="Line 51"/>
            <p:cNvSpPr>
              <a:spLocks noChangeShapeType="1"/>
            </p:cNvSpPr>
            <p:nvPr>
              <p:custDataLst>
                <p:tags r:id="rId55"/>
              </p:custDataLst>
            </p:nvPr>
          </p:nvSpPr>
          <p:spPr bwMode="auto">
            <a:xfrm>
              <a:off x="2832" y="2256"/>
              <a:ext cx="191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51" name="Line 52"/>
            <p:cNvSpPr>
              <a:spLocks noChangeShapeType="1"/>
            </p:cNvSpPr>
            <p:nvPr>
              <p:custDataLst>
                <p:tags r:id="rId56"/>
              </p:custDataLst>
            </p:nvPr>
          </p:nvSpPr>
          <p:spPr bwMode="auto">
            <a:xfrm flipH="1">
              <a:off x="2545" y="2256"/>
              <a:ext cx="287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52" name="Text Box 53"/>
            <p:cNvSpPr txBox="1">
              <a:spLocks noChangeArrowheads="1"/>
            </p:cNvSpPr>
            <p:nvPr>
              <p:custDataLst>
                <p:tags r:id="rId57"/>
              </p:custDataLst>
            </p:nvPr>
          </p:nvSpPr>
          <p:spPr bwMode="auto">
            <a:xfrm>
              <a:off x="2498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4353" name="Text Box 54"/>
            <p:cNvSpPr txBox="1">
              <a:spLocks noChangeArrowheads="1"/>
            </p:cNvSpPr>
            <p:nvPr>
              <p:custDataLst>
                <p:tags r:id="rId58"/>
              </p:custDataLst>
            </p:nvPr>
          </p:nvSpPr>
          <p:spPr bwMode="auto">
            <a:xfrm>
              <a:off x="3310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4354" name="Text Box 55"/>
            <p:cNvSpPr txBox="1">
              <a:spLocks noChangeArrowheads="1"/>
            </p:cNvSpPr>
            <p:nvPr>
              <p:custDataLst>
                <p:tags r:id="rId59"/>
              </p:custDataLst>
            </p:nvPr>
          </p:nvSpPr>
          <p:spPr bwMode="auto">
            <a:xfrm>
              <a:off x="4219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4355" name="Text Box 56"/>
            <p:cNvSpPr txBox="1">
              <a:spLocks noChangeArrowheads="1"/>
            </p:cNvSpPr>
            <p:nvPr>
              <p:custDataLst>
                <p:tags r:id="rId60"/>
              </p:custDataLst>
            </p:nvPr>
          </p:nvSpPr>
          <p:spPr bwMode="auto">
            <a:xfrm>
              <a:off x="2928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4356" name="Text Box 57"/>
            <p:cNvSpPr txBox="1">
              <a:spLocks noChangeArrowheads="1"/>
            </p:cNvSpPr>
            <p:nvPr>
              <p:custDataLst>
                <p:tags r:id="rId61"/>
              </p:custDataLst>
            </p:nvPr>
          </p:nvSpPr>
          <p:spPr bwMode="auto">
            <a:xfrm>
              <a:off x="3693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4357" name="Text Box 58"/>
            <p:cNvSpPr txBox="1">
              <a:spLocks noChangeArrowheads="1"/>
            </p:cNvSpPr>
            <p:nvPr>
              <p:custDataLst>
                <p:tags r:id="rId62"/>
              </p:custDataLst>
            </p:nvPr>
          </p:nvSpPr>
          <p:spPr bwMode="auto">
            <a:xfrm>
              <a:off x="4601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4358" name="AutoShape 59"/>
            <p:cNvSpPr>
              <a:spLocks noChangeArrowheads="1"/>
            </p:cNvSpPr>
            <p:nvPr>
              <p:custDataLst>
                <p:tags r:id="rId63"/>
              </p:custDataLst>
            </p:nvPr>
          </p:nvSpPr>
          <p:spPr bwMode="auto">
            <a:xfrm>
              <a:off x="2019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4359" name="AutoShape 60"/>
            <p:cNvSpPr>
              <a:spLocks noChangeArrowheads="1"/>
            </p:cNvSpPr>
            <p:nvPr>
              <p:custDataLst>
                <p:tags r:id="rId64"/>
              </p:custDataLst>
            </p:nvPr>
          </p:nvSpPr>
          <p:spPr bwMode="auto">
            <a:xfrm>
              <a:off x="2450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4360" name="AutoShape 61"/>
            <p:cNvSpPr>
              <a:spLocks noChangeArrowheads="1"/>
            </p:cNvSpPr>
            <p:nvPr>
              <p:custDataLst>
                <p:tags r:id="rId65"/>
              </p:custDataLst>
            </p:nvPr>
          </p:nvSpPr>
          <p:spPr bwMode="auto">
            <a:xfrm>
              <a:off x="2880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4361" name="AutoShape 62"/>
            <p:cNvSpPr>
              <a:spLocks noChangeArrowheads="1"/>
            </p:cNvSpPr>
            <p:nvPr>
              <p:custDataLst>
                <p:tags r:id="rId66"/>
              </p:custDataLst>
            </p:nvPr>
          </p:nvSpPr>
          <p:spPr bwMode="auto">
            <a:xfrm>
              <a:off x="3262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4362" name="AutoShape 63"/>
            <p:cNvSpPr>
              <a:spLocks noChangeArrowheads="1"/>
            </p:cNvSpPr>
            <p:nvPr>
              <p:custDataLst>
                <p:tags r:id="rId67"/>
              </p:custDataLst>
            </p:nvPr>
          </p:nvSpPr>
          <p:spPr bwMode="auto">
            <a:xfrm>
              <a:off x="4171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4363" name="AutoShape 64"/>
            <p:cNvSpPr>
              <a:spLocks noChangeArrowheads="1"/>
            </p:cNvSpPr>
            <p:nvPr>
              <p:custDataLst>
                <p:tags r:id="rId68"/>
              </p:custDataLst>
            </p:nvPr>
          </p:nvSpPr>
          <p:spPr bwMode="auto">
            <a:xfrm flipV="1">
              <a:off x="2019" y="3785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4364" name="Line 65"/>
            <p:cNvSpPr>
              <a:spLocks noChangeShapeType="1"/>
            </p:cNvSpPr>
            <p:nvPr>
              <p:custDataLst>
                <p:tags r:id="rId69"/>
              </p:custDataLst>
            </p:nvPr>
          </p:nvSpPr>
          <p:spPr bwMode="auto">
            <a:xfrm flipH="1">
              <a:off x="2163" y="2925"/>
              <a:ext cx="43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65" name="Line 66"/>
            <p:cNvSpPr>
              <a:spLocks noChangeShapeType="1"/>
            </p:cNvSpPr>
            <p:nvPr>
              <p:custDataLst>
                <p:tags r:id="rId70"/>
              </p:custDataLst>
            </p:nvPr>
          </p:nvSpPr>
          <p:spPr bwMode="auto">
            <a:xfrm>
              <a:off x="2593" y="2925"/>
              <a:ext cx="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66" name="Line 67"/>
            <p:cNvSpPr>
              <a:spLocks noChangeShapeType="1"/>
            </p:cNvSpPr>
            <p:nvPr>
              <p:custDataLst>
                <p:tags r:id="rId71"/>
              </p:custDataLst>
            </p:nvPr>
          </p:nvSpPr>
          <p:spPr bwMode="auto">
            <a:xfrm>
              <a:off x="3023" y="2925"/>
              <a:ext cx="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67" name="Line 68"/>
            <p:cNvSpPr>
              <a:spLocks noChangeShapeType="1"/>
            </p:cNvSpPr>
            <p:nvPr>
              <p:custDataLst>
                <p:tags r:id="rId72"/>
              </p:custDataLst>
            </p:nvPr>
          </p:nvSpPr>
          <p:spPr bwMode="auto">
            <a:xfrm>
              <a:off x="3406" y="2925"/>
              <a:ext cx="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68" name="Line 69"/>
            <p:cNvSpPr>
              <a:spLocks noChangeShapeType="1"/>
            </p:cNvSpPr>
            <p:nvPr>
              <p:custDataLst>
                <p:tags r:id="rId73"/>
              </p:custDataLst>
            </p:nvPr>
          </p:nvSpPr>
          <p:spPr bwMode="auto">
            <a:xfrm>
              <a:off x="4314" y="2877"/>
              <a:ext cx="0" cy="33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69" name="Line 70"/>
            <p:cNvSpPr>
              <a:spLocks noChangeShapeType="1"/>
            </p:cNvSpPr>
            <p:nvPr>
              <p:custDataLst>
                <p:tags r:id="rId74"/>
              </p:custDataLst>
            </p:nvPr>
          </p:nvSpPr>
          <p:spPr bwMode="auto">
            <a:xfrm>
              <a:off x="2163" y="3451"/>
              <a:ext cx="0" cy="33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70" name="Text Box 71"/>
            <p:cNvSpPr txBox="1">
              <a:spLocks noChangeArrowheads="1"/>
            </p:cNvSpPr>
            <p:nvPr>
              <p:custDataLst>
                <p:tags r:id="rId75"/>
              </p:custDataLst>
            </p:nvPr>
          </p:nvSpPr>
          <p:spPr bwMode="auto">
            <a:xfrm>
              <a:off x="2211" y="2877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4371" name="Text Box 72"/>
            <p:cNvSpPr txBox="1">
              <a:spLocks noChangeArrowheads="1"/>
            </p:cNvSpPr>
            <p:nvPr>
              <p:custDataLst>
                <p:tags r:id="rId76"/>
              </p:custDataLst>
            </p:nvPr>
          </p:nvSpPr>
          <p:spPr bwMode="auto">
            <a:xfrm>
              <a:off x="3023" y="2925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4372" name="Text Box 73"/>
            <p:cNvSpPr txBox="1">
              <a:spLocks noChangeArrowheads="1"/>
            </p:cNvSpPr>
            <p:nvPr>
              <p:custDataLst>
                <p:tags r:id="rId77"/>
              </p:custDataLst>
            </p:nvPr>
          </p:nvSpPr>
          <p:spPr bwMode="auto">
            <a:xfrm>
              <a:off x="3406" y="297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4373" name="Text Box 74"/>
            <p:cNvSpPr txBox="1">
              <a:spLocks noChangeArrowheads="1"/>
            </p:cNvSpPr>
            <p:nvPr>
              <p:custDataLst>
                <p:tags r:id="rId78"/>
              </p:custDataLst>
            </p:nvPr>
          </p:nvSpPr>
          <p:spPr bwMode="auto">
            <a:xfrm>
              <a:off x="4123" y="2925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4374" name="Text Box 75"/>
            <p:cNvSpPr txBox="1">
              <a:spLocks noChangeArrowheads="1"/>
            </p:cNvSpPr>
            <p:nvPr>
              <p:custDataLst>
                <p:tags r:id="rId79"/>
              </p:custDataLst>
            </p:nvPr>
          </p:nvSpPr>
          <p:spPr bwMode="auto">
            <a:xfrm>
              <a:off x="2163" y="3499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4375" name="Text Box 76"/>
            <p:cNvSpPr txBox="1">
              <a:spLocks noChangeArrowheads="1"/>
            </p:cNvSpPr>
            <p:nvPr>
              <p:custDataLst>
                <p:tags r:id="rId80"/>
              </p:custDataLst>
            </p:nvPr>
          </p:nvSpPr>
          <p:spPr bwMode="auto">
            <a:xfrm>
              <a:off x="2593" y="297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</p:grpSp>
      <p:sp>
        <p:nvSpPr>
          <p:cNvPr id="54281" name="Text Box 77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46063" y="2670175"/>
            <a:ext cx="2713037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Take 1 or 2 at each turn</a:t>
            </a:r>
          </a:p>
          <a:p>
            <a:r>
              <a:rPr lang="en-US"/>
              <a:t>Goal: take the last match</a:t>
            </a:r>
          </a:p>
        </p:txBody>
      </p:sp>
      <p:sp>
        <p:nvSpPr>
          <p:cNvPr id="54282" name="Text Box 78" hidden="1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103813" y="1354138"/>
            <a:ext cx="735012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MAX</a:t>
            </a:r>
          </a:p>
        </p:txBody>
      </p:sp>
      <p:sp>
        <p:nvSpPr>
          <p:cNvPr id="54283" name="Text Box 79" hidden="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889375" y="2341563"/>
            <a:ext cx="649288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MIN</a:t>
            </a:r>
          </a:p>
        </p:txBody>
      </p:sp>
      <p:sp>
        <p:nvSpPr>
          <p:cNvPr id="54284" name="Text Box 80" hidden="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901950" y="4162425"/>
            <a:ext cx="649288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MIN</a:t>
            </a:r>
          </a:p>
        </p:txBody>
      </p:sp>
      <p:sp>
        <p:nvSpPr>
          <p:cNvPr id="54285" name="Text Box 81" hidden="1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3357563" y="3100388"/>
            <a:ext cx="735012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MAX</a:t>
            </a:r>
          </a:p>
        </p:txBody>
      </p:sp>
      <p:sp>
        <p:nvSpPr>
          <p:cNvPr id="54286" name="Text Box 82" hidden="1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219325" y="5073650"/>
            <a:ext cx="735013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MAX</a:t>
            </a:r>
          </a:p>
        </p:txBody>
      </p:sp>
      <p:sp>
        <p:nvSpPr>
          <p:cNvPr id="54287" name="AutoShape 83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 flipV="1">
            <a:off x="473075" y="4416425"/>
            <a:ext cx="455613" cy="379413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W</a:t>
            </a:r>
          </a:p>
        </p:txBody>
      </p:sp>
      <p:sp>
        <p:nvSpPr>
          <p:cNvPr id="54288" name="AutoShape 84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473075" y="5175250"/>
            <a:ext cx="455613" cy="379413"/>
          </a:xfrm>
          <a:prstGeom prst="triangle">
            <a:avLst>
              <a:gd name="adj" fmla="val 50000"/>
            </a:avLst>
          </a:prstGeom>
          <a:solidFill>
            <a:srgbClr val="FF7C8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W</a:t>
            </a:r>
          </a:p>
        </p:txBody>
      </p:sp>
      <p:sp>
        <p:nvSpPr>
          <p:cNvPr id="54289" name="Text Box 85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989013" y="4451350"/>
            <a:ext cx="6985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= 1.0</a:t>
            </a:r>
          </a:p>
        </p:txBody>
      </p:sp>
      <p:sp>
        <p:nvSpPr>
          <p:cNvPr id="54290" name="Text Box 86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1004888" y="5175250"/>
            <a:ext cx="7747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= -1.0</a:t>
            </a:r>
          </a:p>
        </p:txBody>
      </p:sp>
      <p:sp>
        <p:nvSpPr>
          <p:cNvPr id="54291" name="Text Box 87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701675" y="3656013"/>
            <a:ext cx="120015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MAX wins</a:t>
            </a:r>
          </a:p>
        </p:txBody>
      </p:sp>
      <p:sp>
        <p:nvSpPr>
          <p:cNvPr id="54292" name="Text Box 88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322263" y="5857875"/>
            <a:ext cx="1276350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MIN wins/</a:t>
            </a:r>
          </a:p>
          <a:p>
            <a:r>
              <a:rPr lang="en-US"/>
              <a:t>MAX loses</a:t>
            </a:r>
          </a:p>
        </p:txBody>
      </p:sp>
      <p:sp>
        <p:nvSpPr>
          <p:cNvPr id="54293" name="Line 89"/>
          <p:cNvSpPr>
            <a:spLocks noChangeShapeType="1"/>
          </p:cNvSpPr>
          <p:nvPr>
            <p:custDataLst>
              <p:tags r:id="rId20"/>
            </p:custDataLst>
          </p:nvPr>
        </p:nvSpPr>
        <p:spPr bwMode="auto">
          <a:xfrm flipH="1">
            <a:off x="852488" y="4035425"/>
            <a:ext cx="379412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294" name="Line 90"/>
          <p:cNvSpPr>
            <a:spLocks noChangeShapeType="1"/>
          </p:cNvSpPr>
          <p:nvPr>
            <p:custDataLst>
              <p:tags r:id="rId21"/>
            </p:custDataLst>
          </p:nvPr>
        </p:nvSpPr>
        <p:spPr bwMode="auto">
          <a:xfrm flipH="1" flipV="1">
            <a:off x="852488" y="5629275"/>
            <a:ext cx="2286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295" name="Rectangle 91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169863" y="3429000"/>
            <a:ext cx="1973262" cy="32639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296" name="Text Box 92"/>
          <p:cNvSpPr txBox="1">
            <a:spLocks noChangeArrowheads="1"/>
          </p:cNvSpPr>
          <p:nvPr/>
        </p:nvSpPr>
        <p:spPr bwMode="auto">
          <a:xfrm>
            <a:off x="5562600" y="1219200"/>
            <a:ext cx="6858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MAX</a:t>
            </a:r>
          </a:p>
        </p:txBody>
      </p:sp>
      <p:sp>
        <p:nvSpPr>
          <p:cNvPr id="54297" name="Text Box 93"/>
          <p:cNvSpPr txBox="1">
            <a:spLocks noChangeArrowheads="1"/>
          </p:cNvSpPr>
          <p:nvPr/>
        </p:nvSpPr>
        <p:spPr bwMode="auto">
          <a:xfrm>
            <a:off x="3429000" y="31384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MAX</a:t>
            </a:r>
          </a:p>
        </p:txBody>
      </p:sp>
      <p:sp>
        <p:nvSpPr>
          <p:cNvPr id="54298" name="Text Box 94"/>
          <p:cNvSpPr txBox="1">
            <a:spLocks noChangeArrowheads="1"/>
          </p:cNvSpPr>
          <p:nvPr/>
        </p:nvSpPr>
        <p:spPr bwMode="auto">
          <a:xfrm>
            <a:off x="2362200" y="50434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MAX</a:t>
            </a:r>
          </a:p>
        </p:txBody>
      </p:sp>
      <p:sp>
        <p:nvSpPr>
          <p:cNvPr id="54299" name="Text Box 95"/>
          <p:cNvSpPr txBox="1">
            <a:spLocks noChangeArrowheads="1"/>
          </p:cNvSpPr>
          <p:nvPr/>
        </p:nvSpPr>
        <p:spPr bwMode="auto">
          <a:xfrm>
            <a:off x="4267200" y="20716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MIN</a:t>
            </a:r>
          </a:p>
        </p:txBody>
      </p:sp>
      <p:sp>
        <p:nvSpPr>
          <p:cNvPr id="54300" name="Text Box 96"/>
          <p:cNvSpPr txBox="1">
            <a:spLocks noChangeArrowheads="1"/>
          </p:cNvSpPr>
          <p:nvPr/>
        </p:nvSpPr>
        <p:spPr bwMode="auto">
          <a:xfrm>
            <a:off x="3048000" y="40528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MIN</a:t>
            </a:r>
          </a:p>
        </p:txBody>
      </p:sp>
      <p:sp>
        <p:nvSpPr>
          <p:cNvPr id="54301" name="Oval 97"/>
          <p:cNvSpPr>
            <a:spLocks noChangeArrowheads="1"/>
          </p:cNvSpPr>
          <p:nvPr/>
        </p:nvSpPr>
        <p:spPr bwMode="auto">
          <a:xfrm>
            <a:off x="3505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4302" name="Oval 98"/>
          <p:cNvSpPr>
            <a:spLocks noChangeArrowheads="1"/>
          </p:cNvSpPr>
          <p:nvPr/>
        </p:nvSpPr>
        <p:spPr bwMode="auto">
          <a:xfrm>
            <a:off x="2819400" y="60960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4303" name="Oval 99"/>
          <p:cNvSpPr>
            <a:spLocks noChangeArrowheads="1"/>
          </p:cNvSpPr>
          <p:nvPr/>
        </p:nvSpPr>
        <p:spPr bwMode="auto">
          <a:xfrm>
            <a:off x="5715000" y="44196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4304" name="Oval 100"/>
          <p:cNvSpPr>
            <a:spLocks noChangeArrowheads="1"/>
          </p:cNvSpPr>
          <p:nvPr/>
        </p:nvSpPr>
        <p:spPr bwMode="auto">
          <a:xfrm>
            <a:off x="7239000" y="4343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4305" name="Oval 101"/>
          <p:cNvSpPr>
            <a:spLocks noChangeArrowheads="1"/>
          </p:cNvSpPr>
          <p:nvPr/>
        </p:nvSpPr>
        <p:spPr bwMode="auto">
          <a:xfrm>
            <a:off x="8153400" y="4343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4306" name="Oval 102"/>
          <p:cNvSpPr>
            <a:spLocks noChangeArrowheads="1"/>
          </p:cNvSpPr>
          <p:nvPr/>
        </p:nvSpPr>
        <p:spPr bwMode="auto">
          <a:xfrm>
            <a:off x="4267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4307" name="Oval 103"/>
          <p:cNvSpPr>
            <a:spLocks noChangeArrowheads="1"/>
          </p:cNvSpPr>
          <p:nvPr/>
        </p:nvSpPr>
        <p:spPr bwMode="auto">
          <a:xfrm>
            <a:off x="5029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4308" name="Oval 104"/>
          <p:cNvSpPr>
            <a:spLocks noChangeArrowheads="1"/>
          </p:cNvSpPr>
          <p:nvPr/>
        </p:nvSpPr>
        <p:spPr bwMode="auto">
          <a:xfrm>
            <a:off x="6553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4309" name="Oval 105"/>
          <p:cNvSpPr>
            <a:spLocks noChangeArrowheads="1"/>
          </p:cNvSpPr>
          <p:nvPr/>
        </p:nvSpPr>
        <p:spPr bwMode="auto">
          <a:xfrm>
            <a:off x="2819400" y="5105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4310" name="Oval 106"/>
          <p:cNvSpPr>
            <a:spLocks noChangeArrowheads="1"/>
          </p:cNvSpPr>
          <p:nvPr/>
        </p:nvSpPr>
        <p:spPr bwMode="auto">
          <a:xfrm>
            <a:off x="3505200" y="42672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4311" name="Oval 107"/>
          <p:cNvSpPr>
            <a:spLocks noChangeArrowheads="1"/>
          </p:cNvSpPr>
          <p:nvPr/>
        </p:nvSpPr>
        <p:spPr bwMode="auto">
          <a:xfrm>
            <a:off x="4343400" y="42672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4312" name="Oval 108"/>
          <p:cNvSpPr>
            <a:spLocks noChangeArrowheads="1"/>
          </p:cNvSpPr>
          <p:nvPr/>
        </p:nvSpPr>
        <p:spPr bwMode="auto">
          <a:xfrm>
            <a:off x="5105400" y="42672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4313" name="Oval 109"/>
          <p:cNvSpPr>
            <a:spLocks noChangeArrowheads="1"/>
          </p:cNvSpPr>
          <p:nvPr/>
        </p:nvSpPr>
        <p:spPr bwMode="auto">
          <a:xfrm>
            <a:off x="6553200" y="4343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4314" name="Oval 110"/>
          <p:cNvSpPr>
            <a:spLocks noChangeArrowheads="1"/>
          </p:cNvSpPr>
          <p:nvPr/>
        </p:nvSpPr>
        <p:spPr bwMode="auto">
          <a:xfrm>
            <a:off x="5334000" y="3200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4315" name="Oval 111"/>
          <p:cNvSpPr>
            <a:spLocks noChangeArrowheads="1"/>
          </p:cNvSpPr>
          <p:nvPr/>
        </p:nvSpPr>
        <p:spPr bwMode="auto">
          <a:xfrm>
            <a:off x="6934200" y="3200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4316" name="Oval 112"/>
          <p:cNvSpPr>
            <a:spLocks noChangeArrowheads="1"/>
          </p:cNvSpPr>
          <p:nvPr/>
        </p:nvSpPr>
        <p:spPr bwMode="auto">
          <a:xfrm>
            <a:off x="8153400" y="3200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4317" name="Oval 113"/>
          <p:cNvSpPr>
            <a:spLocks noChangeArrowheads="1"/>
          </p:cNvSpPr>
          <p:nvPr/>
        </p:nvSpPr>
        <p:spPr bwMode="auto">
          <a:xfrm>
            <a:off x="3962400" y="32766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 dirty="0"/>
              <a:t>-1.0</a:t>
            </a:r>
          </a:p>
        </p:txBody>
      </p:sp>
      <p:sp>
        <p:nvSpPr>
          <p:cNvPr id="114" name="Oval 113"/>
          <p:cNvSpPr>
            <a:spLocks noChangeArrowheads="1"/>
          </p:cNvSpPr>
          <p:nvPr/>
        </p:nvSpPr>
        <p:spPr bwMode="auto">
          <a:xfrm>
            <a:off x="4724400" y="2438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 dirty="0"/>
              <a:t>-1.0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Baby Nim</a:t>
            </a:r>
          </a:p>
        </p:txBody>
      </p:sp>
      <p:grpSp>
        <p:nvGrpSpPr>
          <p:cNvPr id="56323" name="Group 3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854075" y="1076325"/>
            <a:ext cx="227013" cy="1366838"/>
            <a:chOff x="1063" y="1156"/>
            <a:chExt cx="143" cy="861"/>
          </a:xfrm>
        </p:grpSpPr>
        <p:sp>
          <p:nvSpPr>
            <p:cNvPr id="56434" name="Oval 4"/>
            <p:cNvSpPr>
              <a:spLocks noChangeArrowheads="1"/>
            </p:cNvSpPr>
            <p:nvPr>
              <p:custDataLst>
                <p:tags r:id="rId89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35" name="Rectangle 5"/>
            <p:cNvSpPr>
              <a:spLocks noChangeArrowheads="1"/>
            </p:cNvSpPr>
            <p:nvPr>
              <p:custDataLst>
                <p:tags r:id="rId90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6324" name="Group 6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474663" y="1076325"/>
            <a:ext cx="227012" cy="1366838"/>
            <a:chOff x="1063" y="1156"/>
            <a:chExt cx="143" cy="861"/>
          </a:xfrm>
        </p:grpSpPr>
        <p:sp>
          <p:nvSpPr>
            <p:cNvPr id="56432" name="Oval 7"/>
            <p:cNvSpPr>
              <a:spLocks noChangeArrowheads="1"/>
            </p:cNvSpPr>
            <p:nvPr>
              <p:custDataLst>
                <p:tags r:id="rId87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33" name="Rectangle 8"/>
            <p:cNvSpPr>
              <a:spLocks noChangeArrowheads="1"/>
            </p:cNvSpPr>
            <p:nvPr>
              <p:custDataLst>
                <p:tags r:id="rId88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6325" name="Group 9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1233488" y="1076325"/>
            <a:ext cx="227012" cy="1366838"/>
            <a:chOff x="1063" y="1156"/>
            <a:chExt cx="143" cy="861"/>
          </a:xfrm>
        </p:grpSpPr>
        <p:sp>
          <p:nvSpPr>
            <p:cNvPr id="56430" name="Oval 10"/>
            <p:cNvSpPr>
              <a:spLocks noChangeArrowheads="1"/>
            </p:cNvSpPr>
            <p:nvPr>
              <p:custDataLst>
                <p:tags r:id="rId85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31" name="Rectangle 11"/>
            <p:cNvSpPr>
              <a:spLocks noChangeArrowheads="1"/>
            </p:cNvSpPr>
            <p:nvPr>
              <p:custDataLst>
                <p:tags r:id="rId86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6326" name="Group 12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1612900" y="1076325"/>
            <a:ext cx="227013" cy="1366838"/>
            <a:chOff x="1063" y="1156"/>
            <a:chExt cx="143" cy="861"/>
          </a:xfrm>
        </p:grpSpPr>
        <p:sp>
          <p:nvSpPr>
            <p:cNvPr id="56428" name="Oval 13"/>
            <p:cNvSpPr>
              <a:spLocks noChangeArrowheads="1"/>
            </p:cNvSpPr>
            <p:nvPr>
              <p:custDataLst>
                <p:tags r:id="rId83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29" name="Rectangle 14"/>
            <p:cNvSpPr>
              <a:spLocks noChangeArrowheads="1"/>
            </p:cNvSpPr>
            <p:nvPr>
              <p:custDataLst>
                <p:tags r:id="rId84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6327" name="Group 15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1992313" y="1076325"/>
            <a:ext cx="227012" cy="1366838"/>
            <a:chOff x="1063" y="1156"/>
            <a:chExt cx="143" cy="861"/>
          </a:xfrm>
        </p:grpSpPr>
        <p:sp>
          <p:nvSpPr>
            <p:cNvPr id="56426" name="Oval 16"/>
            <p:cNvSpPr>
              <a:spLocks noChangeArrowheads="1"/>
            </p:cNvSpPr>
            <p:nvPr>
              <p:custDataLst>
                <p:tags r:id="rId81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27" name="Rectangle 17"/>
            <p:cNvSpPr>
              <a:spLocks noChangeArrowheads="1"/>
            </p:cNvSpPr>
            <p:nvPr>
              <p:custDataLst>
                <p:tags r:id="rId82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6328" name="Group 18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2901950" y="1152525"/>
            <a:ext cx="5918200" cy="5235575"/>
            <a:chOff x="2019" y="869"/>
            <a:chExt cx="3382" cy="3155"/>
          </a:xfrm>
        </p:grpSpPr>
        <p:sp>
          <p:nvSpPr>
            <p:cNvPr id="56368" name="AutoShape 19"/>
            <p:cNvSpPr>
              <a:spLocks noChangeArrowheads="1"/>
            </p:cNvSpPr>
            <p:nvPr>
              <p:custDataLst>
                <p:tags r:id="rId23"/>
              </p:custDataLst>
            </p:nvPr>
          </p:nvSpPr>
          <p:spPr bwMode="auto">
            <a:xfrm>
              <a:off x="3884" y="869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5</a:t>
              </a:r>
            </a:p>
          </p:txBody>
        </p:sp>
        <p:sp>
          <p:nvSpPr>
            <p:cNvPr id="56369" name="AutoShape 20"/>
            <p:cNvSpPr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 flipV="1">
              <a:off x="3119" y="1491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4</a:t>
              </a:r>
            </a:p>
          </p:txBody>
        </p:sp>
        <p:sp>
          <p:nvSpPr>
            <p:cNvPr id="56370" name="AutoShape 21"/>
            <p:cNvSpPr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 flipV="1">
              <a:off x="4744" y="1491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3</a:t>
              </a:r>
            </a:p>
          </p:txBody>
        </p:sp>
        <p:sp>
          <p:nvSpPr>
            <p:cNvPr id="56371" name="AutoShape 22"/>
            <p:cNvSpPr>
              <a:spLocks noChangeArrowheads="1"/>
            </p:cNvSpPr>
            <p:nvPr>
              <p:custDataLst>
                <p:tags r:id="rId26"/>
              </p:custDataLst>
            </p:nvPr>
          </p:nvSpPr>
          <p:spPr bwMode="auto">
            <a:xfrm>
              <a:off x="2689" y="2017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3</a:t>
              </a:r>
            </a:p>
          </p:txBody>
        </p:sp>
        <p:sp>
          <p:nvSpPr>
            <p:cNvPr id="56372" name="AutoShape 23"/>
            <p:cNvSpPr>
              <a:spLocks noChangeArrowheads="1"/>
            </p:cNvSpPr>
            <p:nvPr>
              <p:custDataLst>
                <p:tags r:id="rId27"/>
              </p:custDataLst>
            </p:nvPr>
          </p:nvSpPr>
          <p:spPr bwMode="auto">
            <a:xfrm>
              <a:off x="3454" y="2017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2</a:t>
              </a:r>
            </a:p>
          </p:txBody>
        </p:sp>
        <p:sp>
          <p:nvSpPr>
            <p:cNvPr id="56373" name="AutoShape 24"/>
            <p:cNvSpPr>
              <a:spLocks noChangeArrowheads="1"/>
            </p:cNvSpPr>
            <p:nvPr>
              <p:custDataLst>
                <p:tags r:id="rId28"/>
              </p:custDataLst>
            </p:nvPr>
          </p:nvSpPr>
          <p:spPr bwMode="auto">
            <a:xfrm>
              <a:off x="4362" y="1969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2</a:t>
              </a:r>
            </a:p>
          </p:txBody>
        </p:sp>
        <p:sp>
          <p:nvSpPr>
            <p:cNvPr id="56374" name="AutoShape 25"/>
            <p:cNvSpPr>
              <a:spLocks noChangeArrowheads="1"/>
            </p:cNvSpPr>
            <p:nvPr>
              <p:custDataLst>
                <p:tags r:id="rId29"/>
              </p:custDataLst>
            </p:nvPr>
          </p:nvSpPr>
          <p:spPr bwMode="auto">
            <a:xfrm>
              <a:off x="5079" y="1969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6375" name="Line 26"/>
            <p:cNvSpPr>
              <a:spLocks noChangeShapeType="1"/>
            </p:cNvSpPr>
            <p:nvPr>
              <p:custDataLst>
                <p:tags r:id="rId30"/>
              </p:custDataLst>
            </p:nvPr>
          </p:nvSpPr>
          <p:spPr bwMode="auto">
            <a:xfrm flipH="1">
              <a:off x="3262" y="1108"/>
              <a:ext cx="765" cy="38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76" name="Line 27"/>
            <p:cNvSpPr>
              <a:spLocks noChangeShapeType="1"/>
            </p:cNvSpPr>
            <p:nvPr>
              <p:custDataLst>
                <p:tags r:id="rId31"/>
              </p:custDataLst>
            </p:nvPr>
          </p:nvSpPr>
          <p:spPr bwMode="auto">
            <a:xfrm>
              <a:off x="4027" y="1108"/>
              <a:ext cx="861" cy="38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77" name="Text Box 28"/>
            <p:cNvSpPr txBox="1">
              <a:spLocks noChangeArrowheads="1"/>
            </p:cNvSpPr>
            <p:nvPr>
              <p:custDataLst>
                <p:tags r:id="rId32"/>
              </p:custDataLst>
            </p:nvPr>
          </p:nvSpPr>
          <p:spPr bwMode="auto">
            <a:xfrm>
              <a:off x="3396" y="1130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6378" name="Text Box 29"/>
            <p:cNvSpPr txBox="1">
              <a:spLocks noChangeArrowheads="1"/>
            </p:cNvSpPr>
            <p:nvPr>
              <p:custDataLst>
                <p:tags r:id="rId33"/>
              </p:custDataLst>
            </p:nvPr>
          </p:nvSpPr>
          <p:spPr bwMode="auto">
            <a:xfrm>
              <a:off x="4505" y="1108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6379" name="Line 30"/>
            <p:cNvSpPr>
              <a:spLocks noChangeShapeType="1"/>
            </p:cNvSpPr>
            <p:nvPr>
              <p:custDataLst>
                <p:tags r:id="rId34"/>
              </p:custDataLst>
            </p:nvPr>
          </p:nvSpPr>
          <p:spPr bwMode="auto">
            <a:xfrm flipH="1">
              <a:off x="2832" y="1730"/>
              <a:ext cx="383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80" name="Line 31"/>
            <p:cNvSpPr>
              <a:spLocks noChangeShapeType="1"/>
            </p:cNvSpPr>
            <p:nvPr>
              <p:custDataLst>
                <p:tags r:id="rId35"/>
              </p:custDataLst>
            </p:nvPr>
          </p:nvSpPr>
          <p:spPr bwMode="auto">
            <a:xfrm>
              <a:off x="3310" y="1730"/>
              <a:ext cx="287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81" name="Line 32"/>
            <p:cNvSpPr>
              <a:spLocks noChangeShapeType="1"/>
            </p:cNvSpPr>
            <p:nvPr>
              <p:custDataLst>
                <p:tags r:id="rId36"/>
              </p:custDataLst>
            </p:nvPr>
          </p:nvSpPr>
          <p:spPr bwMode="auto">
            <a:xfrm flipH="1">
              <a:off x="4505" y="1682"/>
              <a:ext cx="287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82" name="Line 33"/>
            <p:cNvSpPr>
              <a:spLocks noChangeShapeType="1"/>
            </p:cNvSpPr>
            <p:nvPr>
              <p:custDataLst>
                <p:tags r:id="rId37"/>
              </p:custDataLst>
            </p:nvPr>
          </p:nvSpPr>
          <p:spPr bwMode="auto">
            <a:xfrm>
              <a:off x="4936" y="1682"/>
              <a:ext cx="287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83" name="Text Box 34"/>
            <p:cNvSpPr txBox="1">
              <a:spLocks noChangeArrowheads="1"/>
            </p:cNvSpPr>
            <p:nvPr>
              <p:custDataLst>
                <p:tags r:id="rId38"/>
              </p:custDataLst>
            </p:nvPr>
          </p:nvSpPr>
          <p:spPr bwMode="auto">
            <a:xfrm>
              <a:off x="2880" y="1682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6384" name="Text Box 35"/>
            <p:cNvSpPr txBox="1">
              <a:spLocks noChangeArrowheads="1"/>
            </p:cNvSpPr>
            <p:nvPr>
              <p:custDataLst>
                <p:tags r:id="rId39"/>
              </p:custDataLst>
            </p:nvPr>
          </p:nvSpPr>
          <p:spPr bwMode="auto">
            <a:xfrm>
              <a:off x="4410" y="1634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6385" name="Text Box 36"/>
            <p:cNvSpPr txBox="1">
              <a:spLocks noChangeArrowheads="1"/>
            </p:cNvSpPr>
            <p:nvPr>
              <p:custDataLst>
                <p:tags r:id="rId40"/>
              </p:custDataLst>
            </p:nvPr>
          </p:nvSpPr>
          <p:spPr bwMode="auto">
            <a:xfrm>
              <a:off x="3454" y="1634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6386" name="Text Box 37"/>
            <p:cNvSpPr txBox="1">
              <a:spLocks noChangeArrowheads="1"/>
            </p:cNvSpPr>
            <p:nvPr>
              <p:custDataLst>
                <p:tags r:id="rId41"/>
              </p:custDataLst>
            </p:nvPr>
          </p:nvSpPr>
          <p:spPr bwMode="auto">
            <a:xfrm>
              <a:off x="5127" y="1634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6387" name="AutoShape 38"/>
            <p:cNvSpPr>
              <a:spLocks noChangeArrowheads="1"/>
            </p:cNvSpPr>
            <p:nvPr>
              <p:custDataLst>
                <p:tags r:id="rId42"/>
              </p:custDataLst>
            </p:nvPr>
          </p:nvSpPr>
          <p:spPr bwMode="auto">
            <a:xfrm flipV="1">
              <a:off x="5079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6388" name="Line 39"/>
            <p:cNvSpPr>
              <a:spLocks noChangeShapeType="1"/>
            </p:cNvSpPr>
            <p:nvPr>
              <p:custDataLst>
                <p:tags r:id="rId43"/>
              </p:custDataLst>
            </p:nvPr>
          </p:nvSpPr>
          <p:spPr bwMode="auto">
            <a:xfrm>
              <a:off x="5223" y="2208"/>
              <a:ext cx="0" cy="4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89" name="Text Box 40"/>
            <p:cNvSpPr txBox="1">
              <a:spLocks noChangeArrowheads="1"/>
            </p:cNvSpPr>
            <p:nvPr>
              <p:custDataLst>
                <p:tags r:id="rId44"/>
              </p:custDataLst>
            </p:nvPr>
          </p:nvSpPr>
          <p:spPr bwMode="auto">
            <a:xfrm>
              <a:off x="5223" y="2351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6390" name="AutoShape 41"/>
            <p:cNvSpPr>
              <a:spLocks noChangeArrowheads="1"/>
            </p:cNvSpPr>
            <p:nvPr>
              <p:custDataLst>
                <p:tags r:id="rId45"/>
              </p:custDataLst>
            </p:nvPr>
          </p:nvSpPr>
          <p:spPr bwMode="auto">
            <a:xfrm flipV="1">
              <a:off x="4601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6391" name="AutoShape 42"/>
            <p:cNvSpPr>
              <a:spLocks noChangeArrowheads="1"/>
            </p:cNvSpPr>
            <p:nvPr>
              <p:custDataLst>
                <p:tags r:id="rId46"/>
              </p:custDataLst>
            </p:nvPr>
          </p:nvSpPr>
          <p:spPr bwMode="auto">
            <a:xfrm flipV="1">
              <a:off x="4171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6392" name="AutoShape 43"/>
            <p:cNvSpPr>
              <a:spLocks noChangeArrowheads="1"/>
            </p:cNvSpPr>
            <p:nvPr>
              <p:custDataLst>
                <p:tags r:id="rId47"/>
              </p:custDataLst>
            </p:nvPr>
          </p:nvSpPr>
          <p:spPr bwMode="auto">
            <a:xfrm flipV="1">
              <a:off x="2450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2</a:t>
              </a:r>
            </a:p>
          </p:txBody>
        </p:sp>
        <p:sp>
          <p:nvSpPr>
            <p:cNvPr id="56393" name="AutoShape 44"/>
            <p:cNvSpPr>
              <a:spLocks noChangeArrowheads="1"/>
            </p:cNvSpPr>
            <p:nvPr>
              <p:custDataLst>
                <p:tags r:id="rId48"/>
              </p:custDataLst>
            </p:nvPr>
          </p:nvSpPr>
          <p:spPr bwMode="auto">
            <a:xfrm flipV="1">
              <a:off x="2880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6394" name="AutoShape 45"/>
            <p:cNvSpPr>
              <a:spLocks noChangeArrowheads="1"/>
            </p:cNvSpPr>
            <p:nvPr>
              <p:custDataLst>
                <p:tags r:id="rId49"/>
              </p:custDataLst>
            </p:nvPr>
          </p:nvSpPr>
          <p:spPr bwMode="auto">
            <a:xfrm flipV="1">
              <a:off x="3262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6395" name="AutoShape 46"/>
            <p:cNvSpPr>
              <a:spLocks noChangeArrowheads="1"/>
            </p:cNvSpPr>
            <p:nvPr>
              <p:custDataLst>
                <p:tags r:id="rId50"/>
              </p:custDataLst>
            </p:nvPr>
          </p:nvSpPr>
          <p:spPr bwMode="auto">
            <a:xfrm flipV="1">
              <a:off x="3693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6396" name="Line 47"/>
            <p:cNvSpPr>
              <a:spLocks noChangeShapeType="1"/>
            </p:cNvSpPr>
            <p:nvPr>
              <p:custDataLst>
                <p:tags r:id="rId51"/>
              </p:custDataLst>
            </p:nvPr>
          </p:nvSpPr>
          <p:spPr bwMode="auto">
            <a:xfrm flipH="1">
              <a:off x="4314" y="2208"/>
              <a:ext cx="191" cy="4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97" name="Line 48"/>
            <p:cNvSpPr>
              <a:spLocks noChangeShapeType="1"/>
            </p:cNvSpPr>
            <p:nvPr>
              <p:custDataLst>
                <p:tags r:id="rId52"/>
              </p:custDataLst>
            </p:nvPr>
          </p:nvSpPr>
          <p:spPr bwMode="auto">
            <a:xfrm>
              <a:off x="4505" y="2208"/>
              <a:ext cx="239" cy="4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98" name="Line 49"/>
            <p:cNvSpPr>
              <a:spLocks noChangeShapeType="1"/>
            </p:cNvSpPr>
            <p:nvPr>
              <p:custDataLst>
                <p:tags r:id="rId53"/>
              </p:custDataLst>
            </p:nvPr>
          </p:nvSpPr>
          <p:spPr bwMode="auto">
            <a:xfrm>
              <a:off x="3597" y="2256"/>
              <a:ext cx="239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99" name="Line 50"/>
            <p:cNvSpPr>
              <a:spLocks noChangeShapeType="1"/>
            </p:cNvSpPr>
            <p:nvPr>
              <p:custDataLst>
                <p:tags r:id="rId54"/>
              </p:custDataLst>
            </p:nvPr>
          </p:nvSpPr>
          <p:spPr bwMode="auto">
            <a:xfrm flipH="1">
              <a:off x="3406" y="2256"/>
              <a:ext cx="191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00" name="Line 51"/>
            <p:cNvSpPr>
              <a:spLocks noChangeShapeType="1"/>
            </p:cNvSpPr>
            <p:nvPr>
              <p:custDataLst>
                <p:tags r:id="rId55"/>
              </p:custDataLst>
            </p:nvPr>
          </p:nvSpPr>
          <p:spPr bwMode="auto">
            <a:xfrm>
              <a:off x="2832" y="2256"/>
              <a:ext cx="191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01" name="Line 52"/>
            <p:cNvSpPr>
              <a:spLocks noChangeShapeType="1"/>
            </p:cNvSpPr>
            <p:nvPr>
              <p:custDataLst>
                <p:tags r:id="rId56"/>
              </p:custDataLst>
            </p:nvPr>
          </p:nvSpPr>
          <p:spPr bwMode="auto">
            <a:xfrm flipH="1">
              <a:off x="2545" y="2256"/>
              <a:ext cx="287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02" name="Text Box 53"/>
            <p:cNvSpPr txBox="1">
              <a:spLocks noChangeArrowheads="1"/>
            </p:cNvSpPr>
            <p:nvPr>
              <p:custDataLst>
                <p:tags r:id="rId57"/>
              </p:custDataLst>
            </p:nvPr>
          </p:nvSpPr>
          <p:spPr bwMode="auto">
            <a:xfrm>
              <a:off x="2498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6403" name="Text Box 54"/>
            <p:cNvSpPr txBox="1">
              <a:spLocks noChangeArrowheads="1"/>
            </p:cNvSpPr>
            <p:nvPr>
              <p:custDataLst>
                <p:tags r:id="rId58"/>
              </p:custDataLst>
            </p:nvPr>
          </p:nvSpPr>
          <p:spPr bwMode="auto">
            <a:xfrm>
              <a:off x="3310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6404" name="Text Box 55"/>
            <p:cNvSpPr txBox="1">
              <a:spLocks noChangeArrowheads="1"/>
            </p:cNvSpPr>
            <p:nvPr>
              <p:custDataLst>
                <p:tags r:id="rId59"/>
              </p:custDataLst>
            </p:nvPr>
          </p:nvSpPr>
          <p:spPr bwMode="auto">
            <a:xfrm>
              <a:off x="4219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6405" name="Text Box 56"/>
            <p:cNvSpPr txBox="1">
              <a:spLocks noChangeArrowheads="1"/>
            </p:cNvSpPr>
            <p:nvPr>
              <p:custDataLst>
                <p:tags r:id="rId60"/>
              </p:custDataLst>
            </p:nvPr>
          </p:nvSpPr>
          <p:spPr bwMode="auto">
            <a:xfrm>
              <a:off x="2928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6406" name="Text Box 57"/>
            <p:cNvSpPr txBox="1">
              <a:spLocks noChangeArrowheads="1"/>
            </p:cNvSpPr>
            <p:nvPr>
              <p:custDataLst>
                <p:tags r:id="rId61"/>
              </p:custDataLst>
            </p:nvPr>
          </p:nvSpPr>
          <p:spPr bwMode="auto">
            <a:xfrm>
              <a:off x="3693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6407" name="Text Box 58"/>
            <p:cNvSpPr txBox="1">
              <a:spLocks noChangeArrowheads="1"/>
            </p:cNvSpPr>
            <p:nvPr>
              <p:custDataLst>
                <p:tags r:id="rId62"/>
              </p:custDataLst>
            </p:nvPr>
          </p:nvSpPr>
          <p:spPr bwMode="auto">
            <a:xfrm>
              <a:off x="4601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6408" name="AutoShape 59"/>
            <p:cNvSpPr>
              <a:spLocks noChangeArrowheads="1"/>
            </p:cNvSpPr>
            <p:nvPr>
              <p:custDataLst>
                <p:tags r:id="rId63"/>
              </p:custDataLst>
            </p:nvPr>
          </p:nvSpPr>
          <p:spPr bwMode="auto">
            <a:xfrm>
              <a:off x="2019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6409" name="AutoShape 60"/>
            <p:cNvSpPr>
              <a:spLocks noChangeArrowheads="1"/>
            </p:cNvSpPr>
            <p:nvPr>
              <p:custDataLst>
                <p:tags r:id="rId64"/>
              </p:custDataLst>
            </p:nvPr>
          </p:nvSpPr>
          <p:spPr bwMode="auto">
            <a:xfrm>
              <a:off x="2450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6410" name="AutoShape 61"/>
            <p:cNvSpPr>
              <a:spLocks noChangeArrowheads="1"/>
            </p:cNvSpPr>
            <p:nvPr>
              <p:custDataLst>
                <p:tags r:id="rId65"/>
              </p:custDataLst>
            </p:nvPr>
          </p:nvSpPr>
          <p:spPr bwMode="auto">
            <a:xfrm>
              <a:off x="2880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6411" name="AutoShape 62"/>
            <p:cNvSpPr>
              <a:spLocks noChangeArrowheads="1"/>
            </p:cNvSpPr>
            <p:nvPr>
              <p:custDataLst>
                <p:tags r:id="rId66"/>
              </p:custDataLst>
            </p:nvPr>
          </p:nvSpPr>
          <p:spPr bwMode="auto">
            <a:xfrm>
              <a:off x="3262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6412" name="AutoShape 63"/>
            <p:cNvSpPr>
              <a:spLocks noChangeArrowheads="1"/>
            </p:cNvSpPr>
            <p:nvPr>
              <p:custDataLst>
                <p:tags r:id="rId67"/>
              </p:custDataLst>
            </p:nvPr>
          </p:nvSpPr>
          <p:spPr bwMode="auto">
            <a:xfrm>
              <a:off x="4171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6413" name="AutoShape 64"/>
            <p:cNvSpPr>
              <a:spLocks noChangeArrowheads="1"/>
            </p:cNvSpPr>
            <p:nvPr>
              <p:custDataLst>
                <p:tags r:id="rId68"/>
              </p:custDataLst>
            </p:nvPr>
          </p:nvSpPr>
          <p:spPr bwMode="auto">
            <a:xfrm flipV="1">
              <a:off x="2019" y="3785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6414" name="Line 65"/>
            <p:cNvSpPr>
              <a:spLocks noChangeShapeType="1"/>
            </p:cNvSpPr>
            <p:nvPr>
              <p:custDataLst>
                <p:tags r:id="rId69"/>
              </p:custDataLst>
            </p:nvPr>
          </p:nvSpPr>
          <p:spPr bwMode="auto">
            <a:xfrm flipH="1">
              <a:off x="2163" y="2925"/>
              <a:ext cx="43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15" name="Line 66"/>
            <p:cNvSpPr>
              <a:spLocks noChangeShapeType="1"/>
            </p:cNvSpPr>
            <p:nvPr>
              <p:custDataLst>
                <p:tags r:id="rId70"/>
              </p:custDataLst>
            </p:nvPr>
          </p:nvSpPr>
          <p:spPr bwMode="auto">
            <a:xfrm>
              <a:off x="2593" y="2925"/>
              <a:ext cx="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16" name="Line 67"/>
            <p:cNvSpPr>
              <a:spLocks noChangeShapeType="1"/>
            </p:cNvSpPr>
            <p:nvPr>
              <p:custDataLst>
                <p:tags r:id="rId71"/>
              </p:custDataLst>
            </p:nvPr>
          </p:nvSpPr>
          <p:spPr bwMode="auto">
            <a:xfrm>
              <a:off x="3023" y="2925"/>
              <a:ext cx="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17" name="Line 68"/>
            <p:cNvSpPr>
              <a:spLocks noChangeShapeType="1"/>
            </p:cNvSpPr>
            <p:nvPr>
              <p:custDataLst>
                <p:tags r:id="rId72"/>
              </p:custDataLst>
            </p:nvPr>
          </p:nvSpPr>
          <p:spPr bwMode="auto">
            <a:xfrm>
              <a:off x="3406" y="2925"/>
              <a:ext cx="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18" name="Line 69"/>
            <p:cNvSpPr>
              <a:spLocks noChangeShapeType="1"/>
            </p:cNvSpPr>
            <p:nvPr>
              <p:custDataLst>
                <p:tags r:id="rId73"/>
              </p:custDataLst>
            </p:nvPr>
          </p:nvSpPr>
          <p:spPr bwMode="auto">
            <a:xfrm>
              <a:off x="4314" y="2877"/>
              <a:ext cx="0" cy="33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19" name="Line 70"/>
            <p:cNvSpPr>
              <a:spLocks noChangeShapeType="1"/>
            </p:cNvSpPr>
            <p:nvPr>
              <p:custDataLst>
                <p:tags r:id="rId74"/>
              </p:custDataLst>
            </p:nvPr>
          </p:nvSpPr>
          <p:spPr bwMode="auto">
            <a:xfrm>
              <a:off x="2163" y="3451"/>
              <a:ext cx="0" cy="33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20" name="Text Box 71"/>
            <p:cNvSpPr txBox="1">
              <a:spLocks noChangeArrowheads="1"/>
            </p:cNvSpPr>
            <p:nvPr>
              <p:custDataLst>
                <p:tags r:id="rId75"/>
              </p:custDataLst>
            </p:nvPr>
          </p:nvSpPr>
          <p:spPr bwMode="auto">
            <a:xfrm>
              <a:off x="2211" y="2877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6421" name="Text Box 72"/>
            <p:cNvSpPr txBox="1">
              <a:spLocks noChangeArrowheads="1"/>
            </p:cNvSpPr>
            <p:nvPr>
              <p:custDataLst>
                <p:tags r:id="rId76"/>
              </p:custDataLst>
            </p:nvPr>
          </p:nvSpPr>
          <p:spPr bwMode="auto">
            <a:xfrm>
              <a:off x="3023" y="2925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6422" name="Text Box 73"/>
            <p:cNvSpPr txBox="1">
              <a:spLocks noChangeArrowheads="1"/>
            </p:cNvSpPr>
            <p:nvPr>
              <p:custDataLst>
                <p:tags r:id="rId77"/>
              </p:custDataLst>
            </p:nvPr>
          </p:nvSpPr>
          <p:spPr bwMode="auto">
            <a:xfrm>
              <a:off x="3406" y="297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6423" name="Text Box 74"/>
            <p:cNvSpPr txBox="1">
              <a:spLocks noChangeArrowheads="1"/>
            </p:cNvSpPr>
            <p:nvPr>
              <p:custDataLst>
                <p:tags r:id="rId78"/>
              </p:custDataLst>
            </p:nvPr>
          </p:nvSpPr>
          <p:spPr bwMode="auto">
            <a:xfrm>
              <a:off x="4123" y="2925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6424" name="Text Box 75"/>
            <p:cNvSpPr txBox="1">
              <a:spLocks noChangeArrowheads="1"/>
            </p:cNvSpPr>
            <p:nvPr>
              <p:custDataLst>
                <p:tags r:id="rId79"/>
              </p:custDataLst>
            </p:nvPr>
          </p:nvSpPr>
          <p:spPr bwMode="auto">
            <a:xfrm>
              <a:off x="2163" y="3499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6425" name="Text Box 76"/>
            <p:cNvSpPr txBox="1">
              <a:spLocks noChangeArrowheads="1"/>
            </p:cNvSpPr>
            <p:nvPr>
              <p:custDataLst>
                <p:tags r:id="rId80"/>
              </p:custDataLst>
            </p:nvPr>
          </p:nvSpPr>
          <p:spPr bwMode="auto">
            <a:xfrm>
              <a:off x="2593" y="297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</p:grpSp>
      <p:sp>
        <p:nvSpPr>
          <p:cNvPr id="56329" name="Text Box 77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46063" y="2670175"/>
            <a:ext cx="2713037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Take 1 or 2 at each turn</a:t>
            </a:r>
          </a:p>
          <a:p>
            <a:r>
              <a:rPr lang="en-US"/>
              <a:t>Goal: take the last match</a:t>
            </a:r>
          </a:p>
        </p:txBody>
      </p:sp>
      <p:sp>
        <p:nvSpPr>
          <p:cNvPr id="56330" name="Text Box 78" hidden="1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103813" y="1354138"/>
            <a:ext cx="735012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MAX</a:t>
            </a:r>
          </a:p>
        </p:txBody>
      </p:sp>
      <p:sp>
        <p:nvSpPr>
          <p:cNvPr id="56331" name="Text Box 79" hidden="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889375" y="2341563"/>
            <a:ext cx="649288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MIN</a:t>
            </a:r>
          </a:p>
        </p:txBody>
      </p:sp>
      <p:sp>
        <p:nvSpPr>
          <p:cNvPr id="56332" name="Text Box 80" hidden="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901950" y="4162425"/>
            <a:ext cx="649288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MIN</a:t>
            </a:r>
          </a:p>
        </p:txBody>
      </p:sp>
      <p:sp>
        <p:nvSpPr>
          <p:cNvPr id="56333" name="Text Box 81" hidden="1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3357563" y="3100388"/>
            <a:ext cx="735012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MAX</a:t>
            </a:r>
          </a:p>
        </p:txBody>
      </p:sp>
      <p:sp>
        <p:nvSpPr>
          <p:cNvPr id="56334" name="Text Box 82" hidden="1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219325" y="5073650"/>
            <a:ext cx="735013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MAX</a:t>
            </a:r>
          </a:p>
        </p:txBody>
      </p:sp>
      <p:sp>
        <p:nvSpPr>
          <p:cNvPr id="56335" name="AutoShape 83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 flipV="1">
            <a:off x="473075" y="4416425"/>
            <a:ext cx="455613" cy="379413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W</a:t>
            </a:r>
          </a:p>
        </p:txBody>
      </p:sp>
      <p:sp>
        <p:nvSpPr>
          <p:cNvPr id="56336" name="AutoShape 84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473075" y="5175250"/>
            <a:ext cx="455613" cy="379413"/>
          </a:xfrm>
          <a:prstGeom prst="triangle">
            <a:avLst>
              <a:gd name="adj" fmla="val 50000"/>
            </a:avLst>
          </a:prstGeom>
          <a:solidFill>
            <a:srgbClr val="FF7C8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W</a:t>
            </a:r>
          </a:p>
        </p:txBody>
      </p:sp>
      <p:sp>
        <p:nvSpPr>
          <p:cNvPr id="56337" name="Text Box 85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989013" y="4451350"/>
            <a:ext cx="6985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= 1.0</a:t>
            </a:r>
          </a:p>
        </p:txBody>
      </p:sp>
      <p:sp>
        <p:nvSpPr>
          <p:cNvPr id="56338" name="Text Box 86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1004888" y="5175250"/>
            <a:ext cx="7747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= -1.0</a:t>
            </a:r>
          </a:p>
        </p:txBody>
      </p:sp>
      <p:sp>
        <p:nvSpPr>
          <p:cNvPr id="56339" name="Text Box 87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701675" y="3656013"/>
            <a:ext cx="120015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MAX wins</a:t>
            </a:r>
          </a:p>
        </p:txBody>
      </p:sp>
      <p:sp>
        <p:nvSpPr>
          <p:cNvPr id="56340" name="Text Box 88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322263" y="5857875"/>
            <a:ext cx="1276350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MIN wins/</a:t>
            </a:r>
          </a:p>
          <a:p>
            <a:r>
              <a:rPr lang="en-US"/>
              <a:t>MAX loses</a:t>
            </a:r>
          </a:p>
        </p:txBody>
      </p:sp>
      <p:sp>
        <p:nvSpPr>
          <p:cNvPr id="56341" name="Line 89"/>
          <p:cNvSpPr>
            <a:spLocks noChangeShapeType="1"/>
          </p:cNvSpPr>
          <p:nvPr>
            <p:custDataLst>
              <p:tags r:id="rId20"/>
            </p:custDataLst>
          </p:nvPr>
        </p:nvSpPr>
        <p:spPr bwMode="auto">
          <a:xfrm flipH="1">
            <a:off x="852488" y="4035425"/>
            <a:ext cx="379412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342" name="Line 90"/>
          <p:cNvSpPr>
            <a:spLocks noChangeShapeType="1"/>
          </p:cNvSpPr>
          <p:nvPr>
            <p:custDataLst>
              <p:tags r:id="rId21"/>
            </p:custDataLst>
          </p:nvPr>
        </p:nvSpPr>
        <p:spPr bwMode="auto">
          <a:xfrm flipH="1" flipV="1">
            <a:off x="852488" y="5629275"/>
            <a:ext cx="2286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343" name="Rectangle 91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169863" y="3429000"/>
            <a:ext cx="1973262" cy="32639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344" name="Text Box 92"/>
          <p:cNvSpPr txBox="1">
            <a:spLocks noChangeArrowheads="1"/>
          </p:cNvSpPr>
          <p:nvPr/>
        </p:nvSpPr>
        <p:spPr bwMode="auto">
          <a:xfrm>
            <a:off x="5562600" y="1219200"/>
            <a:ext cx="6858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MAX</a:t>
            </a:r>
          </a:p>
        </p:txBody>
      </p:sp>
      <p:sp>
        <p:nvSpPr>
          <p:cNvPr id="56345" name="Text Box 93"/>
          <p:cNvSpPr txBox="1">
            <a:spLocks noChangeArrowheads="1"/>
          </p:cNvSpPr>
          <p:nvPr/>
        </p:nvSpPr>
        <p:spPr bwMode="auto">
          <a:xfrm>
            <a:off x="3429000" y="31384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MAX</a:t>
            </a:r>
          </a:p>
        </p:txBody>
      </p:sp>
      <p:sp>
        <p:nvSpPr>
          <p:cNvPr id="56346" name="Text Box 94"/>
          <p:cNvSpPr txBox="1">
            <a:spLocks noChangeArrowheads="1"/>
          </p:cNvSpPr>
          <p:nvPr/>
        </p:nvSpPr>
        <p:spPr bwMode="auto">
          <a:xfrm>
            <a:off x="2362200" y="50434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MAX</a:t>
            </a:r>
          </a:p>
        </p:txBody>
      </p:sp>
      <p:sp>
        <p:nvSpPr>
          <p:cNvPr id="56347" name="Text Box 95"/>
          <p:cNvSpPr txBox="1">
            <a:spLocks noChangeArrowheads="1"/>
          </p:cNvSpPr>
          <p:nvPr/>
        </p:nvSpPr>
        <p:spPr bwMode="auto">
          <a:xfrm>
            <a:off x="4267200" y="20716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MIN</a:t>
            </a:r>
          </a:p>
        </p:txBody>
      </p:sp>
      <p:sp>
        <p:nvSpPr>
          <p:cNvPr id="56348" name="Text Box 96"/>
          <p:cNvSpPr txBox="1">
            <a:spLocks noChangeArrowheads="1"/>
          </p:cNvSpPr>
          <p:nvPr/>
        </p:nvSpPr>
        <p:spPr bwMode="auto">
          <a:xfrm>
            <a:off x="3048000" y="40528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MIN</a:t>
            </a:r>
          </a:p>
        </p:txBody>
      </p:sp>
      <p:sp>
        <p:nvSpPr>
          <p:cNvPr id="56349" name="Oval 97"/>
          <p:cNvSpPr>
            <a:spLocks noChangeArrowheads="1"/>
          </p:cNvSpPr>
          <p:nvPr/>
        </p:nvSpPr>
        <p:spPr bwMode="auto">
          <a:xfrm>
            <a:off x="3505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6350" name="Oval 98"/>
          <p:cNvSpPr>
            <a:spLocks noChangeArrowheads="1"/>
          </p:cNvSpPr>
          <p:nvPr/>
        </p:nvSpPr>
        <p:spPr bwMode="auto">
          <a:xfrm>
            <a:off x="2819400" y="60960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6351" name="Oval 99"/>
          <p:cNvSpPr>
            <a:spLocks noChangeArrowheads="1"/>
          </p:cNvSpPr>
          <p:nvPr/>
        </p:nvSpPr>
        <p:spPr bwMode="auto">
          <a:xfrm>
            <a:off x="5715000" y="44196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6352" name="Oval 100"/>
          <p:cNvSpPr>
            <a:spLocks noChangeArrowheads="1"/>
          </p:cNvSpPr>
          <p:nvPr/>
        </p:nvSpPr>
        <p:spPr bwMode="auto">
          <a:xfrm>
            <a:off x="7239000" y="4343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6353" name="Oval 101"/>
          <p:cNvSpPr>
            <a:spLocks noChangeArrowheads="1"/>
          </p:cNvSpPr>
          <p:nvPr/>
        </p:nvSpPr>
        <p:spPr bwMode="auto">
          <a:xfrm>
            <a:off x="8153400" y="4343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6354" name="Oval 102"/>
          <p:cNvSpPr>
            <a:spLocks noChangeArrowheads="1"/>
          </p:cNvSpPr>
          <p:nvPr/>
        </p:nvSpPr>
        <p:spPr bwMode="auto">
          <a:xfrm>
            <a:off x="4267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6355" name="Oval 103"/>
          <p:cNvSpPr>
            <a:spLocks noChangeArrowheads="1"/>
          </p:cNvSpPr>
          <p:nvPr/>
        </p:nvSpPr>
        <p:spPr bwMode="auto">
          <a:xfrm>
            <a:off x="5029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6356" name="Oval 104"/>
          <p:cNvSpPr>
            <a:spLocks noChangeArrowheads="1"/>
          </p:cNvSpPr>
          <p:nvPr/>
        </p:nvSpPr>
        <p:spPr bwMode="auto">
          <a:xfrm>
            <a:off x="6553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6357" name="Oval 105"/>
          <p:cNvSpPr>
            <a:spLocks noChangeArrowheads="1"/>
          </p:cNvSpPr>
          <p:nvPr/>
        </p:nvSpPr>
        <p:spPr bwMode="auto">
          <a:xfrm>
            <a:off x="2819400" y="5105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6358" name="Oval 106"/>
          <p:cNvSpPr>
            <a:spLocks noChangeArrowheads="1"/>
          </p:cNvSpPr>
          <p:nvPr/>
        </p:nvSpPr>
        <p:spPr bwMode="auto">
          <a:xfrm>
            <a:off x="3505200" y="42672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6359" name="Oval 107"/>
          <p:cNvSpPr>
            <a:spLocks noChangeArrowheads="1"/>
          </p:cNvSpPr>
          <p:nvPr/>
        </p:nvSpPr>
        <p:spPr bwMode="auto">
          <a:xfrm>
            <a:off x="4343400" y="42672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6360" name="Oval 108"/>
          <p:cNvSpPr>
            <a:spLocks noChangeArrowheads="1"/>
          </p:cNvSpPr>
          <p:nvPr/>
        </p:nvSpPr>
        <p:spPr bwMode="auto">
          <a:xfrm>
            <a:off x="5105400" y="42672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6361" name="Oval 109"/>
          <p:cNvSpPr>
            <a:spLocks noChangeArrowheads="1"/>
          </p:cNvSpPr>
          <p:nvPr/>
        </p:nvSpPr>
        <p:spPr bwMode="auto">
          <a:xfrm>
            <a:off x="6553200" y="4343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6362" name="Oval 110"/>
          <p:cNvSpPr>
            <a:spLocks noChangeArrowheads="1"/>
          </p:cNvSpPr>
          <p:nvPr/>
        </p:nvSpPr>
        <p:spPr bwMode="auto">
          <a:xfrm>
            <a:off x="5334000" y="3200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6363" name="Oval 111"/>
          <p:cNvSpPr>
            <a:spLocks noChangeArrowheads="1"/>
          </p:cNvSpPr>
          <p:nvPr/>
        </p:nvSpPr>
        <p:spPr bwMode="auto">
          <a:xfrm>
            <a:off x="6934200" y="3200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6364" name="Oval 112"/>
          <p:cNvSpPr>
            <a:spLocks noChangeArrowheads="1"/>
          </p:cNvSpPr>
          <p:nvPr/>
        </p:nvSpPr>
        <p:spPr bwMode="auto">
          <a:xfrm>
            <a:off x="8153400" y="3200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6365" name="Oval 113"/>
          <p:cNvSpPr>
            <a:spLocks noChangeArrowheads="1"/>
          </p:cNvSpPr>
          <p:nvPr/>
        </p:nvSpPr>
        <p:spPr bwMode="auto">
          <a:xfrm>
            <a:off x="3962400" y="32766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6366" name="Oval 114"/>
          <p:cNvSpPr>
            <a:spLocks noChangeArrowheads="1"/>
          </p:cNvSpPr>
          <p:nvPr/>
        </p:nvSpPr>
        <p:spPr bwMode="auto">
          <a:xfrm>
            <a:off x="4724400" y="23622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6367" name="Oval 115"/>
          <p:cNvSpPr>
            <a:spLocks noChangeArrowheads="1"/>
          </p:cNvSpPr>
          <p:nvPr/>
        </p:nvSpPr>
        <p:spPr bwMode="auto">
          <a:xfrm>
            <a:off x="7543800" y="23622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Baby Nim</a:t>
            </a:r>
          </a:p>
        </p:txBody>
      </p:sp>
      <p:grpSp>
        <p:nvGrpSpPr>
          <p:cNvPr id="2" name="Group 3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854075" y="1076325"/>
            <a:ext cx="227013" cy="1366838"/>
            <a:chOff x="1063" y="1156"/>
            <a:chExt cx="143" cy="861"/>
          </a:xfrm>
        </p:grpSpPr>
        <p:sp>
          <p:nvSpPr>
            <p:cNvPr id="56434" name="Oval 4"/>
            <p:cNvSpPr>
              <a:spLocks noChangeArrowheads="1"/>
            </p:cNvSpPr>
            <p:nvPr>
              <p:custDataLst>
                <p:tags r:id="rId89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35" name="Rectangle 5"/>
            <p:cNvSpPr>
              <a:spLocks noChangeArrowheads="1"/>
            </p:cNvSpPr>
            <p:nvPr>
              <p:custDataLst>
                <p:tags r:id="rId90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6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474663" y="1076325"/>
            <a:ext cx="227012" cy="1366838"/>
            <a:chOff x="1063" y="1156"/>
            <a:chExt cx="143" cy="861"/>
          </a:xfrm>
        </p:grpSpPr>
        <p:sp>
          <p:nvSpPr>
            <p:cNvPr id="56432" name="Oval 7"/>
            <p:cNvSpPr>
              <a:spLocks noChangeArrowheads="1"/>
            </p:cNvSpPr>
            <p:nvPr>
              <p:custDataLst>
                <p:tags r:id="rId87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33" name="Rectangle 8"/>
            <p:cNvSpPr>
              <a:spLocks noChangeArrowheads="1"/>
            </p:cNvSpPr>
            <p:nvPr>
              <p:custDataLst>
                <p:tags r:id="rId88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9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1233488" y="1076325"/>
            <a:ext cx="227012" cy="1366838"/>
            <a:chOff x="1063" y="1156"/>
            <a:chExt cx="143" cy="861"/>
          </a:xfrm>
        </p:grpSpPr>
        <p:sp>
          <p:nvSpPr>
            <p:cNvPr id="56430" name="Oval 10"/>
            <p:cNvSpPr>
              <a:spLocks noChangeArrowheads="1"/>
            </p:cNvSpPr>
            <p:nvPr>
              <p:custDataLst>
                <p:tags r:id="rId85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31" name="Rectangle 11"/>
            <p:cNvSpPr>
              <a:spLocks noChangeArrowheads="1"/>
            </p:cNvSpPr>
            <p:nvPr>
              <p:custDataLst>
                <p:tags r:id="rId86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12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1612900" y="1076325"/>
            <a:ext cx="227013" cy="1366838"/>
            <a:chOff x="1063" y="1156"/>
            <a:chExt cx="143" cy="861"/>
          </a:xfrm>
        </p:grpSpPr>
        <p:sp>
          <p:nvSpPr>
            <p:cNvPr id="56428" name="Oval 13"/>
            <p:cNvSpPr>
              <a:spLocks noChangeArrowheads="1"/>
            </p:cNvSpPr>
            <p:nvPr>
              <p:custDataLst>
                <p:tags r:id="rId83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29" name="Rectangle 14"/>
            <p:cNvSpPr>
              <a:spLocks noChangeArrowheads="1"/>
            </p:cNvSpPr>
            <p:nvPr>
              <p:custDataLst>
                <p:tags r:id="rId84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" name="Group 15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1992313" y="1076325"/>
            <a:ext cx="227012" cy="1366838"/>
            <a:chOff x="1063" y="1156"/>
            <a:chExt cx="143" cy="861"/>
          </a:xfrm>
        </p:grpSpPr>
        <p:sp>
          <p:nvSpPr>
            <p:cNvPr id="56426" name="Oval 16"/>
            <p:cNvSpPr>
              <a:spLocks noChangeArrowheads="1"/>
            </p:cNvSpPr>
            <p:nvPr>
              <p:custDataLst>
                <p:tags r:id="rId81"/>
              </p:custDataLst>
            </p:nvPr>
          </p:nvSpPr>
          <p:spPr bwMode="auto">
            <a:xfrm>
              <a:off x="1063" y="1156"/>
              <a:ext cx="143" cy="19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27" name="Rectangle 17"/>
            <p:cNvSpPr>
              <a:spLocks noChangeArrowheads="1"/>
            </p:cNvSpPr>
            <p:nvPr>
              <p:custDataLst>
                <p:tags r:id="rId82"/>
              </p:custDataLst>
            </p:nvPr>
          </p:nvSpPr>
          <p:spPr bwMode="auto">
            <a:xfrm>
              <a:off x="1111" y="1347"/>
              <a:ext cx="48" cy="670"/>
            </a:xfrm>
            <a:prstGeom prst="rect">
              <a:avLst/>
            </a:prstGeom>
            <a:solidFill>
              <a:srgbClr val="9966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" name="Group 18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2901950" y="1152525"/>
            <a:ext cx="5918200" cy="5235575"/>
            <a:chOff x="2019" y="869"/>
            <a:chExt cx="3382" cy="3155"/>
          </a:xfrm>
        </p:grpSpPr>
        <p:sp>
          <p:nvSpPr>
            <p:cNvPr id="56368" name="AutoShape 19"/>
            <p:cNvSpPr>
              <a:spLocks noChangeArrowheads="1"/>
            </p:cNvSpPr>
            <p:nvPr>
              <p:custDataLst>
                <p:tags r:id="rId23"/>
              </p:custDataLst>
            </p:nvPr>
          </p:nvSpPr>
          <p:spPr bwMode="auto">
            <a:xfrm>
              <a:off x="3884" y="869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5</a:t>
              </a:r>
            </a:p>
          </p:txBody>
        </p:sp>
        <p:sp>
          <p:nvSpPr>
            <p:cNvPr id="56369" name="AutoShape 20"/>
            <p:cNvSpPr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 flipV="1">
              <a:off x="3119" y="1491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4</a:t>
              </a:r>
            </a:p>
          </p:txBody>
        </p:sp>
        <p:sp>
          <p:nvSpPr>
            <p:cNvPr id="56370" name="AutoShape 21"/>
            <p:cNvSpPr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 flipV="1">
              <a:off x="4744" y="1491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3</a:t>
              </a:r>
            </a:p>
          </p:txBody>
        </p:sp>
        <p:sp>
          <p:nvSpPr>
            <p:cNvPr id="56371" name="AutoShape 22"/>
            <p:cNvSpPr>
              <a:spLocks noChangeArrowheads="1"/>
            </p:cNvSpPr>
            <p:nvPr>
              <p:custDataLst>
                <p:tags r:id="rId26"/>
              </p:custDataLst>
            </p:nvPr>
          </p:nvSpPr>
          <p:spPr bwMode="auto">
            <a:xfrm>
              <a:off x="2689" y="2017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3</a:t>
              </a:r>
            </a:p>
          </p:txBody>
        </p:sp>
        <p:sp>
          <p:nvSpPr>
            <p:cNvPr id="56372" name="AutoShape 23"/>
            <p:cNvSpPr>
              <a:spLocks noChangeArrowheads="1"/>
            </p:cNvSpPr>
            <p:nvPr>
              <p:custDataLst>
                <p:tags r:id="rId27"/>
              </p:custDataLst>
            </p:nvPr>
          </p:nvSpPr>
          <p:spPr bwMode="auto">
            <a:xfrm>
              <a:off x="3454" y="2017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2</a:t>
              </a:r>
            </a:p>
          </p:txBody>
        </p:sp>
        <p:sp>
          <p:nvSpPr>
            <p:cNvPr id="56373" name="AutoShape 24"/>
            <p:cNvSpPr>
              <a:spLocks noChangeArrowheads="1"/>
            </p:cNvSpPr>
            <p:nvPr>
              <p:custDataLst>
                <p:tags r:id="rId28"/>
              </p:custDataLst>
            </p:nvPr>
          </p:nvSpPr>
          <p:spPr bwMode="auto">
            <a:xfrm>
              <a:off x="4362" y="1969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2</a:t>
              </a:r>
            </a:p>
          </p:txBody>
        </p:sp>
        <p:sp>
          <p:nvSpPr>
            <p:cNvPr id="56374" name="AutoShape 25"/>
            <p:cNvSpPr>
              <a:spLocks noChangeArrowheads="1"/>
            </p:cNvSpPr>
            <p:nvPr>
              <p:custDataLst>
                <p:tags r:id="rId29"/>
              </p:custDataLst>
            </p:nvPr>
          </p:nvSpPr>
          <p:spPr bwMode="auto">
            <a:xfrm>
              <a:off x="5079" y="1969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6375" name="Line 26"/>
            <p:cNvSpPr>
              <a:spLocks noChangeShapeType="1"/>
            </p:cNvSpPr>
            <p:nvPr>
              <p:custDataLst>
                <p:tags r:id="rId30"/>
              </p:custDataLst>
            </p:nvPr>
          </p:nvSpPr>
          <p:spPr bwMode="auto">
            <a:xfrm flipH="1">
              <a:off x="3262" y="1108"/>
              <a:ext cx="765" cy="38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76" name="Line 27"/>
            <p:cNvSpPr>
              <a:spLocks noChangeShapeType="1"/>
            </p:cNvSpPr>
            <p:nvPr>
              <p:custDataLst>
                <p:tags r:id="rId31"/>
              </p:custDataLst>
            </p:nvPr>
          </p:nvSpPr>
          <p:spPr bwMode="auto">
            <a:xfrm>
              <a:off x="4027" y="1108"/>
              <a:ext cx="861" cy="38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77" name="Text Box 28"/>
            <p:cNvSpPr txBox="1">
              <a:spLocks noChangeArrowheads="1"/>
            </p:cNvSpPr>
            <p:nvPr>
              <p:custDataLst>
                <p:tags r:id="rId32"/>
              </p:custDataLst>
            </p:nvPr>
          </p:nvSpPr>
          <p:spPr bwMode="auto">
            <a:xfrm>
              <a:off x="3396" y="1130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6378" name="Text Box 29"/>
            <p:cNvSpPr txBox="1">
              <a:spLocks noChangeArrowheads="1"/>
            </p:cNvSpPr>
            <p:nvPr>
              <p:custDataLst>
                <p:tags r:id="rId33"/>
              </p:custDataLst>
            </p:nvPr>
          </p:nvSpPr>
          <p:spPr bwMode="auto">
            <a:xfrm>
              <a:off x="4505" y="1108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6379" name="Line 30"/>
            <p:cNvSpPr>
              <a:spLocks noChangeShapeType="1"/>
            </p:cNvSpPr>
            <p:nvPr>
              <p:custDataLst>
                <p:tags r:id="rId34"/>
              </p:custDataLst>
            </p:nvPr>
          </p:nvSpPr>
          <p:spPr bwMode="auto">
            <a:xfrm flipH="1">
              <a:off x="2832" y="1730"/>
              <a:ext cx="383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80" name="Line 31"/>
            <p:cNvSpPr>
              <a:spLocks noChangeShapeType="1"/>
            </p:cNvSpPr>
            <p:nvPr>
              <p:custDataLst>
                <p:tags r:id="rId35"/>
              </p:custDataLst>
            </p:nvPr>
          </p:nvSpPr>
          <p:spPr bwMode="auto">
            <a:xfrm>
              <a:off x="3310" y="1730"/>
              <a:ext cx="287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81" name="Line 32"/>
            <p:cNvSpPr>
              <a:spLocks noChangeShapeType="1"/>
            </p:cNvSpPr>
            <p:nvPr>
              <p:custDataLst>
                <p:tags r:id="rId36"/>
              </p:custDataLst>
            </p:nvPr>
          </p:nvSpPr>
          <p:spPr bwMode="auto">
            <a:xfrm flipH="1">
              <a:off x="4505" y="1682"/>
              <a:ext cx="287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82" name="Line 33"/>
            <p:cNvSpPr>
              <a:spLocks noChangeShapeType="1"/>
            </p:cNvSpPr>
            <p:nvPr>
              <p:custDataLst>
                <p:tags r:id="rId37"/>
              </p:custDataLst>
            </p:nvPr>
          </p:nvSpPr>
          <p:spPr bwMode="auto">
            <a:xfrm>
              <a:off x="4936" y="1682"/>
              <a:ext cx="287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83" name="Text Box 34"/>
            <p:cNvSpPr txBox="1">
              <a:spLocks noChangeArrowheads="1"/>
            </p:cNvSpPr>
            <p:nvPr>
              <p:custDataLst>
                <p:tags r:id="rId38"/>
              </p:custDataLst>
            </p:nvPr>
          </p:nvSpPr>
          <p:spPr bwMode="auto">
            <a:xfrm>
              <a:off x="2880" y="1682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6384" name="Text Box 35"/>
            <p:cNvSpPr txBox="1">
              <a:spLocks noChangeArrowheads="1"/>
            </p:cNvSpPr>
            <p:nvPr>
              <p:custDataLst>
                <p:tags r:id="rId39"/>
              </p:custDataLst>
            </p:nvPr>
          </p:nvSpPr>
          <p:spPr bwMode="auto">
            <a:xfrm>
              <a:off x="4410" y="1634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6385" name="Text Box 36"/>
            <p:cNvSpPr txBox="1">
              <a:spLocks noChangeArrowheads="1"/>
            </p:cNvSpPr>
            <p:nvPr>
              <p:custDataLst>
                <p:tags r:id="rId40"/>
              </p:custDataLst>
            </p:nvPr>
          </p:nvSpPr>
          <p:spPr bwMode="auto">
            <a:xfrm>
              <a:off x="3454" y="1634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6386" name="Text Box 37"/>
            <p:cNvSpPr txBox="1">
              <a:spLocks noChangeArrowheads="1"/>
            </p:cNvSpPr>
            <p:nvPr>
              <p:custDataLst>
                <p:tags r:id="rId41"/>
              </p:custDataLst>
            </p:nvPr>
          </p:nvSpPr>
          <p:spPr bwMode="auto">
            <a:xfrm>
              <a:off x="5127" y="1634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6387" name="AutoShape 38"/>
            <p:cNvSpPr>
              <a:spLocks noChangeArrowheads="1"/>
            </p:cNvSpPr>
            <p:nvPr>
              <p:custDataLst>
                <p:tags r:id="rId42"/>
              </p:custDataLst>
            </p:nvPr>
          </p:nvSpPr>
          <p:spPr bwMode="auto">
            <a:xfrm flipV="1">
              <a:off x="5079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6388" name="Line 39"/>
            <p:cNvSpPr>
              <a:spLocks noChangeShapeType="1"/>
            </p:cNvSpPr>
            <p:nvPr>
              <p:custDataLst>
                <p:tags r:id="rId43"/>
              </p:custDataLst>
            </p:nvPr>
          </p:nvSpPr>
          <p:spPr bwMode="auto">
            <a:xfrm>
              <a:off x="5223" y="2208"/>
              <a:ext cx="0" cy="4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89" name="Text Box 40"/>
            <p:cNvSpPr txBox="1">
              <a:spLocks noChangeArrowheads="1"/>
            </p:cNvSpPr>
            <p:nvPr>
              <p:custDataLst>
                <p:tags r:id="rId44"/>
              </p:custDataLst>
            </p:nvPr>
          </p:nvSpPr>
          <p:spPr bwMode="auto">
            <a:xfrm>
              <a:off x="5223" y="2351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6390" name="AutoShape 41"/>
            <p:cNvSpPr>
              <a:spLocks noChangeArrowheads="1"/>
            </p:cNvSpPr>
            <p:nvPr>
              <p:custDataLst>
                <p:tags r:id="rId45"/>
              </p:custDataLst>
            </p:nvPr>
          </p:nvSpPr>
          <p:spPr bwMode="auto">
            <a:xfrm flipV="1">
              <a:off x="4601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6391" name="AutoShape 42"/>
            <p:cNvSpPr>
              <a:spLocks noChangeArrowheads="1"/>
            </p:cNvSpPr>
            <p:nvPr>
              <p:custDataLst>
                <p:tags r:id="rId46"/>
              </p:custDataLst>
            </p:nvPr>
          </p:nvSpPr>
          <p:spPr bwMode="auto">
            <a:xfrm flipV="1">
              <a:off x="4171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6392" name="AutoShape 43"/>
            <p:cNvSpPr>
              <a:spLocks noChangeArrowheads="1"/>
            </p:cNvSpPr>
            <p:nvPr>
              <p:custDataLst>
                <p:tags r:id="rId47"/>
              </p:custDataLst>
            </p:nvPr>
          </p:nvSpPr>
          <p:spPr bwMode="auto">
            <a:xfrm flipV="1">
              <a:off x="2450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2</a:t>
              </a:r>
            </a:p>
          </p:txBody>
        </p:sp>
        <p:sp>
          <p:nvSpPr>
            <p:cNvPr id="56393" name="AutoShape 44"/>
            <p:cNvSpPr>
              <a:spLocks noChangeArrowheads="1"/>
            </p:cNvSpPr>
            <p:nvPr>
              <p:custDataLst>
                <p:tags r:id="rId48"/>
              </p:custDataLst>
            </p:nvPr>
          </p:nvSpPr>
          <p:spPr bwMode="auto">
            <a:xfrm flipV="1">
              <a:off x="2880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6394" name="AutoShape 45"/>
            <p:cNvSpPr>
              <a:spLocks noChangeArrowheads="1"/>
            </p:cNvSpPr>
            <p:nvPr>
              <p:custDataLst>
                <p:tags r:id="rId49"/>
              </p:custDataLst>
            </p:nvPr>
          </p:nvSpPr>
          <p:spPr bwMode="auto">
            <a:xfrm flipV="1">
              <a:off x="3262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6395" name="AutoShape 46"/>
            <p:cNvSpPr>
              <a:spLocks noChangeArrowheads="1"/>
            </p:cNvSpPr>
            <p:nvPr>
              <p:custDataLst>
                <p:tags r:id="rId50"/>
              </p:custDataLst>
            </p:nvPr>
          </p:nvSpPr>
          <p:spPr bwMode="auto">
            <a:xfrm flipV="1">
              <a:off x="3693" y="2686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6396" name="Line 47"/>
            <p:cNvSpPr>
              <a:spLocks noChangeShapeType="1"/>
            </p:cNvSpPr>
            <p:nvPr>
              <p:custDataLst>
                <p:tags r:id="rId51"/>
              </p:custDataLst>
            </p:nvPr>
          </p:nvSpPr>
          <p:spPr bwMode="auto">
            <a:xfrm flipH="1">
              <a:off x="4314" y="2208"/>
              <a:ext cx="191" cy="4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97" name="Line 48"/>
            <p:cNvSpPr>
              <a:spLocks noChangeShapeType="1"/>
            </p:cNvSpPr>
            <p:nvPr>
              <p:custDataLst>
                <p:tags r:id="rId52"/>
              </p:custDataLst>
            </p:nvPr>
          </p:nvSpPr>
          <p:spPr bwMode="auto">
            <a:xfrm>
              <a:off x="4505" y="2208"/>
              <a:ext cx="239" cy="4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98" name="Line 49"/>
            <p:cNvSpPr>
              <a:spLocks noChangeShapeType="1"/>
            </p:cNvSpPr>
            <p:nvPr>
              <p:custDataLst>
                <p:tags r:id="rId53"/>
              </p:custDataLst>
            </p:nvPr>
          </p:nvSpPr>
          <p:spPr bwMode="auto">
            <a:xfrm>
              <a:off x="3597" y="2256"/>
              <a:ext cx="239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99" name="Line 50"/>
            <p:cNvSpPr>
              <a:spLocks noChangeShapeType="1"/>
            </p:cNvSpPr>
            <p:nvPr>
              <p:custDataLst>
                <p:tags r:id="rId54"/>
              </p:custDataLst>
            </p:nvPr>
          </p:nvSpPr>
          <p:spPr bwMode="auto">
            <a:xfrm flipH="1">
              <a:off x="3406" y="2256"/>
              <a:ext cx="191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00" name="Line 51"/>
            <p:cNvSpPr>
              <a:spLocks noChangeShapeType="1"/>
            </p:cNvSpPr>
            <p:nvPr>
              <p:custDataLst>
                <p:tags r:id="rId55"/>
              </p:custDataLst>
            </p:nvPr>
          </p:nvSpPr>
          <p:spPr bwMode="auto">
            <a:xfrm>
              <a:off x="2832" y="2256"/>
              <a:ext cx="191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01" name="Line 52"/>
            <p:cNvSpPr>
              <a:spLocks noChangeShapeType="1"/>
            </p:cNvSpPr>
            <p:nvPr>
              <p:custDataLst>
                <p:tags r:id="rId56"/>
              </p:custDataLst>
            </p:nvPr>
          </p:nvSpPr>
          <p:spPr bwMode="auto">
            <a:xfrm flipH="1">
              <a:off x="2545" y="2256"/>
              <a:ext cx="287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02" name="Text Box 53"/>
            <p:cNvSpPr txBox="1">
              <a:spLocks noChangeArrowheads="1"/>
            </p:cNvSpPr>
            <p:nvPr>
              <p:custDataLst>
                <p:tags r:id="rId57"/>
              </p:custDataLst>
            </p:nvPr>
          </p:nvSpPr>
          <p:spPr bwMode="auto">
            <a:xfrm>
              <a:off x="2498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6403" name="Text Box 54"/>
            <p:cNvSpPr txBox="1">
              <a:spLocks noChangeArrowheads="1"/>
            </p:cNvSpPr>
            <p:nvPr>
              <p:custDataLst>
                <p:tags r:id="rId58"/>
              </p:custDataLst>
            </p:nvPr>
          </p:nvSpPr>
          <p:spPr bwMode="auto">
            <a:xfrm>
              <a:off x="3310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6404" name="Text Box 55"/>
            <p:cNvSpPr txBox="1">
              <a:spLocks noChangeArrowheads="1"/>
            </p:cNvSpPr>
            <p:nvPr>
              <p:custDataLst>
                <p:tags r:id="rId59"/>
              </p:custDataLst>
            </p:nvPr>
          </p:nvSpPr>
          <p:spPr bwMode="auto">
            <a:xfrm>
              <a:off x="4219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6405" name="Text Box 56"/>
            <p:cNvSpPr txBox="1">
              <a:spLocks noChangeArrowheads="1"/>
            </p:cNvSpPr>
            <p:nvPr>
              <p:custDataLst>
                <p:tags r:id="rId60"/>
              </p:custDataLst>
            </p:nvPr>
          </p:nvSpPr>
          <p:spPr bwMode="auto">
            <a:xfrm>
              <a:off x="2928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6406" name="Text Box 57"/>
            <p:cNvSpPr txBox="1">
              <a:spLocks noChangeArrowheads="1"/>
            </p:cNvSpPr>
            <p:nvPr>
              <p:custDataLst>
                <p:tags r:id="rId61"/>
              </p:custDataLst>
            </p:nvPr>
          </p:nvSpPr>
          <p:spPr bwMode="auto">
            <a:xfrm>
              <a:off x="3693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6407" name="Text Box 58"/>
            <p:cNvSpPr txBox="1">
              <a:spLocks noChangeArrowheads="1"/>
            </p:cNvSpPr>
            <p:nvPr>
              <p:custDataLst>
                <p:tags r:id="rId62"/>
              </p:custDataLst>
            </p:nvPr>
          </p:nvSpPr>
          <p:spPr bwMode="auto">
            <a:xfrm>
              <a:off x="4601" y="230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56408" name="AutoShape 59"/>
            <p:cNvSpPr>
              <a:spLocks noChangeArrowheads="1"/>
            </p:cNvSpPr>
            <p:nvPr>
              <p:custDataLst>
                <p:tags r:id="rId63"/>
              </p:custDataLst>
            </p:nvPr>
          </p:nvSpPr>
          <p:spPr bwMode="auto">
            <a:xfrm>
              <a:off x="2019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6409" name="AutoShape 60"/>
            <p:cNvSpPr>
              <a:spLocks noChangeArrowheads="1"/>
            </p:cNvSpPr>
            <p:nvPr>
              <p:custDataLst>
                <p:tags r:id="rId64"/>
              </p:custDataLst>
            </p:nvPr>
          </p:nvSpPr>
          <p:spPr bwMode="auto">
            <a:xfrm>
              <a:off x="2450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6410" name="AutoShape 61"/>
            <p:cNvSpPr>
              <a:spLocks noChangeArrowheads="1"/>
            </p:cNvSpPr>
            <p:nvPr>
              <p:custDataLst>
                <p:tags r:id="rId65"/>
              </p:custDataLst>
            </p:nvPr>
          </p:nvSpPr>
          <p:spPr bwMode="auto">
            <a:xfrm>
              <a:off x="2880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6411" name="AutoShape 62"/>
            <p:cNvSpPr>
              <a:spLocks noChangeArrowheads="1"/>
            </p:cNvSpPr>
            <p:nvPr>
              <p:custDataLst>
                <p:tags r:id="rId66"/>
              </p:custDataLst>
            </p:nvPr>
          </p:nvSpPr>
          <p:spPr bwMode="auto">
            <a:xfrm>
              <a:off x="3262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6412" name="AutoShape 63"/>
            <p:cNvSpPr>
              <a:spLocks noChangeArrowheads="1"/>
            </p:cNvSpPr>
            <p:nvPr>
              <p:custDataLst>
                <p:tags r:id="rId67"/>
              </p:custDataLst>
            </p:nvPr>
          </p:nvSpPr>
          <p:spPr bwMode="auto">
            <a:xfrm>
              <a:off x="4171" y="3212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6413" name="AutoShape 64"/>
            <p:cNvSpPr>
              <a:spLocks noChangeArrowheads="1"/>
            </p:cNvSpPr>
            <p:nvPr>
              <p:custDataLst>
                <p:tags r:id="rId68"/>
              </p:custDataLst>
            </p:nvPr>
          </p:nvSpPr>
          <p:spPr bwMode="auto">
            <a:xfrm flipV="1">
              <a:off x="2019" y="3785"/>
              <a:ext cx="287" cy="239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W</a:t>
              </a:r>
            </a:p>
          </p:txBody>
        </p:sp>
        <p:sp>
          <p:nvSpPr>
            <p:cNvPr id="56414" name="Line 65"/>
            <p:cNvSpPr>
              <a:spLocks noChangeShapeType="1"/>
            </p:cNvSpPr>
            <p:nvPr>
              <p:custDataLst>
                <p:tags r:id="rId69"/>
              </p:custDataLst>
            </p:nvPr>
          </p:nvSpPr>
          <p:spPr bwMode="auto">
            <a:xfrm flipH="1">
              <a:off x="2163" y="2925"/>
              <a:ext cx="43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15" name="Line 66"/>
            <p:cNvSpPr>
              <a:spLocks noChangeShapeType="1"/>
            </p:cNvSpPr>
            <p:nvPr>
              <p:custDataLst>
                <p:tags r:id="rId70"/>
              </p:custDataLst>
            </p:nvPr>
          </p:nvSpPr>
          <p:spPr bwMode="auto">
            <a:xfrm>
              <a:off x="2593" y="2925"/>
              <a:ext cx="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16" name="Line 67"/>
            <p:cNvSpPr>
              <a:spLocks noChangeShapeType="1"/>
            </p:cNvSpPr>
            <p:nvPr>
              <p:custDataLst>
                <p:tags r:id="rId71"/>
              </p:custDataLst>
            </p:nvPr>
          </p:nvSpPr>
          <p:spPr bwMode="auto">
            <a:xfrm>
              <a:off x="3023" y="2925"/>
              <a:ext cx="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17" name="Line 68"/>
            <p:cNvSpPr>
              <a:spLocks noChangeShapeType="1"/>
            </p:cNvSpPr>
            <p:nvPr>
              <p:custDataLst>
                <p:tags r:id="rId72"/>
              </p:custDataLst>
            </p:nvPr>
          </p:nvSpPr>
          <p:spPr bwMode="auto">
            <a:xfrm>
              <a:off x="3406" y="2925"/>
              <a:ext cx="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18" name="Line 69"/>
            <p:cNvSpPr>
              <a:spLocks noChangeShapeType="1"/>
            </p:cNvSpPr>
            <p:nvPr>
              <p:custDataLst>
                <p:tags r:id="rId73"/>
              </p:custDataLst>
            </p:nvPr>
          </p:nvSpPr>
          <p:spPr bwMode="auto">
            <a:xfrm>
              <a:off x="4314" y="2877"/>
              <a:ext cx="0" cy="33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19" name="Line 70"/>
            <p:cNvSpPr>
              <a:spLocks noChangeShapeType="1"/>
            </p:cNvSpPr>
            <p:nvPr>
              <p:custDataLst>
                <p:tags r:id="rId74"/>
              </p:custDataLst>
            </p:nvPr>
          </p:nvSpPr>
          <p:spPr bwMode="auto">
            <a:xfrm>
              <a:off x="2163" y="3451"/>
              <a:ext cx="0" cy="33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20" name="Text Box 71"/>
            <p:cNvSpPr txBox="1">
              <a:spLocks noChangeArrowheads="1"/>
            </p:cNvSpPr>
            <p:nvPr>
              <p:custDataLst>
                <p:tags r:id="rId75"/>
              </p:custDataLst>
            </p:nvPr>
          </p:nvSpPr>
          <p:spPr bwMode="auto">
            <a:xfrm>
              <a:off x="2211" y="2877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6421" name="Text Box 72"/>
            <p:cNvSpPr txBox="1">
              <a:spLocks noChangeArrowheads="1"/>
            </p:cNvSpPr>
            <p:nvPr>
              <p:custDataLst>
                <p:tags r:id="rId76"/>
              </p:custDataLst>
            </p:nvPr>
          </p:nvSpPr>
          <p:spPr bwMode="auto">
            <a:xfrm>
              <a:off x="3023" y="2925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6422" name="Text Box 73"/>
            <p:cNvSpPr txBox="1">
              <a:spLocks noChangeArrowheads="1"/>
            </p:cNvSpPr>
            <p:nvPr>
              <p:custDataLst>
                <p:tags r:id="rId77"/>
              </p:custDataLst>
            </p:nvPr>
          </p:nvSpPr>
          <p:spPr bwMode="auto">
            <a:xfrm>
              <a:off x="3406" y="297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6423" name="Text Box 74"/>
            <p:cNvSpPr txBox="1">
              <a:spLocks noChangeArrowheads="1"/>
            </p:cNvSpPr>
            <p:nvPr>
              <p:custDataLst>
                <p:tags r:id="rId78"/>
              </p:custDataLst>
            </p:nvPr>
          </p:nvSpPr>
          <p:spPr bwMode="auto">
            <a:xfrm>
              <a:off x="4123" y="2925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6424" name="Text Box 75"/>
            <p:cNvSpPr txBox="1">
              <a:spLocks noChangeArrowheads="1"/>
            </p:cNvSpPr>
            <p:nvPr>
              <p:custDataLst>
                <p:tags r:id="rId79"/>
              </p:custDataLst>
            </p:nvPr>
          </p:nvSpPr>
          <p:spPr bwMode="auto">
            <a:xfrm>
              <a:off x="2163" y="3499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56425" name="Text Box 76"/>
            <p:cNvSpPr txBox="1">
              <a:spLocks noChangeArrowheads="1"/>
            </p:cNvSpPr>
            <p:nvPr>
              <p:custDataLst>
                <p:tags r:id="rId80"/>
              </p:custDataLst>
            </p:nvPr>
          </p:nvSpPr>
          <p:spPr bwMode="auto">
            <a:xfrm>
              <a:off x="2593" y="2973"/>
              <a:ext cx="178" cy="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</p:grpSp>
      <p:sp>
        <p:nvSpPr>
          <p:cNvPr id="56329" name="Text Box 77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46063" y="2670175"/>
            <a:ext cx="2713037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Take 1 or 2 at each turn</a:t>
            </a:r>
          </a:p>
          <a:p>
            <a:r>
              <a:rPr lang="en-US"/>
              <a:t>Goal: take the last match</a:t>
            </a:r>
          </a:p>
        </p:txBody>
      </p:sp>
      <p:sp>
        <p:nvSpPr>
          <p:cNvPr id="56330" name="Text Box 78" hidden="1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103813" y="1354138"/>
            <a:ext cx="735012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MAX</a:t>
            </a:r>
          </a:p>
        </p:txBody>
      </p:sp>
      <p:sp>
        <p:nvSpPr>
          <p:cNvPr id="56331" name="Text Box 79" hidden="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889375" y="2341563"/>
            <a:ext cx="649288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MIN</a:t>
            </a:r>
          </a:p>
        </p:txBody>
      </p:sp>
      <p:sp>
        <p:nvSpPr>
          <p:cNvPr id="56332" name="Text Box 80" hidden="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901950" y="4162425"/>
            <a:ext cx="649288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MIN</a:t>
            </a:r>
          </a:p>
        </p:txBody>
      </p:sp>
      <p:sp>
        <p:nvSpPr>
          <p:cNvPr id="56333" name="Text Box 81" hidden="1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3357563" y="3100388"/>
            <a:ext cx="735012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MAX</a:t>
            </a:r>
          </a:p>
        </p:txBody>
      </p:sp>
      <p:sp>
        <p:nvSpPr>
          <p:cNvPr id="56334" name="Text Box 82" hidden="1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219325" y="5073650"/>
            <a:ext cx="735013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MAX</a:t>
            </a:r>
          </a:p>
        </p:txBody>
      </p:sp>
      <p:sp>
        <p:nvSpPr>
          <p:cNvPr id="56335" name="AutoShape 83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 flipV="1">
            <a:off x="473075" y="4416425"/>
            <a:ext cx="455613" cy="379413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W</a:t>
            </a:r>
          </a:p>
        </p:txBody>
      </p:sp>
      <p:sp>
        <p:nvSpPr>
          <p:cNvPr id="56336" name="AutoShape 84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473075" y="5175250"/>
            <a:ext cx="455613" cy="379413"/>
          </a:xfrm>
          <a:prstGeom prst="triangle">
            <a:avLst>
              <a:gd name="adj" fmla="val 50000"/>
            </a:avLst>
          </a:prstGeom>
          <a:solidFill>
            <a:srgbClr val="FF7C8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W</a:t>
            </a:r>
          </a:p>
        </p:txBody>
      </p:sp>
      <p:sp>
        <p:nvSpPr>
          <p:cNvPr id="56337" name="Text Box 85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989013" y="4451350"/>
            <a:ext cx="6985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= 1.0</a:t>
            </a:r>
          </a:p>
        </p:txBody>
      </p:sp>
      <p:sp>
        <p:nvSpPr>
          <p:cNvPr id="56338" name="Text Box 86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1004888" y="5175250"/>
            <a:ext cx="7747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= -1.0</a:t>
            </a:r>
          </a:p>
        </p:txBody>
      </p:sp>
      <p:sp>
        <p:nvSpPr>
          <p:cNvPr id="56339" name="Text Box 87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701675" y="3656013"/>
            <a:ext cx="120015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MAX wins</a:t>
            </a:r>
          </a:p>
        </p:txBody>
      </p:sp>
      <p:sp>
        <p:nvSpPr>
          <p:cNvPr id="56340" name="Text Box 88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322263" y="5857875"/>
            <a:ext cx="1276350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MIN wins/</a:t>
            </a:r>
          </a:p>
          <a:p>
            <a:r>
              <a:rPr lang="en-US"/>
              <a:t>MAX loses</a:t>
            </a:r>
          </a:p>
        </p:txBody>
      </p:sp>
      <p:sp>
        <p:nvSpPr>
          <p:cNvPr id="56341" name="Line 89"/>
          <p:cNvSpPr>
            <a:spLocks noChangeShapeType="1"/>
          </p:cNvSpPr>
          <p:nvPr>
            <p:custDataLst>
              <p:tags r:id="rId20"/>
            </p:custDataLst>
          </p:nvPr>
        </p:nvSpPr>
        <p:spPr bwMode="auto">
          <a:xfrm flipH="1">
            <a:off x="852488" y="4035425"/>
            <a:ext cx="379412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342" name="Line 90"/>
          <p:cNvSpPr>
            <a:spLocks noChangeShapeType="1"/>
          </p:cNvSpPr>
          <p:nvPr>
            <p:custDataLst>
              <p:tags r:id="rId21"/>
            </p:custDataLst>
          </p:nvPr>
        </p:nvSpPr>
        <p:spPr bwMode="auto">
          <a:xfrm flipH="1" flipV="1">
            <a:off x="852488" y="5629275"/>
            <a:ext cx="2286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343" name="Rectangle 91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169863" y="3429000"/>
            <a:ext cx="1973262" cy="32639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344" name="Text Box 92"/>
          <p:cNvSpPr txBox="1">
            <a:spLocks noChangeArrowheads="1"/>
          </p:cNvSpPr>
          <p:nvPr/>
        </p:nvSpPr>
        <p:spPr bwMode="auto">
          <a:xfrm>
            <a:off x="5562600" y="1219200"/>
            <a:ext cx="6858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MAX</a:t>
            </a:r>
          </a:p>
        </p:txBody>
      </p:sp>
      <p:sp>
        <p:nvSpPr>
          <p:cNvPr id="56345" name="Text Box 93"/>
          <p:cNvSpPr txBox="1">
            <a:spLocks noChangeArrowheads="1"/>
          </p:cNvSpPr>
          <p:nvPr/>
        </p:nvSpPr>
        <p:spPr bwMode="auto">
          <a:xfrm>
            <a:off x="3429000" y="31384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MAX</a:t>
            </a:r>
          </a:p>
        </p:txBody>
      </p:sp>
      <p:sp>
        <p:nvSpPr>
          <p:cNvPr id="56346" name="Text Box 94"/>
          <p:cNvSpPr txBox="1">
            <a:spLocks noChangeArrowheads="1"/>
          </p:cNvSpPr>
          <p:nvPr/>
        </p:nvSpPr>
        <p:spPr bwMode="auto">
          <a:xfrm>
            <a:off x="2362200" y="50434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MAX</a:t>
            </a:r>
          </a:p>
        </p:txBody>
      </p:sp>
      <p:sp>
        <p:nvSpPr>
          <p:cNvPr id="56347" name="Text Box 95"/>
          <p:cNvSpPr txBox="1">
            <a:spLocks noChangeArrowheads="1"/>
          </p:cNvSpPr>
          <p:nvPr/>
        </p:nvSpPr>
        <p:spPr bwMode="auto">
          <a:xfrm>
            <a:off x="4267200" y="20716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MIN</a:t>
            </a:r>
          </a:p>
        </p:txBody>
      </p:sp>
      <p:sp>
        <p:nvSpPr>
          <p:cNvPr id="56348" name="Text Box 96"/>
          <p:cNvSpPr txBox="1">
            <a:spLocks noChangeArrowheads="1"/>
          </p:cNvSpPr>
          <p:nvPr/>
        </p:nvSpPr>
        <p:spPr bwMode="auto">
          <a:xfrm>
            <a:off x="3048000" y="4052888"/>
            <a:ext cx="6858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MIN</a:t>
            </a:r>
          </a:p>
        </p:txBody>
      </p:sp>
      <p:sp>
        <p:nvSpPr>
          <p:cNvPr id="56349" name="Oval 97"/>
          <p:cNvSpPr>
            <a:spLocks noChangeArrowheads="1"/>
          </p:cNvSpPr>
          <p:nvPr/>
        </p:nvSpPr>
        <p:spPr bwMode="auto">
          <a:xfrm>
            <a:off x="3505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6350" name="Oval 98"/>
          <p:cNvSpPr>
            <a:spLocks noChangeArrowheads="1"/>
          </p:cNvSpPr>
          <p:nvPr/>
        </p:nvSpPr>
        <p:spPr bwMode="auto">
          <a:xfrm>
            <a:off x="2819400" y="60960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6351" name="Oval 99"/>
          <p:cNvSpPr>
            <a:spLocks noChangeArrowheads="1"/>
          </p:cNvSpPr>
          <p:nvPr/>
        </p:nvSpPr>
        <p:spPr bwMode="auto">
          <a:xfrm>
            <a:off x="5715000" y="44196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6352" name="Oval 100"/>
          <p:cNvSpPr>
            <a:spLocks noChangeArrowheads="1"/>
          </p:cNvSpPr>
          <p:nvPr/>
        </p:nvSpPr>
        <p:spPr bwMode="auto">
          <a:xfrm>
            <a:off x="7239000" y="4343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6353" name="Oval 101"/>
          <p:cNvSpPr>
            <a:spLocks noChangeArrowheads="1"/>
          </p:cNvSpPr>
          <p:nvPr/>
        </p:nvSpPr>
        <p:spPr bwMode="auto">
          <a:xfrm>
            <a:off x="8153400" y="4343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6354" name="Oval 102"/>
          <p:cNvSpPr>
            <a:spLocks noChangeArrowheads="1"/>
          </p:cNvSpPr>
          <p:nvPr/>
        </p:nvSpPr>
        <p:spPr bwMode="auto">
          <a:xfrm>
            <a:off x="4267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6355" name="Oval 103"/>
          <p:cNvSpPr>
            <a:spLocks noChangeArrowheads="1"/>
          </p:cNvSpPr>
          <p:nvPr/>
        </p:nvSpPr>
        <p:spPr bwMode="auto">
          <a:xfrm>
            <a:off x="5029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6356" name="Oval 104"/>
          <p:cNvSpPr>
            <a:spLocks noChangeArrowheads="1"/>
          </p:cNvSpPr>
          <p:nvPr/>
        </p:nvSpPr>
        <p:spPr bwMode="auto">
          <a:xfrm>
            <a:off x="6553200" y="52578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6357" name="Oval 105"/>
          <p:cNvSpPr>
            <a:spLocks noChangeArrowheads="1"/>
          </p:cNvSpPr>
          <p:nvPr/>
        </p:nvSpPr>
        <p:spPr bwMode="auto">
          <a:xfrm>
            <a:off x="2819400" y="5105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6358" name="Oval 106"/>
          <p:cNvSpPr>
            <a:spLocks noChangeArrowheads="1"/>
          </p:cNvSpPr>
          <p:nvPr/>
        </p:nvSpPr>
        <p:spPr bwMode="auto">
          <a:xfrm>
            <a:off x="3505200" y="42672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6359" name="Oval 107"/>
          <p:cNvSpPr>
            <a:spLocks noChangeArrowheads="1"/>
          </p:cNvSpPr>
          <p:nvPr/>
        </p:nvSpPr>
        <p:spPr bwMode="auto">
          <a:xfrm>
            <a:off x="4343400" y="42672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6360" name="Oval 108"/>
          <p:cNvSpPr>
            <a:spLocks noChangeArrowheads="1"/>
          </p:cNvSpPr>
          <p:nvPr/>
        </p:nvSpPr>
        <p:spPr bwMode="auto">
          <a:xfrm>
            <a:off x="5105400" y="42672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6361" name="Oval 109"/>
          <p:cNvSpPr>
            <a:spLocks noChangeArrowheads="1"/>
          </p:cNvSpPr>
          <p:nvPr/>
        </p:nvSpPr>
        <p:spPr bwMode="auto">
          <a:xfrm>
            <a:off x="6553200" y="4343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6362" name="Oval 110"/>
          <p:cNvSpPr>
            <a:spLocks noChangeArrowheads="1"/>
          </p:cNvSpPr>
          <p:nvPr/>
        </p:nvSpPr>
        <p:spPr bwMode="auto">
          <a:xfrm>
            <a:off x="5334000" y="3200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6363" name="Oval 111"/>
          <p:cNvSpPr>
            <a:spLocks noChangeArrowheads="1"/>
          </p:cNvSpPr>
          <p:nvPr/>
        </p:nvSpPr>
        <p:spPr bwMode="auto">
          <a:xfrm>
            <a:off x="6934200" y="3200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6364" name="Oval 112"/>
          <p:cNvSpPr>
            <a:spLocks noChangeArrowheads="1"/>
          </p:cNvSpPr>
          <p:nvPr/>
        </p:nvSpPr>
        <p:spPr bwMode="auto">
          <a:xfrm>
            <a:off x="8153400" y="32004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56365" name="Oval 113"/>
          <p:cNvSpPr>
            <a:spLocks noChangeArrowheads="1"/>
          </p:cNvSpPr>
          <p:nvPr/>
        </p:nvSpPr>
        <p:spPr bwMode="auto">
          <a:xfrm>
            <a:off x="3962400" y="32766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6366" name="Oval 114"/>
          <p:cNvSpPr>
            <a:spLocks noChangeArrowheads="1"/>
          </p:cNvSpPr>
          <p:nvPr/>
        </p:nvSpPr>
        <p:spPr bwMode="auto">
          <a:xfrm>
            <a:off x="4724400" y="23622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-1.0</a:t>
            </a:r>
          </a:p>
        </p:txBody>
      </p:sp>
      <p:sp>
        <p:nvSpPr>
          <p:cNvPr id="56367" name="Oval 115"/>
          <p:cNvSpPr>
            <a:spLocks noChangeArrowheads="1"/>
          </p:cNvSpPr>
          <p:nvPr/>
        </p:nvSpPr>
        <p:spPr bwMode="auto">
          <a:xfrm>
            <a:off x="7543800" y="2362200"/>
            <a:ext cx="685800" cy="533400"/>
          </a:xfrm>
          <a:prstGeom prst="ellipse">
            <a:avLst/>
          </a:prstGeom>
          <a:solidFill>
            <a:srgbClr val="003300">
              <a:alpha val="20000"/>
            </a:srgbClr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100" b="1"/>
              <a:t>1.0</a:t>
            </a:r>
          </a:p>
        </p:txBody>
      </p:sp>
      <p:sp>
        <p:nvSpPr>
          <p:cNvPr id="116" name="Oval 115"/>
          <p:cNvSpPr/>
          <p:nvPr/>
        </p:nvSpPr>
        <p:spPr bwMode="auto">
          <a:xfrm>
            <a:off x="3733800" y="1752600"/>
            <a:ext cx="2514600" cy="2438400"/>
          </a:xfrm>
          <a:prstGeom prst="ellipse">
            <a:avLst/>
          </a:prstGeom>
          <a:solidFill>
            <a:srgbClr val="FF0000">
              <a:alpha val="35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2514600" y="914400"/>
            <a:ext cx="2514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could still win, but not optimal!!!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876300" y="3379788"/>
            <a:ext cx="1841500" cy="2017712"/>
            <a:chOff x="146" y="2955"/>
            <a:chExt cx="1160" cy="1271"/>
          </a:xfrm>
        </p:grpSpPr>
        <p:grpSp>
          <p:nvGrpSpPr>
            <p:cNvPr id="3" name="Group 16"/>
            <p:cNvGrpSpPr>
              <a:grpSpLocks/>
            </p:cNvGrpSpPr>
            <p:nvPr/>
          </p:nvGrpSpPr>
          <p:grpSpPr bwMode="auto">
            <a:xfrm>
              <a:off x="192" y="3024"/>
              <a:ext cx="1104" cy="960"/>
              <a:chOff x="192" y="3024"/>
              <a:chExt cx="1104" cy="960"/>
            </a:xfrm>
          </p:grpSpPr>
          <p:grpSp>
            <p:nvGrpSpPr>
              <p:cNvPr id="4" name="Group 11"/>
              <p:cNvGrpSpPr>
                <a:grpSpLocks/>
              </p:cNvGrpSpPr>
              <p:nvPr/>
            </p:nvGrpSpPr>
            <p:grpSpPr bwMode="auto">
              <a:xfrm>
                <a:off x="192" y="3792"/>
                <a:ext cx="1104" cy="192"/>
                <a:chOff x="192" y="3792"/>
                <a:chExt cx="1104" cy="192"/>
              </a:xfrm>
            </p:grpSpPr>
            <p:sp>
              <p:nvSpPr>
                <p:cNvPr id="16444" name="AutoShape 2"/>
                <p:cNvSpPr>
                  <a:spLocks noChangeArrowheads="1"/>
                </p:cNvSpPr>
                <p:nvPr/>
              </p:nvSpPr>
              <p:spPr bwMode="auto">
                <a:xfrm>
                  <a:off x="192" y="3792"/>
                  <a:ext cx="192" cy="192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45" name="AutoShape 3"/>
                <p:cNvSpPr>
                  <a:spLocks noChangeArrowheads="1"/>
                </p:cNvSpPr>
                <p:nvPr/>
              </p:nvSpPr>
              <p:spPr bwMode="auto">
                <a:xfrm>
                  <a:off x="648" y="3792"/>
                  <a:ext cx="192" cy="192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46" name="AutoShape 4"/>
                <p:cNvSpPr>
                  <a:spLocks noChangeArrowheads="1"/>
                </p:cNvSpPr>
                <p:nvPr/>
              </p:nvSpPr>
              <p:spPr bwMode="auto">
                <a:xfrm>
                  <a:off x="1104" y="3792"/>
                  <a:ext cx="192" cy="192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6440" name="AutoShape 10"/>
              <p:cNvSpPr>
                <a:spLocks noChangeArrowheads="1"/>
              </p:cNvSpPr>
              <p:nvPr/>
            </p:nvSpPr>
            <p:spPr bwMode="auto">
              <a:xfrm flipV="1">
                <a:off x="648" y="3024"/>
                <a:ext cx="192" cy="192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41" name="Line 13"/>
              <p:cNvSpPr>
                <a:spLocks noChangeShapeType="1"/>
              </p:cNvSpPr>
              <p:nvPr/>
            </p:nvSpPr>
            <p:spPr bwMode="auto">
              <a:xfrm flipV="1">
                <a:off x="290" y="3216"/>
                <a:ext cx="454" cy="5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42" name="Line 14"/>
              <p:cNvSpPr>
                <a:spLocks noChangeShapeType="1"/>
              </p:cNvSpPr>
              <p:nvPr/>
            </p:nvSpPr>
            <p:spPr bwMode="auto">
              <a:xfrm flipV="1">
                <a:off x="744" y="3216"/>
                <a:ext cx="0" cy="5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43" name="Line 15"/>
              <p:cNvSpPr>
                <a:spLocks noChangeShapeType="1"/>
              </p:cNvSpPr>
              <p:nvPr/>
            </p:nvSpPr>
            <p:spPr bwMode="auto">
              <a:xfrm>
                <a:off x="744" y="3216"/>
                <a:ext cx="456" cy="57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6432" name="Text Box 17"/>
            <p:cNvSpPr txBox="1">
              <a:spLocks noChangeArrowheads="1"/>
            </p:cNvSpPr>
            <p:nvPr/>
          </p:nvSpPr>
          <p:spPr bwMode="auto">
            <a:xfrm>
              <a:off x="167" y="393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3</a:t>
              </a:r>
            </a:p>
          </p:txBody>
        </p:sp>
        <p:sp>
          <p:nvSpPr>
            <p:cNvPr id="16433" name="Text Box 18"/>
            <p:cNvSpPr txBox="1">
              <a:spLocks noChangeArrowheads="1"/>
            </p:cNvSpPr>
            <p:nvPr/>
          </p:nvSpPr>
          <p:spPr bwMode="auto">
            <a:xfrm>
              <a:off x="614" y="3938"/>
              <a:ext cx="3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/>
                <a:t>12</a:t>
              </a:r>
            </a:p>
          </p:txBody>
        </p:sp>
        <p:sp>
          <p:nvSpPr>
            <p:cNvPr id="16434" name="Text Box 19"/>
            <p:cNvSpPr txBox="1">
              <a:spLocks noChangeArrowheads="1"/>
            </p:cNvSpPr>
            <p:nvPr/>
          </p:nvSpPr>
          <p:spPr bwMode="auto">
            <a:xfrm>
              <a:off x="1094" y="393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8</a:t>
              </a:r>
            </a:p>
          </p:txBody>
        </p:sp>
        <p:sp>
          <p:nvSpPr>
            <p:cNvPr id="16435" name="Text Box 20"/>
            <p:cNvSpPr txBox="1">
              <a:spLocks noChangeArrowheads="1"/>
            </p:cNvSpPr>
            <p:nvPr/>
          </p:nvSpPr>
          <p:spPr bwMode="auto">
            <a:xfrm>
              <a:off x="146" y="3542"/>
              <a:ext cx="26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/>
                <a:t>A</a:t>
              </a:r>
              <a:r>
                <a:rPr lang="en-US" sz="900"/>
                <a:t>11</a:t>
              </a:r>
              <a:endParaRPr lang="en-US"/>
            </a:p>
          </p:txBody>
        </p:sp>
        <p:sp>
          <p:nvSpPr>
            <p:cNvPr id="16436" name="Text Box 21"/>
            <p:cNvSpPr txBox="1">
              <a:spLocks noChangeArrowheads="1"/>
            </p:cNvSpPr>
            <p:nvPr/>
          </p:nvSpPr>
          <p:spPr bwMode="auto">
            <a:xfrm>
              <a:off x="482" y="3542"/>
              <a:ext cx="26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/>
                <a:t>A</a:t>
              </a:r>
              <a:r>
                <a:rPr lang="en-US" sz="900"/>
                <a:t>12</a:t>
              </a:r>
              <a:endParaRPr lang="en-US"/>
            </a:p>
          </p:txBody>
        </p:sp>
        <p:sp>
          <p:nvSpPr>
            <p:cNvPr id="16437" name="Text Box 22"/>
            <p:cNvSpPr txBox="1">
              <a:spLocks noChangeArrowheads="1"/>
            </p:cNvSpPr>
            <p:nvPr/>
          </p:nvSpPr>
          <p:spPr bwMode="auto">
            <a:xfrm>
              <a:off x="842" y="3542"/>
              <a:ext cx="26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/>
                <a:t>A</a:t>
              </a:r>
              <a:r>
                <a:rPr lang="en-US" sz="900"/>
                <a:t>13</a:t>
              </a:r>
              <a:endParaRPr lang="en-US"/>
            </a:p>
          </p:txBody>
        </p:sp>
        <p:sp>
          <p:nvSpPr>
            <p:cNvPr id="16438" name="Text Box 23"/>
            <p:cNvSpPr txBox="1">
              <a:spLocks noChangeArrowheads="1"/>
            </p:cNvSpPr>
            <p:nvPr/>
          </p:nvSpPr>
          <p:spPr bwMode="auto">
            <a:xfrm>
              <a:off x="881" y="2955"/>
              <a:ext cx="1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</p:grp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4038600" y="3379788"/>
            <a:ext cx="1841500" cy="2017712"/>
            <a:chOff x="146" y="2955"/>
            <a:chExt cx="1160" cy="1271"/>
          </a:xfrm>
        </p:grpSpPr>
        <p:grpSp>
          <p:nvGrpSpPr>
            <p:cNvPr id="6" name="Group 26"/>
            <p:cNvGrpSpPr>
              <a:grpSpLocks/>
            </p:cNvGrpSpPr>
            <p:nvPr/>
          </p:nvGrpSpPr>
          <p:grpSpPr bwMode="auto">
            <a:xfrm>
              <a:off x="192" y="3024"/>
              <a:ext cx="1104" cy="960"/>
              <a:chOff x="192" y="3024"/>
              <a:chExt cx="1104" cy="960"/>
            </a:xfrm>
          </p:grpSpPr>
          <p:grpSp>
            <p:nvGrpSpPr>
              <p:cNvPr id="7" name="Group 27"/>
              <p:cNvGrpSpPr>
                <a:grpSpLocks/>
              </p:cNvGrpSpPr>
              <p:nvPr/>
            </p:nvGrpSpPr>
            <p:grpSpPr bwMode="auto">
              <a:xfrm>
                <a:off x="192" y="3792"/>
                <a:ext cx="1104" cy="192"/>
                <a:chOff x="192" y="3792"/>
                <a:chExt cx="1104" cy="192"/>
              </a:xfrm>
            </p:grpSpPr>
            <p:sp>
              <p:nvSpPr>
                <p:cNvPr id="16428" name="AutoShape 28"/>
                <p:cNvSpPr>
                  <a:spLocks noChangeArrowheads="1"/>
                </p:cNvSpPr>
                <p:nvPr/>
              </p:nvSpPr>
              <p:spPr bwMode="auto">
                <a:xfrm>
                  <a:off x="192" y="3792"/>
                  <a:ext cx="192" cy="192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29" name="AutoShape 29"/>
                <p:cNvSpPr>
                  <a:spLocks noChangeArrowheads="1"/>
                </p:cNvSpPr>
                <p:nvPr/>
              </p:nvSpPr>
              <p:spPr bwMode="auto">
                <a:xfrm>
                  <a:off x="648" y="3792"/>
                  <a:ext cx="192" cy="192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30" name="AutoShape 30"/>
                <p:cNvSpPr>
                  <a:spLocks noChangeArrowheads="1"/>
                </p:cNvSpPr>
                <p:nvPr/>
              </p:nvSpPr>
              <p:spPr bwMode="auto">
                <a:xfrm>
                  <a:off x="1104" y="3792"/>
                  <a:ext cx="192" cy="192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6424" name="AutoShape 31"/>
              <p:cNvSpPr>
                <a:spLocks noChangeArrowheads="1"/>
              </p:cNvSpPr>
              <p:nvPr/>
            </p:nvSpPr>
            <p:spPr bwMode="auto">
              <a:xfrm flipV="1">
                <a:off x="648" y="3024"/>
                <a:ext cx="192" cy="192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25" name="Line 32"/>
              <p:cNvSpPr>
                <a:spLocks noChangeShapeType="1"/>
              </p:cNvSpPr>
              <p:nvPr/>
            </p:nvSpPr>
            <p:spPr bwMode="auto">
              <a:xfrm flipV="1">
                <a:off x="290" y="3216"/>
                <a:ext cx="454" cy="5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26" name="Line 33"/>
              <p:cNvSpPr>
                <a:spLocks noChangeShapeType="1"/>
              </p:cNvSpPr>
              <p:nvPr/>
            </p:nvSpPr>
            <p:spPr bwMode="auto">
              <a:xfrm flipV="1">
                <a:off x="744" y="3216"/>
                <a:ext cx="0" cy="5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27" name="Line 34"/>
              <p:cNvSpPr>
                <a:spLocks noChangeShapeType="1"/>
              </p:cNvSpPr>
              <p:nvPr/>
            </p:nvSpPr>
            <p:spPr bwMode="auto">
              <a:xfrm>
                <a:off x="744" y="3216"/>
                <a:ext cx="456" cy="57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6416" name="Text Box 35"/>
            <p:cNvSpPr txBox="1">
              <a:spLocks noChangeArrowheads="1"/>
            </p:cNvSpPr>
            <p:nvPr/>
          </p:nvSpPr>
          <p:spPr bwMode="auto">
            <a:xfrm>
              <a:off x="167" y="393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16417" name="Text Box 36"/>
            <p:cNvSpPr txBox="1">
              <a:spLocks noChangeArrowheads="1"/>
            </p:cNvSpPr>
            <p:nvPr/>
          </p:nvSpPr>
          <p:spPr bwMode="auto">
            <a:xfrm>
              <a:off x="662" y="393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/>
                <a:t>4</a:t>
              </a:r>
            </a:p>
          </p:txBody>
        </p:sp>
        <p:sp>
          <p:nvSpPr>
            <p:cNvPr id="16418" name="Text Box 37"/>
            <p:cNvSpPr txBox="1">
              <a:spLocks noChangeArrowheads="1"/>
            </p:cNvSpPr>
            <p:nvPr/>
          </p:nvSpPr>
          <p:spPr bwMode="auto">
            <a:xfrm>
              <a:off x="1094" y="393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6</a:t>
              </a:r>
            </a:p>
          </p:txBody>
        </p:sp>
        <p:sp>
          <p:nvSpPr>
            <p:cNvPr id="16419" name="Text Box 38"/>
            <p:cNvSpPr txBox="1">
              <a:spLocks noChangeArrowheads="1"/>
            </p:cNvSpPr>
            <p:nvPr/>
          </p:nvSpPr>
          <p:spPr bwMode="auto">
            <a:xfrm>
              <a:off x="146" y="3542"/>
              <a:ext cx="26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/>
                <a:t>A</a:t>
              </a:r>
              <a:r>
                <a:rPr lang="en-US" sz="900"/>
                <a:t>21</a:t>
              </a:r>
              <a:endParaRPr lang="en-US"/>
            </a:p>
          </p:txBody>
        </p:sp>
        <p:sp>
          <p:nvSpPr>
            <p:cNvPr id="16420" name="Text Box 39"/>
            <p:cNvSpPr txBox="1">
              <a:spLocks noChangeArrowheads="1"/>
            </p:cNvSpPr>
            <p:nvPr/>
          </p:nvSpPr>
          <p:spPr bwMode="auto">
            <a:xfrm>
              <a:off x="482" y="3542"/>
              <a:ext cx="26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/>
                <a:t>A</a:t>
              </a:r>
              <a:r>
                <a:rPr lang="en-US" sz="900"/>
                <a:t>22</a:t>
              </a:r>
              <a:endParaRPr lang="en-US"/>
            </a:p>
          </p:txBody>
        </p:sp>
        <p:sp>
          <p:nvSpPr>
            <p:cNvPr id="16421" name="Text Box 40"/>
            <p:cNvSpPr txBox="1">
              <a:spLocks noChangeArrowheads="1"/>
            </p:cNvSpPr>
            <p:nvPr/>
          </p:nvSpPr>
          <p:spPr bwMode="auto">
            <a:xfrm>
              <a:off x="842" y="3542"/>
              <a:ext cx="27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/>
                <a:t>A</a:t>
              </a:r>
              <a:r>
                <a:rPr lang="en-US" sz="1000"/>
                <a:t>2</a:t>
              </a:r>
              <a:r>
                <a:rPr lang="en-US" sz="900"/>
                <a:t>3</a:t>
              </a:r>
              <a:endParaRPr lang="en-US"/>
            </a:p>
          </p:txBody>
        </p:sp>
        <p:sp>
          <p:nvSpPr>
            <p:cNvPr id="16422" name="Text Box 41"/>
            <p:cNvSpPr txBox="1">
              <a:spLocks noChangeArrowheads="1"/>
            </p:cNvSpPr>
            <p:nvPr/>
          </p:nvSpPr>
          <p:spPr bwMode="auto">
            <a:xfrm>
              <a:off x="881" y="2955"/>
              <a:ext cx="1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</p:grpSp>
      <p:grpSp>
        <p:nvGrpSpPr>
          <p:cNvPr id="8" name="Group 42"/>
          <p:cNvGrpSpPr>
            <a:grpSpLocks/>
          </p:cNvGrpSpPr>
          <p:nvPr/>
        </p:nvGrpSpPr>
        <p:grpSpPr bwMode="auto">
          <a:xfrm>
            <a:off x="6997700" y="3379788"/>
            <a:ext cx="1841500" cy="2017712"/>
            <a:chOff x="146" y="2955"/>
            <a:chExt cx="1160" cy="1271"/>
          </a:xfrm>
        </p:grpSpPr>
        <p:grpSp>
          <p:nvGrpSpPr>
            <p:cNvPr id="9" name="Group 43"/>
            <p:cNvGrpSpPr>
              <a:grpSpLocks/>
            </p:cNvGrpSpPr>
            <p:nvPr/>
          </p:nvGrpSpPr>
          <p:grpSpPr bwMode="auto">
            <a:xfrm>
              <a:off x="192" y="3024"/>
              <a:ext cx="1104" cy="960"/>
              <a:chOff x="192" y="3024"/>
              <a:chExt cx="1104" cy="960"/>
            </a:xfrm>
          </p:grpSpPr>
          <p:grpSp>
            <p:nvGrpSpPr>
              <p:cNvPr id="10" name="Group 44"/>
              <p:cNvGrpSpPr>
                <a:grpSpLocks/>
              </p:cNvGrpSpPr>
              <p:nvPr/>
            </p:nvGrpSpPr>
            <p:grpSpPr bwMode="auto">
              <a:xfrm>
                <a:off x="192" y="3792"/>
                <a:ext cx="1104" cy="192"/>
                <a:chOff x="192" y="3792"/>
                <a:chExt cx="1104" cy="192"/>
              </a:xfrm>
            </p:grpSpPr>
            <p:sp>
              <p:nvSpPr>
                <p:cNvPr id="16412" name="AutoShape 45"/>
                <p:cNvSpPr>
                  <a:spLocks noChangeArrowheads="1"/>
                </p:cNvSpPr>
                <p:nvPr/>
              </p:nvSpPr>
              <p:spPr bwMode="auto">
                <a:xfrm>
                  <a:off x="192" y="3792"/>
                  <a:ext cx="192" cy="192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13" name="AutoShape 46"/>
                <p:cNvSpPr>
                  <a:spLocks noChangeArrowheads="1"/>
                </p:cNvSpPr>
                <p:nvPr/>
              </p:nvSpPr>
              <p:spPr bwMode="auto">
                <a:xfrm>
                  <a:off x="648" y="3792"/>
                  <a:ext cx="192" cy="192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14" name="AutoShape 47"/>
                <p:cNvSpPr>
                  <a:spLocks noChangeArrowheads="1"/>
                </p:cNvSpPr>
                <p:nvPr/>
              </p:nvSpPr>
              <p:spPr bwMode="auto">
                <a:xfrm>
                  <a:off x="1104" y="3792"/>
                  <a:ext cx="192" cy="192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6408" name="AutoShape 48"/>
              <p:cNvSpPr>
                <a:spLocks noChangeArrowheads="1"/>
              </p:cNvSpPr>
              <p:nvPr/>
            </p:nvSpPr>
            <p:spPr bwMode="auto">
              <a:xfrm flipV="1">
                <a:off x="648" y="3024"/>
                <a:ext cx="192" cy="192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09" name="Line 49"/>
              <p:cNvSpPr>
                <a:spLocks noChangeShapeType="1"/>
              </p:cNvSpPr>
              <p:nvPr/>
            </p:nvSpPr>
            <p:spPr bwMode="auto">
              <a:xfrm flipV="1">
                <a:off x="290" y="3216"/>
                <a:ext cx="454" cy="5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10" name="Line 50"/>
              <p:cNvSpPr>
                <a:spLocks noChangeShapeType="1"/>
              </p:cNvSpPr>
              <p:nvPr/>
            </p:nvSpPr>
            <p:spPr bwMode="auto">
              <a:xfrm flipV="1">
                <a:off x="744" y="3216"/>
                <a:ext cx="0" cy="5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11" name="Line 51"/>
              <p:cNvSpPr>
                <a:spLocks noChangeShapeType="1"/>
              </p:cNvSpPr>
              <p:nvPr/>
            </p:nvSpPr>
            <p:spPr bwMode="auto">
              <a:xfrm>
                <a:off x="744" y="3216"/>
                <a:ext cx="456" cy="57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6400" name="Text Box 52"/>
            <p:cNvSpPr txBox="1">
              <a:spLocks noChangeArrowheads="1"/>
            </p:cNvSpPr>
            <p:nvPr/>
          </p:nvSpPr>
          <p:spPr bwMode="auto">
            <a:xfrm>
              <a:off x="167" y="3938"/>
              <a:ext cx="3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14</a:t>
              </a:r>
            </a:p>
          </p:txBody>
        </p:sp>
        <p:sp>
          <p:nvSpPr>
            <p:cNvPr id="16401" name="Text Box 53"/>
            <p:cNvSpPr txBox="1">
              <a:spLocks noChangeArrowheads="1"/>
            </p:cNvSpPr>
            <p:nvPr/>
          </p:nvSpPr>
          <p:spPr bwMode="auto">
            <a:xfrm>
              <a:off x="662" y="393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/>
                <a:t>5</a:t>
              </a:r>
            </a:p>
          </p:txBody>
        </p:sp>
        <p:sp>
          <p:nvSpPr>
            <p:cNvPr id="16402" name="Text Box 54"/>
            <p:cNvSpPr txBox="1">
              <a:spLocks noChangeArrowheads="1"/>
            </p:cNvSpPr>
            <p:nvPr/>
          </p:nvSpPr>
          <p:spPr bwMode="auto">
            <a:xfrm>
              <a:off x="1094" y="393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16403" name="Text Box 55"/>
            <p:cNvSpPr txBox="1">
              <a:spLocks noChangeArrowheads="1"/>
            </p:cNvSpPr>
            <p:nvPr/>
          </p:nvSpPr>
          <p:spPr bwMode="auto">
            <a:xfrm>
              <a:off x="146" y="3542"/>
              <a:ext cx="26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/>
                <a:t>A</a:t>
              </a:r>
              <a:r>
                <a:rPr lang="en-US" sz="900"/>
                <a:t>31</a:t>
              </a:r>
              <a:endParaRPr lang="en-US"/>
            </a:p>
          </p:txBody>
        </p:sp>
        <p:sp>
          <p:nvSpPr>
            <p:cNvPr id="16404" name="Text Box 56"/>
            <p:cNvSpPr txBox="1">
              <a:spLocks noChangeArrowheads="1"/>
            </p:cNvSpPr>
            <p:nvPr/>
          </p:nvSpPr>
          <p:spPr bwMode="auto">
            <a:xfrm>
              <a:off x="482" y="3542"/>
              <a:ext cx="26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/>
                <a:t>A</a:t>
              </a:r>
              <a:r>
                <a:rPr lang="en-US" sz="900"/>
                <a:t>32</a:t>
              </a:r>
              <a:endParaRPr lang="en-US"/>
            </a:p>
          </p:txBody>
        </p:sp>
        <p:sp>
          <p:nvSpPr>
            <p:cNvPr id="16405" name="Text Box 57"/>
            <p:cNvSpPr txBox="1">
              <a:spLocks noChangeArrowheads="1"/>
            </p:cNvSpPr>
            <p:nvPr/>
          </p:nvSpPr>
          <p:spPr bwMode="auto">
            <a:xfrm>
              <a:off x="842" y="3542"/>
              <a:ext cx="26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/>
                <a:t>A</a:t>
              </a:r>
              <a:r>
                <a:rPr lang="en-US" sz="900"/>
                <a:t>33</a:t>
              </a:r>
              <a:endParaRPr lang="en-US"/>
            </a:p>
          </p:txBody>
        </p:sp>
        <p:sp>
          <p:nvSpPr>
            <p:cNvPr id="16406" name="Text Box 58"/>
            <p:cNvSpPr txBox="1">
              <a:spLocks noChangeArrowheads="1"/>
            </p:cNvSpPr>
            <p:nvPr/>
          </p:nvSpPr>
          <p:spPr bwMode="auto">
            <a:xfrm>
              <a:off x="881" y="2955"/>
              <a:ext cx="1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</p:grpSp>
      <p:sp>
        <p:nvSpPr>
          <p:cNvPr id="16389" name="Line 60"/>
          <p:cNvSpPr>
            <a:spLocks noChangeShapeType="1"/>
          </p:cNvSpPr>
          <p:nvPr/>
        </p:nvSpPr>
        <p:spPr bwMode="auto">
          <a:xfrm flipV="1">
            <a:off x="1819275" y="2000250"/>
            <a:ext cx="3162300" cy="148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0" name="Line 61"/>
          <p:cNvSpPr>
            <a:spLocks noChangeShapeType="1"/>
          </p:cNvSpPr>
          <p:nvPr/>
        </p:nvSpPr>
        <p:spPr bwMode="auto">
          <a:xfrm flipV="1">
            <a:off x="4987925" y="2000250"/>
            <a:ext cx="0" cy="1492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1" name="Line 62"/>
          <p:cNvSpPr>
            <a:spLocks noChangeShapeType="1"/>
          </p:cNvSpPr>
          <p:nvPr/>
        </p:nvSpPr>
        <p:spPr bwMode="auto">
          <a:xfrm>
            <a:off x="4987925" y="2006600"/>
            <a:ext cx="2952750" cy="1479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2" name="Text Box 64"/>
          <p:cNvSpPr txBox="1">
            <a:spLocks noChangeArrowheads="1"/>
          </p:cNvSpPr>
          <p:nvPr/>
        </p:nvSpPr>
        <p:spPr bwMode="auto">
          <a:xfrm>
            <a:off x="5187950" y="1641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394" name="Text Box 67"/>
          <p:cNvSpPr txBox="1">
            <a:spLocks noChangeArrowheads="1"/>
          </p:cNvSpPr>
          <p:nvPr/>
        </p:nvSpPr>
        <p:spPr bwMode="auto">
          <a:xfrm>
            <a:off x="6292850" y="23749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A</a:t>
            </a:r>
            <a:r>
              <a:rPr lang="en-US" sz="1400"/>
              <a:t>3</a:t>
            </a:r>
            <a:endParaRPr lang="en-US"/>
          </a:p>
        </p:txBody>
      </p:sp>
      <p:sp>
        <p:nvSpPr>
          <p:cNvPr id="16395" name="Text Box 68"/>
          <p:cNvSpPr txBox="1">
            <a:spLocks noChangeArrowheads="1"/>
          </p:cNvSpPr>
          <p:nvPr/>
        </p:nvSpPr>
        <p:spPr bwMode="auto">
          <a:xfrm>
            <a:off x="4591050" y="23749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A</a:t>
            </a:r>
            <a:r>
              <a:rPr lang="en-US" sz="1400"/>
              <a:t>2</a:t>
            </a:r>
            <a:endParaRPr lang="en-US"/>
          </a:p>
        </p:txBody>
      </p:sp>
      <p:sp>
        <p:nvSpPr>
          <p:cNvPr id="16396" name="Text Box 69"/>
          <p:cNvSpPr txBox="1">
            <a:spLocks noChangeArrowheads="1"/>
          </p:cNvSpPr>
          <p:nvPr/>
        </p:nvSpPr>
        <p:spPr bwMode="auto">
          <a:xfrm>
            <a:off x="3130550" y="23749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A</a:t>
            </a:r>
            <a:r>
              <a:rPr lang="en-US" sz="1400"/>
              <a:t>1</a:t>
            </a:r>
            <a:endParaRPr lang="en-US"/>
          </a:p>
        </p:txBody>
      </p:sp>
      <p:sp>
        <p:nvSpPr>
          <p:cNvPr id="16398" name="AutoShape 9"/>
          <p:cNvSpPr>
            <a:spLocks noChangeArrowheads="1"/>
          </p:cNvSpPr>
          <p:nvPr/>
        </p:nvSpPr>
        <p:spPr bwMode="auto">
          <a:xfrm>
            <a:off x="4835525" y="1701800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Title 6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Minimax</a:t>
            </a:r>
            <a:r>
              <a:rPr lang="en-US" dirty="0" smtClean="0"/>
              <a:t> example 2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990600" y="5877580"/>
            <a:ext cx="701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Which move should be made: A</a:t>
            </a:r>
            <a:r>
              <a:rPr lang="en-US" sz="2800" baseline="-25000" dirty="0" smtClean="0">
                <a:solidFill>
                  <a:srgbClr val="FF0000"/>
                </a:solidFill>
              </a:rPr>
              <a:t>1</a:t>
            </a:r>
            <a:r>
              <a:rPr lang="en-US" sz="2800" dirty="0" smtClean="0">
                <a:solidFill>
                  <a:srgbClr val="FF0000"/>
                </a:solidFill>
              </a:rPr>
              <a:t>, A</a:t>
            </a:r>
            <a:r>
              <a:rPr lang="en-US" sz="2800" baseline="-25000" dirty="0" smtClean="0">
                <a:solidFill>
                  <a:srgbClr val="FF0000"/>
                </a:solidFill>
              </a:rPr>
              <a:t>2</a:t>
            </a:r>
            <a:r>
              <a:rPr lang="en-US" sz="2800" dirty="0" smtClean="0">
                <a:solidFill>
                  <a:srgbClr val="FF0000"/>
                </a:solidFill>
              </a:rPr>
              <a:t> or A</a:t>
            </a:r>
            <a:r>
              <a:rPr lang="en-US" sz="2800" baseline="-25000" dirty="0" smtClean="0">
                <a:solidFill>
                  <a:srgbClr val="FF0000"/>
                </a:solidFill>
              </a:rPr>
              <a:t>3</a:t>
            </a:r>
            <a:r>
              <a:rPr lang="en-US" sz="2800" dirty="0" smtClean="0">
                <a:solidFill>
                  <a:srgbClr val="FF0000"/>
                </a:solidFill>
              </a:rPr>
              <a:t>?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44" name="AutoShape 2"/>
          <p:cNvSpPr>
            <a:spLocks noChangeArrowheads="1"/>
          </p:cNvSpPr>
          <p:nvPr/>
        </p:nvSpPr>
        <p:spPr bwMode="auto">
          <a:xfrm>
            <a:off x="949325" y="4708525"/>
            <a:ext cx="304800" cy="304800"/>
          </a:xfrm>
          <a:prstGeom prst="triangle">
            <a:avLst>
              <a:gd name="adj" fmla="val 50000"/>
            </a:avLst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445" name="AutoShape 3"/>
          <p:cNvSpPr>
            <a:spLocks noChangeArrowheads="1"/>
          </p:cNvSpPr>
          <p:nvPr/>
        </p:nvSpPr>
        <p:spPr bwMode="auto">
          <a:xfrm>
            <a:off x="1673225" y="4708525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46" name="AutoShape 4"/>
          <p:cNvSpPr>
            <a:spLocks noChangeArrowheads="1"/>
          </p:cNvSpPr>
          <p:nvPr/>
        </p:nvSpPr>
        <p:spPr bwMode="auto">
          <a:xfrm>
            <a:off x="2397125" y="4708525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40" name="AutoShape 10"/>
          <p:cNvSpPr>
            <a:spLocks noChangeArrowheads="1"/>
          </p:cNvSpPr>
          <p:nvPr/>
        </p:nvSpPr>
        <p:spPr bwMode="auto">
          <a:xfrm flipV="1">
            <a:off x="1673225" y="3489325"/>
            <a:ext cx="304800" cy="304800"/>
          </a:xfrm>
          <a:prstGeom prst="triangle">
            <a:avLst>
              <a:gd name="adj" fmla="val 50000"/>
            </a:avLst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41" name="Line 13"/>
          <p:cNvSpPr>
            <a:spLocks noChangeShapeType="1"/>
          </p:cNvSpPr>
          <p:nvPr/>
        </p:nvSpPr>
        <p:spPr bwMode="auto">
          <a:xfrm flipV="1">
            <a:off x="1104900" y="3794125"/>
            <a:ext cx="720725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42" name="Line 14"/>
          <p:cNvSpPr>
            <a:spLocks noChangeShapeType="1"/>
          </p:cNvSpPr>
          <p:nvPr/>
        </p:nvSpPr>
        <p:spPr bwMode="auto">
          <a:xfrm flipV="1">
            <a:off x="1825625" y="3794125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43" name="Line 15"/>
          <p:cNvSpPr>
            <a:spLocks noChangeShapeType="1"/>
          </p:cNvSpPr>
          <p:nvPr/>
        </p:nvSpPr>
        <p:spPr bwMode="auto">
          <a:xfrm>
            <a:off x="1825625" y="3794125"/>
            <a:ext cx="723900" cy="911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32" name="Text Box 17"/>
          <p:cNvSpPr txBox="1">
            <a:spLocks noChangeArrowheads="1"/>
          </p:cNvSpPr>
          <p:nvPr/>
        </p:nvSpPr>
        <p:spPr bwMode="auto">
          <a:xfrm>
            <a:off x="909638" y="49403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3</a:t>
            </a:r>
          </a:p>
        </p:txBody>
      </p:sp>
      <p:sp>
        <p:nvSpPr>
          <p:cNvPr id="16433" name="Text Box 18"/>
          <p:cNvSpPr txBox="1">
            <a:spLocks noChangeArrowheads="1"/>
          </p:cNvSpPr>
          <p:nvPr/>
        </p:nvSpPr>
        <p:spPr bwMode="auto">
          <a:xfrm>
            <a:off x="1619250" y="4940300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/>
              <a:t>12</a:t>
            </a:r>
          </a:p>
        </p:txBody>
      </p:sp>
      <p:sp>
        <p:nvSpPr>
          <p:cNvPr id="16434" name="Text Box 19"/>
          <p:cNvSpPr txBox="1">
            <a:spLocks noChangeArrowheads="1"/>
          </p:cNvSpPr>
          <p:nvPr/>
        </p:nvSpPr>
        <p:spPr bwMode="auto">
          <a:xfrm>
            <a:off x="2381250" y="49403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8</a:t>
            </a:r>
          </a:p>
        </p:txBody>
      </p:sp>
      <p:sp>
        <p:nvSpPr>
          <p:cNvPr id="16435" name="Text Box 20"/>
          <p:cNvSpPr txBox="1">
            <a:spLocks noChangeArrowheads="1"/>
          </p:cNvSpPr>
          <p:nvPr/>
        </p:nvSpPr>
        <p:spPr bwMode="auto">
          <a:xfrm>
            <a:off x="876300" y="4311650"/>
            <a:ext cx="427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A</a:t>
            </a:r>
            <a:r>
              <a:rPr lang="en-US" sz="900"/>
              <a:t>11</a:t>
            </a:r>
            <a:endParaRPr lang="en-US"/>
          </a:p>
        </p:txBody>
      </p:sp>
      <p:sp>
        <p:nvSpPr>
          <p:cNvPr id="16436" name="Text Box 21"/>
          <p:cNvSpPr txBox="1">
            <a:spLocks noChangeArrowheads="1"/>
          </p:cNvSpPr>
          <p:nvPr/>
        </p:nvSpPr>
        <p:spPr bwMode="auto">
          <a:xfrm>
            <a:off x="1409700" y="4311650"/>
            <a:ext cx="427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/>
              <a:t>A</a:t>
            </a:r>
            <a:r>
              <a:rPr lang="en-US" sz="900"/>
              <a:t>12</a:t>
            </a:r>
            <a:endParaRPr lang="en-US"/>
          </a:p>
        </p:txBody>
      </p:sp>
      <p:sp>
        <p:nvSpPr>
          <p:cNvPr id="16437" name="Text Box 22"/>
          <p:cNvSpPr txBox="1">
            <a:spLocks noChangeArrowheads="1"/>
          </p:cNvSpPr>
          <p:nvPr/>
        </p:nvSpPr>
        <p:spPr bwMode="auto">
          <a:xfrm>
            <a:off x="1981200" y="4311650"/>
            <a:ext cx="427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A</a:t>
            </a:r>
            <a:r>
              <a:rPr lang="en-US" sz="900"/>
              <a:t>13</a:t>
            </a:r>
            <a:endParaRPr lang="en-US"/>
          </a:p>
        </p:txBody>
      </p:sp>
      <p:sp>
        <p:nvSpPr>
          <p:cNvPr id="16438" name="Text Box 23"/>
          <p:cNvSpPr txBox="1">
            <a:spLocks noChangeArrowheads="1"/>
          </p:cNvSpPr>
          <p:nvPr/>
        </p:nvSpPr>
        <p:spPr bwMode="auto">
          <a:xfrm>
            <a:off x="2043113" y="337978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428" name="AutoShape 28"/>
          <p:cNvSpPr>
            <a:spLocks noChangeArrowheads="1"/>
          </p:cNvSpPr>
          <p:nvPr/>
        </p:nvSpPr>
        <p:spPr bwMode="auto">
          <a:xfrm>
            <a:off x="4111625" y="4708525"/>
            <a:ext cx="304800" cy="304800"/>
          </a:xfrm>
          <a:prstGeom prst="triangle">
            <a:avLst>
              <a:gd name="adj" fmla="val 50000"/>
            </a:avLst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29" name="AutoShape 29"/>
          <p:cNvSpPr>
            <a:spLocks noChangeArrowheads="1"/>
          </p:cNvSpPr>
          <p:nvPr/>
        </p:nvSpPr>
        <p:spPr bwMode="auto">
          <a:xfrm>
            <a:off x="4835525" y="4708525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30" name="AutoShape 30"/>
          <p:cNvSpPr>
            <a:spLocks noChangeArrowheads="1"/>
          </p:cNvSpPr>
          <p:nvPr/>
        </p:nvSpPr>
        <p:spPr bwMode="auto">
          <a:xfrm>
            <a:off x="5559425" y="4708525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24" name="AutoShape 31"/>
          <p:cNvSpPr>
            <a:spLocks noChangeArrowheads="1"/>
          </p:cNvSpPr>
          <p:nvPr/>
        </p:nvSpPr>
        <p:spPr bwMode="auto">
          <a:xfrm flipV="1">
            <a:off x="4835525" y="3489325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25" name="Line 32"/>
          <p:cNvSpPr>
            <a:spLocks noChangeShapeType="1"/>
          </p:cNvSpPr>
          <p:nvPr/>
        </p:nvSpPr>
        <p:spPr bwMode="auto">
          <a:xfrm flipV="1">
            <a:off x="4267200" y="3794125"/>
            <a:ext cx="720725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26" name="Line 33"/>
          <p:cNvSpPr>
            <a:spLocks noChangeShapeType="1"/>
          </p:cNvSpPr>
          <p:nvPr/>
        </p:nvSpPr>
        <p:spPr bwMode="auto">
          <a:xfrm flipV="1">
            <a:off x="4987925" y="3794125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27" name="Line 34"/>
          <p:cNvSpPr>
            <a:spLocks noChangeShapeType="1"/>
          </p:cNvSpPr>
          <p:nvPr/>
        </p:nvSpPr>
        <p:spPr bwMode="auto">
          <a:xfrm>
            <a:off x="4987925" y="3794125"/>
            <a:ext cx="723900" cy="911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16" name="Text Box 35"/>
          <p:cNvSpPr txBox="1">
            <a:spLocks noChangeArrowheads="1"/>
          </p:cNvSpPr>
          <p:nvPr/>
        </p:nvSpPr>
        <p:spPr bwMode="auto">
          <a:xfrm>
            <a:off x="4071938" y="49403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16417" name="Text Box 36"/>
          <p:cNvSpPr txBox="1">
            <a:spLocks noChangeArrowheads="1"/>
          </p:cNvSpPr>
          <p:nvPr/>
        </p:nvSpPr>
        <p:spPr bwMode="auto">
          <a:xfrm>
            <a:off x="4857750" y="49403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/>
              <a:t>4</a:t>
            </a:r>
          </a:p>
        </p:txBody>
      </p:sp>
      <p:sp>
        <p:nvSpPr>
          <p:cNvPr id="16418" name="Text Box 37"/>
          <p:cNvSpPr txBox="1">
            <a:spLocks noChangeArrowheads="1"/>
          </p:cNvSpPr>
          <p:nvPr/>
        </p:nvSpPr>
        <p:spPr bwMode="auto">
          <a:xfrm>
            <a:off x="5543550" y="49403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6</a:t>
            </a:r>
          </a:p>
        </p:txBody>
      </p:sp>
      <p:sp>
        <p:nvSpPr>
          <p:cNvPr id="16419" name="Text Box 38"/>
          <p:cNvSpPr txBox="1">
            <a:spLocks noChangeArrowheads="1"/>
          </p:cNvSpPr>
          <p:nvPr/>
        </p:nvSpPr>
        <p:spPr bwMode="auto">
          <a:xfrm>
            <a:off x="4038600" y="4311650"/>
            <a:ext cx="427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A</a:t>
            </a:r>
            <a:r>
              <a:rPr lang="en-US" sz="900"/>
              <a:t>21</a:t>
            </a:r>
            <a:endParaRPr lang="en-US"/>
          </a:p>
        </p:txBody>
      </p:sp>
      <p:sp>
        <p:nvSpPr>
          <p:cNvPr id="16420" name="Text Box 39"/>
          <p:cNvSpPr txBox="1">
            <a:spLocks noChangeArrowheads="1"/>
          </p:cNvSpPr>
          <p:nvPr/>
        </p:nvSpPr>
        <p:spPr bwMode="auto">
          <a:xfrm>
            <a:off x="4572000" y="4311650"/>
            <a:ext cx="427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/>
              <a:t>A</a:t>
            </a:r>
            <a:r>
              <a:rPr lang="en-US" sz="900"/>
              <a:t>22</a:t>
            </a:r>
            <a:endParaRPr lang="en-US"/>
          </a:p>
        </p:txBody>
      </p:sp>
      <p:sp>
        <p:nvSpPr>
          <p:cNvPr id="16421" name="Text Box 40"/>
          <p:cNvSpPr txBox="1">
            <a:spLocks noChangeArrowheads="1"/>
          </p:cNvSpPr>
          <p:nvPr/>
        </p:nvSpPr>
        <p:spPr bwMode="auto">
          <a:xfrm>
            <a:off x="5143500" y="4311650"/>
            <a:ext cx="4333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A</a:t>
            </a:r>
            <a:r>
              <a:rPr lang="en-US" sz="1000"/>
              <a:t>2</a:t>
            </a:r>
            <a:r>
              <a:rPr lang="en-US" sz="900"/>
              <a:t>3</a:t>
            </a:r>
            <a:endParaRPr lang="en-US"/>
          </a:p>
        </p:txBody>
      </p:sp>
      <p:sp>
        <p:nvSpPr>
          <p:cNvPr id="16422" name="Text Box 41"/>
          <p:cNvSpPr txBox="1">
            <a:spLocks noChangeArrowheads="1"/>
          </p:cNvSpPr>
          <p:nvPr/>
        </p:nvSpPr>
        <p:spPr bwMode="auto">
          <a:xfrm>
            <a:off x="5205413" y="337978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412" name="AutoShape 45"/>
          <p:cNvSpPr>
            <a:spLocks noChangeArrowheads="1"/>
          </p:cNvSpPr>
          <p:nvPr/>
        </p:nvSpPr>
        <p:spPr bwMode="auto">
          <a:xfrm>
            <a:off x="7070725" y="4708525"/>
            <a:ext cx="304800" cy="304800"/>
          </a:xfrm>
          <a:prstGeom prst="triangle">
            <a:avLst>
              <a:gd name="adj" fmla="val 50000"/>
            </a:avLst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13" name="AutoShape 46"/>
          <p:cNvSpPr>
            <a:spLocks noChangeArrowheads="1"/>
          </p:cNvSpPr>
          <p:nvPr/>
        </p:nvSpPr>
        <p:spPr bwMode="auto">
          <a:xfrm>
            <a:off x="7794625" y="4708525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14" name="AutoShape 47"/>
          <p:cNvSpPr>
            <a:spLocks noChangeArrowheads="1"/>
          </p:cNvSpPr>
          <p:nvPr/>
        </p:nvSpPr>
        <p:spPr bwMode="auto">
          <a:xfrm>
            <a:off x="8518525" y="4708525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8" name="AutoShape 48"/>
          <p:cNvSpPr>
            <a:spLocks noChangeArrowheads="1"/>
          </p:cNvSpPr>
          <p:nvPr/>
        </p:nvSpPr>
        <p:spPr bwMode="auto">
          <a:xfrm flipV="1">
            <a:off x="7794625" y="3489325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9" name="Line 49"/>
          <p:cNvSpPr>
            <a:spLocks noChangeShapeType="1"/>
          </p:cNvSpPr>
          <p:nvPr/>
        </p:nvSpPr>
        <p:spPr bwMode="auto">
          <a:xfrm flipV="1">
            <a:off x="7226300" y="3794125"/>
            <a:ext cx="720725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10" name="Line 50"/>
          <p:cNvSpPr>
            <a:spLocks noChangeShapeType="1"/>
          </p:cNvSpPr>
          <p:nvPr/>
        </p:nvSpPr>
        <p:spPr bwMode="auto">
          <a:xfrm flipV="1">
            <a:off x="7947025" y="3794125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11" name="Line 51"/>
          <p:cNvSpPr>
            <a:spLocks noChangeShapeType="1"/>
          </p:cNvSpPr>
          <p:nvPr/>
        </p:nvSpPr>
        <p:spPr bwMode="auto">
          <a:xfrm>
            <a:off x="7947025" y="3794125"/>
            <a:ext cx="723900" cy="911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0" name="Text Box 52"/>
          <p:cNvSpPr txBox="1">
            <a:spLocks noChangeArrowheads="1"/>
          </p:cNvSpPr>
          <p:nvPr/>
        </p:nvSpPr>
        <p:spPr bwMode="auto">
          <a:xfrm>
            <a:off x="7031038" y="4940300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14</a:t>
            </a:r>
          </a:p>
        </p:txBody>
      </p:sp>
      <p:sp>
        <p:nvSpPr>
          <p:cNvPr id="16401" name="Text Box 53"/>
          <p:cNvSpPr txBox="1">
            <a:spLocks noChangeArrowheads="1"/>
          </p:cNvSpPr>
          <p:nvPr/>
        </p:nvSpPr>
        <p:spPr bwMode="auto">
          <a:xfrm>
            <a:off x="7816850" y="49403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/>
              <a:t>5</a:t>
            </a:r>
          </a:p>
        </p:txBody>
      </p:sp>
      <p:sp>
        <p:nvSpPr>
          <p:cNvPr id="16402" name="Text Box 54"/>
          <p:cNvSpPr txBox="1">
            <a:spLocks noChangeArrowheads="1"/>
          </p:cNvSpPr>
          <p:nvPr/>
        </p:nvSpPr>
        <p:spPr bwMode="auto">
          <a:xfrm>
            <a:off x="8502650" y="49403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16403" name="Text Box 55"/>
          <p:cNvSpPr txBox="1">
            <a:spLocks noChangeArrowheads="1"/>
          </p:cNvSpPr>
          <p:nvPr/>
        </p:nvSpPr>
        <p:spPr bwMode="auto">
          <a:xfrm>
            <a:off x="6997700" y="4311650"/>
            <a:ext cx="427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A</a:t>
            </a:r>
            <a:r>
              <a:rPr lang="en-US" sz="900"/>
              <a:t>31</a:t>
            </a:r>
            <a:endParaRPr lang="en-US"/>
          </a:p>
        </p:txBody>
      </p:sp>
      <p:sp>
        <p:nvSpPr>
          <p:cNvPr id="16404" name="Text Box 56"/>
          <p:cNvSpPr txBox="1">
            <a:spLocks noChangeArrowheads="1"/>
          </p:cNvSpPr>
          <p:nvPr/>
        </p:nvSpPr>
        <p:spPr bwMode="auto">
          <a:xfrm>
            <a:off x="7531100" y="4311650"/>
            <a:ext cx="427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/>
              <a:t>A</a:t>
            </a:r>
            <a:r>
              <a:rPr lang="en-US" sz="900"/>
              <a:t>32</a:t>
            </a:r>
            <a:endParaRPr lang="en-US"/>
          </a:p>
        </p:txBody>
      </p:sp>
      <p:sp>
        <p:nvSpPr>
          <p:cNvPr id="16405" name="Text Box 57"/>
          <p:cNvSpPr txBox="1">
            <a:spLocks noChangeArrowheads="1"/>
          </p:cNvSpPr>
          <p:nvPr/>
        </p:nvSpPr>
        <p:spPr bwMode="auto">
          <a:xfrm>
            <a:off x="8102600" y="4311650"/>
            <a:ext cx="427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A</a:t>
            </a:r>
            <a:r>
              <a:rPr lang="en-US" sz="900"/>
              <a:t>33</a:t>
            </a:r>
            <a:endParaRPr lang="en-US"/>
          </a:p>
        </p:txBody>
      </p:sp>
      <p:sp>
        <p:nvSpPr>
          <p:cNvPr id="16406" name="Text Box 58"/>
          <p:cNvSpPr txBox="1">
            <a:spLocks noChangeArrowheads="1"/>
          </p:cNvSpPr>
          <p:nvPr/>
        </p:nvSpPr>
        <p:spPr bwMode="auto">
          <a:xfrm>
            <a:off x="8164513" y="337978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389" name="Line 60"/>
          <p:cNvSpPr>
            <a:spLocks noChangeShapeType="1"/>
          </p:cNvSpPr>
          <p:nvPr/>
        </p:nvSpPr>
        <p:spPr bwMode="auto">
          <a:xfrm flipV="1">
            <a:off x="1819275" y="2000250"/>
            <a:ext cx="3162300" cy="148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0" name="Line 61"/>
          <p:cNvSpPr>
            <a:spLocks noChangeShapeType="1"/>
          </p:cNvSpPr>
          <p:nvPr/>
        </p:nvSpPr>
        <p:spPr bwMode="auto">
          <a:xfrm flipV="1">
            <a:off x="4987925" y="2000250"/>
            <a:ext cx="0" cy="1492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1" name="Line 62"/>
          <p:cNvSpPr>
            <a:spLocks noChangeShapeType="1"/>
          </p:cNvSpPr>
          <p:nvPr/>
        </p:nvSpPr>
        <p:spPr bwMode="auto">
          <a:xfrm>
            <a:off x="4987925" y="2006600"/>
            <a:ext cx="2952750" cy="1479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2" name="Text Box 64"/>
          <p:cNvSpPr txBox="1">
            <a:spLocks noChangeArrowheads="1"/>
          </p:cNvSpPr>
          <p:nvPr/>
        </p:nvSpPr>
        <p:spPr bwMode="auto">
          <a:xfrm>
            <a:off x="5187950" y="1641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394" name="Text Box 67"/>
          <p:cNvSpPr txBox="1">
            <a:spLocks noChangeArrowheads="1"/>
          </p:cNvSpPr>
          <p:nvPr/>
        </p:nvSpPr>
        <p:spPr bwMode="auto">
          <a:xfrm>
            <a:off x="6292850" y="23749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A</a:t>
            </a:r>
            <a:r>
              <a:rPr lang="en-US" sz="1400"/>
              <a:t>3</a:t>
            </a:r>
            <a:endParaRPr lang="en-US"/>
          </a:p>
        </p:txBody>
      </p:sp>
      <p:sp>
        <p:nvSpPr>
          <p:cNvPr id="16395" name="Text Box 68"/>
          <p:cNvSpPr txBox="1">
            <a:spLocks noChangeArrowheads="1"/>
          </p:cNvSpPr>
          <p:nvPr/>
        </p:nvSpPr>
        <p:spPr bwMode="auto">
          <a:xfrm>
            <a:off x="4591050" y="23749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A</a:t>
            </a:r>
            <a:r>
              <a:rPr lang="en-US" sz="1400"/>
              <a:t>2</a:t>
            </a:r>
            <a:endParaRPr lang="en-US"/>
          </a:p>
        </p:txBody>
      </p:sp>
      <p:sp>
        <p:nvSpPr>
          <p:cNvPr id="16396" name="Text Box 69"/>
          <p:cNvSpPr txBox="1">
            <a:spLocks noChangeArrowheads="1"/>
          </p:cNvSpPr>
          <p:nvPr/>
        </p:nvSpPr>
        <p:spPr bwMode="auto">
          <a:xfrm>
            <a:off x="2955925" y="2205335"/>
            <a:ext cx="53531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</a:rPr>
              <a:t>A</a:t>
            </a:r>
            <a:r>
              <a:rPr lang="en-US" b="1" dirty="0">
                <a:solidFill>
                  <a:srgbClr val="0000FF"/>
                </a:solidFill>
              </a:rPr>
              <a:t>1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16398" name="AutoShape 9"/>
          <p:cNvSpPr>
            <a:spLocks noChangeArrowheads="1"/>
          </p:cNvSpPr>
          <p:nvPr/>
        </p:nvSpPr>
        <p:spPr bwMode="auto">
          <a:xfrm>
            <a:off x="4835525" y="1701800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Title 6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Minimax</a:t>
            </a:r>
            <a:r>
              <a:rPr lang="en-US" dirty="0" smtClean="0"/>
              <a:t> example 2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1355725" y="3429000"/>
            <a:ext cx="30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4556125" y="3468469"/>
            <a:ext cx="30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7527925" y="3468469"/>
            <a:ext cx="30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0" y="3333690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MIN</a:t>
            </a:r>
            <a:endParaRPr lang="en-US" sz="20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0" y="1905000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MAX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Properties of minimax</a:t>
            </a:r>
            <a:endParaRPr lang="en-US" dirty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sz="2800" dirty="0" err="1" smtClean="0"/>
              <a:t>Minimax</a:t>
            </a:r>
            <a:r>
              <a:rPr lang="en-US" sz="2800" dirty="0" smtClean="0"/>
              <a:t> is optimal!</a:t>
            </a:r>
          </a:p>
          <a:p>
            <a:r>
              <a:rPr lang="en-US" sz="2800" dirty="0" smtClean="0"/>
              <a:t>Are we done?</a:t>
            </a:r>
          </a:p>
          <a:p>
            <a:pPr lvl="1"/>
            <a:r>
              <a:rPr lang="en-US" sz="2400" dirty="0" smtClean="0"/>
              <a:t>For chess, </a:t>
            </a:r>
            <a:r>
              <a:rPr lang="en-US" sz="2400" dirty="0" err="1" smtClean="0"/>
              <a:t>b</a:t>
            </a:r>
            <a:r>
              <a:rPr lang="en-US" sz="2400" dirty="0" smtClean="0"/>
              <a:t> ≈ 35, </a:t>
            </a:r>
            <a:r>
              <a:rPr lang="en-US" sz="2400" dirty="0" err="1" smtClean="0"/>
              <a:t>d</a:t>
            </a:r>
            <a:r>
              <a:rPr lang="en-US" sz="2400" dirty="0" smtClean="0"/>
              <a:t> ≈100 for</a:t>
            </a:r>
            <a:r>
              <a:rPr lang="en-US" sz="2400" dirty="0" smtClean="0"/>
              <a:t> reasonable </a:t>
            </a:r>
            <a:r>
              <a:rPr lang="en-US" sz="2400" dirty="0" smtClean="0"/>
              <a:t>games </a:t>
            </a:r>
            <a:r>
              <a:rPr lang="en-US" sz="2400" dirty="0" err="1" smtClean="0">
                <a:sym typeface="Wingdings" charset="2"/>
              </a:rPr>
              <a:t></a:t>
            </a:r>
            <a:r>
              <a:rPr lang="en-US" sz="2400" dirty="0" smtClean="0"/>
              <a:t> exact solution completely infeasible</a:t>
            </a:r>
          </a:p>
          <a:p>
            <a:pPr lvl="1"/>
            <a:r>
              <a:rPr lang="en-US" sz="2400" dirty="0" smtClean="0"/>
              <a:t>Is </a:t>
            </a:r>
            <a:r>
              <a:rPr lang="en-US" sz="2400" dirty="0" err="1" smtClean="0"/>
              <a:t>minimax</a:t>
            </a:r>
            <a:r>
              <a:rPr lang="en-US" sz="2400" dirty="0" smtClean="0"/>
              <a:t> </a:t>
            </a:r>
            <a:r>
              <a:rPr lang="en-US" sz="2400" dirty="0" smtClean="0"/>
              <a:t>feas</a:t>
            </a:r>
            <a:r>
              <a:rPr lang="en-US" sz="2400" dirty="0" smtClean="0"/>
              <a:t>i</a:t>
            </a:r>
            <a:r>
              <a:rPr lang="en-US" sz="2400" dirty="0" smtClean="0"/>
              <a:t>ble </a:t>
            </a:r>
            <a:r>
              <a:rPr lang="en-US" sz="2400" dirty="0" smtClean="0"/>
              <a:t>for </a:t>
            </a:r>
            <a:r>
              <a:rPr lang="en-US" sz="2400" dirty="0" err="1" smtClean="0"/>
              <a:t>Mancala</a:t>
            </a:r>
            <a:r>
              <a:rPr lang="en-US" sz="2400" dirty="0" smtClean="0"/>
              <a:t> or Tic </a:t>
            </a:r>
            <a:r>
              <a:rPr lang="en-US" sz="2400" dirty="0" err="1" smtClean="0"/>
              <a:t>Tac</a:t>
            </a:r>
            <a:r>
              <a:rPr lang="en-US" sz="2400" dirty="0" smtClean="0"/>
              <a:t> Toe?</a:t>
            </a:r>
          </a:p>
          <a:p>
            <a:pPr lvl="2"/>
            <a:r>
              <a:rPr lang="en-US" sz="2000" dirty="0" err="1" smtClean="0"/>
              <a:t>Mancala</a:t>
            </a:r>
            <a:r>
              <a:rPr lang="en-US" sz="2000" dirty="0" smtClean="0"/>
              <a:t>: 6 possible moves. average depth of 40, so 6</a:t>
            </a:r>
            <a:r>
              <a:rPr lang="en-US" sz="2000" baseline="30000" dirty="0" smtClean="0"/>
              <a:t>40</a:t>
            </a:r>
            <a:r>
              <a:rPr lang="en-US" sz="2000" dirty="0" smtClean="0"/>
              <a:t> which is on the edge</a:t>
            </a:r>
          </a:p>
          <a:p>
            <a:pPr lvl="2"/>
            <a:r>
              <a:rPr lang="en-US" sz="2000" dirty="0" smtClean="0"/>
              <a:t>Tic </a:t>
            </a:r>
            <a:r>
              <a:rPr lang="en-US" sz="2000" dirty="0" err="1" smtClean="0"/>
              <a:t>Tac</a:t>
            </a:r>
            <a:r>
              <a:rPr lang="en-US" sz="2000" dirty="0" smtClean="0"/>
              <a:t> Toe: branching factor of 4 (on average) and depth of 9… yes!</a:t>
            </a:r>
          </a:p>
          <a:p>
            <a:r>
              <a:rPr lang="en-US" sz="2800" dirty="0" smtClean="0"/>
              <a:t>Ideas?</a:t>
            </a:r>
          </a:p>
          <a:p>
            <a:pPr lvl="1"/>
            <a:r>
              <a:rPr lang="en-US" sz="2400" dirty="0" smtClean="0"/>
              <a:t>pruning!</a:t>
            </a:r>
          </a:p>
          <a:p>
            <a:pPr lvl="1"/>
            <a:r>
              <a:rPr lang="en-US" sz="2400" dirty="0" smtClean="0"/>
              <a:t>improved state utility/evaluation functions</a:t>
            </a:r>
            <a:endParaRPr lang="en-US" sz="2400" dirty="0"/>
          </a:p>
        </p:txBody>
      </p:sp>
      <p:sp>
        <p:nvSpPr>
          <p:cNvPr id="58372" name="Text Box 4" hidden="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598738" y="1000125"/>
            <a:ext cx="239077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n-US">
                <a:solidFill>
                  <a:srgbClr val="33CC33"/>
                </a:solidFill>
              </a:rPr>
              <a:t>Yes (if tree is finite)
</a:t>
            </a:r>
          </a:p>
        </p:txBody>
      </p:sp>
      <p:sp>
        <p:nvSpPr>
          <p:cNvPr id="58373" name="Rectangle 5" hidden="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371725" y="1379538"/>
            <a:ext cx="38354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33CC33"/>
                </a:solidFill>
              </a:rPr>
              <a:t>Yes (against an optimal opponent)
</a:t>
            </a:r>
          </a:p>
        </p:txBody>
      </p:sp>
      <p:sp>
        <p:nvSpPr>
          <p:cNvPr id="58374" name="Rectangle 6" hidden="1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357563" y="1911350"/>
            <a:ext cx="10033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33CC33"/>
                </a:solidFill>
              </a:rPr>
              <a:t>O(bm)
</a:t>
            </a:r>
          </a:p>
        </p:txBody>
      </p:sp>
      <p:sp>
        <p:nvSpPr>
          <p:cNvPr id="58375" name="Rectangle 7" hidden="1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586163" y="2290763"/>
            <a:ext cx="324485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33CC33"/>
                </a:solidFill>
              </a:rPr>
              <a:t>O(bm) (depth-first exploration)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587375" y="3379789"/>
            <a:ext cx="1825625" cy="1930400"/>
            <a:chOff x="146" y="2955"/>
            <a:chExt cx="1150" cy="1216"/>
          </a:xfrm>
        </p:grpSpPr>
        <p:grpSp>
          <p:nvGrpSpPr>
            <p:cNvPr id="3" name="Group 16"/>
            <p:cNvGrpSpPr>
              <a:grpSpLocks/>
            </p:cNvGrpSpPr>
            <p:nvPr/>
          </p:nvGrpSpPr>
          <p:grpSpPr bwMode="auto">
            <a:xfrm>
              <a:off x="192" y="3024"/>
              <a:ext cx="1104" cy="960"/>
              <a:chOff x="192" y="3024"/>
              <a:chExt cx="1104" cy="960"/>
            </a:xfrm>
          </p:grpSpPr>
          <p:grpSp>
            <p:nvGrpSpPr>
              <p:cNvPr id="4" name="Group 11"/>
              <p:cNvGrpSpPr>
                <a:grpSpLocks/>
              </p:cNvGrpSpPr>
              <p:nvPr/>
            </p:nvGrpSpPr>
            <p:grpSpPr bwMode="auto">
              <a:xfrm>
                <a:off x="192" y="3792"/>
                <a:ext cx="1104" cy="192"/>
                <a:chOff x="192" y="3792"/>
                <a:chExt cx="1104" cy="192"/>
              </a:xfrm>
            </p:grpSpPr>
            <p:sp>
              <p:nvSpPr>
                <p:cNvPr id="16444" name="AutoShape 2"/>
                <p:cNvSpPr>
                  <a:spLocks noChangeArrowheads="1"/>
                </p:cNvSpPr>
                <p:nvPr/>
              </p:nvSpPr>
              <p:spPr bwMode="auto">
                <a:xfrm>
                  <a:off x="192" y="3792"/>
                  <a:ext cx="192" cy="192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45" name="AutoShape 3"/>
                <p:cNvSpPr>
                  <a:spLocks noChangeArrowheads="1"/>
                </p:cNvSpPr>
                <p:nvPr/>
              </p:nvSpPr>
              <p:spPr bwMode="auto">
                <a:xfrm>
                  <a:off x="648" y="3792"/>
                  <a:ext cx="192" cy="192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46" name="AutoShape 4"/>
                <p:cNvSpPr>
                  <a:spLocks noChangeArrowheads="1"/>
                </p:cNvSpPr>
                <p:nvPr/>
              </p:nvSpPr>
              <p:spPr bwMode="auto">
                <a:xfrm>
                  <a:off x="1104" y="3792"/>
                  <a:ext cx="192" cy="192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6440" name="AutoShape 10"/>
              <p:cNvSpPr>
                <a:spLocks noChangeArrowheads="1"/>
              </p:cNvSpPr>
              <p:nvPr/>
            </p:nvSpPr>
            <p:spPr bwMode="auto">
              <a:xfrm flipV="1">
                <a:off x="648" y="3024"/>
                <a:ext cx="192" cy="192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41" name="Line 13"/>
              <p:cNvSpPr>
                <a:spLocks noChangeShapeType="1"/>
              </p:cNvSpPr>
              <p:nvPr/>
            </p:nvSpPr>
            <p:spPr bwMode="auto">
              <a:xfrm flipV="1">
                <a:off x="290" y="3216"/>
                <a:ext cx="454" cy="5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42" name="Line 14"/>
              <p:cNvSpPr>
                <a:spLocks noChangeShapeType="1"/>
              </p:cNvSpPr>
              <p:nvPr/>
            </p:nvSpPr>
            <p:spPr bwMode="auto">
              <a:xfrm flipV="1">
                <a:off x="744" y="3216"/>
                <a:ext cx="0" cy="5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43" name="Line 15"/>
              <p:cNvSpPr>
                <a:spLocks noChangeShapeType="1"/>
              </p:cNvSpPr>
              <p:nvPr/>
            </p:nvSpPr>
            <p:spPr bwMode="auto">
              <a:xfrm>
                <a:off x="744" y="3216"/>
                <a:ext cx="456" cy="57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6432" name="Text Box 17"/>
            <p:cNvSpPr txBox="1">
              <a:spLocks noChangeArrowheads="1"/>
            </p:cNvSpPr>
            <p:nvPr/>
          </p:nvSpPr>
          <p:spPr bwMode="auto">
            <a:xfrm>
              <a:off x="167" y="3938"/>
              <a:ext cx="197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dirty="0"/>
                <a:t>4</a:t>
              </a:r>
            </a:p>
          </p:txBody>
        </p:sp>
        <p:sp>
          <p:nvSpPr>
            <p:cNvPr id="16433" name="Text Box 18"/>
            <p:cNvSpPr txBox="1">
              <a:spLocks noChangeArrowheads="1"/>
            </p:cNvSpPr>
            <p:nvPr/>
          </p:nvSpPr>
          <p:spPr bwMode="auto">
            <a:xfrm>
              <a:off x="614" y="3938"/>
              <a:ext cx="27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dirty="0" smtClean="0"/>
                <a:t>12</a:t>
              </a:r>
              <a:endParaRPr lang="en-US" dirty="0"/>
            </a:p>
          </p:txBody>
        </p:sp>
        <p:sp>
          <p:nvSpPr>
            <p:cNvPr id="16434" name="Text Box 19"/>
            <p:cNvSpPr txBox="1">
              <a:spLocks noChangeArrowheads="1"/>
            </p:cNvSpPr>
            <p:nvPr/>
          </p:nvSpPr>
          <p:spPr bwMode="auto">
            <a:xfrm>
              <a:off x="1094" y="3938"/>
              <a:ext cx="197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dirty="0"/>
                <a:t>7</a:t>
              </a:r>
            </a:p>
          </p:txBody>
        </p:sp>
        <p:sp>
          <p:nvSpPr>
            <p:cNvPr id="16435" name="Text Box 20"/>
            <p:cNvSpPr txBox="1">
              <a:spLocks noChangeArrowheads="1"/>
            </p:cNvSpPr>
            <p:nvPr/>
          </p:nvSpPr>
          <p:spPr bwMode="auto">
            <a:xfrm>
              <a:off x="146" y="3542"/>
              <a:ext cx="26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/>
                <a:t>A</a:t>
              </a:r>
              <a:r>
                <a:rPr lang="en-US" sz="900"/>
                <a:t>11</a:t>
              </a:r>
              <a:endParaRPr lang="en-US"/>
            </a:p>
          </p:txBody>
        </p:sp>
        <p:sp>
          <p:nvSpPr>
            <p:cNvPr id="16436" name="Text Box 21"/>
            <p:cNvSpPr txBox="1">
              <a:spLocks noChangeArrowheads="1"/>
            </p:cNvSpPr>
            <p:nvPr/>
          </p:nvSpPr>
          <p:spPr bwMode="auto">
            <a:xfrm>
              <a:off x="482" y="3542"/>
              <a:ext cx="26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/>
                <a:t>A</a:t>
              </a:r>
              <a:r>
                <a:rPr lang="en-US" sz="900"/>
                <a:t>12</a:t>
              </a:r>
              <a:endParaRPr lang="en-US"/>
            </a:p>
          </p:txBody>
        </p:sp>
        <p:sp>
          <p:nvSpPr>
            <p:cNvPr id="16437" name="Text Box 22"/>
            <p:cNvSpPr txBox="1">
              <a:spLocks noChangeArrowheads="1"/>
            </p:cNvSpPr>
            <p:nvPr/>
          </p:nvSpPr>
          <p:spPr bwMode="auto">
            <a:xfrm>
              <a:off x="842" y="3542"/>
              <a:ext cx="26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/>
                <a:t>A</a:t>
              </a:r>
              <a:r>
                <a:rPr lang="en-US" sz="900"/>
                <a:t>13</a:t>
              </a:r>
              <a:endParaRPr lang="en-US"/>
            </a:p>
          </p:txBody>
        </p:sp>
        <p:sp>
          <p:nvSpPr>
            <p:cNvPr id="16438" name="Text Box 23"/>
            <p:cNvSpPr txBox="1">
              <a:spLocks noChangeArrowheads="1"/>
            </p:cNvSpPr>
            <p:nvPr/>
          </p:nvSpPr>
          <p:spPr bwMode="auto">
            <a:xfrm>
              <a:off x="881" y="2955"/>
              <a:ext cx="1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</p:grp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3749675" y="3379789"/>
            <a:ext cx="1946275" cy="1930400"/>
            <a:chOff x="146" y="2955"/>
            <a:chExt cx="1226" cy="1216"/>
          </a:xfrm>
        </p:grpSpPr>
        <p:grpSp>
          <p:nvGrpSpPr>
            <p:cNvPr id="6" name="Group 26"/>
            <p:cNvGrpSpPr>
              <a:grpSpLocks/>
            </p:cNvGrpSpPr>
            <p:nvPr/>
          </p:nvGrpSpPr>
          <p:grpSpPr bwMode="auto">
            <a:xfrm>
              <a:off x="192" y="3024"/>
              <a:ext cx="1104" cy="960"/>
              <a:chOff x="192" y="3024"/>
              <a:chExt cx="1104" cy="960"/>
            </a:xfrm>
          </p:grpSpPr>
          <p:grpSp>
            <p:nvGrpSpPr>
              <p:cNvPr id="7" name="Group 27"/>
              <p:cNvGrpSpPr>
                <a:grpSpLocks/>
              </p:cNvGrpSpPr>
              <p:nvPr/>
            </p:nvGrpSpPr>
            <p:grpSpPr bwMode="auto">
              <a:xfrm>
                <a:off x="192" y="3792"/>
                <a:ext cx="1104" cy="192"/>
                <a:chOff x="192" y="3792"/>
                <a:chExt cx="1104" cy="192"/>
              </a:xfrm>
            </p:grpSpPr>
            <p:sp>
              <p:nvSpPr>
                <p:cNvPr id="16428" name="AutoShape 28"/>
                <p:cNvSpPr>
                  <a:spLocks noChangeArrowheads="1"/>
                </p:cNvSpPr>
                <p:nvPr/>
              </p:nvSpPr>
              <p:spPr bwMode="auto">
                <a:xfrm>
                  <a:off x="192" y="3792"/>
                  <a:ext cx="192" cy="192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29" name="AutoShape 29"/>
                <p:cNvSpPr>
                  <a:spLocks noChangeArrowheads="1"/>
                </p:cNvSpPr>
                <p:nvPr/>
              </p:nvSpPr>
              <p:spPr bwMode="auto">
                <a:xfrm>
                  <a:off x="648" y="3792"/>
                  <a:ext cx="192" cy="192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30" name="AutoShape 30"/>
                <p:cNvSpPr>
                  <a:spLocks noChangeArrowheads="1"/>
                </p:cNvSpPr>
                <p:nvPr/>
              </p:nvSpPr>
              <p:spPr bwMode="auto">
                <a:xfrm>
                  <a:off x="1104" y="3792"/>
                  <a:ext cx="192" cy="192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6424" name="AutoShape 31"/>
              <p:cNvSpPr>
                <a:spLocks noChangeArrowheads="1"/>
              </p:cNvSpPr>
              <p:nvPr/>
            </p:nvSpPr>
            <p:spPr bwMode="auto">
              <a:xfrm flipV="1">
                <a:off x="648" y="3024"/>
                <a:ext cx="192" cy="192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25" name="Line 32"/>
              <p:cNvSpPr>
                <a:spLocks noChangeShapeType="1"/>
              </p:cNvSpPr>
              <p:nvPr/>
            </p:nvSpPr>
            <p:spPr bwMode="auto">
              <a:xfrm flipV="1">
                <a:off x="290" y="3216"/>
                <a:ext cx="454" cy="5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26" name="Line 33"/>
              <p:cNvSpPr>
                <a:spLocks noChangeShapeType="1"/>
              </p:cNvSpPr>
              <p:nvPr/>
            </p:nvSpPr>
            <p:spPr bwMode="auto">
              <a:xfrm flipV="1">
                <a:off x="744" y="3216"/>
                <a:ext cx="0" cy="5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27" name="Line 34"/>
              <p:cNvSpPr>
                <a:spLocks noChangeShapeType="1"/>
              </p:cNvSpPr>
              <p:nvPr/>
            </p:nvSpPr>
            <p:spPr bwMode="auto">
              <a:xfrm>
                <a:off x="744" y="3216"/>
                <a:ext cx="456" cy="57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6416" name="Text Box 35"/>
            <p:cNvSpPr txBox="1">
              <a:spLocks noChangeArrowheads="1"/>
            </p:cNvSpPr>
            <p:nvPr/>
          </p:nvSpPr>
          <p:spPr bwMode="auto">
            <a:xfrm>
              <a:off x="167" y="3938"/>
              <a:ext cx="27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dirty="0" smtClean="0"/>
                <a:t>10</a:t>
              </a:r>
              <a:endParaRPr lang="en-US" dirty="0"/>
            </a:p>
          </p:txBody>
        </p:sp>
        <p:sp>
          <p:nvSpPr>
            <p:cNvPr id="16417" name="Text Box 36"/>
            <p:cNvSpPr txBox="1">
              <a:spLocks noChangeArrowheads="1"/>
            </p:cNvSpPr>
            <p:nvPr/>
          </p:nvSpPr>
          <p:spPr bwMode="auto">
            <a:xfrm>
              <a:off x="662" y="3938"/>
              <a:ext cx="197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dirty="0"/>
                <a:t>3</a:t>
              </a:r>
            </a:p>
          </p:txBody>
        </p:sp>
        <p:sp>
          <p:nvSpPr>
            <p:cNvPr id="16418" name="Text Box 37"/>
            <p:cNvSpPr txBox="1">
              <a:spLocks noChangeArrowheads="1"/>
            </p:cNvSpPr>
            <p:nvPr/>
          </p:nvSpPr>
          <p:spPr bwMode="auto">
            <a:xfrm>
              <a:off x="1094" y="3938"/>
              <a:ext cx="27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dirty="0" smtClean="0"/>
                <a:t>16</a:t>
              </a:r>
              <a:endParaRPr lang="en-US" dirty="0"/>
            </a:p>
          </p:txBody>
        </p:sp>
        <p:sp>
          <p:nvSpPr>
            <p:cNvPr id="16419" name="Text Box 38"/>
            <p:cNvSpPr txBox="1">
              <a:spLocks noChangeArrowheads="1"/>
            </p:cNvSpPr>
            <p:nvPr/>
          </p:nvSpPr>
          <p:spPr bwMode="auto">
            <a:xfrm>
              <a:off x="146" y="3542"/>
              <a:ext cx="26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/>
                <a:t>A</a:t>
              </a:r>
              <a:r>
                <a:rPr lang="en-US" sz="900"/>
                <a:t>21</a:t>
              </a:r>
              <a:endParaRPr lang="en-US"/>
            </a:p>
          </p:txBody>
        </p:sp>
        <p:sp>
          <p:nvSpPr>
            <p:cNvPr id="16420" name="Text Box 39"/>
            <p:cNvSpPr txBox="1">
              <a:spLocks noChangeArrowheads="1"/>
            </p:cNvSpPr>
            <p:nvPr/>
          </p:nvSpPr>
          <p:spPr bwMode="auto">
            <a:xfrm>
              <a:off x="482" y="3542"/>
              <a:ext cx="26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/>
                <a:t>A</a:t>
              </a:r>
              <a:r>
                <a:rPr lang="en-US" sz="900"/>
                <a:t>22</a:t>
              </a:r>
              <a:endParaRPr lang="en-US"/>
            </a:p>
          </p:txBody>
        </p:sp>
        <p:sp>
          <p:nvSpPr>
            <p:cNvPr id="16421" name="Text Box 40"/>
            <p:cNvSpPr txBox="1">
              <a:spLocks noChangeArrowheads="1"/>
            </p:cNvSpPr>
            <p:nvPr/>
          </p:nvSpPr>
          <p:spPr bwMode="auto">
            <a:xfrm>
              <a:off x="842" y="3542"/>
              <a:ext cx="27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/>
                <a:t>A</a:t>
              </a:r>
              <a:r>
                <a:rPr lang="en-US" sz="1000"/>
                <a:t>2</a:t>
              </a:r>
              <a:r>
                <a:rPr lang="en-US" sz="900"/>
                <a:t>3</a:t>
              </a:r>
              <a:endParaRPr lang="en-US"/>
            </a:p>
          </p:txBody>
        </p:sp>
        <p:sp>
          <p:nvSpPr>
            <p:cNvPr id="16422" name="Text Box 41"/>
            <p:cNvSpPr txBox="1">
              <a:spLocks noChangeArrowheads="1"/>
            </p:cNvSpPr>
            <p:nvPr/>
          </p:nvSpPr>
          <p:spPr bwMode="auto">
            <a:xfrm>
              <a:off x="881" y="2955"/>
              <a:ext cx="1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</p:grpSp>
      <p:grpSp>
        <p:nvGrpSpPr>
          <p:cNvPr id="8" name="Group 42"/>
          <p:cNvGrpSpPr>
            <a:grpSpLocks/>
          </p:cNvGrpSpPr>
          <p:nvPr/>
        </p:nvGrpSpPr>
        <p:grpSpPr bwMode="auto">
          <a:xfrm>
            <a:off x="6708775" y="3379789"/>
            <a:ext cx="1825625" cy="1930400"/>
            <a:chOff x="146" y="2955"/>
            <a:chExt cx="1150" cy="1216"/>
          </a:xfrm>
        </p:grpSpPr>
        <p:grpSp>
          <p:nvGrpSpPr>
            <p:cNvPr id="9" name="Group 43"/>
            <p:cNvGrpSpPr>
              <a:grpSpLocks/>
            </p:cNvGrpSpPr>
            <p:nvPr/>
          </p:nvGrpSpPr>
          <p:grpSpPr bwMode="auto">
            <a:xfrm>
              <a:off x="192" y="3024"/>
              <a:ext cx="1104" cy="960"/>
              <a:chOff x="192" y="3024"/>
              <a:chExt cx="1104" cy="960"/>
            </a:xfrm>
          </p:grpSpPr>
          <p:grpSp>
            <p:nvGrpSpPr>
              <p:cNvPr id="10" name="Group 44"/>
              <p:cNvGrpSpPr>
                <a:grpSpLocks/>
              </p:cNvGrpSpPr>
              <p:nvPr/>
            </p:nvGrpSpPr>
            <p:grpSpPr bwMode="auto">
              <a:xfrm>
                <a:off x="192" y="3792"/>
                <a:ext cx="1104" cy="192"/>
                <a:chOff x="192" y="3792"/>
                <a:chExt cx="1104" cy="192"/>
              </a:xfrm>
            </p:grpSpPr>
            <p:sp>
              <p:nvSpPr>
                <p:cNvPr id="16412" name="AutoShape 45"/>
                <p:cNvSpPr>
                  <a:spLocks noChangeArrowheads="1"/>
                </p:cNvSpPr>
                <p:nvPr/>
              </p:nvSpPr>
              <p:spPr bwMode="auto">
                <a:xfrm>
                  <a:off x="192" y="3792"/>
                  <a:ext cx="192" cy="192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13" name="AutoShape 46"/>
                <p:cNvSpPr>
                  <a:spLocks noChangeArrowheads="1"/>
                </p:cNvSpPr>
                <p:nvPr/>
              </p:nvSpPr>
              <p:spPr bwMode="auto">
                <a:xfrm>
                  <a:off x="648" y="3792"/>
                  <a:ext cx="192" cy="192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14" name="AutoShape 47"/>
                <p:cNvSpPr>
                  <a:spLocks noChangeArrowheads="1"/>
                </p:cNvSpPr>
                <p:nvPr/>
              </p:nvSpPr>
              <p:spPr bwMode="auto">
                <a:xfrm>
                  <a:off x="1104" y="3792"/>
                  <a:ext cx="192" cy="192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6408" name="AutoShape 48"/>
              <p:cNvSpPr>
                <a:spLocks noChangeArrowheads="1"/>
              </p:cNvSpPr>
              <p:nvPr/>
            </p:nvSpPr>
            <p:spPr bwMode="auto">
              <a:xfrm flipV="1">
                <a:off x="648" y="3024"/>
                <a:ext cx="192" cy="192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09" name="Line 49"/>
              <p:cNvSpPr>
                <a:spLocks noChangeShapeType="1"/>
              </p:cNvSpPr>
              <p:nvPr/>
            </p:nvSpPr>
            <p:spPr bwMode="auto">
              <a:xfrm flipV="1">
                <a:off x="290" y="3216"/>
                <a:ext cx="454" cy="5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10" name="Line 50"/>
              <p:cNvSpPr>
                <a:spLocks noChangeShapeType="1"/>
              </p:cNvSpPr>
              <p:nvPr/>
            </p:nvSpPr>
            <p:spPr bwMode="auto">
              <a:xfrm flipV="1">
                <a:off x="744" y="3216"/>
                <a:ext cx="0" cy="5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11" name="Line 51"/>
              <p:cNvSpPr>
                <a:spLocks noChangeShapeType="1"/>
              </p:cNvSpPr>
              <p:nvPr/>
            </p:nvSpPr>
            <p:spPr bwMode="auto">
              <a:xfrm>
                <a:off x="744" y="3216"/>
                <a:ext cx="456" cy="57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6400" name="Text Box 52"/>
            <p:cNvSpPr txBox="1">
              <a:spLocks noChangeArrowheads="1"/>
            </p:cNvSpPr>
            <p:nvPr/>
          </p:nvSpPr>
          <p:spPr bwMode="auto">
            <a:xfrm>
              <a:off x="167" y="3938"/>
              <a:ext cx="197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dirty="0"/>
                <a:t>2</a:t>
              </a:r>
            </a:p>
          </p:txBody>
        </p:sp>
        <p:sp>
          <p:nvSpPr>
            <p:cNvPr id="16401" name="Text Box 53"/>
            <p:cNvSpPr txBox="1">
              <a:spLocks noChangeArrowheads="1"/>
            </p:cNvSpPr>
            <p:nvPr/>
          </p:nvSpPr>
          <p:spPr bwMode="auto">
            <a:xfrm>
              <a:off x="662" y="3938"/>
              <a:ext cx="197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dirty="0"/>
                <a:t>4</a:t>
              </a:r>
            </a:p>
          </p:txBody>
        </p:sp>
        <p:sp>
          <p:nvSpPr>
            <p:cNvPr id="16402" name="Text Box 54"/>
            <p:cNvSpPr txBox="1">
              <a:spLocks noChangeArrowheads="1"/>
            </p:cNvSpPr>
            <p:nvPr/>
          </p:nvSpPr>
          <p:spPr bwMode="auto">
            <a:xfrm>
              <a:off x="1094" y="3938"/>
              <a:ext cx="197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16403" name="Text Box 55"/>
            <p:cNvSpPr txBox="1">
              <a:spLocks noChangeArrowheads="1"/>
            </p:cNvSpPr>
            <p:nvPr/>
          </p:nvSpPr>
          <p:spPr bwMode="auto">
            <a:xfrm>
              <a:off x="146" y="3542"/>
              <a:ext cx="26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/>
                <a:t>A</a:t>
              </a:r>
              <a:r>
                <a:rPr lang="en-US" sz="900"/>
                <a:t>31</a:t>
              </a:r>
              <a:endParaRPr lang="en-US"/>
            </a:p>
          </p:txBody>
        </p:sp>
        <p:sp>
          <p:nvSpPr>
            <p:cNvPr id="16404" name="Text Box 56"/>
            <p:cNvSpPr txBox="1">
              <a:spLocks noChangeArrowheads="1"/>
            </p:cNvSpPr>
            <p:nvPr/>
          </p:nvSpPr>
          <p:spPr bwMode="auto">
            <a:xfrm>
              <a:off x="482" y="3542"/>
              <a:ext cx="26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/>
                <a:t>A</a:t>
              </a:r>
              <a:r>
                <a:rPr lang="en-US" sz="900"/>
                <a:t>32</a:t>
              </a:r>
              <a:endParaRPr lang="en-US"/>
            </a:p>
          </p:txBody>
        </p:sp>
        <p:sp>
          <p:nvSpPr>
            <p:cNvPr id="16405" name="Text Box 57"/>
            <p:cNvSpPr txBox="1">
              <a:spLocks noChangeArrowheads="1"/>
            </p:cNvSpPr>
            <p:nvPr/>
          </p:nvSpPr>
          <p:spPr bwMode="auto">
            <a:xfrm>
              <a:off x="842" y="3542"/>
              <a:ext cx="26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/>
                <a:t>A</a:t>
              </a:r>
              <a:r>
                <a:rPr lang="en-US" sz="900"/>
                <a:t>33</a:t>
              </a:r>
              <a:endParaRPr lang="en-US"/>
            </a:p>
          </p:txBody>
        </p:sp>
        <p:sp>
          <p:nvSpPr>
            <p:cNvPr id="16406" name="Text Box 58"/>
            <p:cNvSpPr txBox="1">
              <a:spLocks noChangeArrowheads="1"/>
            </p:cNvSpPr>
            <p:nvPr/>
          </p:nvSpPr>
          <p:spPr bwMode="auto">
            <a:xfrm>
              <a:off x="881" y="2955"/>
              <a:ext cx="1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</p:grpSp>
      <p:sp>
        <p:nvSpPr>
          <p:cNvPr id="16389" name="Line 60"/>
          <p:cNvSpPr>
            <a:spLocks noChangeShapeType="1"/>
          </p:cNvSpPr>
          <p:nvPr/>
        </p:nvSpPr>
        <p:spPr bwMode="auto">
          <a:xfrm flipV="1">
            <a:off x="1530350" y="2000250"/>
            <a:ext cx="3162300" cy="148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0" name="Line 61"/>
          <p:cNvSpPr>
            <a:spLocks noChangeShapeType="1"/>
          </p:cNvSpPr>
          <p:nvPr/>
        </p:nvSpPr>
        <p:spPr bwMode="auto">
          <a:xfrm flipV="1">
            <a:off x="4699000" y="2000250"/>
            <a:ext cx="0" cy="1492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1" name="Line 62"/>
          <p:cNvSpPr>
            <a:spLocks noChangeShapeType="1"/>
          </p:cNvSpPr>
          <p:nvPr/>
        </p:nvSpPr>
        <p:spPr bwMode="auto">
          <a:xfrm>
            <a:off x="4699000" y="2006600"/>
            <a:ext cx="2952750" cy="1479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2" name="Text Box 64"/>
          <p:cNvSpPr txBox="1">
            <a:spLocks noChangeArrowheads="1"/>
          </p:cNvSpPr>
          <p:nvPr/>
        </p:nvSpPr>
        <p:spPr bwMode="auto">
          <a:xfrm>
            <a:off x="4899025" y="1641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394" name="Text Box 67"/>
          <p:cNvSpPr txBox="1">
            <a:spLocks noChangeArrowheads="1"/>
          </p:cNvSpPr>
          <p:nvPr/>
        </p:nvSpPr>
        <p:spPr bwMode="auto">
          <a:xfrm>
            <a:off x="6003925" y="23749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A</a:t>
            </a:r>
            <a:r>
              <a:rPr lang="en-US" sz="1400"/>
              <a:t>3</a:t>
            </a:r>
            <a:endParaRPr lang="en-US"/>
          </a:p>
        </p:txBody>
      </p:sp>
      <p:sp>
        <p:nvSpPr>
          <p:cNvPr id="16395" name="Text Box 68"/>
          <p:cNvSpPr txBox="1">
            <a:spLocks noChangeArrowheads="1"/>
          </p:cNvSpPr>
          <p:nvPr/>
        </p:nvSpPr>
        <p:spPr bwMode="auto">
          <a:xfrm>
            <a:off x="4302125" y="23749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A</a:t>
            </a:r>
            <a:r>
              <a:rPr lang="en-US" sz="1400"/>
              <a:t>2</a:t>
            </a:r>
            <a:endParaRPr lang="en-US"/>
          </a:p>
        </p:txBody>
      </p:sp>
      <p:sp>
        <p:nvSpPr>
          <p:cNvPr id="16396" name="Text Box 69"/>
          <p:cNvSpPr txBox="1">
            <a:spLocks noChangeArrowheads="1"/>
          </p:cNvSpPr>
          <p:nvPr/>
        </p:nvSpPr>
        <p:spPr bwMode="auto">
          <a:xfrm>
            <a:off x="2841625" y="23749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/>
              <a:t>A</a:t>
            </a:r>
            <a:r>
              <a:rPr lang="en-US" sz="1400" dirty="0"/>
              <a:t>1</a:t>
            </a:r>
            <a:endParaRPr lang="en-US" dirty="0"/>
          </a:p>
        </p:txBody>
      </p:sp>
      <p:sp>
        <p:nvSpPr>
          <p:cNvPr id="16398" name="AutoShape 9"/>
          <p:cNvSpPr>
            <a:spLocks noChangeArrowheads="1"/>
          </p:cNvSpPr>
          <p:nvPr/>
        </p:nvSpPr>
        <p:spPr bwMode="auto">
          <a:xfrm>
            <a:off x="4546600" y="1701800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Title 6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001000" cy="655638"/>
          </a:xfrm>
        </p:spPr>
        <p:txBody>
          <a:bodyPr/>
          <a:lstStyle/>
          <a:p>
            <a:r>
              <a:rPr lang="en-US" sz="2800" dirty="0" smtClean="0"/>
              <a:t>Pruning: do we have to traverse the whole tree?</a:t>
            </a:r>
            <a:endParaRPr lang="en-US" sz="2800" dirty="0"/>
          </a:p>
        </p:txBody>
      </p:sp>
      <p:sp>
        <p:nvSpPr>
          <p:cNvPr id="62" name="TextBox 61"/>
          <p:cNvSpPr txBox="1"/>
          <p:nvPr/>
        </p:nvSpPr>
        <p:spPr>
          <a:xfrm>
            <a:off x="0" y="3333690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MIN</a:t>
            </a:r>
            <a:endParaRPr lang="en-US" sz="2000" b="1" dirty="0"/>
          </a:p>
        </p:txBody>
      </p:sp>
      <p:sp>
        <p:nvSpPr>
          <p:cNvPr id="64" name="TextBox 63"/>
          <p:cNvSpPr txBox="1"/>
          <p:nvPr/>
        </p:nvSpPr>
        <p:spPr>
          <a:xfrm>
            <a:off x="0" y="1905000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MAX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44" name="AutoShape 2"/>
          <p:cNvSpPr>
            <a:spLocks noChangeArrowheads="1"/>
          </p:cNvSpPr>
          <p:nvPr/>
        </p:nvSpPr>
        <p:spPr bwMode="auto">
          <a:xfrm>
            <a:off x="660400" y="4708527"/>
            <a:ext cx="304800" cy="304800"/>
          </a:xfrm>
          <a:prstGeom prst="triangle">
            <a:avLst>
              <a:gd name="adj" fmla="val 50000"/>
            </a:avLst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45" name="AutoShape 3"/>
          <p:cNvSpPr>
            <a:spLocks noChangeArrowheads="1"/>
          </p:cNvSpPr>
          <p:nvPr/>
        </p:nvSpPr>
        <p:spPr bwMode="auto">
          <a:xfrm>
            <a:off x="1384300" y="4708527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46" name="AutoShape 4"/>
          <p:cNvSpPr>
            <a:spLocks noChangeArrowheads="1"/>
          </p:cNvSpPr>
          <p:nvPr/>
        </p:nvSpPr>
        <p:spPr bwMode="auto">
          <a:xfrm>
            <a:off x="2108200" y="4708527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40" name="AutoShape 10"/>
          <p:cNvSpPr>
            <a:spLocks noChangeArrowheads="1"/>
          </p:cNvSpPr>
          <p:nvPr/>
        </p:nvSpPr>
        <p:spPr bwMode="auto">
          <a:xfrm flipV="1">
            <a:off x="1384300" y="3489327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41" name="Line 13"/>
          <p:cNvSpPr>
            <a:spLocks noChangeShapeType="1"/>
          </p:cNvSpPr>
          <p:nvPr/>
        </p:nvSpPr>
        <p:spPr bwMode="auto">
          <a:xfrm flipV="1">
            <a:off x="815975" y="3794127"/>
            <a:ext cx="720725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42" name="Line 14"/>
          <p:cNvSpPr>
            <a:spLocks noChangeShapeType="1"/>
          </p:cNvSpPr>
          <p:nvPr/>
        </p:nvSpPr>
        <p:spPr bwMode="auto">
          <a:xfrm flipV="1">
            <a:off x="1536700" y="3794127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43" name="Line 15"/>
          <p:cNvSpPr>
            <a:spLocks noChangeShapeType="1"/>
          </p:cNvSpPr>
          <p:nvPr/>
        </p:nvSpPr>
        <p:spPr bwMode="auto">
          <a:xfrm>
            <a:off x="1536700" y="3794127"/>
            <a:ext cx="723900" cy="911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32" name="Text Box 17"/>
          <p:cNvSpPr txBox="1">
            <a:spLocks noChangeArrowheads="1"/>
          </p:cNvSpPr>
          <p:nvPr/>
        </p:nvSpPr>
        <p:spPr bwMode="auto">
          <a:xfrm>
            <a:off x="620713" y="4940302"/>
            <a:ext cx="3127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16433" name="Text Box 18"/>
          <p:cNvSpPr txBox="1">
            <a:spLocks noChangeArrowheads="1"/>
          </p:cNvSpPr>
          <p:nvPr/>
        </p:nvSpPr>
        <p:spPr bwMode="auto">
          <a:xfrm>
            <a:off x="1330325" y="4940302"/>
            <a:ext cx="441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16434" name="Text Box 19"/>
          <p:cNvSpPr txBox="1">
            <a:spLocks noChangeArrowheads="1"/>
          </p:cNvSpPr>
          <p:nvPr/>
        </p:nvSpPr>
        <p:spPr bwMode="auto">
          <a:xfrm>
            <a:off x="2092325" y="4940302"/>
            <a:ext cx="3127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7</a:t>
            </a:r>
          </a:p>
        </p:txBody>
      </p:sp>
      <p:sp>
        <p:nvSpPr>
          <p:cNvPr id="16435" name="Text Box 20"/>
          <p:cNvSpPr txBox="1">
            <a:spLocks noChangeArrowheads="1"/>
          </p:cNvSpPr>
          <p:nvPr/>
        </p:nvSpPr>
        <p:spPr bwMode="auto">
          <a:xfrm>
            <a:off x="587375" y="4311652"/>
            <a:ext cx="427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A</a:t>
            </a:r>
            <a:r>
              <a:rPr lang="en-US" sz="900"/>
              <a:t>11</a:t>
            </a:r>
            <a:endParaRPr lang="en-US"/>
          </a:p>
        </p:txBody>
      </p:sp>
      <p:sp>
        <p:nvSpPr>
          <p:cNvPr id="16436" name="Text Box 21"/>
          <p:cNvSpPr txBox="1">
            <a:spLocks noChangeArrowheads="1"/>
          </p:cNvSpPr>
          <p:nvPr/>
        </p:nvSpPr>
        <p:spPr bwMode="auto">
          <a:xfrm>
            <a:off x="1120775" y="4311652"/>
            <a:ext cx="427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/>
              <a:t>A</a:t>
            </a:r>
            <a:r>
              <a:rPr lang="en-US" sz="900"/>
              <a:t>12</a:t>
            </a:r>
            <a:endParaRPr lang="en-US"/>
          </a:p>
        </p:txBody>
      </p:sp>
      <p:sp>
        <p:nvSpPr>
          <p:cNvPr id="16437" name="Text Box 22"/>
          <p:cNvSpPr txBox="1">
            <a:spLocks noChangeArrowheads="1"/>
          </p:cNvSpPr>
          <p:nvPr/>
        </p:nvSpPr>
        <p:spPr bwMode="auto">
          <a:xfrm>
            <a:off x="1692275" y="4311652"/>
            <a:ext cx="427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A</a:t>
            </a:r>
            <a:r>
              <a:rPr lang="en-US" sz="900"/>
              <a:t>13</a:t>
            </a:r>
            <a:endParaRPr lang="en-US"/>
          </a:p>
        </p:txBody>
      </p:sp>
      <p:sp>
        <p:nvSpPr>
          <p:cNvPr id="16438" name="Text Box 23"/>
          <p:cNvSpPr txBox="1">
            <a:spLocks noChangeArrowheads="1"/>
          </p:cNvSpPr>
          <p:nvPr/>
        </p:nvSpPr>
        <p:spPr bwMode="auto">
          <a:xfrm>
            <a:off x="1754188" y="3379789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3749675" y="3379789"/>
            <a:ext cx="1946275" cy="1930400"/>
            <a:chOff x="146" y="2955"/>
            <a:chExt cx="1226" cy="1216"/>
          </a:xfrm>
        </p:grpSpPr>
        <p:grpSp>
          <p:nvGrpSpPr>
            <p:cNvPr id="6" name="Group 26"/>
            <p:cNvGrpSpPr>
              <a:grpSpLocks/>
            </p:cNvGrpSpPr>
            <p:nvPr/>
          </p:nvGrpSpPr>
          <p:grpSpPr bwMode="auto">
            <a:xfrm>
              <a:off x="192" y="3024"/>
              <a:ext cx="1104" cy="960"/>
              <a:chOff x="192" y="3024"/>
              <a:chExt cx="1104" cy="960"/>
            </a:xfrm>
          </p:grpSpPr>
          <p:grpSp>
            <p:nvGrpSpPr>
              <p:cNvPr id="7" name="Group 27"/>
              <p:cNvGrpSpPr>
                <a:grpSpLocks/>
              </p:cNvGrpSpPr>
              <p:nvPr/>
            </p:nvGrpSpPr>
            <p:grpSpPr bwMode="auto">
              <a:xfrm>
                <a:off x="192" y="3792"/>
                <a:ext cx="1104" cy="192"/>
                <a:chOff x="192" y="3792"/>
                <a:chExt cx="1104" cy="192"/>
              </a:xfrm>
            </p:grpSpPr>
            <p:sp>
              <p:nvSpPr>
                <p:cNvPr id="16428" name="AutoShape 28"/>
                <p:cNvSpPr>
                  <a:spLocks noChangeArrowheads="1"/>
                </p:cNvSpPr>
                <p:nvPr/>
              </p:nvSpPr>
              <p:spPr bwMode="auto">
                <a:xfrm>
                  <a:off x="192" y="3792"/>
                  <a:ext cx="192" cy="192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29" name="AutoShape 29"/>
                <p:cNvSpPr>
                  <a:spLocks noChangeArrowheads="1"/>
                </p:cNvSpPr>
                <p:nvPr/>
              </p:nvSpPr>
              <p:spPr bwMode="auto">
                <a:xfrm>
                  <a:off x="648" y="3792"/>
                  <a:ext cx="192" cy="192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30" name="AutoShape 30"/>
                <p:cNvSpPr>
                  <a:spLocks noChangeArrowheads="1"/>
                </p:cNvSpPr>
                <p:nvPr/>
              </p:nvSpPr>
              <p:spPr bwMode="auto">
                <a:xfrm>
                  <a:off x="1104" y="3792"/>
                  <a:ext cx="192" cy="192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6424" name="AutoShape 31"/>
              <p:cNvSpPr>
                <a:spLocks noChangeArrowheads="1"/>
              </p:cNvSpPr>
              <p:nvPr/>
            </p:nvSpPr>
            <p:spPr bwMode="auto">
              <a:xfrm flipV="1">
                <a:off x="648" y="3024"/>
                <a:ext cx="192" cy="192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25" name="Line 32"/>
              <p:cNvSpPr>
                <a:spLocks noChangeShapeType="1"/>
              </p:cNvSpPr>
              <p:nvPr/>
            </p:nvSpPr>
            <p:spPr bwMode="auto">
              <a:xfrm flipV="1">
                <a:off x="290" y="3216"/>
                <a:ext cx="454" cy="5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26" name="Line 33"/>
              <p:cNvSpPr>
                <a:spLocks noChangeShapeType="1"/>
              </p:cNvSpPr>
              <p:nvPr/>
            </p:nvSpPr>
            <p:spPr bwMode="auto">
              <a:xfrm flipV="1">
                <a:off x="744" y="3216"/>
                <a:ext cx="0" cy="5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27" name="Line 34"/>
              <p:cNvSpPr>
                <a:spLocks noChangeShapeType="1"/>
              </p:cNvSpPr>
              <p:nvPr/>
            </p:nvSpPr>
            <p:spPr bwMode="auto">
              <a:xfrm>
                <a:off x="744" y="3216"/>
                <a:ext cx="456" cy="57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6416" name="Text Box 35"/>
            <p:cNvSpPr txBox="1">
              <a:spLocks noChangeArrowheads="1"/>
            </p:cNvSpPr>
            <p:nvPr/>
          </p:nvSpPr>
          <p:spPr bwMode="auto">
            <a:xfrm>
              <a:off x="167" y="3938"/>
              <a:ext cx="27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dirty="0" smtClean="0"/>
                <a:t>10</a:t>
              </a:r>
              <a:endParaRPr lang="en-US" dirty="0"/>
            </a:p>
          </p:txBody>
        </p:sp>
        <p:sp>
          <p:nvSpPr>
            <p:cNvPr id="16417" name="Text Box 36"/>
            <p:cNvSpPr txBox="1">
              <a:spLocks noChangeArrowheads="1"/>
            </p:cNvSpPr>
            <p:nvPr/>
          </p:nvSpPr>
          <p:spPr bwMode="auto">
            <a:xfrm>
              <a:off x="662" y="3938"/>
              <a:ext cx="197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dirty="0"/>
                <a:t>3</a:t>
              </a:r>
            </a:p>
          </p:txBody>
        </p:sp>
        <p:sp>
          <p:nvSpPr>
            <p:cNvPr id="16418" name="Text Box 37"/>
            <p:cNvSpPr txBox="1">
              <a:spLocks noChangeArrowheads="1"/>
            </p:cNvSpPr>
            <p:nvPr/>
          </p:nvSpPr>
          <p:spPr bwMode="auto">
            <a:xfrm>
              <a:off x="1094" y="3938"/>
              <a:ext cx="27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dirty="0" smtClean="0"/>
                <a:t>16</a:t>
              </a:r>
              <a:endParaRPr lang="en-US" dirty="0"/>
            </a:p>
          </p:txBody>
        </p:sp>
        <p:sp>
          <p:nvSpPr>
            <p:cNvPr id="16419" name="Text Box 38"/>
            <p:cNvSpPr txBox="1">
              <a:spLocks noChangeArrowheads="1"/>
            </p:cNvSpPr>
            <p:nvPr/>
          </p:nvSpPr>
          <p:spPr bwMode="auto">
            <a:xfrm>
              <a:off x="146" y="3542"/>
              <a:ext cx="26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/>
                <a:t>A</a:t>
              </a:r>
              <a:r>
                <a:rPr lang="en-US" sz="900"/>
                <a:t>21</a:t>
              </a:r>
              <a:endParaRPr lang="en-US"/>
            </a:p>
          </p:txBody>
        </p:sp>
        <p:sp>
          <p:nvSpPr>
            <p:cNvPr id="16420" name="Text Box 39"/>
            <p:cNvSpPr txBox="1">
              <a:spLocks noChangeArrowheads="1"/>
            </p:cNvSpPr>
            <p:nvPr/>
          </p:nvSpPr>
          <p:spPr bwMode="auto">
            <a:xfrm>
              <a:off x="482" y="3542"/>
              <a:ext cx="26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/>
                <a:t>A</a:t>
              </a:r>
              <a:r>
                <a:rPr lang="en-US" sz="900"/>
                <a:t>22</a:t>
              </a:r>
              <a:endParaRPr lang="en-US"/>
            </a:p>
          </p:txBody>
        </p:sp>
        <p:sp>
          <p:nvSpPr>
            <p:cNvPr id="16421" name="Text Box 40"/>
            <p:cNvSpPr txBox="1">
              <a:spLocks noChangeArrowheads="1"/>
            </p:cNvSpPr>
            <p:nvPr/>
          </p:nvSpPr>
          <p:spPr bwMode="auto">
            <a:xfrm>
              <a:off x="842" y="3542"/>
              <a:ext cx="27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/>
                <a:t>A</a:t>
              </a:r>
              <a:r>
                <a:rPr lang="en-US" sz="1000"/>
                <a:t>2</a:t>
              </a:r>
              <a:r>
                <a:rPr lang="en-US" sz="900"/>
                <a:t>3</a:t>
              </a:r>
              <a:endParaRPr lang="en-US"/>
            </a:p>
          </p:txBody>
        </p:sp>
        <p:sp>
          <p:nvSpPr>
            <p:cNvPr id="16422" name="Text Box 41"/>
            <p:cNvSpPr txBox="1">
              <a:spLocks noChangeArrowheads="1"/>
            </p:cNvSpPr>
            <p:nvPr/>
          </p:nvSpPr>
          <p:spPr bwMode="auto">
            <a:xfrm>
              <a:off x="881" y="2955"/>
              <a:ext cx="1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</p:grpSp>
      <p:grpSp>
        <p:nvGrpSpPr>
          <p:cNvPr id="8" name="Group 42"/>
          <p:cNvGrpSpPr>
            <a:grpSpLocks/>
          </p:cNvGrpSpPr>
          <p:nvPr/>
        </p:nvGrpSpPr>
        <p:grpSpPr bwMode="auto">
          <a:xfrm>
            <a:off x="6708775" y="3379789"/>
            <a:ext cx="1825625" cy="1930400"/>
            <a:chOff x="146" y="2955"/>
            <a:chExt cx="1150" cy="1216"/>
          </a:xfrm>
        </p:grpSpPr>
        <p:grpSp>
          <p:nvGrpSpPr>
            <p:cNvPr id="9" name="Group 43"/>
            <p:cNvGrpSpPr>
              <a:grpSpLocks/>
            </p:cNvGrpSpPr>
            <p:nvPr/>
          </p:nvGrpSpPr>
          <p:grpSpPr bwMode="auto">
            <a:xfrm>
              <a:off x="192" y="3024"/>
              <a:ext cx="1104" cy="960"/>
              <a:chOff x="192" y="3024"/>
              <a:chExt cx="1104" cy="960"/>
            </a:xfrm>
          </p:grpSpPr>
          <p:grpSp>
            <p:nvGrpSpPr>
              <p:cNvPr id="10" name="Group 44"/>
              <p:cNvGrpSpPr>
                <a:grpSpLocks/>
              </p:cNvGrpSpPr>
              <p:nvPr/>
            </p:nvGrpSpPr>
            <p:grpSpPr bwMode="auto">
              <a:xfrm>
                <a:off x="192" y="3792"/>
                <a:ext cx="1104" cy="192"/>
                <a:chOff x="192" y="3792"/>
                <a:chExt cx="1104" cy="192"/>
              </a:xfrm>
            </p:grpSpPr>
            <p:sp>
              <p:nvSpPr>
                <p:cNvPr id="16412" name="AutoShape 45"/>
                <p:cNvSpPr>
                  <a:spLocks noChangeArrowheads="1"/>
                </p:cNvSpPr>
                <p:nvPr/>
              </p:nvSpPr>
              <p:spPr bwMode="auto">
                <a:xfrm>
                  <a:off x="192" y="3792"/>
                  <a:ext cx="192" cy="192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13" name="AutoShape 46"/>
                <p:cNvSpPr>
                  <a:spLocks noChangeArrowheads="1"/>
                </p:cNvSpPr>
                <p:nvPr/>
              </p:nvSpPr>
              <p:spPr bwMode="auto">
                <a:xfrm>
                  <a:off x="648" y="3792"/>
                  <a:ext cx="192" cy="192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14" name="AutoShape 47"/>
                <p:cNvSpPr>
                  <a:spLocks noChangeArrowheads="1"/>
                </p:cNvSpPr>
                <p:nvPr/>
              </p:nvSpPr>
              <p:spPr bwMode="auto">
                <a:xfrm>
                  <a:off x="1104" y="3792"/>
                  <a:ext cx="192" cy="192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6408" name="AutoShape 48"/>
              <p:cNvSpPr>
                <a:spLocks noChangeArrowheads="1"/>
              </p:cNvSpPr>
              <p:nvPr/>
            </p:nvSpPr>
            <p:spPr bwMode="auto">
              <a:xfrm flipV="1">
                <a:off x="648" y="3024"/>
                <a:ext cx="192" cy="192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09" name="Line 49"/>
              <p:cNvSpPr>
                <a:spLocks noChangeShapeType="1"/>
              </p:cNvSpPr>
              <p:nvPr/>
            </p:nvSpPr>
            <p:spPr bwMode="auto">
              <a:xfrm flipV="1">
                <a:off x="290" y="3216"/>
                <a:ext cx="454" cy="5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10" name="Line 50"/>
              <p:cNvSpPr>
                <a:spLocks noChangeShapeType="1"/>
              </p:cNvSpPr>
              <p:nvPr/>
            </p:nvSpPr>
            <p:spPr bwMode="auto">
              <a:xfrm flipV="1">
                <a:off x="744" y="3216"/>
                <a:ext cx="0" cy="5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11" name="Line 51"/>
              <p:cNvSpPr>
                <a:spLocks noChangeShapeType="1"/>
              </p:cNvSpPr>
              <p:nvPr/>
            </p:nvSpPr>
            <p:spPr bwMode="auto">
              <a:xfrm>
                <a:off x="744" y="3216"/>
                <a:ext cx="456" cy="57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6400" name="Text Box 52"/>
            <p:cNvSpPr txBox="1">
              <a:spLocks noChangeArrowheads="1"/>
            </p:cNvSpPr>
            <p:nvPr/>
          </p:nvSpPr>
          <p:spPr bwMode="auto">
            <a:xfrm>
              <a:off x="167" y="3938"/>
              <a:ext cx="197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dirty="0"/>
                <a:t>2</a:t>
              </a:r>
            </a:p>
          </p:txBody>
        </p:sp>
        <p:sp>
          <p:nvSpPr>
            <p:cNvPr id="16401" name="Text Box 53"/>
            <p:cNvSpPr txBox="1">
              <a:spLocks noChangeArrowheads="1"/>
            </p:cNvSpPr>
            <p:nvPr/>
          </p:nvSpPr>
          <p:spPr bwMode="auto">
            <a:xfrm>
              <a:off x="662" y="3938"/>
              <a:ext cx="197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dirty="0"/>
                <a:t>4</a:t>
              </a:r>
            </a:p>
          </p:txBody>
        </p:sp>
        <p:sp>
          <p:nvSpPr>
            <p:cNvPr id="16402" name="Text Box 54"/>
            <p:cNvSpPr txBox="1">
              <a:spLocks noChangeArrowheads="1"/>
            </p:cNvSpPr>
            <p:nvPr/>
          </p:nvSpPr>
          <p:spPr bwMode="auto">
            <a:xfrm>
              <a:off x="1094" y="3938"/>
              <a:ext cx="197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16403" name="Text Box 55"/>
            <p:cNvSpPr txBox="1">
              <a:spLocks noChangeArrowheads="1"/>
            </p:cNvSpPr>
            <p:nvPr/>
          </p:nvSpPr>
          <p:spPr bwMode="auto">
            <a:xfrm>
              <a:off x="146" y="3542"/>
              <a:ext cx="26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/>
                <a:t>A</a:t>
              </a:r>
              <a:r>
                <a:rPr lang="en-US" sz="900"/>
                <a:t>31</a:t>
              </a:r>
              <a:endParaRPr lang="en-US"/>
            </a:p>
          </p:txBody>
        </p:sp>
        <p:sp>
          <p:nvSpPr>
            <p:cNvPr id="16404" name="Text Box 56"/>
            <p:cNvSpPr txBox="1">
              <a:spLocks noChangeArrowheads="1"/>
            </p:cNvSpPr>
            <p:nvPr/>
          </p:nvSpPr>
          <p:spPr bwMode="auto">
            <a:xfrm>
              <a:off x="482" y="3542"/>
              <a:ext cx="26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/>
                <a:t>A</a:t>
              </a:r>
              <a:r>
                <a:rPr lang="en-US" sz="900"/>
                <a:t>32</a:t>
              </a:r>
              <a:endParaRPr lang="en-US"/>
            </a:p>
          </p:txBody>
        </p:sp>
        <p:sp>
          <p:nvSpPr>
            <p:cNvPr id="16405" name="Text Box 57"/>
            <p:cNvSpPr txBox="1">
              <a:spLocks noChangeArrowheads="1"/>
            </p:cNvSpPr>
            <p:nvPr/>
          </p:nvSpPr>
          <p:spPr bwMode="auto">
            <a:xfrm>
              <a:off x="842" y="3542"/>
              <a:ext cx="26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/>
                <a:t>A</a:t>
              </a:r>
              <a:r>
                <a:rPr lang="en-US" sz="900"/>
                <a:t>33</a:t>
              </a:r>
              <a:endParaRPr lang="en-US"/>
            </a:p>
          </p:txBody>
        </p:sp>
        <p:sp>
          <p:nvSpPr>
            <p:cNvPr id="16406" name="Text Box 58"/>
            <p:cNvSpPr txBox="1">
              <a:spLocks noChangeArrowheads="1"/>
            </p:cNvSpPr>
            <p:nvPr/>
          </p:nvSpPr>
          <p:spPr bwMode="auto">
            <a:xfrm>
              <a:off x="881" y="2955"/>
              <a:ext cx="1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</p:grpSp>
      <p:sp>
        <p:nvSpPr>
          <p:cNvPr id="16389" name="Line 60"/>
          <p:cNvSpPr>
            <a:spLocks noChangeShapeType="1"/>
          </p:cNvSpPr>
          <p:nvPr/>
        </p:nvSpPr>
        <p:spPr bwMode="auto">
          <a:xfrm flipV="1">
            <a:off x="1530350" y="2000250"/>
            <a:ext cx="3162300" cy="148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0" name="Line 61"/>
          <p:cNvSpPr>
            <a:spLocks noChangeShapeType="1"/>
          </p:cNvSpPr>
          <p:nvPr/>
        </p:nvSpPr>
        <p:spPr bwMode="auto">
          <a:xfrm flipV="1">
            <a:off x="4699000" y="2000250"/>
            <a:ext cx="0" cy="1492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1" name="Line 62"/>
          <p:cNvSpPr>
            <a:spLocks noChangeShapeType="1"/>
          </p:cNvSpPr>
          <p:nvPr/>
        </p:nvSpPr>
        <p:spPr bwMode="auto">
          <a:xfrm>
            <a:off x="4699000" y="2006600"/>
            <a:ext cx="2952750" cy="1479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2" name="Text Box 64"/>
          <p:cNvSpPr txBox="1">
            <a:spLocks noChangeArrowheads="1"/>
          </p:cNvSpPr>
          <p:nvPr/>
        </p:nvSpPr>
        <p:spPr bwMode="auto">
          <a:xfrm>
            <a:off x="4899025" y="1641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394" name="Text Box 67"/>
          <p:cNvSpPr txBox="1">
            <a:spLocks noChangeArrowheads="1"/>
          </p:cNvSpPr>
          <p:nvPr/>
        </p:nvSpPr>
        <p:spPr bwMode="auto">
          <a:xfrm>
            <a:off x="6003925" y="23749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A</a:t>
            </a:r>
            <a:r>
              <a:rPr lang="en-US" sz="1400"/>
              <a:t>3</a:t>
            </a:r>
            <a:endParaRPr lang="en-US"/>
          </a:p>
        </p:txBody>
      </p:sp>
      <p:sp>
        <p:nvSpPr>
          <p:cNvPr id="16395" name="Text Box 68"/>
          <p:cNvSpPr txBox="1">
            <a:spLocks noChangeArrowheads="1"/>
          </p:cNvSpPr>
          <p:nvPr/>
        </p:nvSpPr>
        <p:spPr bwMode="auto">
          <a:xfrm>
            <a:off x="4302125" y="23749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A</a:t>
            </a:r>
            <a:r>
              <a:rPr lang="en-US" sz="1400"/>
              <a:t>2</a:t>
            </a:r>
            <a:endParaRPr lang="en-US"/>
          </a:p>
        </p:txBody>
      </p:sp>
      <p:sp>
        <p:nvSpPr>
          <p:cNvPr id="16396" name="Text Box 69"/>
          <p:cNvSpPr txBox="1">
            <a:spLocks noChangeArrowheads="1"/>
          </p:cNvSpPr>
          <p:nvPr/>
        </p:nvSpPr>
        <p:spPr bwMode="auto">
          <a:xfrm>
            <a:off x="2841625" y="23749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/>
              <a:t>A</a:t>
            </a:r>
            <a:r>
              <a:rPr lang="en-US" sz="1400" dirty="0"/>
              <a:t>1</a:t>
            </a:r>
            <a:endParaRPr lang="en-US" dirty="0"/>
          </a:p>
        </p:txBody>
      </p:sp>
      <p:sp>
        <p:nvSpPr>
          <p:cNvPr id="16398" name="AutoShape 9"/>
          <p:cNvSpPr>
            <a:spLocks noChangeArrowheads="1"/>
          </p:cNvSpPr>
          <p:nvPr/>
        </p:nvSpPr>
        <p:spPr bwMode="auto">
          <a:xfrm>
            <a:off x="4546600" y="1701800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Title 6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001000" cy="655638"/>
          </a:xfrm>
        </p:spPr>
        <p:txBody>
          <a:bodyPr/>
          <a:lstStyle/>
          <a:p>
            <a:r>
              <a:rPr lang="en-US" sz="2800" dirty="0" smtClean="0"/>
              <a:t>Pruning: do we have to traverse the whole tree?</a:t>
            </a:r>
            <a:endParaRPr lang="en-US" sz="2800" dirty="0"/>
          </a:p>
        </p:txBody>
      </p:sp>
      <p:sp>
        <p:nvSpPr>
          <p:cNvPr id="62" name="TextBox 61"/>
          <p:cNvSpPr txBox="1"/>
          <p:nvPr/>
        </p:nvSpPr>
        <p:spPr>
          <a:xfrm>
            <a:off x="0" y="3333690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MIN</a:t>
            </a:r>
            <a:endParaRPr lang="en-US" sz="2000" b="1" dirty="0"/>
          </a:p>
        </p:txBody>
      </p:sp>
      <p:sp>
        <p:nvSpPr>
          <p:cNvPr id="64" name="TextBox 63"/>
          <p:cNvSpPr txBox="1"/>
          <p:nvPr/>
        </p:nvSpPr>
        <p:spPr>
          <a:xfrm>
            <a:off x="0" y="1905000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MAX</a:t>
            </a:r>
            <a:endParaRPr lang="en-US" sz="2000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1066800" y="3429000"/>
            <a:ext cx="30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should we study games?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Clear success criteria</a:t>
            </a:r>
          </a:p>
          <a:p>
            <a:r>
              <a:rPr lang="en-US" dirty="0" smtClean="0"/>
              <a:t>Important historically for AI</a:t>
            </a:r>
          </a:p>
          <a:p>
            <a:r>
              <a:rPr lang="en-US" dirty="0" smtClean="0"/>
              <a:t>Fun </a:t>
            </a:r>
            <a:r>
              <a:rPr lang="en-US" dirty="0" err="1" smtClean="0">
                <a:sym typeface="Wingdings"/>
              </a:rPr>
              <a:t></a:t>
            </a:r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Good application of search</a:t>
            </a:r>
          </a:p>
          <a:p>
            <a:pPr lvl="1"/>
            <a:r>
              <a:rPr lang="en-US" dirty="0" smtClean="0">
                <a:sym typeface="Wingdings"/>
              </a:rPr>
              <a:t>hard problems (</a:t>
            </a:r>
            <a:r>
              <a:rPr lang="en-US" dirty="0" smtClean="0"/>
              <a:t>chess 35</a:t>
            </a:r>
            <a:r>
              <a:rPr lang="en-US" baseline="30000" dirty="0" smtClean="0"/>
              <a:t>100</a:t>
            </a:r>
            <a:r>
              <a:rPr lang="en-US" dirty="0" smtClean="0"/>
              <a:t> nodes in search tree, 10</a:t>
            </a:r>
            <a:r>
              <a:rPr lang="en-US" baseline="30000" dirty="0" smtClean="0"/>
              <a:t>40</a:t>
            </a:r>
            <a:r>
              <a:rPr lang="en-US" dirty="0" smtClean="0"/>
              <a:t> legal states)</a:t>
            </a:r>
          </a:p>
          <a:p>
            <a:r>
              <a:rPr lang="en-US" dirty="0" smtClean="0"/>
              <a:t>Some real-world problems fit this model</a:t>
            </a:r>
          </a:p>
          <a:p>
            <a:pPr lvl="1"/>
            <a:r>
              <a:rPr lang="en-US" dirty="0" smtClean="0"/>
              <a:t>game theory (economics)</a:t>
            </a:r>
          </a:p>
          <a:p>
            <a:pPr lvl="1"/>
            <a:r>
              <a:rPr lang="en-US" dirty="0" smtClean="0"/>
              <a:t>multi-agent problems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44" name="AutoShape 2"/>
          <p:cNvSpPr>
            <a:spLocks noChangeArrowheads="1"/>
          </p:cNvSpPr>
          <p:nvPr/>
        </p:nvSpPr>
        <p:spPr bwMode="auto">
          <a:xfrm>
            <a:off x="660400" y="4708525"/>
            <a:ext cx="304800" cy="304800"/>
          </a:xfrm>
          <a:prstGeom prst="triangle">
            <a:avLst>
              <a:gd name="adj" fmla="val 50000"/>
            </a:avLst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445" name="AutoShape 3"/>
          <p:cNvSpPr>
            <a:spLocks noChangeArrowheads="1"/>
          </p:cNvSpPr>
          <p:nvPr/>
        </p:nvSpPr>
        <p:spPr bwMode="auto">
          <a:xfrm>
            <a:off x="1384300" y="4708525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46" name="AutoShape 4"/>
          <p:cNvSpPr>
            <a:spLocks noChangeArrowheads="1"/>
          </p:cNvSpPr>
          <p:nvPr/>
        </p:nvSpPr>
        <p:spPr bwMode="auto">
          <a:xfrm>
            <a:off x="2108200" y="4708525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41" name="Line 13"/>
          <p:cNvSpPr>
            <a:spLocks noChangeShapeType="1"/>
          </p:cNvSpPr>
          <p:nvPr/>
        </p:nvSpPr>
        <p:spPr bwMode="auto">
          <a:xfrm flipV="1">
            <a:off x="815975" y="3794125"/>
            <a:ext cx="720725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42" name="Line 14"/>
          <p:cNvSpPr>
            <a:spLocks noChangeShapeType="1"/>
          </p:cNvSpPr>
          <p:nvPr/>
        </p:nvSpPr>
        <p:spPr bwMode="auto">
          <a:xfrm flipV="1">
            <a:off x="1536700" y="3794125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43" name="Line 15"/>
          <p:cNvSpPr>
            <a:spLocks noChangeShapeType="1"/>
          </p:cNvSpPr>
          <p:nvPr/>
        </p:nvSpPr>
        <p:spPr bwMode="auto">
          <a:xfrm>
            <a:off x="1536700" y="3794125"/>
            <a:ext cx="723900" cy="911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32" name="Text Box 17"/>
          <p:cNvSpPr txBox="1">
            <a:spLocks noChangeArrowheads="1"/>
          </p:cNvSpPr>
          <p:nvPr/>
        </p:nvSpPr>
        <p:spPr bwMode="auto">
          <a:xfrm>
            <a:off x="620713" y="4940300"/>
            <a:ext cx="3130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16433" name="Text Box 18"/>
          <p:cNvSpPr txBox="1">
            <a:spLocks noChangeArrowheads="1"/>
          </p:cNvSpPr>
          <p:nvPr/>
        </p:nvSpPr>
        <p:spPr bwMode="auto">
          <a:xfrm>
            <a:off x="1330325" y="4940300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/>
              <a:t>12</a:t>
            </a:r>
          </a:p>
        </p:txBody>
      </p:sp>
      <p:sp>
        <p:nvSpPr>
          <p:cNvPr id="16434" name="Text Box 19"/>
          <p:cNvSpPr txBox="1">
            <a:spLocks noChangeArrowheads="1"/>
          </p:cNvSpPr>
          <p:nvPr/>
        </p:nvSpPr>
        <p:spPr bwMode="auto">
          <a:xfrm>
            <a:off x="2092325" y="4940300"/>
            <a:ext cx="3130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7</a:t>
            </a:r>
          </a:p>
        </p:txBody>
      </p:sp>
      <p:sp>
        <p:nvSpPr>
          <p:cNvPr id="16435" name="Text Box 20"/>
          <p:cNvSpPr txBox="1">
            <a:spLocks noChangeArrowheads="1"/>
          </p:cNvSpPr>
          <p:nvPr/>
        </p:nvSpPr>
        <p:spPr bwMode="auto">
          <a:xfrm>
            <a:off x="587375" y="4311650"/>
            <a:ext cx="427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A</a:t>
            </a:r>
            <a:r>
              <a:rPr lang="en-US" sz="900"/>
              <a:t>11</a:t>
            </a:r>
            <a:endParaRPr lang="en-US"/>
          </a:p>
        </p:txBody>
      </p:sp>
      <p:sp>
        <p:nvSpPr>
          <p:cNvPr id="16436" name="Text Box 21"/>
          <p:cNvSpPr txBox="1">
            <a:spLocks noChangeArrowheads="1"/>
          </p:cNvSpPr>
          <p:nvPr/>
        </p:nvSpPr>
        <p:spPr bwMode="auto">
          <a:xfrm>
            <a:off x="1120775" y="4311650"/>
            <a:ext cx="427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/>
              <a:t>A</a:t>
            </a:r>
            <a:r>
              <a:rPr lang="en-US" sz="900"/>
              <a:t>12</a:t>
            </a:r>
            <a:endParaRPr lang="en-US"/>
          </a:p>
        </p:txBody>
      </p:sp>
      <p:sp>
        <p:nvSpPr>
          <p:cNvPr id="16437" name="Text Box 22"/>
          <p:cNvSpPr txBox="1">
            <a:spLocks noChangeArrowheads="1"/>
          </p:cNvSpPr>
          <p:nvPr/>
        </p:nvSpPr>
        <p:spPr bwMode="auto">
          <a:xfrm>
            <a:off x="1692275" y="4311650"/>
            <a:ext cx="427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A</a:t>
            </a:r>
            <a:r>
              <a:rPr lang="en-US" sz="900"/>
              <a:t>13</a:t>
            </a:r>
            <a:endParaRPr lang="en-US"/>
          </a:p>
        </p:txBody>
      </p:sp>
      <p:sp>
        <p:nvSpPr>
          <p:cNvPr id="16438" name="Text Box 23"/>
          <p:cNvSpPr txBox="1">
            <a:spLocks noChangeArrowheads="1"/>
          </p:cNvSpPr>
          <p:nvPr/>
        </p:nvSpPr>
        <p:spPr bwMode="auto">
          <a:xfrm>
            <a:off x="1754188" y="337978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428" name="AutoShape 28"/>
          <p:cNvSpPr>
            <a:spLocks noChangeArrowheads="1"/>
          </p:cNvSpPr>
          <p:nvPr/>
        </p:nvSpPr>
        <p:spPr bwMode="auto">
          <a:xfrm>
            <a:off x="3822700" y="4708525"/>
            <a:ext cx="304800" cy="304800"/>
          </a:xfrm>
          <a:prstGeom prst="triangle">
            <a:avLst>
              <a:gd name="adj" fmla="val 50000"/>
            </a:avLst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29" name="AutoShape 29"/>
          <p:cNvSpPr>
            <a:spLocks noChangeArrowheads="1"/>
          </p:cNvSpPr>
          <p:nvPr/>
        </p:nvSpPr>
        <p:spPr bwMode="auto">
          <a:xfrm>
            <a:off x="4546600" y="4708525"/>
            <a:ext cx="304800" cy="304800"/>
          </a:xfrm>
          <a:prstGeom prst="triangle">
            <a:avLst>
              <a:gd name="adj" fmla="val 50000"/>
            </a:avLst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30" name="AutoShape 30"/>
          <p:cNvSpPr>
            <a:spLocks noChangeArrowheads="1"/>
          </p:cNvSpPr>
          <p:nvPr/>
        </p:nvSpPr>
        <p:spPr bwMode="auto">
          <a:xfrm>
            <a:off x="5270500" y="4708525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24" name="AutoShape 31"/>
          <p:cNvSpPr>
            <a:spLocks noChangeArrowheads="1"/>
          </p:cNvSpPr>
          <p:nvPr/>
        </p:nvSpPr>
        <p:spPr bwMode="auto">
          <a:xfrm flipV="1">
            <a:off x="4546600" y="3489325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25" name="Line 32"/>
          <p:cNvSpPr>
            <a:spLocks noChangeShapeType="1"/>
          </p:cNvSpPr>
          <p:nvPr/>
        </p:nvSpPr>
        <p:spPr bwMode="auto">
          <a:xfrm flipV="1">
            <a:off x="3978275" y="3794125"/>
            <a:ext cx="720725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26" name="Line 33"/>
          <p:cNvSpPr>
            <a:spLocks noChangeShapeType="1"/>
          </p:cNvSpPr>
          <p:nvPr/>
        </p:nvSpPr>
        <p:spPr bwMode="auto">
          <a:xfrm flipV="1">
            <a:off x="4699000" y="3794125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27" name="Line 34"/>
          <p:cNvSpPr>
            <a:spLocks noChangeShapeType="1"/>
          </p:cNvSpPr>
          <p:nvPr/>
        </p:nvSpPr>
        <p:spPr bwMode="auto">
          <a:xfrm>
            <a:off x="4699000" y="3794125"/>
            <a:ext cx="723900" cy="911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16" name="Text Box 35"/>
          <p:cNvSpPr txBox="1">
            <a:spLocks noChangeArrowheads="1"/>
          </p:cNvSpPr>
          <p:nvPr/>
        </p:nvSpPr>
        <p:spPr bwMode="auto">
          <a:xfrm>
            <a:off x="3783013" y="4940300"/>
            <a:ext cx="44142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16417" name="Text Box 36"/>
          <p:cNvSpPr txBox="1">
            <a:spLocks noChangeArrowheads="1"/>
          </p:cNvSpPr>
          <p:nvPr/>
        </p:nvSpPr>
        <p:spPr bwMode="auto">
          <a:xfrm>
            <a:off x="4568825" y="4940300"/>
            <a:ext cx="3130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16418" name="Text Box 37"/>
          <p:cNvSpPr txBox="1">
            <a:spLocks noChangeArrowheads="1"/>
          </p:cNvSpPr>
          <p:nvPr/>
        </p:nvSpPr>
        <p:spPr bwMode="auto">
          <a:xfrm>
            <a:off x="5254625" y="4940300"/>
            <a:ext cx="44142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16</a:t>
            </a:r>
            <a:endParaRPr lang="en-US" dirty="0"/>
          </a:p>
        </p:txBody>
      </p:sp>
      <p:sp>
        <p:nvSpPr>
          <p:cNvPr id="16419" name="Text Box 38"/>
          <p:cNvSpPr txBox="1">
            <a:spLocks noChangeArrowheads="1"/>
          </p:cNvSpPr>
          <p:nvPr/>
        </p:nvSpPr>
        <p:spPr bwMode="auto">
          <a:xfrm>
            <a:off x="3749675" y="4311650"/>
            <a:ext cx="427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A</a:t>
            </a:r>
            <a:r>
              <a:rPr lang="en-US" sz="900"/>
              <a:t>21</a:t>
            </a:r>
            <a:endParaRPr lang="en-US"/>
          </a:p>
        </p:txBody>
      </p:sp>
      <p:sp>
        <p:nvSpPr>
          <p:cNvPr id="16420" name="Text Box 39"/>
          <p:cNvSpPr txBox="1">
            <a:spLocks noChangeArrowheads="1"/>
          </p:cNvSpPr>
          <p:nvPr/>
        </p:nvSpPr>
        <p:spPr bwMode="auto">
          <a:xfrm>
            <a:off x="4283075" y="4311650"/>
            <a:ext cx="427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/>
              <a:t>A</a:t>
            </a:r>
            <a:r>
              <a:rPr lang="en-US" sz="900"/>
              <a:t>22</a:t>
            </a:r>
            <a:endParaRPr lang="en-US"/>
          </a:p>
        </p:txBody>
      </p:sp>
      <p:sp>
        <p:nvSpPr>
          <p:cNvPr id="16421" name="Text Box 40"/>
          <p:cNvSpPr txBox="1">
            <a:spLocks noChangeArrowheads="1"/>
          </p:cNvSpPr>
          <p:nvPr/>
        </p:nvSpPr>
        <p:spPr bwMode="auto">
          <a:xfrm>
            <a:off x="4854575" y="4311650"/>
            <a:ext cx="4333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A</a:t>
            </a:r>
            <a:r>
              <a:rPr lang="en-US" sz="1000"/>
              <a:t>2</a:t>
            </a:r>
            <a:r>
              <a:rPr lang="en-US" sz="900"/>
              <a:t>3</a:t>
            </a:r>
            <a:endParaRPr lang="en-US"/>
          </a:p>
        </p:txBody>
      </p:sp>
      <p:sp>
        <p:nvSpPr>
          <p:cNvPr id="16422" name="Text Box 41"/>
          <p:cNvSpPr txBox="1">
            <a:spLocks noChangeArrowheads="1"/>
          </p:cNvSpPr>
          <p:nvPr/>
        </p:nvSpPr>
        <p:spPr bwMode="auto">
          <a:xfrm>
            <a:off x="4916488" y="337978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412" name="AutoShape 45"/>
          <p:cNvSpPr>
            <a:spLocks noChangeArrowheads="1"/>
          </p:cNvSpPr>
          <p:nvPr/>
        </p:nvSpPr>
        <p:spPr bwMode="auto">
          <a:xfrm>
            <a:off x="6781800" y="4708525"/>
            <a:ext cx="304800" cy="304800"/>
          </a:xfrm>
          <a:prstGeom prst="triangle">
            <a:avLst>
              <a:gd name="adj" fmla="val 50000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13" name="AutoShape 46"/>
          <p:cNvSpPr>
            <a:spLocks noChangeArrowheads="1"/>
          </p:cNvSpPr>
          <p:nvPr/>
        </p:nvSpPr>
        <p:spPr bwMode="auto">
          <a:xfrm>
            <a:off x="7505700" y="4708525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14" name="AutoShape 47"/>
          <p:cNvSpPr>
            <a:spLocks noChangeArrowheads="1"/>
          </p:cNvSpPr>
          <p:nvPr/>
        </p:nvSpPr>
        <p:spPr bwMode="auto">
          <a:xfrm>
            <a:off x="8229600" y="4708525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8" name="AutoShape 48"/>
          <p:cNvSpPr>
            <a:spLocks noChangeArrowheads="1"/>
          </p:cNvSpPr>
          <p:nvPr/>
        </p:nvSpPr>
        <p:spPr bwMode="auto">
          <a:xfrm flipV="1">
            <a:off x="7505700" y="3489325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9" name="Line 49"/>
          <p:cNvSpPr>
            <a:spLocks noChangeShapeType="1"/>
          </p:cNvSpPr>
          <p:nvPr/>
        </p:nvSpPr>
        <p:spPr bwMode="auto">
          <a:xfrm flipV="1">
            <a:off x="6937375" y="3794125"/>
            <a:ext cx="720725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10" name="Line 50"/>
          <p:cNvSpPr>
            <a:spLocks noChangeShapeType="1"/>
          </p:cNvSpPr>
          <p:nvPr/>
        </p:nvSpPr>
        <p:spPr bwMode="auto">
          <a:xfrm flipV="1">
            <a:off x="7658100" y="3794125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11" name="Line 51"/>
          <p:cNvSpPr>
            <a:spLocks noChangeShapeType="1"/>
          </p:cNvSpPr>
          <p:nvPr/>
        </p:nvSpPr>
        <p:spPr bwMode="auto">
          <a:xfrm>
            <a:off x="7658100" y="3794125"/>
            <a:ext cx="723900" cy="911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0" name="Text Box 52"/>
          <p:cNvSpPr txBox="1">
            <a:spLocks noChangeArrowheads="1"/>
          </p:cNvSpPr>
          <p:nvPr/>
        </p:nvSpPr>
        <p:spPr bwMode="auto">
          <a:xfrm>
            <a:off x="6742113" y="4940300"/>
            <a:ext cx="3130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6401" name="Text Box 53"/>
          <p:cNvSpPr txBox="1">
            <a:spLocks noChangeArrowheads="1"/>
          </p:cNvSpPr>
          <p:nvPr/>
        </p:nvSpPr>
        <p:spPr bwMode="auto">
          <a:xfrm>
            <a:off x="7527925" y="4940300"/>
            <a:ext cx="3130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16402" name="Text Box 54"/>
          <p:cNvSpPr txBox="1">
            <a:spLocks noChangeArrowheads="1"/>
          </p:cNvSpPr>
          <p:nvPr/>
        </p:nvSpPr>
        <p:spPr bwMode="auto">
          <a:xfrm>
            <a:off x="8213725" y="4940300"/>
            <a:ext cx="3130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16403" name="Text Box 55"/>
          <p:cNvSpPr txBox="1">
            <a:spLocks noChangeArrowheads="1"/>
          </p:cNvSpPr>
          <p:nvPr/>
        </p:nvSpPr>
        <p:spPr bwMode="auto">
          <a:xfrm>
            <a:off x="6708775" y="4311650"/>
            <a:ext cx="427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A</a:t>
            </a:r>
            <a:r>
              <a:rPr lang="en-US" sz="900"/>
              <a:t>31</a:t>
            </a:r>
            <a:endParaRPr lang="en-US"/>
          </a:p>
        </p:txBody>
      </p:sp>
      <p:sp>
        <p:nvSpPr>
          <p:cNvPr id="16404" name="Text Box 56"/>
          <p:cNvSpPr txBox="1">
            <a:spLocks noChangeArrowheads="1"/>
          </p:cNvSpPr>
          <p:nvPr/>
        </p:nvSpPr>
        <p:spPr bwMode="auto">
          <a:xfrm>
            <a:off x="7242175" y="4311650"/>
            <a:ext cx="427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/>
              <a:t>A</a:t>
            </a:r>
            <a:r>
              <a:rPr lang="en-US" sz="900"/>
              <a:t>32</a:t>
            </a:r>
            <a:endParaRPr lang="en-US"/>
          </a:p>
        </p:txBody>
      </p:sp>
      <p:sp>
        <p:nvSpPr>
          <p:cNvPr id="16405" name="Text Box 57"/>
          <p:cNvSpPr txBox="1">
            <a:spLocks noChangeArrowheads="1"/>
          </p:cNvSpPr>
          <p:nvPr/>
        </p:nvSpPr>
        <p:spPr bwMode="auto">
          <a:xfrm>
            <a:off x="7813675" y="4311650"/>
            <a:ext cx="427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A</a:t>
            </a:r>
            <a:r>
              <a:rPr lang="en-US" sz="900"/>
              <a:t>33</a:t>
            </a:r>
            <a:endParaRPr lang="en-US"/>
          </a:p>
        </p:txBody>
      </p:sp>
      <p:sp>
        <p:nvSpPr>
          <p:cNvPr id="16406" name="Text Box 58"/>
          <p:cNvSpPr txBox="1">
            <a:spLocks noChangeArrowheads="1"/>
          </p:cNvSpPr>
          <p:nvPr/>
        </p:nvSpPr>
        <p:spPr bwMode="auto">
          <a:xfrm>
            <a:off x="7875588" y="337978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389" name="Line 60"/>
          <p:cNvSpPr>
            <a:spLocks noChangeShapeType="1"/>
          </p:cNvSpPr>
          <p:nvPr/>
        </p:nvSpPr>
        <p:spPr bwMode="auto">
          <a:xfrm flipV="1">
            <a:off x="1530350" y="2000250"/>
            <a:ext cx="3162300" cy="148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0" name="Line 61"/>
          <p:cNvSpPr>
            <a:spLocks noChangeShapeType="1"/>
          </p:cNvSpPr>
          <p:nvPr/>
        </p:nvSpPr>
        <p:spPr bwMode="auto">
          <a:xfrm flipV="1">
            <a:off x="4699000" y="2000250"/>
            <a:ext cx="0" cy="1492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1" name="Line 62"/>
          <p:cNvSpPr>
            <a:spLocks noChangeShapeType="1"/>
          </p:cNvSpPr>
          <p:nvPr/>
        </p:nvSpPr>
        <p:spPr bwMode="auto">
          <a:xfrm>
            <a:off x="4699000" y="2006600"/>
            <a:ext cx="2952750" cy="1479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2" name="Text Box 64"/>
          <p:cNvSpPr txBox="1">
            <a:spLocks noChangeArrowheads="1"/>
          </p:cNvSpPr>
          <p:nvPr/>
        </p:nvSpPr>
        <p:spPr bwMode="auto">
          <a:xfrm>
            <a:off x="4899025" y="1641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394" name="Text Box 67"/>
          <p:cNvSpPr txBox="1">
            <a:spLocks noChangeArrowheads="1"/>
          </p:cNvSpPr>
          <p:nvPr/>
        </p:nvSpPr>
        <p:spPr bwMode="auto">
          <a:xfrm>
            <a:off x="6003925" y="23749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A</a:t>
            </a:r>
            <a:r>
              <a:rPr lang="en-US" sz="1400"/>
              <a:t>3</a:t>
            </a:r>
            <a:endParaRPr lang="en-US"/>
          </a:p>
        </p:txBody>
      </p:sp>
      <p:sp>
        <p:nvSpPr>
          <p:cNvPr id="16395" name="Text Box 68"/>
          <p:cNvSpPr txBox="1">
            <a:spLocks noChangeArrowheads="1"/>
          </p:cNvSpPr>
          <p:nvPr/>
        </p:nvSpPr>
        <p:spPr bwMode="auto">
          <a:xfrm>
            <a:off x="4302125" y="23749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A</a:t>
            </a:r>
            <a:r>
              <a:rPr lang="en-US" sz="1400"/>
              <a:t>2</a:t>
            </a:r>
            <a:endParaRPr lang="en-US"/>
          </a:p>
        </p:txBody>
      </p:sp>
      <p:sp>
        <p:nvSpPr>
          <p:cNvPr id="16398" name="AutoShape 9"/>
          <p:cNvSpPr>
            <a:spLocks noChangeArrowheads="1"/>
          </p:cNvSpPr>
          <p:nvPr/>
        </p:nvSpPr>
        <p:spPr bwMode="auto">
          <a:xfrm>
            <a:off x="4546600" y="1701800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Title 6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Minimax</a:t>
            </a:r>
            <a:r>
              <a:rPr lang="en-US" dirty="0" smtClean="0"/>
              <a:t> example 2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1066800" y="3429000"/>
            <a:ext cx="30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56" name="Text Box 69"/>
          <p:cNvSpPr txBox="1">
            <a:spLocks noChangeArrowheads="1"/>
          </p:cNvSpPr>
          <p:nvPr/>
        </p:nvSpPr>
        <p:spPr bwMode="auto">
          <a:xfrm>
            <a:off x="2841625" y="23749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/>
              <a:t>A</a:t>
            </a:r>
            <a:r>
              <a:rPr lang="en-US" sz="1400" dirty="0"/>
              <a:t>1</a:t>
            </a:r>
            <a:endParaRPr lang="en-US" dirty="0"/>
          </a:p>
        </p:txBody>
      </p:sp>
      <p:sp>
        <p:nvSpPr>
          <p:cNvPr id="57" name="AutoShape 31"/>
          <p:cNvSpPr>
            <a:spLocks noChangeArrowheads="1"/>
          </p:cNvSpPr>
          <p:nvPr/>
        </p:nvSpPr>
        <p:spPr bwMode="auto">
          <a:xfrm flipV="1">
            <a:off x="1371600" y="3505200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4038600" y="3468469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3?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953000" y="3886200"/>
            <a:ext cx="53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?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0" y="3333690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MIN</a:t>
            </a:r>
            <a:endParaRPr lang="en-US" sz="2000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0" y="1905000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MAX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44" name="AutoShape 2"/>
          <p:cNvSpPr>
            <a:spLocks noChangeArrowheads="1"/>
          </p:cNvSpPr>
          <p:nvPr/>
        </p:nvSpPr>
        <p:spPr bwMode="auto">
          <a:xfrm>
            <a:off x="660400" y="4708525"/>
            <a:ext cx="304800" cy="304800"/>
          </a:xfrm>
          <a:prstGeom prst="triangle">
            <a:avLst>
              <a:gd name="adj" fmla="val 50000"/>
            </a:avLst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445" name="AutoShape 3"/>
          <p:cNvSpPr>
            <a:spLocks noChangeArrowheads="1"/>
          </p:cNvSpPr>
          <p:nvPr/>
        </p:nvSpPr>
        <p:spPr bwMode="auto">
          <a:xfrm>
            <a:off x="1384300" y="4708525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46" name="AutoShape 4"/>
          <p:cNvSpPr>
            <a:spLocks noChangeArrowheads="1"/>
          </p:cNvSpPr>
          <p:nvPr/>
        </p:nvSpPr>
        <p:spPr bwMode="auto">
          <a:xfrm>
            <a:off x="2108200" y="4708525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41" name="Line 13"/>
          <p:cNvSpPr>
            <a:spLocks noChangeShapeType="1"/>
          </p:cNvSpPr>
          <p:nvPr/>
        </p:nvSpPr>
        <p:spPr bwMode="auto">
          <a:xfrm flipV="1">
            <a:off x="815975" y="3794125"/>
            <a:ext cx="720725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42" name="Line 14"/>
          <p:cNvSpPr>
            <a:spLocks noChangeShapeType="1"/>
          </p:cNvSpPr>
          <p:nvPr/>
        </p:nvSpPr>
        <p:spPr bwMode="auto">
          <a:xfrm flipV="1">
            <a:off x="1536700" y="3794125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43" name="Line 15"/>
          <p:cNvSpPr>
            <a:spLocks noChangeShapeType="1"/>
          </p:cNvSpPr>
          <p:nvPr/>
        </p:nvSpPr>
        <p:spPr bwMode="auto">
          <a:xfrm>
            <a:off x="1536700" y="3794125"/>
            <a:ext cx="723900" cy="911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32" name="Text Box 17"/>
          <p:cNvSpPr txBox="1">
            <a:spLocks noChangeArrowheads="1"/>
          </p:cNvSpPr>
          <p:nvPr/>
        </p:nvSpPr>
        <p:spPr bwMode="auto">
          <a:xfrm>
            <a:off x="620713" y="4940300"/>
            <a:ext cx="3130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16433" name="Text Box 18"/>
          <p:cNvSpPr txBox="1">
            <a:spLocks noChangeArrowheads="1"/>
          </p:cNvSpPr>
          <p:nvPr/>
        </p:nvSpPr>
        <p:spPr bwMode="auto">
          <a:xfrm>
            <a:off x="1330325" y="4940300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/>
              <a:t>12</a:t>
            </a:r>
          </a:p>
        </p:txBody>
      </p:sp>
      <p:sp>
        <p:nvSpPr>
          <p:cNvPr id="16434" name="Text Box 19"/>
          <p:cNvSpPr txBox="1">
            <a:spLocks noChangeArrowheads="1"/>
          </p:cNvSpPr>
          <p:nvPr/>
        </p:nvSpPr>
        <p:spPr bwMode="auto">
          <a:xfrm>
            <a:off x="2092325" y="4940300"/>
            <a:ext cx="3130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7</a:t>
            </a:r>
          </a:p>
        </p:txBody>
      </p:sp>
      <p:sp>
        <p:nvSpPr>
          <p:cNvPr id="16435" name="Text Box 20"/>
          <p:cNvSpPr txBox="1">
            <a:spLocks noChangeArrowheads="1"/>
          </p:cNvSpPr>
          <p:nvPr/>
        </p:nvSpPr>
        <p:spPr bwMode="auto">
          <a:xfrm>
            <a:off x="587375" y="4311650"/>
            <a:ext cx="427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A</a:t>
            </a:r>
            <a:r>
              <a:rPr lang="en-US" sz="900"/>
              <a:t>11</a:t>
            </a:r>
            <a:endParaRPr lang="en-US"/>
          </a:p>
        </p:txBody>
      </p:sp>
      <p:sp>
        <p:nvSpPr>
          <p:cNvPr id="16436" name="Text Box 21"/>
          <p:cNvSpPr txBox="1">
            <a:spLocks noChangeArrowheads="1"/>
          </p:cNvSpPr>
          <p:nvPr/>
        </p:nvSpPr>
        <p:spPr bwMode="auto">
          <a:xfrm>
            <a:off x="1120775" y="4311650"/>
            <a:ext cx="427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/>
              <a:t>A</a:t>
            </a:r>
            <a:r>
              <a:rPr lang="en-US" sz="900"/>
              <a:t>12</a:t>
            </a:r>
            <a:endParaRPr lang="en-US"/>
          </a:p>
        </p:txBody>
      </p:sp>
      <p:sp>
        <p:nvSpPr>
          <p:cNvPr id="16437" name="Text Box 22"/>
          <p:cNvSpPr txBox="1">
            <a:spLocks noChangeArrowheads="1"/>
          </p:cNvSpPr>
          <p:nvPr/>
        </p:nvSpPr>
        <p:spPr bwMode="auto">
          <a:xfrm>
            <a:off x="1692275" y="4311650"/>
            <a:ext cx="427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A</a:t>
            </a:r>
            <a:r>
              <a:rPr lang="en-US" sz="900"/>
              <a:t>13</a:t>
            </a:r>
            <a:endParaRPr lang="en-US"/>
          </a:p>
        </p:txBody>
      </p:sp>
      <p:sp>
        <p:nvSpPr>
          <p:cNvPr id="16438" name="Text Box 23"/>
          <p:cNvSpPr txBox="1">
            <a:spLocks noChangeArrowheads="1"/>
          </p:cNvSpPr>
          <p:nvPr/>
        </p:nvSpPr>
        <p:spPr bwMode="auto">
          <a:xfrm>
            <a:off x="1754188" y="337978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428" name="AutoShape 28"/>
          <p:cNvSpPr>
            <a:spLocks noChangeArrowheads="1"/>
          </p:cNvSpPr>
          <p:nvPr/>
        </p:nvSpPr>
        <p:spPr bwMode="auto">
          <a:xfrm>
            <a:off x="3822700" y="4708525"/>
            <a:ext cx="304800" cy="304800"/>
          </a:xfrm>
          <a:prstGeom prst="triangle">
            <a:avLst>
              <a:gd name="adj" fmla="val 50000"/>
            </a:avLst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29" name="AutoShape 29"/>
          <p:cNvSpPr>
            <a:spLocks noChangeArrowheads="1"/>
          </p:cNvSpPr>
          <p:nvPr/>
        </p:nvSpPr>
        <p:spPr bwMode="auto">
          <a:xfrm>
            <a:off x="4546600" y="4708525"/>
            <a:ext cx="304800" cy="304800"/>
          </a:xfrm>
          <a:prstGeom prst="triangle">
            <a:avLst>
              <a:gd name="adj" fmla="val 50000"/>
            </a:avLst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24" name="AutoShape 31"/>
          <p:cNvSpPr>
            <a:spLocks noChangeArrowheads="1"/>
          </p:cNvSpPr>
          <p:nvPr/>
        </p:nvSpPr>
        <p:spPr bwMode="auto">
          <a:xfrm flipV="1">
            <a:off x="4546600" y="3489325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25" name="Line 32"/>
          <p:cNvSpPr>
            <a:spLocks noChangeShapeType="1"/>
          </p:cNvSpPr>
          <p:nvPr/>
        </p:nvSpPr>
        <p:spPr bwMode="auto">
          <a:xfrm flipV="1">
            <a:off x="3978275" y="3794125"/>
            <a:ext cx="720725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26" name="Line 33"/>
          <p:cNvSpPr>
            <a:spLocks noChangeShapeType="1"/>
          </p:cNvSpPr>
          <p:nvPr/>
        </p:nvSpPr>
        <p:spPr bwMode="auto">
          <a:xfrm flipV="1">
            <a:off x="4699000" y="3794125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16" name="Text Box 35"/>
          <p:cNvSpPr txBox="1">
            <a:spLocks noChangeArrowheads="1"/>
          </p:cNvSpPr>
          <p:nvPr/>
        </p:nvSpPr>
        <p:spPr bwMode="auto">
          <a:xfrm>
            <a:off x="3783013" y="4940300"/>
            <a:ext cx="44142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16417" name="Text Box 36"/>
          <p:cNvSpPr txBox="1">
            <a:spLocks noChangeArrowheads="1"/>
          </p:cNvSpPr>
          <p:nvPr/>
        </p:nvSpPr>
        <p:spPr bwMode="auto">
          <a:xfrm>
            <a:off x="4568825" y="4940300"/>
            <a:ext cx="3130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16419" name="Text Box 38"/>
          <p:cNvSpPr txBox="1">
            <a:spLocks noChangeArrowheads="1"/>
          </p:cNvSpPr>
          <p:nvPr/>
        </p:nvSpPr>
        <p:spPr bwMode="auto">
          <a:xfrm>
            <a:off x="3749675" y="4311650"/>
            <a:ext cx="427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A</a:t>
            </a:r>
            <a:r>
              <a:rPr lang="en-US" sz="900"/>
              <a:t>21</a:t>
            </a:r>
            <a:endParaRPr lang="en-US"/>
          </a:p>
        </p:txBody>
      </p:sp>
      <p:sp>
        <p:nvSpPr>
          <p:cNvPr id="16420" name="Text Box 39"/>
          <p:cNvSpPr txBox="1">
            <a:spLocks noChangeArrowheads="1"/>
          </p:cNvSpPr>
          <p:nvPr/>
        </p:nvSpPr>
        <p:spPr bwMode="auto">
          <a:xfrm>
            <a:off x="4283075" y="4311650"/>
            <a:ext cx="427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/>
              <a:t>A</a:t>
            </a:r>
            <a:r>
              <a:rPr lang="en-US" sz="900"/>
              <a:t>22</a:t>
            </a:r>
            <a:endParaRPr lang="en-US"/>
          </a:p>
        </p:txBody>
      </p:sp>
      <p:sp>
        <p:nvSpPr>
          <p:cNvPr id="16422" name="Text Box 41"/>
          <p:cNvSpPr txBox="1">
            <a:spLocks noChangeArrowheads="1"/>
          </p:cNvSpPr>
          <p:nvPr/>
        </p:nvSpPr>
        <p:spPr bwMode="auto">
          <a:xfrm>
            <a:off x="4916488" y="337978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412" name="AutoShape 45"/>
          <p:cNvSpPr>
            <a:spLocks noChangeArrowheads="1"/>
          </p:cNvSpPr>
          <p:nvPr/>
        </p:nvSpPr>
        <p:spPr bwMode="auto">
          <a:xfrm>
            <a:off x="6781800" y="4708525"/>
            <a:ext cx="304800" cy="304800"/>
          </a:xfrm>
          <a:prstGeom prst="triangle">
            <a:avLst>
              <a:gd name="adj" fmla="val 50000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13" name="AutoShape 46"/>
          <p:cNvSpPr>
            <a:spLocks noChangeArrowheads="1"/>
          </p:cNvSpPr>
          <p:nvPr/>
        </p:nvSpPr>
        <p:spPr bwMode="auto">
          <a:xfrm>
            <a:off x="7505700" y="4708525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14" name="AutoShape 47"/>
          <p:cNvSpPr>
            <a:spLocks noChangeArrowheads="1"/>
          </p:cNvSpPr>
          <p:nvPr/>
        </p:nvSpPr>
        <p:spPr bwMode="auto">
          <a:xfrm>
            <a:off x="8229600" y="4708525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8" name="AutoShape 48"/>
          <p:cNvSpPr>
            <a:spLocks noChangeArrowheads="1"/>
          </p:cNvSpPr>
          <p:nvPr/>
        </p:nvSpPr>
        <p:spPr bwMode="auto">
          <a:xfrm flipV="1">
            <a:off x="7505700" y="3489325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9" name="Line 49"/>
          <p:cNvSpPr>
            <a:spLocks noChangeShapeType="1"/>
          </p:cNvSpPr>
          <p:nvPr/>
        </p:nvSpPr>
        <p:spPr bwMode="auto">
          <a:xfrm flipV="1">
            <a:off x="6937375" y="3794125"/>
            <a:ext cx="720725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10" name="Line 50"/>
          <p:cNvSpPr>
            <a:spLocks noChangeShapeType="1"/>
          </p:cNvSpPr>
          <p:nvPr/>
        </p:nvSpPr>
        <p:spPr bwMode="auto">
          <a:xfrm flipV="1">
            <a:off x="7658100" y="3794125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11" name="Line 51"/>
          <p:cNvSpPr>
            <a:spLocks noChangeShapeType="1"/>
          </p:cNvSpPr>
          <p:nvPr/>
        </p:nvSpPr>
        <p:spPr bwMode="auto">
          <a:xfrm>
            <a:off x="7658100" y="3794125"/>
            <a:ext cx="723900" cy="911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0" name="Text Box 52"/>
          <p:cNvSpPr txBox="1">
            <a:spLocks noChangeArrowheads="1"/>
          </p:cNvSpPr>
          <p:nvPr/>
        </p:nvSpPr>
        <p:spPr bwMode="auto">
          <a:xfrm>
            <a:off x="6742113" y="4940300"/>
            <a:ext cx="3130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6401" name="Text Box 53"/>
          <p:cNvSpPr txBox="1">
            <a:spLocks noChangeArrowheads="1"/>
          </p:cNvSpPr>
          <p:nvPr/>
        </p:nvSpPr>
        <p:spPr bwMode="auto">
          <a:xfrm>
            <a:off x="7527925" y="4940300"/>
            <a:ext cx="3130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16402" name="Text Box 54"/>
          <p:cNvSpPr txBox="1">
            <a:spLocks noChangeArrowheads="1"/>
          </p:cNvSpPr>
          <p:nvPr/>
        </p:nvSpPr>
        <p:spPr bwMode="auto">
          <a:xfrm>
            <a:off x="8213725" y="4940300"/>
            <a:ext cx="3130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16403" name="Text Box 55"/>
          <p:cNvSpPr txBox="1">
            <a:spLocks noChangeArrowheads="1"/>
          </p:cNvSpPr>
          <p:nvPr/>
        </p:nvSpPr>
        <p:spPr bwMode="auto">
          <a:xfrm>
            <a:off x="6708775" y="4311650"/>
            <a:ext cx="427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A</a:t>
            </a:r>
            <a:r>
              <a:rPr lang="en-US" sz="900"/>
              <a:t>31</a:t>
            </a:r>
            <a:endParaRPr lang="en-US"/>
          </a:p>
        </p:txBody>
      </p:sp>
      <p:sp>
        <p:nvSpPr>
          <p:cNvPr id="16404" name="Text Box 56"/>
          <p:cNvSpPr txBox="1">
            <a:spLocks noChangeArrowheads="1"/>
          </p:cNvSpPr>
          <p:nvPr/>
        </p:nvSpPr>
        <p:spPr bwMode="auto">
          <a:xfrm>
            <a:off x="7242175" y="4311650"/>
            <a:ext cx="427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/>
              <a:t>A</a:t>
            </a:r>
            <a:r>
              <a:rPr lang="en-US" sz="900"/>
              <a:t>32</a:t>
            </a:r>
            <a:endParaRPr lang="en-US"/>
          </a:p>
        </p:txBody>
      </p:sp>
      <p:sp>
        <p:nvSpPr>
          <p:cNvPr id="16405" name="Text Box 57"/>
          <p:cNvSpPr txBox="1">
            <a:spLocks noChangeArrowheads="1"/>
          </p:cNvSpPr>
          <p:nvPr/>
        </p:nvSpPr>
        <p:spPr bwMode="auto">
          <a:xfrm>
            <a:off x="7813675" y="4311650"/>
            <a:ext cx="427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A</a:t>
            </a:r>
            <a:r>
              <a:rPr lang="en-US" sz="900"/>
              <a:t>33</a:t>
            </a:r>
            <a:endParaRPr lang="en-US"/>
          </a:p>
        </p:txBody>
      </p:sp>
      <p:sp>
        <p:nvSpPr>
          <p:cNvPr id="16406" name="Text Box 58"/>
          <p:cNvSpPr txBox="1">
            <a:spLocks noChangeArrowheads="1"/>
          </p:cNvSpPr>
          <p:nvPr/>
        </p:nvSpPr>
        <p:spPr bwMode="auto">
          <a:xfrm>
            <a:off x="7875588" y="337978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389" name="Line 60"/>
          <p:cNvSpPr>
            <a:spLocks noChangeShapeType="1"/>
          </p:cNvSpPr>
          <p:nvPr/>
        </p:nvSpPr>
        <p:spPr bwMode="auto">
          <a:xfrm flipV="1">
            <a:off x="1530350" y="2000250"/>
            <a:ext cx="3162300" cy="148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0" name="Line 61"/>
          <p:cNvSpPr>
            <a:spLocks noChangeShapeType="1"/>
          </p:cNvSpPr>
          <p:nvPr/>
        </p:nvSpPr>
        <p:spPr bwMode="auto">
          <a:xfrm flipV="1">
            <a:off x="4699000" y="2000250"/>
            <a:ext cx="0" cy="1492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1" name="Line 62"/>
          <p:cNvSpPr>
            <a:spLocks noChangeShapeType="1"/>
          </p:cNvSpPr>
          <p:nvPr/>
        </p:nvSpPr>
        <p:spPr bwMode="auto">
          <a:xfrm>
            <a:off x="4699000" y="2006600"/>
            <a:ext cx="2952750" cy="1479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2" name="Text Box 64"/>
          <p:cNvSpPr txBox="1">
            <a:spLocks noChangeArrowheads="1"/>
          </p:cNvSpPr>
          <p:nvPr/>
        </p:nvSpPr>
        <p:spPr bwMode="auto">
          <a:xfrm>
            <a:off x="4899025" y="1641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394" name="Text Box 67"/>
          <p:cNvSpPr txBox="1">
            <a:spLocks noChangeArrowheads="1"/>
          </p:cNvSpPr>
          <p:nvPr/>
        </p:nvSpPr>
        <p:spPr bwMode="auto">
          <a:xfrm>
            <a:off x="6003925" y="23749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A</a:t>
            </a:r>
            <a:r>
              <a:rPr lang="en-US" sz="1400"/>
              <a:t>3</a:t>
            </a:r>
            <a:endParaRPr lang="en-US"/>
          </a:p>
        </p:txBody>
      </p:sp>
      <p:sp>
        <p:nvSpPr>
          <p:cNvPr id="16395" name="Text Box 68"/>
          <p:cNvSpPr txBox="1">
            <a:spLocks noChangeArrowheads="1"/>
          </p:cNvSpPr>
          <p:nvPr/>
        </p:nvSpPr>
        <p:spPr bwMode="auto">
          <a:xfrm>
            <a:off x="4302125" y="23749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A</a:t>
            </a:r>
            <a:r>
              <a:rPr lang="en-US" sz="1400"/>
              <a:t>2</a:t>
            </a:r>
            <a:endParaRPr lang="en-US"/>
          </a:p>
        </p:txBody>
      </p:sp>
      <p:sp>
        <p:nvSpPr>
          <p:cNvPr id="16398" name="AutoShape 9"/>
          <p:cNvSpPr>
            <a:spLocks noChangeArrowheads="1"/>
          </p:cNvSpPr>
          <p:nvPr/>
        </p:nvSpPr>
        <p:spPr bwMode="auto">
          <a:xfrm>
            <a:off x="4546600" y="1701800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Title 6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Minimax</a:t>
            </a:r>
            <a:r>
              <a:rPr lang="en-US" dirty="0" smtClean="0"/>
              <a:t> example 2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1066800" y="3429000"/>
            <a:ext cx="30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56" name="Text Box 69"/>
          <p:cNvSpPr txBox="1">
            <a:spLocks noChangeArrowheads="1"/>
          </p:cNvSpPr>
          <p:nvPr/>
        </p:nvSpPr>
        <p:spPr bwMode="auto">
          <a:xfrm>
            <a:off x="2841625" y="23749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/>
              <a:t>A</a:t>
            </a:r>
            <a:r>
              <a:rPr lang="en-US" sz="1400" dirty="0"/>
              <a:t>1</a:t>
            </a:r>
            <a:endParaRPr lang="en-US" dirty="0"/>
          </a:p>
        </p:txBody>
      </p:sp>
      <p:sp>
        <p:nvSpPr>
          <p:cNvPr id="57" name="AutoShape 31"/>
          <p:cNvSpPr>
            <a:spLocks noChangeArrowheads="1"/>
          </p:cNvSpPr>
          <p:nvPr/>
        </p:nvSpPr>
        <p:spPr bwMode="auto">
          <a:xfrm flipV="1">
            <a:off x="1371600" y="3505200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4038600" y="3468469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3?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876800" y="37338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prune!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362200" y="5877580"/>
            <a:ext cx="510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Any others if we continue?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0" y="3333690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MIN</a:t>
            </a:r>
            <a:endParaRPr lang="en-US" sz="20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0" y="1905000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MAX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44" name="AutoShape 2"/>
          <p:cNvSpPr>
            <a:spLocks noChangeArrowheads="1"/>
          </p:cNvSpPr>
          <p:nvPr/>
        </p:nvSpPr>
        <p:spPr bwMode="auto">
          <a:xfrm>
            <a:off x="660400" y="4708525"/>
            <a:ext cx="304800" cy="304800"/>
          </a:xfrm>
          <a:prstGeom prst="triangle">
            <a:avLst>
              <a:gd name="adj" fmla="val 50000"/>
            </a:avLst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445" name="AutoShape 3"/>
          <p:cNvSpPr>
            <a:spLocks noChangeArrowheads="1"/>
          </p:cNvSpPr>
          <p:nvPr/>
        </p:nvSpPr>
        <p:spPr bwMode="auto">
          <a:xfrm>
            <a:off x="1384300" y="4708525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46" name="AutoShape 4"/>
          <p:cNvSpPr>
            <a:spLocks noChangeArrowheads="1"/>
          </p:cNvSpPr>
          <p:nvPr/>
        </p:nvSpPr>
        <p:spPr bwMode="auto">
          <a:xfrm>
            <a:off x="2108200" y="4708525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41" name="Line 13"/>
          <p:cNvSpPr>
            <a:spLocks noChangeShapeType="1"/>
          </p:cNvSpPr>
          <p:nvPr/>
        </p:nvSpPr>
        <p:spPr bwMode="auto">
          <a:xfrm flipV="1">
            <a:off x="815975" y="3794125"/>
            <a:ext cx="720725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42" name="Line 14"/>
          <p:cNvSpPr>
            <a:spLocks noChangeShapeType="1"/>
          </p:cNvSpPr>
          <p:nvPr/>
        </p:nvSpPr>
        <p:spPr bwMode="auto">
          <a:xfrm flipV="1">
            <a:off x="1536700" y="3794125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43" name="Line 15"/>
          <p:cNvSpPr>
            <a:spLocks noChangeShapeType="1"/>
          </p:cNvSpPr>
          <p:nvPr/>
        </p:nvSpPr>
        <p:spPr bwMode="auto">
          <a:xfrm>
            <a:off x="1536700" y="3794125"/>
            <a:ext cx="723900" cy="911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32" name="Text Box 17"/>
          <p:cNvSpPr txBox="1">
            <a:spLocks noChangeArrowheads="1"/>
          </p:cNvSpPr>
          <p:nvPr/>
        </p:nvSpPr>
        <p:spPr bwMode="auto">
          <a:xfrm>
            <a:off x="620713" y="4940300"/>
            <a:ext cx="3130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16433" name="Text Box 18"/>
          <p:cNvSpPr txBox="1">
            <a:spLocks noChangeArrowheads="1"/>
          </p:cNvSpPr>
          <p:nvPr/>
        </p:nvSpPr>
        <p:spPr bwMode="auto">
          <a:xfrm>
            <a:off x="1330325" y="4940300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/>
              <a:t>12</a:t>
            </a:r>
          </a:p>
        </p:txBody>
      </p:sp>
      <p:sp>
        <p:nvSpPr>
          <p:cNvPr id="16434" name="Text Box 19"/>
          <p:cNvSpPr txBox="1">
            <a:spLocks noChangeArrowheads="1"/>
          </p:cNvSpPr>
          <p:nvPr/>
        </p:nvSpPr>
        <p:spPr bwMode="auto">
          <a:xfrm>
            <a:off x="2092325" y="4940300"/>
            <a:ext cx="3130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7</a:t>
            </a:r>
          </a:p>
        </p:txBody>
      </p:sp>
      <p:sp>
        <p:nvSpPr>
          <p:cNvPr id="16435" name="Text Box 20"/>
          <p:cNvSpPr txBox="1">
            <a:spLocks noChangeArrowheads="1"/>
          </p:cNvSpPr>
          <p:nvPr/>
        </p:nvSpPr>
        <p:spPr bwMode="auto">
          <a:xfrm>
            <a:off x="587375" y="4311650"/>
            <a:ext cx="427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A</a:t>
            </a:r>
            <a:r>
              <a:rPr lang="en-US" sz="900"/>
              <a:t>11</a:t>
            </a:r>
            <a:endParaRPr lang="en-US"/>
          </a:p>
        </p:txBody>
      </p:sp>
      <p:sp>
        <p:nvSpPr>
          <p:cNvPr id="16436" name="Text Box 21"/>
          <p:cNvSpPr txBox="1">
            <a:spLocks noChangeArrowheads="1"/>
          </p:cNvSpPr>
          <p:nvPr/>
        </p:nvSpPr>
        <p:spPr bwMode="auto">
          <a:xfrm>
            <a:off x="1120775" y="4311650"/>
            <a:ext cx="427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/>
              <a:t>A</a:t>
            </a:r>
            <a:r>
              <a:rPr lang="en-US" sz="900"/>
              <a:t>12</a:t>
            </a:r>
            <a:endParaRPr lang="en-US"/>
          </a:p>
        </p:txBody>
      </p:sp>
      <p:sp>
        <p:nvSpPr>
          <p:cNvPr id="16437" name="Text Box 22"/>
          <p:cNvSpPr txBox="1">
            <a:spLocks noChangeArrowheads="1"/>
          </p:cNvSpPr>
          <p:nvPr/>
        </p:nvSpPr>
        <p:spPr bwMode="auto">
          <a:xfrm>
            <a:off x="1692275" y="4311650"/>
            <a:ext cx="427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A</a:t>
            </a:r>
            <a:r>
              <a:rPr lang="en-US" sz="900"/>
              <a:t>13</a:t>
            </a:r>
            <a:endParaRPr lang="en-US"/>
          </a:p>
        </p:txBody>
      </p:sp>
      <p:sp>
        <p:nvSpPr>
          <p:cNvPr id="16438" name="Text Box 23"/>
          <p:cNvSpPr txBox="1">
            <a:spLocks noChangeArrowheads="1"/>
          </p:cNvSpPr>
          <p:nvPr/>
        </p:nvSpPr>
        <p:spPr bwMode="auto">
          <a:xfrm>
            <a:off x="1754188" y="337978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428" name="AutoShape 28"/>
          <p:cNvSpPr>
            <a:spLocks noChangeArrowheads="1"/>
          </p:cNvSpPr>
          <p:nvPr/>
        </p:nvSpPr>
        <p:spPr bwMode="auto">
          <a:xfrm>
            <a:off x="3822700" y="4708525"/>
            <a:ext cx="304800" cy="304800"/>
          </a:xfrm>
          <a:prstGeom prst="triangle">
            <a:avLst>
              <a:gd name="adj" fmla="val 50000"/>
            </a:avLst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29" name="AutoShape 29"/>
          <p:cNvSpPr>
            <a:spLocks noChangeArrowheads="1"/>
          </p:cNvSpPr>
          <p:nvPr/>
        </p:nvSpPr>
        <p:spPr bwMode="auto">
          <a:xfrm>
            <a:off x="4546600" y="4708525"/>
            <a:ext cx="304800" cy="304800"/>
          </a:xfrm>
          <a:prstGeom prst="triangle">
            <a:avLst>
              <a:gd name="adj" fmla="val 50000"/>
            </a:avLst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24" name="AutoShape 31"/>
          <p:cNvSpPr>
            <a:spLocks noChangeArrowheads="1"/>
          </p:cNvSpPr>
          <p:nvPr/>
        </p:nvSpPr>
        <p:spPr bwMode="auto">
          <a:xfrm flipV="1">
            <a:off x="4546600" y="3489325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25" name="Line 32"/>
          <p:cNvSpPr>
            <a:spLocks noChangeShapeType="1"/>
          </p:cNvSpPr>
          <p:nvPr/>
        </p:nvSpPr>
        <p:spPr bwMode="auto">
          <a:xfrm flipV="1">
            <a:off x="3978275" y="3794125"/>
            <a:ext cx="720725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26" name="Line 33"/>
          <p:cNvSpPr>
            <a:spLocks noChangeShapeType="1"/>
          </p:cNvSpPr>
          <p:nvPr/>
        </p:nvSpPr>
        <p:spPr bwMode="auto">
          <a:xfrm flipV="1">
            <a:off x="4699000" y="3794125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16" name="Text Box 35"/>
          <p:cNvSpPr txBox="1">
            <a:spLocks noChangeArrowheads="1"/>
          </p:cNvSpPr>
          <p:nvPr/>
        </p:nvSpPr>
        <p:spPr bwMode="auto">
          <a:xfrm>
            <a:off x="3783013" y="4940300"/>
            <a:ext cx="44142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16417" name="Text Box 36"/>
          <p:cNvSpPr txBox="1">
            <a:spLocks noChangeArrowheads="1"/>
          </p:cNvSpPr>
          <p:nvPr/>
        </p:nvSpPr>
        <p:spPr bwMode="auto">
          <a:xfrm>
            <a:off x="4568825" y="4940300"/>
            <a:ext cx="3130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16419" name="Text Box 38"/>
          <p:cNvSpPr txBox="1">
            <a:spLocks noChangeArrowheads="1"/>
          </p:cNvSpPr>
          <p:nvPr/>
        </p:nvSpPr>
        <p:spPr bwMode="auto">
          <a:xfrm>
            <a:off x="3749675" y="4311650"/>
            <a:ext cx="427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A</a:t>
            </a:r>
            <a:r>
              <a:rPr lang="en-US" sz="900"/>
              <a:t>21</a:t>
            </a:r>
            <a:endParaRPr lang="en-US"/>
          </a:p>
        </p:txBody>
      </p:sp>
      <p:sp>
        <p:nvSpPr>
          <p:cNvPr id="16420" name="Text Box 39"/>
          <p:cNvSpPr txBox="1">
            <a:spLocks noChangeArrowheads="1"/>
          </p:cNvSpPr>
          <p:nvPr/>
        </p:nvSpPr>
        <p:spPr bwMode="auto">
          <a:xfrm>
            <a:off x="4283075" y="4311650"/>
            <a:ext cx="427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/>
              <a:t>A</a:t>
            </a:r>
            <a:r>
              <a:rPr lang="en-US" sz="900"/>
              <a:t>22</a:t>
            </a:r>
            <a:endParaRPr lang="en-US"/>
          </a:p>
        </p:txBody>
      </p:sp>
      <p:sp>
        <p:nvSpPr>
          <p:cNvPr id="16422" name="Text Box 41"/>
          <p:cNvSpPr txBox="1">
            <a:spLocks noChangeArrowheads="1"/>
          </p:cNvSpPr>
          <p:nvPr/>
        </p:nvSpPr>
        <p:spPr bwMode="auto">
          <a:xfrm>
            <a:off x="4916488" y="337978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412" name="AutoShape 45"/>
          <p:cNvSpPr>
            <a:spLocks noChangeArrowheads="1"/>
          </p:cNvSpPr>
          <p:nvPr/>
        </p:nvSpPr>
        <p:spPr bwMode="auto">
          <a:xfrm>
            <a:off x="6781800" y="4708525"/>
            <a:ext cx="304800" cy="304800"/>
          </a:xfrm>
          <a:prstGeom prst="triangle">
            <a:avLst>
              <a:gd name="adj" fmla="val 50000"/>
            </a:avLst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13" name="AutoShape 46"/>
          <p:cNvSpPr>
            <a:spLocks noChangeArrowheads="1"/>
          </p:cNvSpPr>
          <p:nvPr/>
        </p:nvSpPr>
        <p:spPr bwMode="auto">
          <a:xfrm>
            <a:off x="7505700" y="4708525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14" name="AutoShape 47"/>
          <p:cNvSpPr>
            <a:spLocks noChangeArrowheads="1"/>
          </p:cNvSpPr>
          <p:nvPr/>
        </p:nvSpPr>
        <p:spPr bwMode="auto">
          <a:xfrm>
            <a:off x="8229600" y="4708525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8" name="AutoShape 48"/>
          <p:cNvSpPr>
            <a:spLocks noChangeArrowheads="1"/>
          </p:cNvSpPr>
          <p:nvPr/>
        </p:nvSpPr>
        <p:spPr bwMode="auto">
          <a:xfrm flipV="1">
            <a:off x="7505700" y="3489325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9" name="Line 49"/>
          <p:cNvSpPr>
            <a:spLocks noChangeShapeType="1"/>
          </p:cNvSpPr>
          <p:nvPr/>
        </p:nvSpPr>
        <p:spPr bwMode="auto">
          <a:xfrm flipV="1">
            <a:off x="6937375" y="3794125"/>
            <a:ext cx="720725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10" name="Line 50"/>
          <p:cNvSpPr>
            <a:spLocks noChangeShapeType="1"/>
          </p:cNvSpPr>
          <p:nvPr/>
        </p:nvSpPr>
        <p:spPr bwMode="auto">
          <a:xfrm flipV="1">
            <a:off x="7658100" y="3794125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11" name="Line 51"/>
          <p:cNvSpPr>
            <a:spLocks noChangeShapeType="1"/>
          </p:cNvSpPr>
          <p:nvPr/>
        </p:nvSpPr>
        <p:spPr bwMode="auto">
          <a:xfrm>
            <a:off x="7658100" y="3794125"/>
            <a:ext cx="723900" cy="911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0" name="Text Box 52"/>
          <p:cNvSpPr txBox="1">
            <a:spLocks noChangeArrowheads="1"/>
          </p:cNvSpPr>
          <p:nvPr/>
        </p:nvSpPr>
        <p:spPr bwMode="auto">
          <a:xfrm>
            <a:off x="6742113" y="4940300"/>
            <a:ext cx="3130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6401" name="Text Box 53"/>
          <p:cNvSpPr txBox="1">
            <a:spLocks noChangeArrowheads="1"/>
          </p:cNvSpPr>
          <p:nvPr/>
        </p:nvSpPr>
        <p:spPr bwMode="auto">
          <a:xfrm>
            <a:off x="7527925" y="4940300"/>
            <a:ext cx="3130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16402" name="Text Box 54"/>
          <p:cNvSpPr txBox="1">
            <a:spLocks noChangeArrowheads="1"/>
          </p:cNvSpPr>
          <p:nvPr/>
        </p:nvSpPr>
        <p:spPr bwMode="auto">
          <a:xfrm>
            <a:off x="8213725" y="4940300"/>
            <a:ext cx="3130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16403" name="Text Box 55"/>
          <p:cNvSpPr txBox="1">
            <a:spLocks noChangeArrowheads="1"/>
          </p:cNvSpPr>
          <p:nvPr/>
        </p:nvSpPr>
        <p:spPr bwMode="auto">
          <a:xfrm>
            <a:off x="6708775" y="4311650"/>
            <a:ext cx="427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A</a:t>
            </a:r>
            <a:r>
              <a:rPr lang="en-US" sz="900"/>
              <a:t>31</a:t>
            </a:r>
            <a:endParaRPr lang="en-US"/>
          </a:p>
        </p:txBody>
      </p:sp>
      <p:sp>
        <p:nvSpPr>
          <p:cNvPr id="16404" name="Text Box 56"/>
          <p:cNvSpPr txBox="1">
            <a:spLocks noChangeArrowheads="1"/>
          </p:cNvSpPr>
          <p:nvPr/>
        </p:nvSpPr>
        <p:spPr bwMode="auto">
          <a:xfrm>
            <a:off x="7242175" y="4311650"/>
            <a:ext cx="427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/>
              <a:t>A</a:t>
            </a:r>
            <a:r>
              <a:rPr lang="en-US" sz="900"/>
              <a:t>32</a:t>
            </a:r>
            <a:endParaRPr lang="en-US"/>
          </a:p>
        </p:txBody>
      </p:sp>
      <p:sp>
        <p:nvSpPr>
          <p:cNvPr id="16405" name="Text Box 57"/>
          <p:cNvSpPr txBox="1">
            <a:spLocks noChangeArrowheads="1"/>
          </p:cNvSpPr>
          <p:nvPr/>
        </p:nvSpPr>
        <p:spPr bwMode="auto">
          <a:xfrm>
            <a:off x="7813675" y="4311650"/>
            <a:ext cx="427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A</a:t>
            </a:r>
            <a:r>
              <a:rPr lang="en-US" sz="900"/>
              <a:t>33</a:t>
            </a:r>
            <a:endParaRPr lang="en-US"/>
          </a:p>
        </p:txBody>
      </p:sp>
      <p:sp>
        <p:nvSpPr>
          <p:cNvPr id="16406" name="Text Box 58"/>
          <p:cNvSpPr txBox="1">
            <a:spLocks noChangeArrowheads="1"/>
          </p:cNvSpPr>
          <p:nvPr/>
        </p:nvSpPr>
        <p:spPr bwMode="auto">
          <a:xfrm>
            <a:off x="7875588" y="337978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389" name="Line 60"/>
          <p:cNvSpPr>
            <a:spLocks noChangeShapeType="1"/>
          </p:cNvSpPr>
          <p:nvPr/>
        </p:nvSpPr>
        <p:spPr bwMode="auto">
          <a:xfrm flipV="1">
            <a:off x="1530350" y="2000250"/>
            <a:ext cx="3162300" cy="148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0" name="Line 61"/>
          <p:cNvSpPr>
            <a:spLocks noChangeShapeType="1"/>
          </p:cNvSpPr>
          <p:nvPr/>
        </p:nvSpPr>
        <p:spPr bwMode="auto">
          <a:xfrm flipV="1">
            <a:off x="4699000" y="2000250"/>
            <a:ext cx="0" cy="1492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1" name="Line 62"/>
          <p:cNvSpPr>
            <a:spLocks noChangeShapeType="1"/>
          </p:cNvSpPr>
          <p:nvPr/>
        </p:nvSpPr>
        <p:spPr bwMode="auto">
          <a:xfrm>
            <a:off x="4699000" y="2006600"/>
            <a:ext cx="2952750" cy="1479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2" name="Text Box 64"/>
          <p:cNvSpPr txBox="1">
            <a:spLocks noChangeArrowheads="1"/>
          </p:cNvSpPr>
          <p:nvPr/>
        </p:nvSpPr>
        <p:spPr bwMode="auto">
          <a:xfrm>
            <a:off x="4899025" y="1641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394" name="Text Box 67"/>
          <p:cNvSpPr txBox="1">
            <a:spLocks noChangeArrowheads="1"/>
          </p:cNvSpPr>
          <p:nvPr/>
        </p:nvSpPr>
        <p:spPr bwMode="auto">
          <a:xfrm>
            <a:off x="6003925" y="23749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A</a:t>
            </a:r>
            <a:r>
              <a:rPr lang="en-US" sz="1400"/>
              <a:t>3</a:t>
            </a:r>
            <a:endParaRPr lang="en-US"/>
          </a:p>
        </p:txBody>
      </p:sp>
      <p:sp>
        <p:nvSpPr>
          <p:cNvPr id="16395" name="Text Box 68"/>
          <p:cNvSpPr txBox="1">
            <a:spLocks noChangeArrowheads="1"/>
          </p:cNvSpPr>
          <p:nvPr/>
        </p:nvSpPr>
        <p:spPr bwMode="auto">
          <a:xfrm>
            <a:off x="4302125" y="23749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A</a:t>
            </a:r>
            <a:r>
              <a:rPr lang="en-US" sz="1400"/>
              <a:t>2</a:t>
            </a:r>
            <a:endParaRPr lang="en-US"/>
          </a:p>
        </p:txBody>
      </p:sp>
      <p:sp>
        <p:nvSpPr>
          <p:cNvPr id="16398" name="AutoShape 9"/>
          <p:cNvSpPr>
            <a:spLocks noChangeArrowheads="1"/>
          </p:cNvSpPr>
          <p:nvPr/>
        </p:nvSpPr>
        <p:spPr bwMode="auto">
          <a:xfrm>
            <a:off x="4546600" y="1701800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Title 6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Minimax</a:t>
            </a:r>
            <a:r>
              <a:rPr lang="en-US" dirty="0" smtClean="0"/>
              <a:t> example 2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1066800" y="3429000"/>
            <a:ext cx="30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56" name="Text Box 69"/>
          <p:cNvSpPr txBox="1">
            <a:spLocks noChangeArrowheads="1"/>
          </p:cNvSpPr>
          <p:nvPr/>
        </p:nvSpPr>
        <p:spPr bwMode="auto">
          <a:xfrm>
            <a:off x="2841625" y="23749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/>
              <a:t>A</a:t>
            </a:r>
            <a:r>
              <a:rPr lang="en-US" sz="1400" dirty="0"/>
              <a:t>1</a:t>
            </a:r>
            <a:endParaRPr lang="en-US" dirty="0"/>
          </a:p>
        </p:txBody>
      </p:sp>
      <p:sp>
        <p:nvSpPr>
          <p:cNvPr id="57" name="AutoShape 31"/>
          <p:cNvSpPr>
            <a:spLocks noChangeArrowheads="1"/>
          </p:cNvSpPr>
          <p:nvPr/>
        </p:nvSpPr>
        <p:spPr bwMode="auto">
          <a:xfrm flipV="1">
            <a:off x="1371600" y="3505200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4038600" y="3468469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3?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010400" y="34290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2</a:t>
            </a:r>
            <a:r>
              <a:rPr lang="en-US" dirty="0" smtClean="0">
                <a:solidFill>
                  <a:srgbClr val="008000"/>
                </a:solidFill>
              </a:rPr>
              <a:t>?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0" y="3333690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MIN</a:t>
            </a:r>
            <a:endParaRPr lang="en-US" sz="20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0" y="1905000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MAX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44" name="AutoShape 2"/>
          <p:cNvSpPr>
            <a:spLocks noChangeArrowheads="1"/>
          </p:cNvSpPr>
          <p:nvPr/>
        </p:nvSpPr>
        <p:spPr bwMode="auto">
          <a:xfrm>
            <a:off x="660400" y="4708525"/>
            <a:ext cx="304800" cy="304800"/>
          </a:xfrm>
          <a:prstGeom prst="triangle">
            <a:avLst>
              <a:gd name="adj" fmla="val 50000"/>
            </a:avLst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445" name="AutoShape 3"/>
          <p:cNvSpPr>
            <a:spLocks noChangeArrowheads="1"/>
          </p:cNvSpPr>
          <p:nvPr/>
        </p:nvSpPr>
        <p:spPr bwMode="auto">
          <a:xfrm>
            <a:off x="1384300" y="4708525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46" name="AutoShape 4"/>
          <p:cNvSpPr>
            <a:spLocks noChangeArrowheads="1"/>
          </p:cNvSpPr>
          <p:nvPr/>
        </p:nvSpPr>
        <p:spPr bwMode="auto">
          <a:xfrm>
            <a:off x="2108200" y="4708525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41" name="Line 13"/>
          <p:cNvSpPr>
            <a:spLocks noChangeShapeType="1"/>
          </p:cNvSpPr>
          <p:nvPr/>
        </p:nvSpPr>
        <p:spPr bwMode="auto">
          <a:xfrm flipV="1">
            <a:off x="815975" y="3794125"/>
            <a:ext cx="720725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42" name="Line 14"/>
          <p:cNvSpPr>
            <a:spLocks noChangeShapeType="1"/>
          </p:cNvSpPr>
          <p:nvPr/>
        </p:nvSpPr>
        <p:spPr bwMode="auto">
          <a:xfrm flipV="1">
            <a:off x="1536700" y="3794125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43" name="Line 15"/>
          <p:cNvSpPr>
            <a:spLocks noChangeShapeType="1"/>
          </p:cNvSpPr>
          <p:nvPr/>
        </p:nvSpPr>
        <p:spPr bwMode="auto">
          <a:xfrm>
            <a:off x="1536700" y="3794125"/>
            <a:ext cx="723900" cy="911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32" name="Text Box 17"/>
          <p:cNvSpPr txBox="1">
            <a:spLocks noChangeArrowheads="1"/>
          </p:cNvSpPr>
          <p:nvPr/>
        </p:nvSpPr>
        <p:spPr bwMode="auto">
          <a:xfrm>
            <a:off x="620713" y="4940300"/>
            <a:ext cx="3130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16433" name="Text Box 18"/>
          <p:cNvSpPr txBox="1">
            <a:spLocks noChangeArrowheads="1"/>
          </p:cNvSpPr>
          <p:nvPr/>
        </p:nvSpPr>
        <p:spPr bwMode="auto">
          <a:xfrm>
            <a:off x="1330325" y="4940300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/>
              <a:t>12</a:t>
            </a:r>
          </a:p>
        </p:txBody>
      </p:sp>
      <p:sp>
        <p:nvSpPr>
          <p:cNvPr id="16434" name="Text Box 19"/>
          <p:cNvSpPr txBox="1">
            <a:spLocks noChangeArrowheads="1"/>
          </p:cNvSpPr>
          <p:nvPr/>
        </p:nvSpPr>
        <p:spPr bwMode="auto">
          <a:xfrm>
            <a:off x="2092325" y="4940300"/>
            <a:ext cx="3130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7</a:t>
            </a:r>
          </a:p>
        </p:txBody>
      </p:sp>
      <p:sp>
        <p:nvSpPr>
          <p:cNvPr id="16435" name="Text Box 20"/>
          <p:cNvSpPr txBox="1">
            <a:spLocks noChangeArrowheads="1"/>
          </p:cNvSpPr>
          <p:nvPr/>
        </p:nvSpPr>
        <p:spPr bwMode="auto">
          <a:xfrm>
            <a:off x="587375" y="4311650"/>
            <a:ext cx="427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A</a:t>
            </a:r>
            <a:r>
              <a:rPr lang="en-US" sz="900"/>
              <a:t>11</a:t>
            </a:r>
            <a:endParaRPr lang="en-US"/>
          </a:p>
        </p:txBody>
      </p:sp>
      <p:sp>
        <p:nvSpPr>
          <p:cNvPr id="16436" name="Text Box 21"/>
          <p:cNvSpPr txBox="1">
            <a:spLocks noChangeArrowheads="1"/>
          </p:cNvSpPr>
          <p:nvPr/>
        </p:nvSpPr>
        <p:spPr bwMode="auto">
          <a:xfrm>
            <a:off x="1120775" y="4311650"/>
            <a:ext cx="427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/>
              <a:t>A</a:t>
            </a:r>
            <a:r>
              <a:rPr lang="en-US" sz="900"/>
              <a:t>12</a:t>
            </a:r>
            <a:endParaRPr lang="en-US"/>
          </a:p>
        </p:txBody>
      </p:sp>
      <p:sp>
        <p:nvSpPr>
          <p:cNvPr id="16437" name="Text Box 22"/>
          <p:cNvSpPr txBox="1">
            <a:spLocks noChangeArrowheads="1"/>
          </p:cNvSpPr>
          <p:nvPr/>
        </p:nvSpPr>
        <p:spPr bwMode="auto">
          <a:xfrm>
            <a:off x="1692275" y="4311650"/>
            <a:ext cx="427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A</a:t>
            </a:r>
            <a:r>
              <a:rPr lang="en-US" sz="900"/>
              <a:t>13</a:t>
            </a:r>
            <a:endParaRPr lang="en-US"/>
          </a:p>
        </p:txBody>
      </p:sp>
      <p:sp>
        <p:nvSpPr>
          <p:cNvPr id="16438" name="Text Box 23"/>
          <p:cNvSpPr txBox="1">
            <a:spLocks noChangeArrowheads="1"/>
          </p:cNvSpPr>
          <p:nvPr/>
        </p:nvSpPr>
        <p:spPr bwMode="auto">
          <a:xfrm>
            <a:off x="1754188" y="337978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428" name="AutoShape 28"/>
          <p:cNvSpPr>
            <a:spLocks noChangeArrowheads="1"/>
          </p:cNvSpPr>
          <p:nvPr/>
        </p:nvSpPr>
        <p:spPr bwMode="auto">
          <a:xfrm>
            <a:off x="3822700" y="4708525"/>
            <a:ext cx="304800" cy="304800"/>
          </a:xfrm>
          <a:prstGeom prst="triangle">
            <a:avLst>
              <a:gd name="adj" fmla="val 50000"/>
            </a:avLst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29" name="AutoShape 29"/>
          <p:cNvSpPr>
            <a:spLocks noChangeArrowheads="1"/>
          </p:cNvSpPr>
          <p:nvPr/>
        </p:nvSpPr>
        <p:spPr bwMode="auto">
          <a:xfrm>
            <a:off x="4546600" y="4708525"/>
            <a:ext cx="304800" cy="304800"/>
          </a:xfrm>
          <a:prstGeom prst="triangle">
            <a:avLst>
              <a:gd name="adj" fmla="val 50000"/>
            </a:avLst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24" name="AutoShape 31"/>
          <p:cNvSpPr>
            <a:spLocks noChangeArrowheads="1"/>
          </p:cNvSpPr>
          <p:nvPr/>
        </p:nvSpPr>
        <p:spPr bwMode="auto">
          <a:xfrm flipV="1">
            <a:off x="4546600" y="3489325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25" name="Line 32"/>
          <p:cNvSpPr>
            <a:spLocks noChangeShapeType="1"/>
          </p:cNvSpPr>
          <p:nvPr/>
        </p:nvSpPr>
        <p:spPr bwMode="auto">
          <a:xfrm flipV="1">
            <a:off x="3978275" y="3794125"/>
            <a:ext cx="720725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26" name="Line 33"/>
          <p:cNvSpPr>
            <a:spLocks noChangeShapeType="1"/>
          </p:cNvSpPr>
          <p:nvPr/>
        </p:nvSpPr>
        <p:spPr bwMode="auto">
          <a:xfrm flipV="1">
            <a:off x="4699000" y="3794125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16" name="Text Box 35"/>
          <p:cNvSpPr txBox="1">
            <a:spLocks noChangeArrowheads="1"/>
          </p:cNvSpPr>
          <p:nvPr/>
        </p:nvSpPr>
        <p:spPr bwMode="auto">
          <a:xfrm>
            <a:off x="3783013" y="4940300"/>
            <a:ext cx="44142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16417" name="Text Box 36"/>
          <p:cNvSpPr txBox="1">
            <a:spLocks noChangeArrowheads="1"/>
          </p:cNvSpPr>
          <p:nvPr/>
        </p:nvSpPr>
        <p:spPr bwMode="auto">
          <a:xfrm>
            <a:off x="4568825" y="4940300"/>
            <a:ext cx="3130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16419" name="Text Box 38"/>
          <p:cNvSpPr txBox="1">
            <a:spLocks noChangeArrowheads="1"/>
          </p:cNvSpPr>
          <p:nvPr/>
        </p:nvSpPr>
        <p:spPr bwMode="auto">
          <a:xfrm>
            <a:off x="3749675" y="4311650"/>
            <a:ext cx="427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A</a:t>
            </a:r>
            <a:r>
              <a:rPr lang="en-US" sz="900"/>
              <a:t>21</a:t>
            </a:r>
            <a:endParaRPr lang="en-US"/>
          </a:p>
        </p:txBody>
      </p:sp>
      <p:sp>
        <p:nvSpPr>
          <p:cNvPr id="16420" name="Text Box 39"/>
          <p:cNvSpPr txBox="1">
            <a:spLocks noChangeArrowheads="1"/>
          </p:cNvSpPr>
          <p:nvPr/>
        </p:nvSpPr>
        <p:spPr bwMode="auto">
          <a:xfrm>
            <a:off x="4283075" y="4311650"/>
            <a:ext cx="427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/>
              <a:t>A</a:t>
            </a:r>
            <a:r>
              <a:rPr lang="en-US" sz="900"/>
              <a:t>22</a:t>
            </a:r>
            <a:endParaRPr lang="en-US"/>
          </a:p>
        </p:txBody>
      </p:sp>
      <p:sp>
        <p:nvSpPr>
          <p:cNvPr id="16422" name="Text Box 41"/>
          <p:cNvSpPr txBox="1">
            <a:spLocks noChangeArrowheads="1"/>
          </p:cNvSpPr>
          <p:nvPr/>
        </p:nvSpPr>
        <p:spPr bwMode="auto">
          <a:xfrm>
            <a:off x="4916488" y="337978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412" name="AutoShape 45"/>
          <p:cNvSpPr>
            <a:spLocks noChangeArrowheads="1"/>
          </p:cNvSpPr>
          <p:nvPr/>
        </p:nvSpPr>
        <p:spPr bwMode="auto">
          <a:xfrm>
            <a:off x="6781800" y="4708525"/>
            <a:ext cx="304800" cy="304800"/>
          </a:xfrm>
          <a:prstGeom prst="triangle">
            <a:avLst>
              <a:gd name="adj" fmla="val 50000"/>
            </a:avLst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8" name="AutoShape 48"/>
          <p:cNvSpPr>
            <a:spLocks noChangeArrowheads="1"/>
          </p:cNvSpPr>
          <p:nvPr/>
        </p:nvSpPr>
        <p:spPr bwMode="auto">
          <a:xfrm flipV="1">
            <a:off x="7505700" y="3489325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9" name="Line 49"/>
          <p:cNvSpPr>
            <a:spLocks noChangeShapeType="1"/>
          </p:cNvSpPr>
          <p:nvPr/>
        </p:nvSpPr>
        <p:spPr bwMode="auto">
          <a:xfrm flipV="1">
            <a:off x="6937375" y="3794125"/>
            <a:ext cx="720725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0" name="Text Box 52"/>
          <p:cNvSpPr txBox="1">
            <a:spLocks noChangeArrowheads="1"/>
          </p:cNvSpPr>
          <p:nvPr/>
        </p:nvSpPr>
        <p:spPr bwMode="auto">
          <a:xfrm>
            <a:off x="6742113" y="4940300"/>
            <a:ext cx="3130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6403" name="Text Box 55"/>
          <p:cNvSpPr txBox="1">
            <a:spLocks noChangeArrowheads="1"/>
          </p:cNvSpPr>
          <p:nvPr/>
        </p:nvSpPr>
        <p:spPr bwMode="auto">
          <a:xfrm>
            <a:off x="6708775" y="4311650"/>
            <a:ext cx="427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A</a:t>
            </a:r>
            <a:r>
              <a:rPr lang="en-US" sz="900"/>
              <a:t>31</a:t>
            </a:r>
            <a:endParaRPr lang="en-US"/>
          </a:p>
        </p:txBody>
      </p:sp>
      <p:sp>
        <p:nvSpPr>
          <p:cNvPr id="16406" name="Text Box 58"/>
          <p:cNvSpPr txBox="1">
            <a:spLocks noChangeArrowheads="1"/>
          </p:cNvSpPr>
          <p:nvPr/>
        </p:nvSpPr>
        <p:spPr bwMode="auto">
          <a:xfrm>
            <a:off x="7875588" y="337978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389" name="Line 60"/>
          <p:cNvSpPr>
            <a:spLocks noChangeShapeType="1"/>
          </p:cNvSpPr>
          <p:nvPr/>
        </p:nvSpPr>
        <p:spPr bwMode="auto">
          <a:xfrm flipV="1">
            <a:off x="1530350" y="2000250"/>
            <a:ext cx="3162300" cy="148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0" name="Line 61"/>
          <p:cNvSpPr>
            <a:spLocks noChangeShapeType="1"/>
          </p:cNvSpPr>
          <p:nvPr/>
        </p:nvSpPr>
        <p:spPr bwMode="auto">
          <a:xfrm flipV="1">
            <a:off x="4699000" y="2000250"/>
            <a:ext cx="0" cy="1492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1" name="Line 62"/>
          <p:cNvSpPr>
            <a:spLocks noChangeShapeType="1"/>
          </p:cNvSpPr>
          <p:nvPr/>
        </p:nvSpPr>
        <p:spPr bwMode="auto">
          <a:xfrm>
            <a:off x="4699000" y="2006600"/>
            <a:ext cx="2952750" cy="1479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2" name="Text Box 64"/>
          <p:cNvSpPr txBox="1">
            <a:spLocks noChangeArrowheads="1"/>
          </p:cNvSpPr>
          <p:nvPr/>
        </p:nvSpPr>
        <p:spPr bwMode="auto">
          <a:xfrm>
            <a:off x="4899025" y="1641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394" name="Text Box 67"/>
          <p:cNvSpPr txBox="1">
            <a:spLocks noChangeArrowheads="1"/>
          </p:cNvSpPr>
          <p:nvPr/>
        </p:nvSpPr>
        <p:spPr bwMode="auto">
          <a:xfrm>
            <a:off x="6003925" y="23749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A</a:t>
            </a:r>
            <a:r>
              <a:rPr lang="en-US" sz="1400"/>
              <a:t>3</a:t>
            </a:r>
            <a:endParaRPr lang="en-US"/>
          </a:p>
        </p:txBody>
      </p:sp>
      <p:sp>
        <p:nvSpPr>
          <p:cNvPr id="16395" name="Text Box 68"/>
          <p:cNvSpPr txBox="1">
            <a:spLocks noChangeArrowheads="1"/>
          </p:cNvSpPr>
          <p:nvPr/>
        </p:nvSpPr>
        <p:spPr bwMode="auto">
          <a:xfrm>
            <a:off x="4302125" y="23749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A</a:t>
            </a:r>
            <a:r>
              <a:rPr lang="en-US" sz="1400"/>
              <a:t>2</a:t>
            </a:r>
            <a:endParaRPr lang="en-US"/>
          </a:p>
        </p:txBody>
      </p:sp>
      <p:sp>
        <p:nvSpPr>
          <p:cNvPr id="16398" name="AutoShape 9"/>
          <p:cNvSpPr>
            <a:spLocks noChangeArrowheads="1"/>
          </p:cNvSpPr>
          <p:nvPr/>
        </p:nvSpPr>
        <p:spPr bwMode="auto">
          <a:xfrm>
            <a:off x="4546600" y="1701800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Title 6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Minimax</a:t>
            </a:r>
            <a:r>
              <a:rPr lang="en-US" dirty="0" smtClean="0"/>
              <a:t> example 2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1066800" y="3429000"/>
            <a:ext cx="30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56" name="Text Box 69"/>
          <p:cNvSpPr txBox="1">
            <a:spLocks noChangeArrowheads="1"/>
          </p:cNvSpPr>
          <p:nvPr/>
        </p:nvSpPr>
        <p:spPr bwMode="auto">
          <a:xfrm>
            <a:off x="2841625" y="23749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/>
              <a:t>A</a:t>
            </a:r>
            <a:r>
              <a:rPr lang="en-US" sz="1400" dirty="0"/>
              <a:t>1</a:t>
            </a:r>
            <a:endParaRPr lang="en-US" dirty="0"/>
          </a:p>
        </p:txBody>
      </p:sp>
      <p:sp>
        <p:nvSpPr>
          <p:cNvPr id="57" name="AutoShape 31"/>
          <p:cNvSpPr>
            <a:spLocks noChangeArrowheads="1"/>
          </p:cNvSpPr>
          <p:nvPr/>
        </p:nvSpPr>
        <p:spPr bwMode="auto">
          <a:xfrm flipV="1">
            <a:off x="1371600" y="3505200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4038600" y="3468469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3?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010400" y="34290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2</a:t>
            </a:r>
            <a:r>
              <a:rPr lang="en-US" dirty="0" smtClean="0">
                <a:solidFill>
                  <a:srgbClr val="008000"/>
                </a:solidFill>
              </a:rPr>
              <a:t>?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467600" y="41148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prune!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0" y="3333690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MIN</a:t>
            </a:r>
            <a:endParaRPr lang="en-US" sz="20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0" y="1905000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MAX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Alpha-Beta pruning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An optimal pruning strategy</a:t>
            </a:r>
          </a:p>
          <a:p>
            <a:pPr lvl="1"/>
            <a:r>
              <a:rPr lang="en-US" sz="2400" dirty="0" smtClean="0"/>
              <a:t>only prunes paths that are suboptimal (i.e. wouldn’t be chosen by an optimal playing player)</a:t>
            </a:r>
          </a:p>
          <a:p>
            <a:pPr lvl="1"/>
            <a:r>
              <a:rPr lang="en-US" sz="2400" dirty="0" smtClean="0"/>
              <a:t>returns the </a:t>
            </a:r>
            <a:r>
              <a:rPr lang="en-US" sz="2400" i="1" dirty="0" smtClean="0"/>
              <a:t>same</a:t>
            </a:r>
            <a:r>
              <a:rPr lang="en-US" sz="2400" dirty="0" smtClean="0"/>
              <a:t> result as </a:t>
            </a:r>
            <a:r>
              <a:rPr lang="en-US" sz="2400" dirty="0" err="1" smtClean="0"/>
              <a:t>minimax</a:t>
            </a:r>
            <a:r>
              <a:rPr lang="en-US" sz="2400" dirty="0" smtClean="0"/>
              <a:t>, but faster</a:t>
            </a:r>
          </a:p>
          <a:p>
            <a:r>
              <a:rPr lang="en-US" sz="2800" dirty="0" smtClean="0"/>
              <a:t>As we go, keep track of the best and worse along a path</a:t>
            </a:r>
          </a:p>
          <a:p>
            <a:pPr lvl="1"/>
            <a:r>
              <a:rPr lang="en-US" sz="2400" dirty="0" smtClean="0"/>
              <a:t>alpha = best choice we’ve found so far for MAX</a:t>
            </a:r>
          </a:p>
          <a:p>
            <a:pPr lvl="1"/>
            <a:r>
              <a:rPr lang="en-US" sz="2400" dirty="0" smtClean="0"/>
              <a:t>beta = best choice we’ve found so far for </a:t>
            </a:r>
            <a:r>
              <a:rPr lang="en-US" sz="2400" dirty="0" smtClean="0"/>
              <a:t>MIN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Alpha-Beta pruning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2667000"/>
          </a:xfrm>
        </p:spPr>
        <p:txBody>
          <a:bodyPr/>
          <a:lstStyle/>
          <a:p>
            <a:r>
              <a:rPr lang="en-US" sz="2800" dirty="0" smtClean="0"/>
              <a:t>alpha = best choice we’ve found so far for </a:t>
            </a:r>
            <a:r>
              <a:rPr lang="en-US" sz="2800" dirty="0" smtClean="0"/>
              <a:t>MAX</a:t>
            </a:r>
            <a:endParaRPr lang="en-US" sz="2800" dirty="0" smtClean="0"/>
          </a:p>
          <a:p>
            <a:r>
              <a:rPr lang="en-US" sz="2800" dirty="0" smtClean="0"/>
              <a:t>Using </a:t>
            </a:r>
            <a:r>
              <a:rPr lang="en-US" sz="2800" dirty="0" smtClean="0"/>
              <a:t>alpha and beta to prune:</a:t>
            </a:r>
            <a:endParaRPr lang="en-US" sz="2400" dirty="0" smtClean="0"/>
          </a:p>
          <a:p>
            <a:pPr lvl="1"/>
            <a:r>
              <a:rPr lang="en-US" sz="2400" dirty="0" smtClean="0"/>
              <a:t>We’re examining </a:t>
            </a:r>
            <a:r>
              <a:rPr lang="en-US" sz="2400" dirty="0" err="1" smtClean="0"/>
              <a:t>MIN’s</a:t>
            </a:r>
            <a:r>
              <a:rPr lang="en-US" sz="2400" dirty="0" smtClean="0"/>
              <a:t> options for a ply.  To do this, we’re examining all possible moves for MAX.  If we find a value for one of </a:t>
            </a:r>
            <a:r>
              <a:rPr lang="en-US" sz="2400" dirty="0" err="1" smtClean="0"/>
              <a:t>MAX’s</a:t>
            </a:r>
            <a:r>
              <a:rPr lang="en-US" sz="2400" dirty="0" smtClean="0"/>
              <a:t> moves that is </a:t>
            </a:r>
            <a:r>
              <a:rPr lang="en-US" sz="2400" b="1" dirty="0" smtClean="0"/>
              <a:t>less than alpha</a:t>
            </a:r>
            <a:r>
              <a:rPr lang="en-US" sz="2400" dirty="0" smtClean="0"/>
              <a:t>, return.  (MIN could do better down this path)</a:t>
            </a:r>
            <a:endParaRPr lang="en-US" sz="2400" dirty="0" smtClean="0"/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3784600" y="5394325"/>
            <a:ext cx="304800" cy="304800"/>
          </a:xfrm>
          <a:prstGeom prst="triangle">
            <a:avLst>
              <a:gd name="adj" fmla="val 50000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4508500" y="5394325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5232400" y="5394325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Line 13"/>
          <p:cNvSpPr>
            <a:spLocks noChangeShapeType="1"/>
          </p:cNvSpPr>
          <p:nvPr/>
        </p:nvSpPr>
        <p:spPr bwMode="auto">
          <a:xfrm flipV="1">
            <a:off x="3940175" y="4479925"/>
            <a:ext cx="720725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Line 14"/>
          <p:cNvSpPr>
            <a:spLocks noChangeShapeType="1"/>
          </p:cNvSpPr>
          <p:nvPr/>
        </p:nvSpPr>
        <p:spPr bwMode="auto">
          <a:xfrm flipV="1">
            <a:off x="4660900" y="4479925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Line 15"/>
          <p:cNvSpPr>
            <a:spLocks noChangeShapeType="1"/>
          </p:cNvSpPr>
          <p:nvPr/>
        </p:nvSpPr>
        <p:spPr bwMode="auto">
          <a:xfrm>
            <a:off x="4660900" y="4479925"/>
            <a:ext cx="723900" cy="911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Text Box 23"/>
          <p:cNvSpPr txBox="1">
            <a:spLocks noChangeArrowheads="1"/>
          </p:cNvSpPr>
          <p:nvPr/>
        </p:nvSpPr>
        <p:spPr bwMode="auto">
          <a:xfrm>
            <a:off x="4878388" y="406558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" name="AutoShape 31"/>
          <p:cNvSpPr>
            <a:spLocks noChangeArrowheads="1"/>
          </p:cNvSpPr>
          <p:nvPr/>
        </p:nvSpPr>
        <p:spPr bwMode="auto">
          <a:xfrm flipV="1">
            <a:off x="4495800" y="4191000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981200" y="4114800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MIN</a:t>
            </a:r>
            <a:endParaRPr lang="en-US" sz="20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905000" y="5334000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MAX</a:t>
            </a:r>
            <a:endParaRPr lang="en-US" sz="20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5791200" y="5334000"/>
            <a:ext cx="327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return if any &lt; alpha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Alpha-Beta pruning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2895599"/>
          </a:xfrm>
        </p:spPr>
        <p:txBody>
          <a:bodyPr/>
          <a:lstStyle/>
          <a:p>
            <a:r>
              <a:rPr lang="en-US" sz="2800" dirty="0" smtClean="0"/>
              <a:t>beta </a:t>
            </a:r>
            <a:r>
              <a:rPr lang="en-US" sz="2800" dirty="0" smtClean="0"/>
              <a:t>= best choice we’ve found so far for </a:t>
            </a:r>
            <a:r>
              <a:rPr lang="en-US" sz="2800" dirty="0" smtClean="0"/>
              <a:t>MIN</a:t>
            </a:r>
          </a:p>
          <a:p>
            <a:r>
              <a:rPr lang="en-US" sz="2800" dirty="0" smtClean="0"/>
              <a:t>Using alpha and beta to prune:</a:t>
            </a:r>
            <a:endParaRPr lang="en-US" sz="2400" dirty="0" smtClean="0"/>
          </a:p>
          <a:p>
            <a:pPr lvl="1"/>
            <a:r>
              <a:rPr lang="en-US" sz="2400" dirty="0" smtClean="0"/>
              <a:t>We’re examining </a:t>
            </a:r>
            <a:r>
              <a:rPr lang="en-US" sz="2400" dirty="0" err="1" smtClean="0"/>
              <a:t>MAX’s</a:t>
            </a:r>
            <a:r>
              <a:rPr lang="en-US" sz="2400" dirty="0" smtClean="0"/>
              <a:t> options for a ply. </a:t>
            </a:r>
            <a:r>
              <a:rPr lang="en-US" sz="2400" dirty="0" smtClean="0"/>
              <a:t>To do this, we’re examining all possible moves for MIN.  If we find a value for one of </a:t>
            </a:r>
            <a:r>
              <a:rPr lang="en-US" sz="2400" dirty="0" err="1" smtClean="0"/>
              <a:t>MIN’s</a:t>
            </a:r>
            <a:r>
              <a:rPr lang="en-US" sz="2400" dirty="0" smtClean="0"/>
              <a:t> possible moves that is </a:t>
            </a:r>
            <a:r>
              <a:rPr lang="en-US" sz="2400" b="1" dirty="0" smtClean="0"/>
              <a:t>greater than beta</a:t>
            </a:r>
            <a:r>
              <a:rPr lang="en-US" sz="2400" dirty="0" smtClean="0"/>
              <a:t>, return. (MIN won’t end up down  here) </a:t>
            </a: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3784600" y="5394325"/>
            <a:ext cx="304800" cy="304800"/>
          </a:xfrm>
          <a:prstGeom prst="triangle">
            <a:avLst>
              <a:gd name="adj" fmla="val 50000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4508500" y="5394325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5232400" y="5394325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Line 13"/>
          <p:cNvSpPr>
            <a:spLocks noChangeShapeType="1"/>
          </p:cNvSpPr>
          <p:nvPr/>
        </p:nvSpPr>
        <p:spPr bwMode="auto">
          <a:xfrm flipV="1">
            <a:off x="3940175" y="4479925"/>
            <a:ext cx="720725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Line 14"/>
          <p:cNvSpPr>
            <a:spLocks noChangeShapeType="1"/>
          </p:cNvSpPr>
          <p:nvPr/>
        </p:nvSpPr>
        <p:spPr bwMode="auto">
          <a:xfrm flipV="1">
            <a:off x="4660900" y="4479925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Line 15"/>
          <p:cNvSpPr>
            <a:spLocks noChangeShapeType="1"/>
          </p:cNvSpPr>
          <p:nvPr/>
        </p:nvSpPr>
        <p:spPr bwMode="auto">
          <a:xfrm>
            <a:off x="4660900" y="4479925"/>
            <a:ext cx="723900" cy="911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Text Box 23"/>
          <p:cNvSpPr txBox="1">
            <a:spLocks noChangeArrowheads="1"/>
          </p:cNvSpPr>
          <p:nvPr/>
        </p:nvSpPr>
        <p:spPr bwMode="auto">
          <a:xfrm>
            <a:off x="4878388" y="406558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AutoShape 31"/>
          <p:cNvSpPr>
            <a:spLocks noChangeArrowheads="1"/>
          </p:cNvSpPr>
          <p:nvPr/>
        </p:nvSpPr>
        <p:spPr bwMode="auto">
          <a:xfrm flipV="1">
            <a:off x="4495800" y="4191000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981200" y="5334000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MIN</a:t>
            </a:r>
            <a:endParaRPr lang="en-US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981200" y="4114800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MAX</a:t>
            </a:r>
            <a:endParaRPr lang="en-US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791200" y="5334000"/>
            <a:ext cx="327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return if any &gt; beta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/>
              <a:t>Alpha-Beta</a:t>
            </a:r>
            <a:r>
              <a:rPr lang="en-US" dirty="0" smtClean="0"/>
              <a:t> pruning</a:t>
            </a:r>
            <a:endParaRPr lang="en-US" dirty="0"/>
          </a:p>
        </p:txBody>
      </p:sp>
      <p:pic>
        <p:nvPicPr>
          <p:cNvPr id="66563" name="Picture 3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3"/>
          <a:srcRect/>
          <a:stretch>
            <a:fillRect/>
          </a:stretch>
        </p:blipFill>
        <p:spPr bwMode="auto">
          <a:xfrm>
            <a:off x="1752600" y="1905000"/>
            <a:ext cx="7010400" cy="42592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66564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429000" y="5638800"/>
            <a:ext cx="2362200" cy="381000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565" name="Text Box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505200" y="3794125"/>
            <a:ext cx="1063625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Times New Roman" charset="0"/>
              </a:rPr>
              <a:t>[-∞, +∞]</a:t>
            </a:r>
          </a:p>
        </p:txBody>
      </p:sp>
      <p:sp>
        <p:nvSpPr>
          <p:cNvPr id="66566" name="Text Box 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867400" y="2514600"/>
            <a:ext cx="1000125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Times New Roman" charset="0"/>
              </a:rPr>
              <a:t>[-∞,+∞]</a:t>
            </a:r>
          </a:p>
        </p:txBody>
      </p:sp>
      <p:sp>
        <p:nvSpPr>
          <p:cNvPr id="66567" name="Rectangle 7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953000" y="3810000"/>
            <a:ext cx="2362200" cy="381000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568" name="Rectangle 8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7315200" y="2438400"/>
            <a:ext cx="533400" cy="381000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569" name="Oval 9" hidden="1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638800" y="2438400"/>
            <a:ext cx="1447800" cy="685800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570" name="Text Box 10" hidden="1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4267200" y="2133600"/>
            <a:ext cx="311785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i="1">
                <a:solidFill>
                  <a:srgbClr val="FF0000"/>
                </a:solidFill>
                <a:latin typeface="Courier" charset="0"/>
              </a:rPr>
              <a:t>Range of possible values</a:t>
            </a:r>
          </a:p>
        </p:txBody>
      </p:sp>
      <p:sp>
        <p:nvSpPr>
          <p:cNvPr id="66571" name="Text Box 1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33400" y="1524000"/>
            <a:ext cx="38417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Times New Roman" charset="0"/>
              </a:rPr>
              <a:t>Do DF-search until first leaf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/>
              <a:t>Alpha-Beta Example (continued)</a:t>
            </a:r>
            <a:endParaRPr lang="en-US"/>
          </a:p>
        </p:txBody>
      </p:sp>
      <p:pic>
        <p:nvPicPr>
          <p:cNvPr id="68611" name="Picture 3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1752600" y="1752600"/>
            <a:ext cx="7010400" cy="42592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68612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495800" y="5486400"/>
            <a:ext cx="1295400" cy="381000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613" name="Text Box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552825" y="3641725"/>
            <a:ext cx="815975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FF0000"/>
                </a:solidFill>
                <a:latin typeface="Times New Roman" charset="0"/>
              </a:rPr>
              <a:t>[-∞,3]</a:t>
            </a:r>
            <a:endParaRPr lang="en-US" sz="2400" b="1">
              <a:latin typeface="Times New Roman" charset="0"/>
            </a:endParaRPr>
          </a:p>
        </p:txBody>
      </p:sp>
      <p:sp>
        <p:nvSpPr>
          <p:cNvPr id="68614" name="Text Box 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867400" y="2362200"/>
            <a:ext cx="1000125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Times New Roman" charset="0"/>
              </a:rPr>
              <a:t>[-∞,+∞]</a:t>
            </a:r>
          </a:p>
        </p:txBody>
      </p:sp>
      <p:grpSp>
        <p:nvGrpSpPr>
          <p:cNvPr id="2" name="Group 7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4965700" y="3643313"/>
            <a:ext cx="444500" cy="319087"/>
            <a:chOff x="3128" y="2583"/>
            <a:chExt cx="280" cy="201"/>
          </a:xfrm>
        </p:grpSpPr>
        <p:pic>
          <p:nvPicPr>
            <p:cNvPr id="68616" name="Picture 8"/>
            <p:cNvPicPr>
              <a:picLocks noChangeAspect="1" noChangeArrowheads="1"/>
            </p:cNvPicPr>
            <p:nvPr>
              <p:custDataLst>
                <p:tags r:id="rId7"/>
              </p:custDataLst>
            </p:nvPr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128" y="2592"/>
              <a:ext cx="164" cy="19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</p:pic>
        <p:pic>
          <p:nvPicPr>
            <p:cNvPr id="68617" name="Picture 9"/>
            <p:cNvPicPr>
              <a:picLocks noChangeAspect="1" noChangeArrowheads="1"/>
            </p:cNvPicPr>
            <p:nvPr>
              <p:custDataLst>
                <p:tags r:id="rId8"/>
              </p:custDataLst>
            </p:nvPr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3260" y="2583"/>
              <a:ext cx="148" cy="20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</p:pic>
      </p:grpSp>
      <p:sp>
        <p:nvSpPr>
          <p:cNvPr id="10" name="Rectangle 9"/>
          <p:cNvSpPr/>
          <p:nvPr/>
        </p:nvSpPr>
        <p:spPr>
          <a:xfrm>
            <a:off x="1600200" y="990600"/>
            <a:ext cx="533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alpha = best choice we’ve found so far for MAX</a:t>
            </a:r>
          </a:p>
          <a:p>
            <a:r>
              <a:rPr lang="en-US" dirty="0" smtClean="0"/>
              <a:t>beta = best choice we’ve found so far for MIN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/>
              <a:t>Alpha-Beta Example (continued)</a:t>
            </a:r>
            <a:endParaRPr lang="en-US"/>
          </a:p>
        </p:txBody>
      </p:sp>
      <p:pic>
        <p:nvPicPr>
          <p:cNvPr id="70659" name="Picture 3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1752600" y="1836737"/>
            <a:ext cx="7010400" cy="42592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70660" name="Text Box 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552825" y="3717925"/>
            <a:ext cx="815975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Times New Roman" charset="0"/>
              </a:rPr>
              <a:t>[-∞,3]</a:t>
            </a:r>
            <a:endParaRPr lang="en-US" sz="2400" b="1">
              <a:latin typeface="Times New Roman" charset="0"/>
            </a:endParaRPr>
          </a:p>
        </p:txBody>
      </p:sp>
      <p:sp>
        <p:nvSpPr>
          <p:cNvPr id="70661" name="Text Box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867400" y="2438400"/>
            <a:ext cx="1000125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Times New Roman" charset="0"/>
              </a:rPr>
              <a:t>[-∞,+∞]</a:t>
            </a:r>
          </a:p>
        </p:txBody>
      </p:sp>
      <p:sp>
        <p:nvSpPr>
          <p:cNvPr id="70662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410200" y="5562600"/>
            <a:ext cx="457200" cy="381000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7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4965700" y="3719513"/>
            <a:ext cx="444500" cy="319087"/>
            <a:chOff x="3128" y="2583"/>
            <a:chExt cx="280" cy="201"/>
          </a:xfrm>
        </p:grpSpPr>
        <p:pic>
          <p:nvPicPr>
            <p:cNvPr id="70664" name="Picture 8"/>
            <p:cNvPicPr>
              <a:picLocks noChangeAspect="1" noChangeArrowheads="1"/>
            </p:cNvPicPr>
            <p:nvPr>
              <p:custDataLst>
                <p:tags r:id="rId7"/>
              </p:custDataLst>
            </p:nvPr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128" y="2592"/>
              <a:ext cx="164" cy="19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</p:pic>
        <p:pic>
          <p:nvPicPr>
            <p:cNvPr id="70665" name="Picture 9"/>
            <p:cNvPicPr>
              <a:picLocks noChangeAspect="1" noChangeArrowheads="1"/>
            </p:cNvPicPr>
            <p:nvPr>
              <p:custDataLst>
                <p:tags r:id="rId8"/>
              </p:custDataLst>
            </p:nvPr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3260" y="2583"/>
              <a:ext cx="148" cy="20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</p:pic>
      </p:grpSp>
      <p:sp>
        <p:nvSpPr>
          <p:cNvPr id="10" name="Rectangle 9"/>
          <p:cNvSpPr/>
          <p:nvPr/>
        </p:nvSpPr>
        <p:spPr>
          <a:xfrm>
            <a:off x="1600200" y="990600"/>
            <a:ext cx="533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alpha = best choice we’ve found so far for MAX</a:t>
            </a:r>
          </a:p>
          <a:p>
            <a:r>
              <a:rPr lang="en-US" dirty="0" smtClean="0"/>
              <a:t>beta = best choice we’ve found so far for MIN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games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47800" y="2438400"/>
            <a:ext cx="6019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What are some of the games you’ve played?</a:t>
            </a:r>
            <a:endParaRPr lang="en-US" sz="32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/>
              <a:t>Alpha-Beta Example (continued)</a:t>
            </a:r>
            <a:endParaRPr lang="en-US"/>
          </a:p>
        </p:txBody>
      </p:sp>
      <p:pic>
        <p:nvPicPr>
          <p:cNvPr id="72707" name="Picture 3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1752600" y="1600200"/>
            <a:ext cx="7010400" cy="42592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72708" name="Text Box 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867400" y="2209800"/>
            <a:ext cx="854075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FF0000"/>
                </a:solidFill>
                <a:latin typeface="Times New Roman" charset="0"/>
              </a:rPr>
              <a:t>[3,+∞]</a:t>
            </a:r>
            <a:endParaRPr lang="en-US" sz="2000">
              <a:latin typeface="Times New Roman" charset="0"/>
            </a:endParaRPr>
          </a:p>
        </p:txBody>
      </p:sp>
      <p:sp>
        <p:nvSpPr>
          <p:cNvPr id="72709" name="Text Box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733800" y="3489325"/>
            <a:ext cx="671513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FF0000"/>
                </a:solidFill>
                <a:latin typeface="Times New Roman" charset="0"/>
              </a:rPr>
              <a:t>[3,3]</a:t>
            </a:r>
            <a:endParaRPr lang="en-US" sz="2000">
              <a:latin typeface="Times New Roman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00200" y="990600"/>
            <a:ext cx="533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alpha = best choice we’ve found so far for MAX</a:t>
            </a:r>
          </a:p>
          <a:p>
            <a:r>
              <a:rPr lang="en-US" dirty="0" smtClean="0"/>
              <a:t>beta = best choice we’ve found so far for MIN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/>
              <a:t>Alpha-Beta Example (continued)</a:t>
            </a:r>
            <a:endParaRPr lang="en-US"/>
          </a:p>
        </p:txBody>
      </p:sp>
      <p:pic>
        <p:nvPicPr>
          <p:cNvPr id="74755" name="Picture 3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0"/>
          <a:srcRect/>
          <a:stretch>
            <a:fillRect/>
          </a:stretch>
        </p:blipFill>
        <p:spPr bwMode="auto">
          <a:xfrm>
            <a:off x="1260475" y="1600200"/>
            <a:ext cx="6819900" cy="43672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74756" name="Text Box 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299075" y="3465513"/>
            <a:ext cx="815975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FF0000"/>
                </a:solidFill>
                <a:latin typeface="Times New Roman" charset="0"/>
              </a:rPr>
              <a:t>[-∞,2]</a:t>
            </a:r>
            <a:endParaRPr lang="en-US" sz="2400" b="1">
              <a:latin typeface="Times New Roman" charset="0"/>
            </a:endParaRPr>
          </a:p>
        </p:txBody>
      </p:sp>
      <p:sp>
        <p:nvSpPr>
          <p:cNvPr id="74757" name="Text Box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222875" y="2185988"/>
            <a:ext cx="854075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Times New Roman" charset="0"/>
              </a:rPr>
              <a:t>[3,+∞]</a:t>
            </a:r>
          </a:p>
        </p:txBody>
      </p:sp>
      <p:sp>
        <p:nvSpPr>
          <p:cNvPr id="74758" name="Text Box 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089275" y="3465513"/>
            <a:ext cx="671513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Times New Roman" charset="0"/>
              </a:rPr>
              <a:t>[3,3]</a:t>
            </a:r>
          </a:p>
        </p:txBody>
      </p:sp>
      <p:sp>
        <p:nvSpPr>
          <p:cNvPr id="74759" name="Oval 7" hidden="1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994275" y="3252788"/>
            <a:ext cx="2438400" cy="914400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760" name="Text Box 8" hidden="1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6365875" y="2474913"/>
            <a:ext cx="2778125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i="1">
                <a:solidFill>
                  <a:srgbClr val="FF0000"/>
                </a:solidFill>
                <a:latin typeface="Courier" charset="0"/>
              </a:rPr>
              <a:t>This node is worse </a:t>
            </a:r>
          </a:p>
          <a:p>
            <a:r>
              <a:rPr lang="en-US" i="1">
                <a:solidFill>
                  <a:srgbClr val="FF0000"/>
                </a:solidFill>
                <a:latin typeface="Courier" charset="0"/>
              </a:rPr>
              <a:t>for MAX</a:t>
            </a:r>
            <a:endParaRPr lang="en-US" sz="2400" b="1">
              <a:latin typeface="Times New Roman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00200" y="990600"/>
            <a:ext cx="533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alpha = best choice we’ve found so far for MAX</a:t>
            </a:r>
          </a:p>
          <a:p>
            <a:r>
              <a:rPr lang="en-US" dirty="0" smtClean="0"/>
              <a:t>beta = best choice we’ve found so far for MIN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/>
              <a:t>Alpha-Beta Example (continued)</a:t>
            </a:r>
            <a:endParaRPr lang="en-US"/>
          </a:p>
        </p:txBody>
      </p:sp>
      <p:pic>
        <p:nvPicPr>
          <p:cNvPr id="76803" name="Picture 3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1524000" y="2362200"/>
            <a:ext cx="7391400" cy="32464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76804" name="Text Box 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619625" y="3641725"/>
            <a:ext cx="815975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Times New Roman" charset="0"/>
              </a:rPr>
              <a:t>[-∞,2]</a:t>
            </a:r>
            <a:endParaRPr lang="en-US" sz="2400" b="1">
              <a:latin typeface="Times New Roman" charset="0"/>
            </a:endParaRPr>
          </a:p>
        </p:txBody>
      </p:sp>
      <p:sp>
        <p:nvSpPr>
          <p:cNvPr id="76805" name="Text Box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613275" y="2514600"/>
            <a:ext cx="798513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Times New Roman" charset="0"/>
              </a:rPr>
              <a:t>[3,14]</a:t>
            </a:r>
          </a:p>
        </p:txBody>
      </p:sp>
      <p:sp>
        <p:nvSpPr>
          <p:cNvPr id="76806" name="Text Box 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682875" y="3641725"/>
            <a:ext cx="671513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Times New Roman" charset="0"/>
              </a:rPr>
              <a:t>[3,3]</a:t>
            </a:r>
          </a:p>
        </p:txBody>
      </p:sp>
      <p:sp>
        <p:nvSpPr>
          <p:cNvPr id="76807" name="Text Box 7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400800" y="3641725"/>
            <a:ext cx="942975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FF0000"/>
                </a:solidFill>
                <a:latin typeface="Times New Roman" charset="0"/>
              </a:rPr>
              <a:t>[-∞,14]</a:t>
            </a:r>
            <a:endParaRPr lang="en-US" sz="2400" b="1">
              <a:solidFill>
                <a:srgbClr val="FF0000"/>
              </a:solidFill>
              <a:latin typeface="Times New Roman" charset="0"/>
            </a:endParaRPr>
          </a:p>
        </p:txBody>
      </p:sp>
      <p:pic>
        <p:nvPicPr>
          <p:cNvPr id="76808" name="Picture 8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2"/>
          <a:srcRect/>
          <a:stretch>
            <a:fillRect/>
          </a:stretch>
        </p:blipFill>
        <p:spPr bwMode="auto">
          <a:xfrm>
            <a:off x="6324600" y="2509838"/>
            <a:ext cx="685800" cy="38576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76809" name="Text Box 9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6156325" y="2438400"/>
            <a:ext cx="32067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Times New Roman" charset="0"/>
              </a:rPr>
              <a:t>,</a:t>
            </a:r>
          </a:p>
        </p:txBody>
      </p:sp>
      <p:sp>
        <p:nvSpPr>
          <p:cNvPr id="10" name="Rectangle 9"/>
          <p:cNvSpPr/>
          <p:nvPr/>
        </p:nvSpPr>
        <p:spPr>
          <a:xfrm>
            <a:off x="1600200" y="990600"/>
            <a:ext cx="533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alpha = best choice we’ve found so far for MAX</a:t>
            </a:r>
          </a:p>
          <a:p>
            <a:r>
              <a:rPr lang="en-US" dirty="0" smtClean="0"/>
              <a:t>beta = best choice we’ve found so far for MIN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/>
              <a:t>Alpha-Beta Example (continued)</a:t>
            </a:r>
            <a:endParaRPr lang="en-US"/>
          </a:p>
        </p:txBody>
      </p:sp>
      <p:pic>
        <p:nvPicPr>
          <p:cNvPr id="78851" name="Picture 3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1524000" y="2405063"/>
            <a:ext cx="7539038" cy="31718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78852" name="Text Box 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619625" y="3641725"/>
            <a:ext cx="881063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Times New Roman" charset="0"/>
              </a:rPr>
              <a:t>[−∞,2]</a:t>
            </a:r>
            <a:endParaRPr lang="en-US" sz="2400" b="1">
              <a:latin typeface="Times New Roman" charset="0"/>
            </a:endParaRPr>
          </a:p>
        </p:txBody>
      </p:sp>
      <p:sp>
        <p:nvSpPr>
          <p:cNvPr id="78853" name="Text Box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816475" y="2498725"/>
            <a:ext cx="671513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Times New Roman" charset="0"/>
              </a:rPr>
              <a:t>[3,5]</a:t>
            </a:r>
          </a:p>
        </p:txBody>
      </p:sp>
      <p:sp>
        <p:nvSpPr>
          <p:cNvPr id="78854" name="Text Box 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409825" y="3641725"/>
            <a:ext cx="671513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Times New Roman" charset="0"/>
              </a:rPr>
              <a:t>[3,3]</a:t>
            </a:r>
          </a:p>
        </p:txBody>
      </p:sp>
      <p:sp>
        <p:nvSpPr>
          <p:cNvPr id="78855" name="Text Box 7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600825" y="3641725"/>
            <a:ext cx="815975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FF0000"/>
                </a:solidFill>
                <a:latin typeface="Times New Roman" charset="0"/>
              </a:rPr>
              <a:t>[-∞,5]</a:t>
            </a:r>
            <a:endParaRPr lang="en-US" sz="2400" b="1">
              <a:latin typeface="Times New Roman" charset="0"/>
            </a:endParaRPr>
          </a:p>
        </p:txBody>
      </p:sp>
      <p:pic>
        <p:nvPicPr>
          <p:cNvPr id="78856" name="Picture 8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2"/>
          <a:srcRect/>
          <a:stretch>
            <a:fillRect/>
          </a:stretch>
        </p:blipFill>
        <p:spPr bwMode="auto">
          <a:xfrm>
            <a:off x="6411913" y="2419350"/>
            <a:ext cx="522287" cy="4762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78857" name="Rectangle 9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6216650" y="2438400"/>
            <a:ext cx="2603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Times New Roman" charset="0"/>
              </a:rPr>
              <a:t>,</a:t>
            </a:r>
          </a:p>
        </p:txBody>
      </p:sp>
      <p:sp>
        <p:nvSpPr>
          <p:cNvPr id="10" name="Rectangle 9"/>
          <p:cNvSpPr/>
          <p:nvPr/>
        </p:nvSpPr>
        <p:spPr>
          <a:xfrm>
            <a:off x="1600200" y="990600"/>
            <a:ext cx="533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alpha = best choice we’ve found so far for MAX</a:t>
            </a:r>
          </a:p>
          <a:p>
            <a:r>
              <a:rPr lang="en-US" dirty="0" smtClean="0"/>
              <a:t>beta = best choice we’ve found so far for MIN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/>
              <a:t>Alpha-Beta Example (continued)</a:t>
            </a:r>
            <a:endParaRPr lang="en-US"/>
          </a:p>
        </p:txBody>
      </p:sp>
      <p:pic>
        <p:nvPicPr>
          <p:cNvPr id="80899" name="Picture 3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0"/>
          <a:srcRect/>
          <a:stretch>
            <a:fillRect/>
          </a:stretch>
        </p:blipFill>
        <p:spPr bwMode="auto">
          <a:xfrm>
            <a:off x="1600200" y="2346325"/>
            <a:ext cx="7467600" cy="2987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80900" name="Text Box 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172200" y="3413125"/>
            <a:ext cx="671513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FF0000"/>
                </a:solidFill>
                <a:latin typeface="Times New Roman" charset="0"/>
              </a:rPr>
              <a:t>[2,2]</a:t>
            </a:r>
            <a:endParaRPr lang="en-US" sz="2400" b="1">
              <a:latin typeface="Times New Roman" charset="0"/>
            </a:endParaRPr>
          </a:p>
        </p:txBody>
      </p:sp>
      <p:sp>
        <p:nvSpPr>
          <p:cNvPr id="80901" name="Text Box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267200" y="3429000"/>
            <a:ext cx="881063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Times New Roman" charset="0"/>
              </a:rPr>
              <a:t>[−∞,2]</a:t>
            </a:r>
            <a:endParaRPr lang="en-US" sz="2400" b="1">
              <a:latin typeface="Times New Roman" charset="0"/>
            </a:endParaRPr>
          </a:p>
        </p:txBody>
      </p:sp>
      <p:sp>
        <p:nvSpPr>
          <p:cNvPr id="80902" name="Text Box 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464050" y="2422525"/>
            <a:ext cx="671513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FF0000"/>
                </a:solidFill>
                <a:latin typeface="Times New Roman" charset="0"/>
              </a:rPr>
              <a:t>[3,3]</a:t>
            </a:r>
            <a:endParaRPr lang="en-US" sz="2000">
              <a:latin typeface="Times New Roman" charset="0"/>
            </a:endParaRPr>
          </a:p>
        </p:txBody>
      </p:sp>
      <p:sp>
        <p:nvSpPr>
          <p:cNvPr id="80903" name="Text Box 7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530475" y="3429000"/>
            <a:ext cx="671513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Times New Roman" charset="0"/>
              </a:rPr>
              <a:t>[3,3]</a:t>
            </a:r>
          </a:p>
        </p:txBody>
      </p:sp>
      <p:pic>
        <p:nvPicPr>
          <p:cNvPr id="80904" name="Picture 8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5410200" y="2398713"/>
            <a:ext cx="685800" cy="3159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9" name="Rectangle 8"/>
          <p:cNvSpPr/>
          <p:nvPr/>
        </p:nvSpPr>
        <p:spPr>
          <a:xfrm>
            <a:off x="1600200" y="990600"/>
            <a:ext cx="533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alpha = best choice we’ve found so far for MAX</a:t>
            </a:r>
          </a:p>
          <a:p>
            <a:r>
              <a:rPr lang="en-US" dirty="0" smtClean="0"/>
              <a:t>beta = best choice we’ve found so far for MIN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/>
              <a:t>Alpha-Beta Example (continued)</a:t>
            </a:r>
            <a:endParaRPr lang="en-US"/>
          </a:p>
        </p:txBody>
      </p:sp>
      <p:pic>
        <p:nvPicPr>
          <p:cNvPr id="82947" name="Picture 3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2"/>
          <a:srcRect/>
          <a:stretch>
            <a:fillRect/>
          </a:stretch>
        </p:blipFill>
        <p:spPr bwMode="auto">
          <a:xfrm>
            <a:off x="1600200" y="2346325"/>
            <a:ext cx="7467600" cy="2987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82948" name="Text Box 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172200" y="3413125"/>
            <a:ext cx="671513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Times New Roman" charset="0"/>
              </a:rPr>
              <a:t>[2,2]</a:t>
            </a:r>
            <a:endParaRPr lang="en-US" sz="2400" b="1">
              <a:latin typeface="Times New Roman" charset="0"/>
            </a:endParaRPr>
          </a:p>
        </p:txBody>
      </p:sp>
      <p:sp>
        <p:nvSpPr>
          <p:cNvPr id="82949" name="Text Box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267200" y="3429000"/>
            <a:ext cx="815975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Times New Roman" charset="0"/>
              </a:rPr>
              <a:t>[-∞,2]</a:t>
            </a:r>
            <a:endParaRPr lang="en-US" sz="2400" b="1">
              <a:latin typeface="Times New Roman" charset="0"/>
            </a:endParaRPr>
          </a:p>
        </p:txBody>
      </p:sp>
      <p:sp>
        <p:nvSpPr>
          <p:cNvPr id="82950" name="Text Box 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464050" y="2422525"/>
            <a:ext cx="671513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Times New Roman" charset="0"/>
              </a:rPr>
              <a:t>[3,3]</a:t>
            </a:r>
          </a:p>
        </p:txBody>
      </p:sp>
      <p:sp>
        <p:nvSpPr>
          <p:cNvPr id="82951" name="Text Box 7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530475" y="3429000"/>
            <a:ext cx="671513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Times New Roman" charset="0"/>
              </a:rPr>
              <a:t>[3,3]</a:t>
            </a:r>
          </a:p>
        </p:txBody>
      </p:sp>
      <p:pic>
        <p:nvPicPr>
          <p:cNvPr id="82952" name="Picture 8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3"/>
          <a:srcRect/>
          <a:stretch>
            <a:fillRect/>
          </a:stretch>
        </p:blipFill>
        <p:spPr bwMode="auto">
          <a:xfrm>
            <a:off x="5410200" y="2398713"/>
            <a:ext cx="685800" cy="3159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82953" name="Picture 9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4"/>
          <a:srcRect/>
          <a:stretch>
            <a:fillRect/>
          </a:stretch>
        </p:blipFill>
        <p:spPr bwMode="auto">
          <a:xfrm>
            <a:off x="5486400" y="2498725"/>
            <a:ext cx="257175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82954" name="Oval 10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410200" y="2438400"/>
            <a:ext cx="381000" cy="381000"/>
          </a:xfrm>
          <a:prstGeom prst="ellipse">
            <a:avLst/>
          </a:prstGeom>
          <a:noFill/>
          <a:ln w="3175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600200" y="990600"/>
            <a:ext cx="533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alpha = best choice we’ve found so far for MAX</a:t>
            </a:r>
          </a:p>
          <a:p>
            <a:r>
              <a:rPr lang="en-US" dirty="0" smtClean="0"/>
              <a:t>beta = best choice we’ve found so far for MIN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914400"/>
            <a:ext cx="86106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660066"/>
                </a:solidFill>
              </a:rPr>
              <a:t>def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maxValue</a:t>
            </a:r>
            <a:r>
              <a:rPr lang="en-US" sz="2000" dirty="0" err="1" smtClean="0"/>
              <a:t>(</a:t>
            </a:r>
            <a:r>
              <a:rPr lang="en-US" sz="2000" dirty="0" err="1" smtClean="0">
                <a:solidFill>
                  <a:srgbClr val="008000"/>
                </a:solidFill>
              </a:rPr>
              <a:t>state</a:t>
            </a:r>
            <a:r>
              <a:rPr lang="en-US" sz="2000" dirty="0" smtClean="0">
                <a:solidFill>
                  <a:srgbClr val="008000"/>
                </a:solidFill>
              </a:rPr>
              <a:t>, alpha, beta</a:t>
            </a:r>
            <a:r>
              <a:rPr lang="en-US" sz="2000" dirty="0" smtClean="0"/>
              <a:t>):</a:t>
            </a:r>
          </a:p>
          <a:p>
            <a:r>
              <a:rPr lang="en-US" sz="2000" dirty="0" smtClean="0"/>
              <a:t>   </a:t>
            </a:r>
            <a:r>
              <a:rPr lang="en-US" sz="2000" dirty="0" smtClean="0">
                <a:solidFill>
                  <a:srgbClr val="660066"/>
                </a:solidFill>
              </a:rPr>
              <a:t>if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8000"/>
                </a:solidFill>
              </a:rPr>
              <a:t>state</a:t>
            </a:r>
            <a:r>
              <a:rPr lang="en-US" sz="2000" dirty="0" smtClean="0"/>
              <a:t> is terminal:</a:t>
            </a:r>
          </a:p>
          <a:p>
            <a:r>
              <a:rPr lang="en-US" sz="2000" dirty="0" smtClean="0"/>
              <a:t>      return </a:t>
            </a:r>
            <a:r>
              <a:rPr lang="en-US" sz="2000" dirty="0" err="1" smtClean="0">
                <a:solidFill>
                  <a:srgbClr val="0000FF"/>
                </a:solidFill>
              </a:rPr>
              <a:t>utility</a:t>
            </a:r>
            <a:r>
              <a:rPr lang="en-US" sz="2000" dirty="0" err="1" smtClean="0"/>
              <a:t>(</a:t>
            </a:r>
            <a:r>
              <a:rPr lang="en-US" sz="2000" dirty="0" err="1" smtClean="0">
                <a:solidFill>
                  <a:srgbClr val="008000"/>
                </a:solidFill>
              </a:rPr>
              <a:t>state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   </a:t>
            </a:r>
            <a:r>
              <a:rPr lang="en-US" sz="2000" dirty="0" smtClean="0">
                <a:solidFill>
                  <a:srgbClr val="660066"/>
                </a:solidFill>
              </a:rPr>
              <a:t>else</a:t>
            </a:r>
            <a:r>
              <a:rPr lang="en-US" sz="2000" dirty="0" smtClean="0"/>
              <a:t>:</a:t>
            </a:r>
          </a:p>
          <a:p>
            <a:r>
              <a:rPr lang="en-US" sz="2000" dirty="0" smtClean="0">
                <a:solidFill>
                  <a:srgbClr val="008000"/>
                </a:solidFill>
              </a:rPr>
              <a:t>      value</a:t>
            </a:r>
            <a:r>
              <a:rPr lang="en-US" sz="2000" dirty="0" smtClean="0"/>
              <a:t> = -∞</a:t>
            </a:r>
          </a:p>
          <a:p>
            <a:r>
              <a:rPr lang="en-US" sz="2000" dirty="0" smtClean="0">
                <a:solidFill>
                  <a:srgbClr val="660066"/>
                </a:solidFill>
              </a:rPr>
              <a:t>      for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660066"/>
                </a:solidFill>
              </a:rPr>
              <a:t>all</a:t>
            </a:r>
            <a:r>
              <a:rPr lang="en-US" sz="2000" dirty="0" smtClean="0"/>
              <a:t> actions </a:t>
            </a:r>
            <a:r>
              <a:rPr lang="en-US" sz="2000" dirty="0" smtClean="0">
                <a:solidFill>
                  <a:srgbClr val="008000"/>
                </a:solidFill>
              </a:rPr>
              <a:t>a</a:t>
            </a:r>
            <a:r>
              <a:rPr lang="en-US" sz="2000" dirty="0" smtClean="0"/>
              <a:t> in </a:t>
            </a:r>
            <a:r>
              <a:rPr lang="en-US" sz="2000" dirty="0" err="1" smtClean="0">
                <a:solidFill>
                  <a:srgbClr val="0000FF"/>
                </a:solidFill>
              </a:rPr>
              <a:t>actions</a:t>
            </a:r>
            <a:r>
              <a:rPr lang="en-US" sz="2000" dirty="0" err="1" smtClean="0"/>
              <a:t>(</a:t>
            </a:r>
            <a:r>
              <a:rPr lang="en-US" sz="2000" dirty="0" err="1" smtClean="0">
                <a:solidFill>
                  <a:srgbClr val="008000"/>
                </a:solidFill>
              </a:rPr>
              <a:t>state</a:t>
            </a:r>
            <a:r>
              <a:rPr lang="en-US" sz="2000" dirty="0" smtClean="0"/>
              <a:t>):</a:t>
            </a:r>
          </a:p>
          <a:p>
            <a:r>
              <a:rPr lang="en-US" sz="2000" dirty="0" smtClean="0"/>
              <a:t>         </a:t>
            </a:r>
            <a:r>
              <a:rPr lang="en-US" sz="2000" dirty="0" smtClean="0">
                <a:solidFill>
                  <a:srgbClr val="008000"/>
                </a:solidFill>
              </a:rPr>
              <a:t>value</a:t>
            </a:r>
            <a:r>
              <a:rPr lang="en-US" sz="2000" dirty="0" smtClean="0"/>
              <a:t> = </a:t>
            </a:r>
            <a:r>
              <a:rPr lang="en-US" sz="2000" dirty="0" err="1" smtClean="0">
                <a:solidFill>
                  <a:srgbClr val="0000FF"/>
                </a:solidFill>
              </a:rPr>
              <a:t>max</a:t>
            </a:r>
            <a:r>
              <a:rPr lang="en-US" sz="2000" dirty="0" err="1" smtClean="0"/>
              <a:t>(</a:t>
            </a:r>
            <a:r>
              <a:rPr lang="en-US" sz="2000" dirty="0" err="1" smtClean="0">
                <a:solidFill>
                  <a:srgbClr val="008000"/>
                </a:solidFill>
              </a:rPr>
              <a:t>value</a:t>
            </a:r>
            <a:r>
              <a:rPr lang="en-US" sz="2000" dirty="0" smtClean="0"/>
              <a:t>, </a:t>
            </a:r>
            <a:r>
              <a:rPr lang="en-US" sz="2000" dirty="0" err="1" smtClean="0">
                <a:solidFill>
                  <a:srgbClr val="0000FF"/>
                </a:solidFill>
              </a:rPr>
              <a:t>minValue</a:t>
            </a:r>
            <a:r>
              <a:rPr lang="en-US" sz="2000" dirty="0" err="1" smtClean="0"/>
              <a:t>(</a:t>
            </a:r>
            <a:r>
              <a:rPr lang="en-US" sz="2000" dirty="0" err="1" smtClean="0">
                <a:solidFill>
                  <a:srgbClr val="0000FF"/>
                </a:solidFill>
              </a:rPr>
              <a:t>result</a:t>
            </a:r>
            <a:r>
              <a:rPr lang="en-US" sz="2000" dirty="0" err="1" smtClean="0"/>
              <a:t>(</a:t>
            </a:r>
            <a:r>
              <a:rPr lang="en-US" sz="2000" dirty="0" err="1" smtClean="0">
                <a:solidFill>
                  <a:srgbClr val="008000"/>
                </a:solidFill>
              </a:rPr>
              <a:t>state</a:t>
            </a:r>
            <a:r>
              <a:rPr lang="en-US" sz="2000" dirty="0" err="1" smtClean="0"/>
              <a:t>,</a:t>
            </a:r>
            <a:r>
              <a:rPr lang="en-US" sz="2000" dirty="0" err="1" smtClean="0">
                <a:solidFill>
                  <a:srgbClr val="008000"/>
                </a:solidFill>
              </a:rPr>
              <a:t>a</a:t>
            </a:r>
            <a:r>
              <a:rPr lang="en-US" sz="2000" dirty="0" smtClean="0"/>
              <a:t>), alpha, beta)</a:t>
            </a:r>
          </a:p>
          <a:p>
            <a:r>
              <a:rPr lang="en-US" sz="2000" dirty="0" smtClean="0"/>
              <a:t>         </a:t>
            </a:r>
            <a:r>
              <a:rPr lang="en-US" sz="2000" dirty="0" smtClean="0">
                <a:solidFill>
                  <a:srgbClr val="660066"/>
                </a:solidFill>
              </a:rPr>
              <a:t>if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8000"/>
                </a:solidFill>
              </a:rPr>
              <a:t>value</a:t>
            </a:r>
            <a:r>
              <a:rPr lang="en-US" sz="2000" dirty="0" smtClean="0"/>
              <a:t> &gt;= </a:t>
            </a:r>
            <a:r>
              <a:rPr lang="en-US" sz="2000" dirty="0" smtClean="0">
                <a:solidFill>
                  <a:srgbClr val="008000"/>
                </a:solidFill>
              </a:rPr>
              <a:t>beta</a:t>
            </a:r>
            <a:r>
              <a:rPr lang="en-US" sz="2000" dirty="0" smtClean="0"/>
              <a:t>:</a:t>
            </a:r>
          </a:p>
          <a:p>
            <a:r>
              <a:rPr lang="en-US" sz="2000" dirty="0" smtClean="0"/>
              <a:t>            </a:t>
            </a:r>
            <a:r>
              <a:rPr lang="en-US" sz="2000" dirty="0" smtClean="0">
                <a:solidFill>
                  <a:srgbClr val="660066"/>
                </a:solidFill>
              </a:rPr>
              <a:t>return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8000"/>
                </a:solidFill>
              </a:rPr>
              <a:t>value</a:t>
            </a:r>
            <a:r>
              <a:rPr lang="en-US" sz="2000" dirty="0" smtClean="0"/>
              <a:t> # prune!</a:t>
            </a:r>
          </a:p>
          <a:p>
            <a:r>
              <a:rPr lang="en-US" sz="2000" dirty="0" smtClean="0"/>
              <a:t>         </a:t>
            </a:r>
            <a:r>
              <a:rPr lang="en-US" sz="2000" dirty="0" smtClean="0">
                <a:solidFill>
                  <a:srgbClr val="008000"/>
                </a:solidFill>
              </a:rPr>
              <a:t>alpha</a:t>
            </a:r>
            <a:r>
              <a:rPr lang="en-US" sz="2000" dirty="0" smtClean="0"/>
              <a:t> = </a:t>
            </a:r>
            <a:r>
              <a:rPr lang="en-US" sz="2000" dirty="0" err="1" smtClean="0">
                <a:solidFill>
                  <a:srgbClr val="0000FF"/>
                </a:solidFill>
              </a:rPr>
              <a:t>max</a:t>
            </a:r>
            <a:r>
              <a:rPr lang="en-US" sz="2000" dirty="0" err="1" smtClean="0"/>
              <a:t>(</a:t>
            </a:r>
            <a:r>
              <a:rPr lang="en-US" sz="2000" dirty="0" err="1" smtClean="0">
                <a:solidFill>
                  <a:srgbClr val="008000"/>
                </a:solidFill>
              </a:rPr>
              <a:t>alpha</a:t>
            </a:r>
            <a:r>
              <a:rPr lang="en-US" sz="2000" dirty="0" smtClean="0"/>
              <a:t>, </a:t>
            </a:r>
            <a:r>
              <a:rPr lang="en-US" sz="2000" dirty="0" smtClean="0">
                <a:solidFill>
                  <a:srgbClr val="008000"/>
                </a:solidFill>
              </a:rPr>
              <a:t>value</a:t>
            </a:r>
            <a:r>
              <a:rPr lang="en-US" sz="2000" dirty="0" smtClean="0"/>
              <a:t>) # update alpha </a:t>
            </a:r>
          </a:p>
          <a:p>
            <a:r>
              <a:rPr lang="en-US" sz="2000" dirty="0" smtClean="0"/>
              <a:t>      </a:t>
            </a:r>
            <a:r>
              <a:rPr lang="en-US" sz="2000" dirty="0" smtClean="0">
                <a:solidFill>
                  <a:srgbClr val="660066"/>
                </a:solidFill>
              </a:rPr>
              <a:t>return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8000"/>
                </a:solidFill>
              </a:rPr>
              <a:t>value</a:t>
            </a:r>
            <a:r>
              <a:rPr lang="en-US" sz="2000" dirty="0" smtClean="0"/>
              <a:t>              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533400" y="3124200"/>
            <a:ext cx="7239000" cy="914400"/>
          </a:xfrm>
          <a:prstGeom prst="rect">
            <a:avLst/>
          </a:prstGeom>
          <a:solidFill>
            <a:srgbClr val="FF0000">
              <a:alpha val="18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2000" y="5029200"/>
            <a:ext cx="6553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We’re making a decision for MAX.  </a:t>
            </a:r>
          </a:p>
          <a:p>
            <a:pPr>
              <a:buFont typeface="Arial"/>
              <a:buChar char="•"/>
            </a:pPr>
            <a:r>
              <a:rPr lang="en-US" dirty="0" smtClean="0"/>
              <a:t> When considering the </a:t>
            </a:r>
            <a:r>
              <a:rPr lang="en-US" dirty="0" err="1" smtClean="0"/>
              <a:t>MIN’s</a:t>
            </a:r>
            <a:r>
              <a:rPr lang="en-US" dirty="0" smtClean="0"/>
              <a:t> choices, if we find a value that is greater than beta, stop, because MIN won’t make this choice</a:t>
            </a:r>
          </a:p>
          <a:p>
            <a:pPr>
              <a:buFont typeface="Arial"/>
              <a:buChar char="•"/>
            </a:pPr>
            <a:r>
              <a:rPr lang="en-US" dirty="0" smtClean="0"/>
              <a:t> if we find a better path than alpha, update alpha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914400"/>
            <a:ext cx="86106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660066"/>
                </a:solidFill>
              </a:rPr>
              <a:t>def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minValue</a:t>
            </a:r>
            <a:r>
              <a:rPr lang="en-US" sz="2000" dirty="0" err="1" smtClean="0"/>
              <a:t>(</a:t>
            </a:r>
            <a:r>
              <a:rPr lang="en-US" sz="2000" dirty="0" err="1" smtClean="0">
                <a:solidFill>
                  <a:srgbClr val="008000"/>
                </a:solidFill>
              </a:rPr>
              <a:t>state</a:t>
            </a:r>
            <a:r>
              <a:rPr lang="en-US" sz="2000" dirty="0" smtClean="0">
                <a:solidFill>
                  <a:srgbClr val="008000"/>
                </a:solidFill>
              </a:rPr>
              <a:t>, alpha, beta</a:t>
            </a:r>
            <a:r>
              <a:rPr lang="en-US" sz="2000" dirty="0" smtClean="0"/>
              <a:t>):</a:t>
            </a:r>
          </a:p>
          <a:p>
            <a:r>
              <a:rPr lang="en-US" sz="2000" dirty="0" smtClean="0"/>
              <a:t>   </a:t>
            </a:r>
            <a:r>
              <a:rPr lang="en-US" sz="2000" dirty="0" smtClean="0">
                <a:solidFill>
                  <a:srgbClr val="660066"/>
                </a:solidFill>
              </a:rPr>
              <a:t>if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8000"/>
                </a:solidFill>
              </a:rPr>
              <a:t>state</a:t>
            </a:r>
            <a:r>
              <a:rPr lang="en-US" sz="2000" dirty="0" smtClean="0"/>
              <a:t> is terminal:</a:t>
            </a:r>
          </a:p>
          <a:p>
            <a:r>
              <a:rPr lang="en-US" sz="2000" dirty="0" smtClean="0"/>
              <a:t>      return </a:t>
            </a:r>
            <a:r>
              <a:rPr lang="en-US" sz="2000" dirty="0" err="1" smtClean="0">
                <a:solidFill>
                  <a:srgbClr val="0000FF"/>
                </a:solidFill>
              </a:rPr>
              <a:t>utility</a:t>
            </a:r>
            <a:r>
              <a:rPr lang="en-US" sz="2000" dirty="0" err="1" smtClean="0"/>
              <a:t>(</a:t>
            </a:r>
            <a:r>
              <a:rPr lang="en-US" sz="2000" dirty="0" err="1" smtClean="0">
                <a:solidFill>
                  <a:srgbClr val="008000"/>
                </a:solidFill>
              </a:rPr>
              <a:t>state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   </a:t>
            </a:r>
            <a:r>
              <a:rPr lang="en-US" sz="2000" dirty="0" smtClean="0">
                <a:solidFill>
                  <a:srgbClr val="660066"/>
                </a:solidFill>
              </a:rPr>
              <a:t>else</a:t>
            </a:r>
            <a:r>
              <a:rPr lang="en-US" sz="2000" dirty="0" smtClean="0"/>
              <a:t>:</a:t>
            </a:r>
          </a:p>
          <a:p>
            <a:r>
              <a:rPr lang="en-US" sz="2000" dirty="0" smtClean="0">
                <a:solidFill>
                  <a:srgbClr val="008000"/>
                </a:solidFill>
              </a:rPr>
              <a:t>      value</a:t>
            </a:r>
            <a:r>
              <a:rPr lang="en-US" sz="2000" dirty="0" smtClean="0"/>
              <a:t> = +∞</a:t>
            </a:r>
          </a:p>
          <a:p>
            <a:r>
              <a:rPr lang="en-US" sz="2000" dirty="0" smtClean="0">
                <a:solidFill>
                  <a:srgbClr val="660066"/>
                </a:solidFill>
              </a:rPr>
              <a:t>      for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660066"/>
                </a:solidFill>
              </a:rPr>
              <a:t>all</a:t>
            </a:r>
            <a:r>
              <a:rPr lang="en-US" sz="2000" dirty="0" smtClean="0"/>
              <a:t> actions </a:t>
            </a:r>
            <a:r>
              <a:rPr lang="en-US" sz="2000" dirty="0" smtClean="0">
                <a:solidFill>
                  <a:srgbClr val="008000"/>
                </a:solidFill>
              </a:rPr>
              <a:t>a</a:t>
            </a:r>
            <a:r>
              <a:rPr lang="en-US" sz="2000" dirty="0" smtClean="0"/>
              <a:t> in </a:t>
            </a:r>
            <a:r>
              <a:rPr lang="en-US" sz="2000" dirty="0" err="1" smtClean="0">
                <a:solidFill>
                  <a:srgbClr val="0000FF"/>
                </a:solidFill>
              </a:rPr>
              <a:t>actions</a:t>
            </a:r>
            <a:r>
              <a:rPr lang="en-US" sz="2000" dirty="0" err="1" smtClean="0"/>
              <a:t>(</a:t>
            </a:r>
            <a:r>
              <a:rPr lang="en-US" sz="2000" dirty="0" err="1" smtClean="0">
                <a:solidFill>
                  <a:srgbClr val="008000"/>
                </a:solidFill>
              </a:rPr>
              <a:t>state</a:t>
            </a:r>
            <a:r>
              <a:rPr lang="en-US" sz="2000" dirty="0" smtClean="0"/>
              <a:t>):</a:t>
            </a:r>
          </a:p>
          <a:p>
            <a:r>
              <a:rPr lang="en-US" sz="2000" dirty="0" smtClean="0"/>
              <a:t>         </a:t>
            </a:r>
            <a:r>
              <a:rPr lang="en-US" sz="2000" dirty="0" smtClean="0">
                <a:solidFill>
                  <a:srgbClr val="008000"/>
                </a:solidFill>
              </a:rPr>
              <a:t>value</a:t>
            </a:r>
            <a:r>
              <a:rPr lang="en-US" sz="2000" dirty="0" smtClean="0"/>
              <a:t> = </a:t>
            </a:r>
            <a:r>
              <a:rPr lang="en-US" sz="2000" dirty="0" err="1" smtClean="0">
                <a:solidFill>
                  <a:srgbClr val="0000FF"/>
                </a:solidFill>
              </a:rPr>
              <a:t>min</a:t>
            </a:r>
            <a:r>
              <a:rPr lang="en-US" sz="2000" dirty="0" err="1" smtClean="0"/>
              <a:t>(</a:t>
            </a:r>
            <a:r>
              <a:rPr lang="en-US" sz="2000" dirty="0" err="1" smtClean="0">
                <a:solidFill>
                  <a:srgbClr val="008000"/>
                </a:solidFill>
              </a:rPr>
              <a:t>value</a:t>
            </a:r>
            <a:r>
              <a:rPr lang="en-US" sz="2000" dirty="0" smtClean="0"/>
              <a:t>, </a:t>
            </a:r>
            <a:r>
              <a:rPr lang="en-US" sz="2000" dirty="0" err="1" smtClean="0">
                <a:solidFill>
                  <a:srgbClr val="0000FF"/>
                </a:solidFill>
              </a:rPr>
              <a:t>maxValue</a:t>
            </a:r>
            <a:r>
              <a:rPr lang="en-US" sz="2000" dirty="0" err="1" smtClean="0"/>
              <a:t>(</a:t>
            </a:r>
            <a:r>
              <a:rPr lang="en-US" sz="2000" dirty="0" err="1" smtClean="0">
                <a:solidFill>
                  <a:srgbClr val="0000FF"/>
                </a:solidFill>
              </a:rPr>
              <a:t>result</a:t>
            </a:r>
            <a:r>
              <a:rPr lang="en-US" sz="2000" dirty="0" err="1" smtClean="0"/>
              <a:t>(</a:t>
            </a:r>
            <a:r>
              <a:rPr lang="en-US" sz="2000" dirty="0" err="1" smtClean="0">
                <a:solidFill>
                  <a:srgbClr val="008000"/>
                </a:solidFill>
              </a:rPr>
              <a:t>state</a:t>
            </a:r>
            <a:r>
              <a:rPr lang="en-US" sz="2000" dirty="0" err="1" smtClean="0"/>
              <a:t>,</a:t>
            </a:r>
            <a:r>
              <a:rPr lang="en-US" sz="2000" dirty="0" err="1" smtClean="0">
                <a:solidFill>
                  <a:srgbClr val="008000"/>
                </a:solidFill>
              </a:rPr>
              <a:t>a</a:t>
            </a:r>
            <a:r>
              <a:rPr lang="en-US" sz="2000" dirty="0" smtClean="0"/>
              <a:t>), alpha, beta)</a:t>
            </a:r>
          </a:p>
          <a:p>
            <a:r>
              <a:rPr lang="en-US" sz="2000" dirty="0" smtClean="0"/>
              <a:t>         </a:t>
            </a:r>
            <a:r>
              <a:rPr lang="en-US" sz="2000" dirty="0" smtClean="0">
                <a:solidFill>
                  <a:srgbClr val="660066"/>
                </a:solidFill>
              </a:rPr>
              <a:t>if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8000"/>
                </a:solidFill>
              </a:rPr>
              <a:t>value</a:t>
            </a:r>
            <a:r>
              <a:rPr lang="en-US" sz="2000" dirty="0" smtClean="0"/>
              <a:t> &lt;= </a:t>
            </a:r>
            <a:r>
              <a:rPr lang="en-US" sz="2000" dirty="0" smtClean="0">
                <a:solidFill>
                  <a:srgbClr val="008000"/>
                </a:solidFill>
              </a:rPr>
              <a:t>alpha</a:t>
            </a:r>
            <a:r>
              <a:rPr lang="en-US" sz="2000" dirty="0" smtClean="0"/>
              <a:t>:</a:t>
            </a:r>
          </a:p>
          <a:p>
            <a:r>
              <a:rPr lang="en-US" sz="2000" dirty="0" smtClean="0"/>
              <a:t>            </a:t>
            </a:r>
            <a:r>
              <a:rPr lang="en-US" sz="2000" dirty="0" smtClean="0">
                <a:solidFill>
                  <a:srgbClr val="660066"/>
                </a:solidFill>
              </a:rPr>
              <a:t>return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8000"/>
                </a:solidFill>
              </a:rPr>
              <a:t>value</a:t>
            </a:r>
            <a:r>
              <a:rPr lang="en-US" sz="2000" dirty="0" smtClean="0"/>
              <a:t> # prune!</a:t>
            </a:r>
          </a:p>
          <a:p>
            <a:r>
              <a:rPr lang="en-US" sz="2000" dirty="0" smtClean="0"/>
              <a:t>         </a:t>
            </a:r>
            <a:r>
              <a:rPr lang="en-US" sz="2000" dirty="0" smtClean="0">
                <a:solidFill>
                  <a:srgbClr val="008000"/>
                </a:solidFill>
              </a:rPr>
              <a:t>beta</a:t>
            </a:r>
            <a:r>
              <a:rPr lang="en-US" sz="2000" dirty="0" smtClean="0"/>
              <a:t> = </a:t>
            </a:r>
            <a:r>
              <a:rPr lang="en-US" sz="2000" dirty="0" err="1" smtClean="0">
                <a:solidFill>
                  <a:srgbClr val="0000FF"/>
                </a:solidFill>
              </a:rPr>
              <a:t>min</a:t>
            </a:r>
            <a:r>
              <a:rPr lang="en-US" sz="2000" dirty="0" err="1" smtClean="0"/>
              <a:t>(</a:t>
            </a:r>
            <a:r>
              <a:rPr lang="en-US" sz="2000" dirty="0" err="1" smtClean="0">
                <a:solidFill>
                  <a:srgbClr val="008000"/>
                </a:solidFill>
              </a:rPr>
              <a:t>beta</a:t>
            </a:r>
            <a:r>
              <a:rPr lang="en-US" sz="2000" dirty="0" smtClean="0"/>
              <a:t>, </a:t>
            </a:r>
            <a:r>
              <a:rPr lang="en-US" sz="2000" dirty="0" smtClean="0">
                <a:solidFill>
                  <a:srgbClr val="008000"/>
                </a:solidFill>
              </a:rPr>
              <a:t>value</a:t>
            </a:r>
            <a:r>
              <a:rPr lang="en-US" sz="2000" dirty="0" smtClean="0"/>
              <a:t>) # update alpha </a:t>
            </a:r>
          </a:p>
          <a:p>
            <a:r>
              <a:rPr lang="en-US" sz="2000" dirty="0" smtClean="0"/>
              <a:t>      </a:t>
            </a:r>
            <a:r>
              <a:rPr lang="en-US" sz="2000" dirty="0" smtClean="0">
                <a:solidFill>
                  <a:srgbClr val="660066"/>
                </a:solidFill>
              </a:rPr>
              <a:t>return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8000"/>
                </a:solidFill>
              </a:rPr>
              <a:t>value</a:t>
            </a:r>
            <a:r>
              <a:rPr lang="en-US" sz="2000" dirty="0" smtClean="0"/>
              <a:t>              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533400" y="3124200"/>
            <a:ext cx="7239000" cy="914400"/>
          </a:xfrm>
          <a:prstGeom prst="rect">
            <a:avLst/>
          </a:prstGeom>
          <a:solidFill>
            <a:srgbClr val="FF0000">
              <a:alpha val="18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2000" y="5029200"/>
            <a:ext cx="6553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We’re making a decision for MIN.  </a:t>
            </a:r>
          </a:p>
          <a:p>
            <a:pPr>
              <a:buFont typeface="Arial"/>
              <a:buChar char="•"/>
            </a:pPr>
            <a:r>
              <a:rPr lang="en-US" dirty="0" smtClean="0"/>
              <a:t> When considering the </a:t>
            </a:r>
            <a:r>
              <a:rPr lang="en-US" dirty="0" err="1" smtClean="0"/>
              <a:t>MAX’s</a:t>
            </a:r>
            <a:r>
              <a:rPr lang="en-US" dirty="0" smtClean="0"/>
              <a:t> choices, if we find a value that is less than alpha, stop, because MAX won’t make this choice</a:t>
            </a:r>
          </a:p>
          <a:p>
            <a:pPr>
              <a:buFont typeface="Arial"/>
              <a:buChar char="•"/>
            </a:pPr>
            <a:r>
              <a:rPr lang="en-US" dirty="0" smtClean="0"/>
              <a:t> if we find a better path than beta for MIN, update beta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Baby NIM2: take 1, 2 or 3 sticks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3962400" y="1219200"/>
            <a:ext cx="609600" cy="609600"/>
            <a:chOff x="3886200" y="1143000"/>
            <a:chExt cx="609600" cy="609600"/>
          </a:xfrm>
        </p:grpSpPr>
        <p:sp>
          <p:nvSpPr>
            <p:cNvPr id="5" name="Oval 4"/>
            <p:cNvSpPr/>
            <p:nvPr/>
          </p:nvSpPr>
          <p:spPr bwMode="auto">
            <a:xfrm>
              <a:off x="3886200" y="11430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" pitchFamily="-111" charset="0"/>
                <a:cs typeface="Arial" pitchFamily="-111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038600" y="1219200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6</a:t>
              </a:r>
              <a:endParaRPr lang="en-US" sz="2400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Effectiveness of pruning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Notice that as we gain more information about the state of things, we’re more likely to prune</a:t>
            </a:r>
          </a:p>
          <a:p>
            <a:r>
              <a:rPr lang="en-US" dirty="0" smtClean="0"/>
              <a:t>What affects the performance of pruning?</a:t>
            </a:r>
          </a:p>
          <a:p>
            <a:pPr lvl="1"/>
            <a:r>
              <a:rPr lang="en-US" dirty="0" smtClean="0"/>
              <a:t>key: which order we visit the states</a:t>
            </a:r>
          </a:p>
          <a:p>
            <a:pPr lvl="1"/>
            <a:r>
              <a:rPr lang="en-US" dirty="0" smtClean="0"/>
              <a:t>can try and order them so as to improve pruning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games: game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single-player vs. 2-player vs. multiplayer</a:t>
            </a:r>
          </a:p>
          <a:p>
            <a:r>
              <a:rPr lang="en-US" dirty="0" smtClean="0"/>
              <a:t>Fully observable (perfect information) vs. partially observable</a:t>
            </a:r>
          </a:p>
          <a:p>
            <a:r>
              <a:rPr lang="en-US" dirty="0" smtClean="0"/>
              <a:t>Discrete vs. </a:t>
            </a:r>
            <a:r>
              <a:rPr lang="en-US" dirty="0" smtClean="0"/>
              <a:t>continuous</a:t>
            </a:r>
          </a:p>
          <a:p>
            <a:r>
              <a:rPr lang="en-US" dirty="0" smtClean="0"/>
              <a:t>real-time vs. turn-based</a:t>
            </a:r>
          </a:p>
          <a:p>
            <a:r>
              <a:rPr lang="en-US" dirty="0" smtClean="0"/>
              <a:t>deterministic vs. non-deterministic (chance)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Effectiveness of pruning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perfect state ordering:</a:t>
            </a:r>
          </a:p>
          <a:p>
            <a:pPr lvl="1"/>
            <a:r>
              <a:rPr lang="en-US" dirty="0" err="1" smtClean="0"/>
              <a:t>O(b</a:t>
            </a:r>
            <a:r>
              <a:rPr lang="en-US" baseline="30000" dirty="0" err="1" smtClean="0"/>
              <a:t>m</a:t>
            </a:r>
            <a:r>
              <a:rPr lang="en-US" dirty="0" smtClean="0"/>
              <a:t>) becomes O(b</a:t>
            </a:r>
            <a:r>
              <a:rPr lang="en-US" baseline="30000" dirty="0" smtClean="0"/>
              <a:t>m/2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We can solve a tree twice as deep!</a:t>
            </a:r>
          </a:p>
          <a:p>
            <a:r>
              <a:rPr lang="en-US" dirty="0" smtClean="0"/>
              <a:t>Random order:</a:t>
            </a:r>
          </a:p>
          <a:p>
            <a:pPr lvl="1"/>
            <a:r>
              <a:rPr lang="en-US" dirty="0" err="1" smtClean="0"/>
              <a:t>O(b</a:t>
            </a:r>
            <a:r>
              <a:rPr lang="en-US" baseline="30000" dirty="0" err="1" smtClean="0"/>
              <a:t>m</a:t>
            </a:r>
            <a:r>
              <a:rPr lang="en-US" dirty="0" smtClean="0"/>
              <a:t>) becomes O(b</a:t>
            </a:r>
            <a:r>
              <a:rPr lang="en-US" baseline="30000" dirty="0" smtClean="0"/>
              <a:t>3m/4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still pretty good</a:t>
            </a:r>
          </a:p>
          <a:p>
            <a:r>
              <a:rPr lang="en-US" dirty="0" smtClean="0"/>
              <a:t>For chess using a basic ordering</a:t>
            </a:r>
          </a:p>
          <a:p>
            <a:pPr lvl="1"/>
            <a:r>
              <a:rPr lang="en-US" dirty="0" smtClean="0"/>
              <a:t>Within a factor of 2 </a:t>
            </a:r>
            <a:r>
              <a:rPr lang="en-US" smtClean="0"/>
              <a:t>of O(b</a:t>
            </a:r>
            <a:r>
              <a:rPr lang="en-US" baseline="30000" smtClean="0"/>
              <a:t>m/2</a:t>
            </a:r>
            <a:r>
              <a:rPr lang="en-US" smtClean="0"/>
              <a:t>)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57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>
                <a:solidFill>
                  <a:schemeClr val="tx1"/>
                </a:solidFill>
              </a:rPr>
              <a:t>Strategic thinking = intelligence</a:t>
            </a:r>
          </a:p>
        </p:txBody>
      </p:sp>
      <p:sp>
        <p:nvSpPr>
          <p:cNvPr id="23555" name="Text Box 5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74003"/>
            <a:ext cx="85344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dirty="0" smtClean="0">
                <a:latin typeface="Times New Roman" charset="0"/>
                <a:ea typeface="ＭＳ Ｐゴシック" charset="-128"/>
                <a:cs typeface="ＭＳ Ｐゴシック" charset="-128"/>
              </a:rPr>
              <a:t>For reasons previously stated, two</a:t>
            </a:r>
            <a:r>
              <a:rPr lang="en-US" sz="2800" dirty="0">
                <a:latin typeface="Times New Roman" charset="0"/>
                <a:ea typeface="ＭＳ Ｐゴシック" charset="-128"/>
                <a:cs typeface="ＭＳ Ｐゴシック" charset="-128"/>
              </a:rPr>
              <a:t>-player games have been </a:t>
            </a:r>
            <a:r>
              <a:rPr lang="en-US" sz="2800" dirty="0" smtClean="0">
                <a:latin typeface="Times New Roman" charset="0"/>
                <a:ea typeface="ＭＳ Ｐゴシック" charset="-128"/>
                <a:cs typeface="ＭＳ Ｐゴシック" charset="-128"/>
              </a:rPr>
              <a:t>a </a:t>
            </a:r>
            <a:r>
              <a:rPr lang="en-US" sz="2800" dirty="0">
                <a:latin typeface="Times New Roman" charset="0"/>
                <a:ea typeface="ＭＳ Ｐゴシック" charset="-128"/>
                <a:cs typeface="ＭＳ Ｐゴシック" charset="-128"/>
              </a:rPr>
              <a:t>focus of </a:t>
            </a:r>
            <a:r>
              <a:rPr lang="en-US" sz="2800" dirty="0" smtClean="0">
                <a:latin typeface="Times New Roman" charset="0"/>
                <a:ea typeface="ＭＳ Ｐゴシック" charset="-128"/>
                <a:cs typeface="ＭＳ Ｐゴシック" charset="-128"/>
              </a:rPr>
              <a:t>AI since its inception…</a:t>
            </a:r>
            <a:endParaRPr lang="en-US" sz="2800" dirty="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3556" name="Rectangle 49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435475" y="469900"/>
            <a:ext cx="1841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60000"/>
              </a:lnSpc>
              <a:spcBef>
                <a:spcPct val="50000"/>
              </a:spcBef>
            </a:pPr>
            <a:endParaRPr lang="en-US" sz="420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3557" name="Text Box 50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116388" y="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2400">
                <a:ea typeface="ＭＳ Ｐゴシック" charset="-128"/>
                <a:cs typeface="ＭＳ Ｐゴシック" charset="-128"/>
              </a:rPr>
              <a:t>?</a:t>
            </a:r>
            <a:endParaRPr lang="en-US" sz="2400">
              <a:latin typeface="Times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3400" y="3276600"/>
            <a:ext cx="1371600" cy="17653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286000" y="3657600"/>
            <a:ext cx="6705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Begs the question: Is strategic thinking the same as intelligence?</a:t>
            </a:r>
            <a:endParaRPr lang="en-US" sz="32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57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>
                <a:solidFill>
                  <a:schemeClr val="tx1"/>
                </a:solidFill>
              </a:rPr>
              <a:t>Strategic thinking = intelligence</a:t>
            </a:r>
          </a:p>
        </p:txBody>
      </p:sp>
      <p:sp>
        <p:nvSpPr>
          <p:cNvPr id="23556" name="Rectangle 49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435475" y="469900"/>
            <a:ext cx="1841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60000"/>
              </a:lnSpc>
              <a:spcBef>
                <a:spcPct val="50000"/>
              </a:spcBef>
            </a:pPr>
            <a:endParaRPr lang="en-US" sz="420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3557" name="Text Box 50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116388" y="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2400">
                <a:ea typeface="ＭＳ Ｐゴシック" charset="-128"/>
                <a:cs typeface="ＭＳ Ｐゴシック" charset="-128"/>
              </a:rPr>
              <a:t>?</a:t>
            </a:r>
            <a:endParaRPr lang="en-US" sz="2400">
              <a:latin typeface="Times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3558" name="Text Box 5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3881437"/>
            <a:ext cx="1752600" cy="476250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400">
                <a:solidFill>
                  <a:schemeClr val="accent2"/>
                </a:solidFill>
                <a:latin typeface="Times" charset="0"/>
                <a:ea typeface="ＭＳ Ｐゴシック" charset="-128"/>
                <a:cs typeface="ＭＳ Ｐゴシック" charset="-128"/>
              </a:rPr>
              <a:t>humans</a:t>
            </a:r>
          </a:p>
        </p:txBody>
      </p:sp>
      <p:sp>
        <p:nvSpPr>
          <p:cNvPr id="23559" name="Text Box 52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400800" y="3881437"/>
            <a:ext cx="1752600" cy="476250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400">
                <a:solidFill>
                  <a:schemeClr val="accent2"/>
                </a:solidFill>
                <a:latin typeface="Times" charset="0"/>
                <a:ea typeface="ＭＳ Ｐゴシック" charset="-128"/>
                <a:cs typeface="ＭＳ Ｐゴシック" charset="-128"/>
              </a:rPr>
              <a:t>computers </a:t>
            </a:r>
          </a:p>
        </p:txBody>
      </p:sp>
      <p:sp>
        <p:nvSpPr>
          <p:cNvPr id="23560" name="Text Box 53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57200" y="4567237"/>
            <a:ext cx="2667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good at evaluating the strength of a board for a player</a:t>
            </a:r>
          </a:p>
        </p:txBody>
      </p:sp>
      <p:sp>
        <p:nvSpPr>
          <p:cNvPr id="23561" name="Text Box 54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715000" y="4567237"/>
            <a:ext cx="29718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good at looking ahead in the game to find winning combinations of moves</a:t>
            </a:r>
          </a:p>
        </p:txBody>
      </p:sp>
      <p:sp>
        <p:nvSpPr>
          <p:cNvPr id="23562" name="Text Box 55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381000" y="1484293"/>
            <a:ext cx="85344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dirty="0">
                <a:latin typeface="Times New Roman" charset="0"/>
                <a:ea typeface="ＭＳ Ｐゴシック" charset="-128"/>
                <a:cs typeface="ＭＳ Ｐゴシック" charset="-128"/>
              </a:rPr>
              <a:t>Humans and computers have different relative strengths in these games:</a:t>
            </a:r>
          </a:p>
        </p:txBody>
      </p:sp>
      <p:pic>
        <p:nvPicPr>
          <p:cNvPr id="23563" name="Picture 56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12"/>
          <a:srcRect/>
          <a:stretch>
            <a:fillRect/>
          </a:stretch>
        </p:blipFill>
        <p:spPr bwMode="auto">
          <a:xfrm>
            <a:off x="3205163" y="3200400"/>
            <a:ext cx="2471737" cy="247173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0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0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0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0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0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0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0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0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0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0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2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2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2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2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2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2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3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3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3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3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3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3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3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3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3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3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4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4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4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4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4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4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4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4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4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4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5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5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5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5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5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5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5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5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5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5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0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6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6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06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06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06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06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06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6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6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6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7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7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7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7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7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7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7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7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7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7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8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8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8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8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8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8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8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8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8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8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9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9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9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9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9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9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9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9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9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9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0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0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0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0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0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0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0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0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0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0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2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2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2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2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2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2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3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3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3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3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3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3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3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3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3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3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4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4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4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4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4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4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4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4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4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4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5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5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15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15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15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15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15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5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5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5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6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6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6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6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6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6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6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6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6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6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7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7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7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7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7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7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7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7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7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7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8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8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8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8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8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8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8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8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8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8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9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9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9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9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9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9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9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9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9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9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0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0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0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0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0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0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0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0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0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0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2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2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2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2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2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2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3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3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3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3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3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3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3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3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3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3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2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4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4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24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24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24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24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24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4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4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4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5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5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5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5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5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5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5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5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5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5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6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6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6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6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6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6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6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6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6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6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7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7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7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7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7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7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7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7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7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7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8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8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8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8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8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8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8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8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8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8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9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9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9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9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9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9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9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9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9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9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0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0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0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0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0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0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0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0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0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0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2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2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2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2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2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2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3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3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3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33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33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33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33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33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3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3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3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4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4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4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4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4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4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4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4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4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4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5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5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5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5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5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5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5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5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5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5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6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6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6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6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6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6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6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6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6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6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7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7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7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7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7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7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7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7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7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7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8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8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8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8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8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8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8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8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8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8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9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9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9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9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9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9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9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9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9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9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0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0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0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0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0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0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0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0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0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0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4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4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4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42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42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42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2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2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2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3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3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3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3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3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3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3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3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3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3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4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4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4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4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4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4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4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4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4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4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5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5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5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5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5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5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5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5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5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5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6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6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6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6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6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6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6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6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6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6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7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7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7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7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7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7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7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7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7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7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8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8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8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8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8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8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8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8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8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8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9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9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9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9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9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9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9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9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9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9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0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0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0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0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0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0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0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0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0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0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5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5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5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5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5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5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2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2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2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2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2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2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3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3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3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3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3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3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3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3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3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3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4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4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4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4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4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4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4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4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4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4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5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5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5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5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5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5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5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5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5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5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6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6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6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6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6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6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6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6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6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6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7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7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7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7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7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7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7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7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7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7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8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8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8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8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8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8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8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8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8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8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9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9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9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9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9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9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9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9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9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9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0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0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60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60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60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60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60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0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0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0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2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2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2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2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2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2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3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3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3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3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3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3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3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3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3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3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4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4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4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4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4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4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4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4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4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4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5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5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5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5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5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5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5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5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5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5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6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6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6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6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6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6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6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6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6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6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7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7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7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7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7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7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7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7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7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7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8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8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8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8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8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8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68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68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68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68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9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9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9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9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9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9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9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69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69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9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0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0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0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0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0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0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0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0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0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0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2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72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72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2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2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2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3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3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3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3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3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3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3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3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3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3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4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4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4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4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4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4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4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4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4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4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5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5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5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5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5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5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5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5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8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8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8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8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8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8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8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8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8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8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9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9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9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9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9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9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9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9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9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9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0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0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0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0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0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0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0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0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0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0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2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2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2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2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2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2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3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3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3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3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3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3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3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3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3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3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4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4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4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4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4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4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4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4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4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4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5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5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5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5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5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5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5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5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5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5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6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6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6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6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6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6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6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6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6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6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7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7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7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7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7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7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7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7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7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7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8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8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8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8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8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8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8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8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8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8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9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9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9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9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9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9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9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9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9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9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3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0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0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0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0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0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0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0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0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0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0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2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2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2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2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2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2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3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3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3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3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3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3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3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3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3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3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4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4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4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4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4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4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4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4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4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4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5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5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5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5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5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5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5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5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5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5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6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6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6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6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6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6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6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6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6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6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7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7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7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7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7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7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7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7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7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7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8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8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8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8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8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8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8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8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8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8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9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9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9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9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9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9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9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9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9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9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4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0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0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0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0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0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0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0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0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0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0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4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2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2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2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2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2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2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4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3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3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43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43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43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43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43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3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3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3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4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4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4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4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4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4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4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4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4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4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5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5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5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5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5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5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5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5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5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5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6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6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6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6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6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6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6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6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6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6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7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7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7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7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7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7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7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7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7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7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8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8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8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8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8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8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8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8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8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8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9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9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9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9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9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9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9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9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9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9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5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0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0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0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0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0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0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0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0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0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0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5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5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5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52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52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52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2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2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2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3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3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3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3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3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3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3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3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3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3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4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4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4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4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4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4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4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4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4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4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5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5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5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5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5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5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5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5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5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5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6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6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6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6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6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6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6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6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6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6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7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7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7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7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7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7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7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7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7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7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8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8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8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8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8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8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8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8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8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8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9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9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9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9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9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9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9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9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9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9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6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0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0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0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0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0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0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0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0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0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0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6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6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6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6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6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6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2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2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2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2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2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2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3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3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3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3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3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3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3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3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3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3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4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4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4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4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4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4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4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4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4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4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5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5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5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5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5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5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5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5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5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5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6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6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6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6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6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6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6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6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6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6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7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7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7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7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7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7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7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7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7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7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8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8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8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8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8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8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8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8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8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8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9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9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9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9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9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9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9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9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9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9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7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0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0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70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70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70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70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70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0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0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0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2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2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2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2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2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2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3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3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3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3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3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3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3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3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3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3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4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4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4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4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4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4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4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4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4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4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5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5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5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5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5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5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5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5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5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5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6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6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6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6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6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6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6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6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6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6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7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7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7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7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7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7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7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7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7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7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8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8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8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8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8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8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8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8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8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8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7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9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9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79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79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79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79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79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9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9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9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8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0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0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0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0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0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0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0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0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0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0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2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2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2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2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2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2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3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3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3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3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3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3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3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3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3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3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4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4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4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4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4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4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4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4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4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4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5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5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5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5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5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5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5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5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5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5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6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6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6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6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6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6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6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6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6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6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7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7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7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7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7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7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7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7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7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7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8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8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8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88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88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88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88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88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8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8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8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9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9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9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9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9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9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9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9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9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9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0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0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0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0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0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0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0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0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0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0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2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2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2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2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2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2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3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3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3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3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3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3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3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3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3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3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4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4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4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4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4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4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4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4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4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4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5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5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5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5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5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5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5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5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5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5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6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6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6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6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6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6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6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6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6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6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9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7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7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97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97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97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97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97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7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7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7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8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8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8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8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8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8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8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8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8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8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9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9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9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9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9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9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9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9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9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9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1" charset="0"/>
            <a:ea typeface="Arial" pitchFamily="-111" charset="0"/>
            <a:cs typeface="Arial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1" charset="0"/>
            <a:ea typeface="Arial" pitchFamily="-111" charset="0"/>
            <a:cs typeface="Arial" pitchFamily="-111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11240</TotalTime>
  <Words>4243</Words>
  <Application>Microsoft Macintosh PowerPoint</Application>
  <PresentationFormat>On-screen Show (4:3)</PresentationFormat>
  <Paragraphs>1679</Paragraphs>
  <Slides>70</Slides>
  <Notes>39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71" baseType="lpstr">
      <vt:lpstr>Default Design</vt:lpstr>
      <vt:lpstr>Slide 1</vt:lpstr>
      <vt:lpstr>Adversarial Search</vt:lpstr>
      <vt:lpstr>Admin</vt:lpstr>
      <vt:lpstr>A quick review of search</vt:lpstr>
      <vt:lpstr>Why should we study games?</vt:lpstr>
      <vt:lpstr>Types of games</vt:lpstr>
      <vt:lpstr>Types of games: game properties</vt:lpstr>
      <vt:lpstr>Strategic thinking = intelligence</vt:lpstr>
      <vt:lpstr>Strategic thinking = intelligence</vt:lpstr>
      <vt:lpstr>Strategic thinking = intelligence</vt:lpstr>
      <vt:lpstr>Slide 11</vt:lpstr>
      <vt:lpstr>How humans play games…</vt:lpstr>
      <vt:lpstr>People are still working on this problem…</vt:lpstr>
      <vt:lpstr>Tic Tac Toe as search</vt:lpstr>
      <vt:lpstr>Tic Tac Toe as search</vt:lpstr>
      <vt:lpstr>Tic Tac Toe as search</vt:lpstr>
      <vt:lpstr>Tic Tac Toe as search</vt:lpstr>
      <vt:lpstr>Defining the problem</vt:lpstr>
      <vt:lpstr>Slide 19</vt:lpstr>
      <vt:lpstr>Slide 20</vt:lpstr>
      <vt:lpstr>Slide 21</vt:lpstr>
      <vt:lpstr>Games vs. search problems?</vt:lpstr>
      <vt:lpstr>Back to Tic Tac TOe</vt:lpstr>
      <vt:lpstr>I’m X, what will ‘O’ do?</vt:lpstr>
      <vt:lpstr>Minimizing risk</vt:lpstr>
      <vt:lpstr>Optimal Strategy</vt:lpstr>
      <vt:lpstr>How can X play optimally?</vt:lpstr>
      <vt:lpstr>How can X play optimally?</vt:lpstr>
      <vt:lpstr>Minimax Algorithm: An Optimal Strategy</vt:lpstr>
      <vt:lpstr>Slide 30</vt:lpstr>
      <vt:lpstr>Baby Nim</vt:lpstr>
      <vt:lpstr>Baby Nim</vt:lpstr>
      <vt:lpstr>Baby Nim</vt:lpstr>
      <vt:lpstr>Baby Nim</vt:lpstr>
      <vt:lpstr>Baby Nim</vt:lpstr>
      <vt:lpstr>Baby Nim</vt:lpstr>
      <vt:lpstr>Baby Nim</vt:lpstr>
      <vt:lpstr>Baby Nim</vt:lpstr>
      <vt:lpstr>Baby Nim</vt:lpstr>
      <vt:lpstr>Baby Nim</vt:lpstr>
      <vt:lpstr>Baby Nim</vt:lpstr>
      <vt:lpstr>Baby Nim</vt:lpstr>
      <vt:lpstr>Baby Nim</vt:lpstr>
      <vt:lpstr>Baby Nim</vt:lpstr>
      <vt:lpstr>Minimax example 2</vt:lpstr>
      <vt:lpstr>Minimax example 2</vt:lpstr>
      <vt:lpstr>Properties of minimax</vt:lpstr>
      <vt:lpstr>Pruning: do we have to traverse the whole tree?</vt:lpstr>
      <vt:lpstr>Pruning: do we have to traverse the whole tree?</vt:lpstr>
      <vt:lpstr>Minimax example 2</vt:lpstr>
      <vt:lpstr>Minimax example 2</vt:lpstr>
      <vt:lpstr>Minimax example 2</vt:lpstr>
      <vt:lpstr>Minimax example 2</vt:lpstr>
      <vt:lpstr>Alpha-Beta pruning</vt:lpstr>
      <vt:lpstr>Alpha-Beta pruning</vt:lpstr>
      <vt:lpstr>Alpha-Beta pruning</vt:lpstr>
      <vt:lpstr>Alpha-Beta pruning</vt:lpstr>
      <vt:lpstr>Alpha-Beta Example (continued)</vt:lpstr>
      <vt:lpstr>Alpha-Beta Example (continued)</vt:lpstr>
      <vt:lpstr>Alpha-Beta Example (continued)</vt:lpstr>
      <vt:lpstr>Alpha-Beta Example (continued)</vt:lpstr>
      <vt:lpstr>Alpha-Beta Example (continued)</vt:lpstr>
      <vt:lpstr>Alpha-Beta Example (continued)</vt:lpstr>
      <vt:lpstr>Alpha-Beta Example (continued)</vt:lpstr>
      <vt:lpstr>Alpha-Beta Example (continued)</vt:lpstr>
      <vt:lpstr>Slide 66</vt:lpstr>
      <vt:lpstr>Slide 67</vt:lpstr>
      <vt:lpstr>Baby NIM2: take 1, 2 or 3 sticks</vt:lpstr>
      <vt:lpstr>Effectiveness of pruning</vt:lpstr>
      <vt:lpstr>Effectiveness of pruning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Science of Computing</dc:title>
  <dc:creator>Christine Alvarado</dc:creator>
  <cp:lastModifiedBy>Dave Kauchak</cp:lastModifiedBy>
  <cp:revision>441</cp:revision>
  <cp:lastPrinted>2010-09-14T00:21:31Z</cp:lastPrinted>
  <dcterms:created xsi:type="dcterms:W3CDTF">2010-09-13T20:18:01Z</dcterms:created>
  <dcterms:modified xsi:type="dcterms:W3CDTF">2010-09-14T00:21:37Z</dcterms:modified>
</cp:coreProperties>
</file>