
<file path=[Content_Types].xml><?xml version="1.0" encoding="utf-8"?>
<Types xmlns="http://schemas.openxmlformats.org/package/2006/content-types">
  <Override PartName="/ppt/tags/tag261.xml" ContentType="application/vnd.openxmlformats-officedocument.presentationml.tags+xml"/>
  <Override PartName="/ppt/tags/tag574.xml" ContentType="application/vnd.openxmlformats-officedocument.presentationml.tags+xml"/>
  <Override PartName="/ppt/tags/tag147.xml" ContentType="application/vnd.openxmlformats-officedocument.presentationml.tags+xml"/>
  <Override PartName="/ppt/tags/tag595.xml" ContentType="application/vnd.openxmlformats-officedocument.presentationml.tags+xml"/>
  <Override PartName="/ppt/tags/tag618.xml" ContentType="application/vnd.openxmlformats-officedocument.presentationml.tags+xml"/>
  <Override PartName="/ppt/tags/tag303.xml" ContentType="application/vnd.openxmlformats-officedocument.presentationml.tags+xml"/>
  <Override PartName="/ppt/tags/tag174.xml" ContentType="application/vnd.openxmlformats-officedocument.presentationml.tags+xml"/>
  <Override PartName="/ppt/tags/tag450.xml" ContentType="application/vnd.openxmlformats-officedocument.presentationml.tags+xml"/>
  <Override PartName="/ppt/tags/tag380.xml" ContentType="application/vnd.openxmlformats-officedocument.presentationml.tags+xml"/>
  <Override PartName="/ppt/tags/tag359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314.xml" ContentType="application/vnd.openxmlformats-officedocument.presentationml.tags+xml"/>
  <Override PartName="/ppt/tags/tag138.xml" ContentType="application/vnd.openxmlformats-officedocument.presentationml.tags+xml"/>
  <Override PartName="/ppt/tags/tag93.xml" ContentType="application/vnd.openxmlformats-officedocument.presentationml.tags+xml"/>
  <Override PartName="/ppt/tags/tag117.xml" ContentType="application/vnd.openxmlformats-officedocument.presentationml.tags+xml"/>
  <Override PartName="/ppt/tags/tag632.xml" ContentType="application/vnd.openxmlformats-officedocument.presentationml.tags+xml"/>
  <Override PartName="/ppt/tags/tag370.xml" ContentType="application/vnd.openxmlformats-officedocument.presentationml.tags+xml"/>
  <Override PartName="/ppt/tags/tag32.xml" ContentType="application/vnd.openxmlformats-officedocument.presentationml.tags+xml"/>
  <Override PartName="/ppt/tags/tag244.xml" ContentType="application/vnd.openxmlformats-officedocument.presentationml.tags+xml"/>
  <Override PartName="/ppt/tags/tag471.xml" ContentType="application/vnd.openxmlformats-officedocument.presentationml.tags+xml"/>
  <Override PartName="/ppt/tags/tag9.xml" ContentType="application/vnd.openxmlformats-officedocument.presentationml.tags+xml"/>
  <Override PartName="/ppt/tags/tag473.xml" ContentType="application/vnd.openxmlformats-officedocument.presentationml.tags+xml"/>
  <Override PartName="/ppt/tags/tag126.xml" ContentType="application/vnd.openxmlformats-officedocument.presentationml.tags+xml"/>
  <Override PartName="/ppt/tags/tag176.xml" ContentType="application/vnd.openxmlformats-officedocument.presentationml.tags+xml"/>
  <Override PartName="/ppt/tags/tag82.xml" ContentType="application/vnd.openxmlformats-officedocument.presentationml.tags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tags/tag331.xml" ContentType="application/vnd.openxmlformats-officedocument.presentationml.tags+xml"/>
  <Override PartName="/ppt/tags/tag252.xml" ContentType="application/vnd.openxmlformats-officedocument.presentationml.tags+xml"/>
  <Override PartName="/ppt/tags/tag716.xml" ContentType="application/vnd.openxmlformats-officedocument.presentationml.tags+xml"/>
  <Override PartName="/ppt/tags/tag255.xml" ContentType="application/vnd.openxmlformats-officedocument.presentationml.tags+xml"/>
  <Override PartName="/ppt/tags/tag47.xml" ContentType="application/vnd.openxmlformats-officedocument.presentationml.tags+xml"/>
  <Override PartName="/ppt/tags/tag120.xml" ContentType="application/vnd.openxmlformats-officedocument.presentationml.tags+xml"/>
  <Override PartName="/ppt/tags/tag467.xml" ContentType="application/vnd.openxmlformats-officedocument.presentationml.tags+xml"/>
  <Override PartName="/ppt/tags/tag418.xml" ContentType="application/vnd.openxmlformats-officedocument.presentationml.tags+xml"/>
  <Override PartName="/ppt/tags/tag79.xml" ContentType="application/vnd.openxmlformats-officedocument.presentationml.tags+xml"/>
  <Override PartName="/ppt/tags/tag475.xml" ContentType="application/vnd.openxmlformats-officedocument.presentationml.tags+xml"/>
  <Override PartName="/ppt/tags/tag709.xml" ContentType="application/vnd.openxmlformats-officedocument.presentationml.tags+xml"/>
  <Override PartName="/ppt/slides/slide37.xml" ContentType="application/vnd.openxmlformats-officedocument.presentationml.slide+xml"/>
  <Override PartName="/ppt/tags/tag749.xml" ContentType="application/vnd.openxmlformats-officedocument.presentationml.tags+xml"/>
  <Override PartName="/ppt/tags/tag757.xml" ContentType="application/vnd.openxmlformats-officedocument.presentationml.tags+xml"/>
  <Override PartName="/ppt/slides/slide33.xml" ContentType="application/vnd.openxmlformats-officedocument.presentationml.slide+xml"/>
  <Override PartName="/ppt/tags/tag491.xml" ContentType="application/vnd.openxmlformats-officedocument.presentationml.tags+xml"/>
  <Override PartName="/ppt/tags/tag520.xml" ContentType="application/vnd.openxmlformats-officedocument.presentationml.tags+xml"/>
  <Override PartName="/ppt/tags/tag236.xml" ContentType="application/vnd.openxmlformats-officedocument.presentationml.tags+xml"/>
  <Override PartName="/ppt/tags/tag7.xml" ContentType="application/vnd.openxmlformats-officedocument.presentationml.tags+xml"/>
  <Override PartName="/ppt/tags/tag113.xml" ContentType="application/vnd.openxmlformats-officedocument.presentationml.tags+xml"/>
  <Override PartName="/ppt/tags/tag387.xml" ContentType="application/vnd.openxmlformats-officedocument.presentationml.tags+xml"/>
  <Override PartName="/ppt/slides/slide56.xml" ContentType="application/vnd.openxmlformats-officedocument.presentationml.slide+xml"/>
  <Override PartName="/ppt/tags/tag281.xml" ContentType="application/vnd.openxmlformats-officedocument.presentationml.tags+xml"/>
  <Override PartName="/ppt/tags/tag602.xml" ContentType="application/vnd.openxmlformats-officedocument.presentationml.tags+xml"/>
  <Override PartName="/ppt/tags/tag216.xml" ContentType="application/vnd.openxmlformats-officedocument.presentationml.tags+xml"/>
  <Override PartName="/ppt/tags/tag679.xml" ContentType="application/vnd.openxmlformats-officedocument.presentationml.tags+xml"/>
  <Override PartName="/ppt/tags/tag517.xml" ContentType="application/vnd.openxmlformats-officedocument.presentationml.tags+xml"/>
  <Override PartName="/ppt/tags/tag8.xml" ContentType="application/vnd.openxmlformats-officedocument.presentationml.tags+xml"/>
  <Override PartName="/ppt/tags/tag231.xml" ContentType="application/vnd.openxmlformats-officedocument.presentationml.tags+xml"/>
  <Override PartName="/ppt/tags/tag290.xml" ContentType="application/vnd.openxmlformats-officedocument.presentationml.tags+xml"/>
  <Override PartName="/ppt/tags/tag334.xml" ContentType="application/vnd.openxmlformats-officedocument.presentationml.tags+xml"/>
  <Override PartName="/ppt/slideLayouts/slideLayout19.xml" ContentType="application/vnd.openxmlformats-officedocument.presentationml.slideLayout+xml"/>
  <Override PartName="/ppt/tags/tag287.xml" ContentType="application/vnd.openxmlformats-officedocument.presentationml.tags+xml"/>
  <Override PartName="/ppt/tags/tag43.xml" ContentType="application/vnd.openxmlformats-officedocument.presentationml.tags+xml"/>
  <Override PartName="/ppt/tags/tag622.xml" ContentType="application/vnd.openxmlformats-officedocument.presentationml.tags+xml"/>
  <Override PartName="/ppt/tags/tag626.xml" ContentType="application/vnd.openxmlformats-officedocument.presentationml.tags+xml"/>
  <Override PartName="/ppt/slides/slide19.xml" ContentType="application/vnd.openxmlformats-officedocument.presentationml.slide+xml"/>
  <Override PartName="/ppt/tags/tag166.xml" ContentType="application/vnd.openxmlformats-officedocument.presentationml.tags+xml"/>
  <Override PartName="/ppt/tags/tag529.xml" ContentType="application/vnd.openxmlformats-officedocument.presentationml.tags+xml"/>
  <Override PartName="/ppt/tags/tag688.xml" ContentType="application/vnd.openxmlformats-officedocument.presentationml.tags+xml"/>
  <Override PartName="/ppt/tags/tag385.xml" ContentType="application/vnd.openxmlformats-officedocument.presentationml.tags+xml"/>
  <Override PartName="/ppt/tags/tag20.xml" ContentType="application/vnd.openxmlformats-officedocument.presentationml.tags+xml"/>
  <Override PartName="/ppt/tags/tag173.xml" ContentType="application/vnd.openxmlformats-officedocument.presentationml.tags+xml"/>
  <Override PartName="/ppt/tags/tag271.xml" ContentType="application/vnd.openxmlformats-officedocument.presentationml.tags+xml"/>
  <Override PartName="/ppt/tags/tag44.xml" ContentType="application/vnd.openxmlformats-officedocument.presentationml.tags+xml"/>
  <Override PartName="/ppt/tags/tag660.xml" ContentType="application/vnd.openxmlformats-officedocument.presentationml.tags+xml"/>
  <Override PartName="/ppt/tags/tag487.xml" ContentType="application/vnd.openxmlformats-officedocument.presentationml.tags+xml"/>
  <Override PartName="/ppt/tags/tag114.xml" ContentType="application/vnd.openxmlformats-officedocument.presentationml.tags+xml"/>
  <Override PartName="/ppt/tags/tag73.xml" ContentType="application/vnd.openxmlformats-officedocument.presentationml.tags+xml"/>
  <Override PartName="/ppt/tags/tag137.xml" ContentType="application/vnd.openxmlformats-officedocument.presentationml.tags+xml"/>
  <Override PartName="/ppt/tags/tag69.xml" ContentType="application/vnd.openxmlformats-officedocument.presentationml.tags+xml"/>
  <Override PartName="/ppt/tags/tag128.xml" ContentType="application/vnd.openxmlformats-officedocument.presentationml.tags+xml"/>
  <Override PartName="/ppt/tags/tag12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648.xml" ContentType="application/vnd.openxmlformats-officedocument.presentationml.tags+xml"/>
  <Override PartName="/ppt/tags/tag320.xml" ContentType="application/vnd.openxmlformats-officedocument.presentationml.tags+xml"/>
  <Override PartName="/ppt/tags/tag58.xml" ContentType="application/vnd.openxmlformats-officedocument.presentationml.tags+xml"/>
  <Override PartName="/ppt/slideMasters/slideMaster1.xml" ContentType="application/vnd.openxmlformats-officedocument.presentationml.slideMaster+xml"/>
  <Override PartName="/ppt/tags/tag119.xml" ContentType="application/vnd.openxmlformats-officedocument.presentationml.tags+xml"/>
  <Override PartName="/ppt/tags/tag377.xml" ContentType="application/vnd.openxmlformats-officedocument.presentationml.tags+xml"/>
  <Override PartName="/ppt/tags/tag395.xml" ContentType="application/vnd.openxmlformats-officedocument.presentationml.tags+xml"/>
  <Override PartName="/ppt/tags/tag668.xml" ContentType="application/vnd.openxmlformats-officedocument.presentationml.tags+xml"/>
  <Override PartName="/ppt/tags/tag18.xml" ContentType="application/vnd.openxmlformats-officedocument.presentationml.tags+xml"/>
  <Override PartName="/ppt/tags/tag230.xml" ContentType="application/vnd.openxmlformats-officedocument.presentationml.tags+xml"/>
  <Override PartName="/ppt/tags/tag161.xml" ContentType="application/vnd.openxmlformats-officedocument.presentationml.tags+xml"/>
  <Override PartName="/ppt/tags/tag578.xml" ContentType="application/vnd.openxmlformats-officedocument.presentationml.tags+xml"/>
  <Override PartName="/ppt/slides/slide40.xml" ContentType="application/vnd.openxmlformats-officedocument.presentationml.slide+xml"/>
  <Override PartName="/ppt/tags/tag204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610.xml" ContentType="application/vnd.openxmlformats-officedocument.presentationml.tags+xml"/>
  <Override PartName="/ppt/tags/tag131.xml" ContentType="application/vnd.openxmlformats-officedocument.presentationml.tags+xml"/>
  <Override PartName="/ppt/tags/tag27.xml" ContentType="application/vnd.openxmlformats-officedocument.presentationml.tags+xml"/>
  <Override PartName="/ppt/tags/tag10.xml" ContentType="application/vnd.openxmlformats-officedocument.presentationml.tags+xml"/>
  <Override PartName="/ppt/tags/tag95.xml" ContentType="application/vnd.openxmlformats-officedocument.presentationml.tags+xml"/>
  <Override PartName="/ppt/tags/tag326.xml" ContentType="application/vnd.openxmlformats-officedocument.presentationml.tags+xml"/>
  <Override PartName="/ppt/tags/tag272.xml" ContentType="application/vnd.openxmlformats-officedocument.presentationml.tags+xml"/>
  <Override PartName="/ppt/tags/tag351.xml" ContentType="application/vnd.openxmlformats-officedocument.presentationml.tags+xml"/>
  <Override PartName="/ppt/tags/tag628.xml" ContentType="application/vnd.openxmlformats-officedocument.presentationml.tags+xml"/>
  <Override PartName="/ppt/tags/tag155.xml" ContentType="application/vnd.openxmlformats-officedocument.presentationml.tags+xml"/>
  <Override PartName="/ppt/tags/tag598.xml" ContentType="application/vnd.openxmlformats-officedocument.presentationml.tags+xml"/>
  <Default Extension="jpeg" ContentType="image/jpeg"/>
  <Override PartName="/ppt/tags/tag629.xml" ContentType="application/vnd.openxmlformats-officedocument.presentationml.tags+xml"/>
  <Override PartName="/ppt/slides/slide3.xml" ContentType="application/vnd.openxmlformats-officedocument.presentationml.slide+xml"/>
  <Override PartName="/ppt/tags/tag592.xml" ContentType="application/vnd.openxmlformats-officedocument.presentationml.tags+xml"/>
  <Override PartName="/ppt/tags/tag25.xml" ContentType="application/vnd.openxmlformats-officedocument.presentationml.tags+xml"/>
  <Override PartName="/ppt/tags/tag142.xml" ContentType="application/vnd.openxmlformats-officedocument.presentationml.tags+xml"/>
  <Override PartName="/ppt/tags/tag217.xml" ContentType="application/vnd.openxmlformats-officedocument.presentationml.tags+xml"/>
  <Override PartName="/ppt/tags/tag80.xml" ContentType="application/vnd.openxmlformats-officedocument.presentationml.tags+xml"/>
  <Override PartName="/ppt/tags/tag36.xml" ContentType="application/vnd.openxmlformats-officedocument.presentationml.tags+xml"/>
  <Override PartName="/ppt/tags/tag127.xml" ContentType="application/vnd.openxmlformats-officedocument.presentationml.tags+xml"/>
  <Override PartName="/ppt/tags/tag297.xml" ContentType="application/vnd.openxmlformats-officedocument.presentationml.tags+xml"/>
  <Override PartName="/ppt/slides/slide9.xml" ContentType="application/vnd.openxmlformats-officedocument.presentationml.slide+xml"/>
  <Override PartName="/ppt/tags/tag109.xml" ContentType="application/vnd.openxmlformats-officedocument.presentationml.tags+xml"/>
  <Override PartName="/ppt/tags/tag650.xml" ContentType="application/vnd.openxmlformats-officedocument.presentationml.tags+xml"/>
  <Override PartName="/ppt/tags/tag696.xml" ContentType="application/vnd.openxmlformats-officedocument.presentationml.tags+xml"/>
  <Override PartName="/ppt/tags/tag341.xml" ContentType="application/vnd.openxmlformats-officedocument.presentationml.tags+xml"/>
  <Override PartName="/ppt/tags/tag707.xml" ContentType="application/vnd.openxmlformats-officedocument.presentationml.tags+xml"/>
  <Override PartName="/ppt/tags/tag671.xml" ContentType="application/vnd.openxmlformats-officedocument.presentationml.tags+xml"/>
  <Override PartName="/ppt/tags/tag468.xml" ContentType="application/vnd.openxmlformats-officedocument.presentationml.tags+xml"/>
  <Override PartName="/ppt/tags/tag362.xml" ContentType="application/vnd.openxmlformats-officedocument.presentationml.tags+xml"/>
  <Override PartName="/ppt/tags/tag136.xml" ContentType="application/vnd.openxmlformats-officedocument.presentationml.tags+xml"/>
  <Override PartName="/ppt/tags/tag151.xml" ContentType="application/vnd.openxmlformats-officedocument.presentationml.tags+xml"/>
  <Override PartName="/ppt/tags/tag730.xml" ContentType="application/vnd.openxmlformats-officedocument.presentationml.tags+xml"/>
  <Override PartName="/ppt/notesSlides/notesSlide11.xml" ContentType="application/vnd.openxmlformats-officedocument.presentationml.notesSlide+xml"/>
  <Override PartName="/ppt/tags/tag350.xml" ContentType="application/vnd.openxmlformats-officedocument.presentationml.tags+xml"/>
  <Override PartName="/ppt/tags/tag631.xml" ContentType="application/vnd.openxmlformats-officedocument.presentationml.tags+xml"/>
  <Override PartName="/ppt/tags/tag663.xml" ContentType="application/vnd.openxmlformats-officedocument.presentationml.tags+xml"/>
  <Override PartName="/ppt/slides/slide36.xml" ContentType="application/vnd.openxmlformats-officedocument.presentationml.slide+xml"/>
  <Override PartName="/ppt/slides/slide18.xml" ContentType="application/vnd.openxmlformats-officedocument.presentationml.slide+xml"/>
  <Override PartName="/ppt/tags/tag488.xml" ContentType="application/vnd.openxmlformats-officedocument.presentationml.tags+xml"/>
  <Override PartName="/ppt/tags/tag292.xml" ContentType="application/vnd.openxmlformats-officedocument.presentationml.tags+xml"/>
  <Override PartName="/ppt/slideLayouts/slideLayout17.xml" ContentType="application/vnd.openxmlformats-officedocument.presentationml.slideLayout+xml"/>
  <Override PartName="/ppt/tags/tag88.xml" ContentType="application/vnd.openxmlformats-officedocument.presentationml.tags+xml"/>
  <Override PartName="/ppt/tags/tag408.xml" ContentType="application/vnd.openxmlformats-officedocument.presentationml.tags+xml"/>
  <Override PartName="/ppt/notesMasters/notesMaster1.xml" ContentType="application/vnd.openxmlformats-officedocument.presentationml.notesMaster+xml"/>
  <Override PartName="/ppt/tags/tag343.xml" ContentType="application/vnd.openxmlformats-officedocument.presentationml.tags+xml"/>
  <Override PartName="/ppt/tags/tag226.xml" ContentType="application/vnd.openxmlformats-officedocument.presentationml.tags+xml"/>
  <Override PartName="/ppt/tags/tag118.xml" ContentType="application/vnd.openxmlformats-officedocument.presentationml.tags+xml"/>
  <Override PartName="/ppt/tags/tag665.xml" ContentType="application/vnd.openxmlformats-officedocument.presentationml.tags+xml"/>
  <Override PartName="/ppt/tags/tag205.xml" ContentType="application/vnd.openxmlformats-officedocument.presentationml.tags+xml"/>
  <Override PartName="/ppt/tags/tag141.xml" ContentType="application/vnd.openxmlformats-officedocument.presentationml.tags+xml"/>
  <Override PartName="/ppt/tags/tag446.xml" ContentType="application/vnd.openxmlformats-officedocument.presentationml.tags+xml"/>
  <Override PartName="/ppt/tags/tag218.xml" ContentType="application/vnd.openxmlformats-officedocument.presentationml.tags+xml"/>
  <Override PartName="/ppt/tags/tag437.xml" ContentType="application/vnd.openxmlformats-officedocument.presentationml.tags+xml"/>
  <Override PartName="/ppt/tags/tag35.xml" ContentType="application/vnd.openxmlformats-officedocument.presentationml.tags+xml"/>
  <Override PartName="/ppt/tags/tag77.xml" ContentType="application/vnd.openxmlformats-officedocument.presentationml.tags+xml"/>
  <Override PartName="/ppt/tags/tag276.xml" ContentType="application/vnd.openxmlformats-officedocument.presentationml.tags+xml"/>
  <Override PartName="/ppt/tags/tag674.xml" ContentType="application/vnd.openxmlformats-officedocument.presentationml.tags+xml"/>
  <Override PartName="/ppt/tags/tag260.xml" ContentType="application/vnd.openxmlformats-officedocument.presentationml.tags+xml"/>
  <Override PartName="/ppt/tags/tag500.xml" ContentType="application/vnd.openxmlformats-officedocument.presentationml.tags+xml"/>
  <Override PartName="/ppt/tags/tag209.xml" ContentType="application/vnd.openxmlformats-officedocument.presentationml.tags+xml"/>
  <Override PartName="/ppt/tags/tag426.xml" ContentType="application/vnd.openxmlformats-officedocument.presentationml.tags+xml"/>
  <Override PartName="/ppt/tags/tag554.xml" ContentType="application/vnd.openxmlformats-officedocument.presentationml.tags+xml"/>
  <Override PartName="/ppt/tags/tag639.xml" ContentType="application/vnd.openxmlformats-officedocument.presentationml.tags+xml"/>
  <Override PartName="/ppt/tags/tag457.xml" ContentType="application/vnd.openxmlformats-officedocument.presentationml.tags+xml"/>
  <Override PartName="/ppt/tags/tag24.xml" ContentType="application/vnd.openxmlformats-officedocument.presentationml.tags+xml"/>
  <Override PartName="/ppt/tags/tag454.xml" ContentType="application/vnd.openxmlformats-officedocument.presentationml.tags+xml"/>
  <Override PartName="/ppt/tags/tag615.xml" ContentType="application/vnd.openxmlformats-officedocument.presentationml.tags+xml"/>
  <Override PartName="/ppt/tags/tag646.xml" ContentType="application/vnd.openxmlformats-officedocument.presentationml.tags+xml"/>
  <Override PartName="/ppt/tags/tag684.xml" ContentType="application/vnd.openxmlformats-officedocument.presentationml.tags+xml"/>
  <Override PartName="/ppt/tags/tag456.xml" ContentType="application/vnd.openxmlformats-officedocument.presentationml.tags+xml"/>
  <Override PartName="/ppt/tags/tag635.xml" ContentType="application/vnd.openxmlformats-officedocument.presentationml.tags+xml"/>
  <Override PartName="/ppt/tags/tag300.xml" ContentType="application/vnd.openxmlformats-officedocument.presentationml.tags+xml"/>
  <Override PartName="/ppt/tags/tag101.xml" ContentType="application/vnd.openxmlformats-officedocument.presentationml.tags+xml"/>
  <Override PartName="/ppt/tags/tag191.xml" ContentType="application/vnd.openxmlformats-officedocument.presentationml.tags+xml"/>
  <Override PartName="/ppt/tags/tag546.xml" ContentType="application/vnd.openxmlformats-officedocument.presentationml.tags+xml"/>
  <Override PartName="/ppt/tags/tag575.xml" ContentType="application/vnd.openxmlformats-officedocument.presentationml.tags+xml"/>
  <Override PartName="/ppt/tags/tag678.xml" ContentType="application/vnd.openxmlformats-officedocument.presentationml.tags+xml"/>
  <Override PartName="/ppt/tags/tag352.xml" ContentType="application/vnd.openxmlformats-officedocument.presentationml.tags+xml"/>
  <Override PartName="/ppt/tags/tag269.xml" ContentType="application/vnd.openxmlformats-officedocument.presentationml.tags+xml"/>
  <Override PartName="/ppt/tags/tag583.xml" ContentType="application/vnd.openxmlformats-officedocument.presentationml.tags+xml"/>
  <Override PartName="/ppt/tags/tag317.xml" ContentType="application/vnd.openxmlformats-officedocument.presentationml.tags+xml"/>
  <Override PartName="/ppt/tags/tag606.xml" ContentType="application/vnd.openxmlformats-officedocument.presentationml.tags+xml"/>
  <Override PartName="/ppt/tags/tag453.xml" ContentType="application/vnd.openxmlformats-officedocument.presentationml.tags+xml"/>
  <Override PartName="/ppt/tags/tag307.xml" ContentType="application/vnd.openxmlformats-officedocument.presentationml.tags+xml"/>
  <Override PartName="/ppt/tags/tag421.xml" ContentType="application/vnd.openxmlformats-officedocument.presentationml.tags+xml"/>
  <Override PartName="/ppt/tags/tag732.xml" ContentType="application/vnd.openxmlformats-officedocument.presentationml.tags+xml"/>
  <Override PartName="/ppt/tags/tag619.xml" ContentType="application/vnd.openxmlformats-officedocument.presentationml.tags+xml"/>
  <Override PartName="/ppt/tags/tag608.xml" ContentType="application/vnd.openxmlformats-officedocument.presentationml.tags+xml"/>
  <Override PartName="/ppt/tags/tag530.xml" ContentType="application/vnd.openxmlformats-officedocument.presentationml.tags+xml"/>
  <Override PartName="/ppt/tags/tag742.xml" ContentType="application/vnd.openxmlformats-officedocument.presentationml.tags+xml"/>
  <Override PartName="/ppt/tags/tag612.xml" ContentType="application/vnd.openxmlformats-officedocument.presentationml.tags+xml"/>
  <Override PartName="/ppt/tags/tag673.xml" ContentType="application/vnd.openxmlformats-officedocument.presentationml.tags+xml"/>
  <Override PartName="/ppt/tags/tag676.xml" ContentType="application/vnd.openxmlformats-officedocument.presentationml.tags+xml"/>
  <Override PartName="/ppt/tags/tag67.xml" ContentType="application/vnd.openxmlformats-officedocument.presentationml.tags+xml"/>
  <Override PartName="/ppt/tags/tag2.xml" ContentType="application/vnd.openxmlformats-officedocument.presentationml.tags+xml"/>
  <Override PartName="/ppt/tags/tag532.xml" ContentType="application/vnd.openxmlformats-officedocument.presentationml.tags+xml"/>
  <Override PartName="/ppt/tags/tag634.xml" ContentType="application/vnd.openxmlformats-officedocument.presentationml.tags+xml"/>
  <Override PartName="/ppt/tags/tag392.xml" ContentType="application/vnd.openxmlformats-officedocument.presentationml.tags+xml"/>
  <Override PartName="/ppt/tags/tag485.xml" ContentType="application/vnd.openxmlformats-officedocument.presentationml.tags+xml"/>
  <Override PartName="/ppt/tags/tag691.xml" ContentType="application/vnd.openxmlformats-officedocument.presentationml.tags+xml"/>
  <Override PartName="/ppt/tags/tag64.xml" ContentType="application/vnd.openxmlformats-officedocument.presentationml.tags+xml"/>
  <Override PartName="/ppt/tags/tag604.xml" ContentType="application/vnd.openxmlformats-officedocument.presentationml.tags+xml"/>
  <Override PartName="/ppt/slides/slide42.xml" ContentType="application/vnd.openxmlformats-officedocument.presentationml.slide+xml"/>
  <Override PartName="/ppt/tags/tag22.xml" ContentType="application/vnd.openxmlformats-officedocument.presentationml.tags+xml"/>
  <Override PartName="/ppt/tags/tag333.xml" ContentType="application/vnd.openxmlformats-officedocument.presentationml.tags+xml"/>
  <Override PartName="/ppt/tags/tag122.xml" ContentType="application/vnd.openxmlformats-officedocument.presentationml.tags+xml"/>
  <Override PartName="/ppt/tags/tag253.xml" ContentType="application/vnd.openxmlformats-officedocument.presentationml.tags+xml"/>
  <Override PartName="/ppt/tags/tag545.xml" ContentType="application/vnd.openxmlformats-officedocument.presentationml.tags+xml"/>
  <Override PartName="/ppt/tags/tag97.xml" ContentType="application/vnd.openxmlformats-officedocument.presentationml.tags+xml"/>
  <Override PartName="/ppt/tags/tag250.xml" ContentType="application/vnd.openxmlformats-officedocument.presentationml.tags+xml"/>
  <Override PartName="/ppt/tags/tag551.xml" ContentType="application/vnd.openxmlformats-officedocument.presentationml.tags+xml"/>
  <Override PartName="/ppt/tags/tag431.xml" ContentType="application/vnd.openxmlformats-officedocument.presentationml.tags+xml"/>
  <Override PartName="/ppt/tags/tag567.xml" ContentType="application/vnd.openxmlformats-officedocument.presentationml.tags+xml"/>
  <Override PartName="/ppt/slides/slide57.xml" ContentType="application/vnd.openxmlformats-officedocument.presentationml.slide+xml"/>
  <Override PartName="/ppt/tags/tag30.xml" ContentType="application/vnd.openxmlformats-officedocument.presentationml.tags+xml"/>
  <Override PartName="/ppt/tags/tag645.xml" ContentType="application/vnd.openxmlformats-officedocument.presentationml.tags+xml"/>
  <Override PartName="/ppt/tags/tag323.xml" ContentType="application/vnd.openxmlformats-officedocument.presentationml.tags+xml"/>
  <Override PartName="/ppt/tags/tag603.xml" ContentType="application/vnd.openxmlformats-officedocument.presentationml.tags+xml"/>
  <Override PartName="/ppt/tags/tag571.xml" ContentType="application/vnd.openxmlformats-officedocument.presentationml.tags+xml"/>
  <Override PartName="/ppt/tags/tag640.xml" ContentType="application/vnd.openxmlformats-officedocument.presentationml.tags+xml"/>
  <Override PartName="/ppt/tags/tag213.xml" ContentType="application/vnd.openxmlformats-officedocument.presentationml.tags+xml"/>
  <Override PartName="/ppt/tags/tag472.xml" ContentType="application/vnd.openxmlformats-officedocument.presentationml.tags+xml"/>
  <Override PartName="/ppt/tags/tag451.xml" ContentType="application/vnd.openxmlformats-officedocument.presentationml.tags+xml"/>
  <Override PartName="/ppt/tags/tag74.xml" ContentType="application/vnd.openxmlformats-officedocument.presentationml.tags+xml"/>
  <Override PartName="/ppt/slides/slide34.xml" ContentType="application/vnd.openxmlformats-officedocument.presentationml.slide+xml"/>
  <Override PartName="/ppt/tags/tag160.xml" ContentType="application/vnd.openxmlformats-officedocument.presentationml.tags+xml"/>
  <Override PartName="/ppt/tags/tag171.xml" ContentType="application/vnd.openxmlformats-officedocument.presentationml.tags+xml"/>
  <Override PartName="/ppt/tags/tag121.xml" ContentType="application/vnd.openxmlformats-officedocument.presentationml.tags+xml"/>
  <Override PartName="/ppt/tags/tag194.xml" ContentType="application/vnd.openxmlformats-officedocument.presentationml.tags+xml"/>
  <Override PartName="/ppt/tags/tag407.xml" ContentType="application/vnd.openxmlformats-officedocument.presentationml.tags+xml"/>
  <Override PartName="/ppt/tags/tag469.xml" ContentType="application/vnd.openxmlformats-officedocument.presentationml.tags+xml"/>
  <Override PartName="/ppt/tags/tag649.xml" ContentType="application/vnd.openxmlformats-officedocument.presentationml.tags+xml"/>
  <Override PartName="/ppt/tags/tag616.xml" ContentType="application/vnd.openxmlformats-officedocument.presentationml.tags+xml"/>
  <Override PartName="/ppt/slideLayouts/slideLayout7.xml" ContentType="application/vnd.openxmlformats-officedocument.presentationml.slideLayout+xml"/>
  <Override PartName="/ppt/tags/tag183.xml" ContentType="application/vnd.openxmlformats-officedocument.presentationml.tags+xml"/>
  <Override PartName="/ppt/tags/tag198.xml" ContentType="application/vnd.openxmlformats-officedocument.presentationml.tags+xml"/>
  <Override PartName="/ppt/tags/tag543.xml" ContentType="application/vnd.openxmlformats-officedocument.presentationml.tags+xml"/>
  <Override PartName="/ppt/tags/tag189.xml" ContentType="application/vnd.openxmlformats-officedocument.presentationml.tags+xml"/>
  <Override PartName="/ppt/tags/tag257.xml" ContentType="application/vnd.openxmlformats-officedocument.presentationml.tags+xml"/>
  <Override PartName="/ppt/tags/tag26.xml" ContentType="application/vnd.openxmlformats-officedocument.presentationml.tags+xml"/>
  <Override PartName="/ppt/tags/tag144.xml" ContentType="application/vnd.openxmlformats-officedocument.presentationml.tags+xml"/>
  <Override PartName="/ppt/tags/tag312.xml" ContentType="application/vnd.openxmlformats-officedocument.presentationml.tags+xml"/>
  <Override PartName="/ppt/tags/tag756.xml" ContentType="application/vnd.openxmlformats-officedocument.presentationml.tags+xml"/>
  <Override PartName="/ppt/tags/tag193.xml" ContentType="application/vnd.openxmlformats-officedocument.presentationml.tags+xml"/>
  <Override PartName="/ppt/tags/tag169.xml" ContentType="application/vnd.openxmlformats-officedocument.presentationml.tags+xml"/>
  <Override PartName="/ppt/tags/tag241.xml" ContentType="application/vnd.openxmlformats-officedocument.presentationml.tags+xml"/>
  <Override PartName="/ppt/tags/tag13.xml" ContentType="application/vnd.openxmlformats-officedocument.presentationml.tags+xml"/>
  <Override PartName="/ppt/tags/tag719.xml" ContentType="application/vnd.openxmlformats-officedocument.presentationml.tags+xml"/>
  <Override PartName="/ppt/slides/slide28.xml" ContentType="application/vnd.openxmlformats-officedocument.presentationml.slide+xml"/>
  <Override PartName="/ppt/tags/tag607.xml" ContentType="application/vnd.openxmlformats-officedocument.presentationml.tags+xml"/>
  <Override PartName="/docProps/app.xml" ContentType="application/vnd.openxmlformats-officedocument.extended-properties+xml"/>
  <Override PartName="/ppt/tags/tag758.xml" ContentType="application/vnd.openxmlformats-officedocument.presentationml.tags+xml"/>
  <Override PartName="/ppt/tags/tag157.xml" ContentType="application/vnd.openxmlformats-officedocument.presentationml.tags+xml"/>
  <Override PartName="/ppt/tags/tag134.xml" ContentType="application/vnd.openxmlformats-officedocument.presentationml.tags+xml"/>
  <Override PartName="/ppt/slides/slide47.xml" ContentType="application/vnd.openxmlformats-officedocument.presentationml.slide+xml"/>
  <Override PartName="/ppt/tags/tag111.xml" ContentType="application/vnd.openxmlformats-officedocument.presentationml.tags+xml"/>
  <Override PartName="/ppt/tags/tag681.xml" ContentType="application/vnd.openxmlformats-officedocument.presentationml.tags+xml"/>
  <Override PartName="/ppt/tags/tag643.xml" ContentType="application/vnd.openxmlformats-officedocument.presentationml.tags+xml"/>
  <Override PartName="/ppt/tags/tag466.xml" ContentType="application/vnd.openxmlformats-officedocument.presentationml.tags+xml"/>
  <Override PartName="/ppt/tags/tag105.xml" ContentType="application/vnd.openxmlformats-officedocument.presentationml.tags+xml"/>
  <Override PartName="/ppt/tags/tag534.xml" ContentType="application/vnd.openxmlformats-officedocument.presentationml.tags+xml"/>
  <Override PartName="/ppt/tags/tag605.xml" ContentType="application/vnd.openxmlformats-officedocument.presentationml.tags+xml"/>
  <Override PartName="/ppt/tags/tag305.xml" ContentType="application/vnd.openxmlformats-officedocument.presentationml.tags+xml"/>
  <Override PartName="/ppt/tags/tag694.xml" ContentType="application/vnd.openxmlformats-officedocument.presentationml.tags+xml"/>
  <Override PartName="/ppt/tags/tag510.xml" ContentType="application/vnd.openxmlformats-officedocument.presentationml.tags+xml"/>
  <Override PartName="/ppt/tags/tag318.xml" ContentType="application/vnd.openxmlformats-officedocument.presentationml.tags+xml"/>
  <Override PartName="/ppt/tags/tag285.xml" ContentType="application/vnd.openxmlformats-officedocument.presentationml.tags+xml"/>
  <Override PartName="/ppt/tags/tag552.xml" ContentType="application/vnd.openxmlformats-officedocument.presentationml.tags+xml"/>
  <Override PartName="/ppt/tags/tag664.xml" ContentType="application/vnd.openxmlformats-officedocument.presentationml.tags+xml"/>
  <Override PartName="/ppt/tags/tag185.xml" ContentType="application/vnd.openxmlformats-officedocument.presentationml.tags+xml"/>
  <Override PartName="/ppt/tags/tag145.xml" ContentType="application/vnd.openxmlformats-officedocument.presentationml.tags+xml"/>
  <Override PartName="/ppt/tags/tag502.xml" ContentType="application/vnd.openxmlformats-officedocument.presentationml.tags+xml"/>
  <Override PartName="/ppt/tags/tag154.xml" ContentType="application/vnd.openxmlformats-officedocument.presentationml.tags+xml"/>
  <Override PartName="/ppt/tags/tag533.xml" ContentType="application/vnd.openxmlformats-officedocument.presentationml.tags+xml"/>
  <Override PartName="/ppt/tags/tag275.xml" ContentType="application/vnd.openxmlformats-officedocument.presentationml.tags+xml"/>
  <Override PartName="/ppt/notesSlides/notesSlide13.xml" ContentType="application/vnd.openxmlformats-officedocument.presentationml.notesSlide+xml"/>
  <Override PartName="/ppt/tags/tag72.xml" ContentType="application/vnd.openxmlformats-officedocument.presentationml.tags+xml"/>
  <Override PartName="/ppt/tags/tag315.xml" ContentType="application/vnd.openxmlformats-officedocument.presentationml.tags+xml"/>
  <Override PartName="/ppt/tags/tag40.xml" ContentType="application/vnd.openxmlformats-officedocument.presentationml.tags+xml"/>
  <Override PartName="/ppt/tags/tag724.xml" ContentType="application/vnd.openxmlformats-officedocument.presentationml.tags+xml"/>
  <Override PartName="/ppt/tags/tag647.xml" ContentType="application/vnd.openxmlformats-officedocument.presentationml.tags+xml"/>
  <Override PartName="/ppt/tags/tag372.xml" ContentType="application/vnd.openxmlformats-officedocument.presentationml.tags+xml"/>
  <Default Extension="png" ContentType="image/png"/>
  <Override PartName="/ppt/tags/tag37.xml" ContentType="application/vnd.openxmlformats-officedocument.presentationml.tags+xml"/>
  <Override PartName="/ppt/tags/tag42.xml" ContentType="application/vnd.openxmlformats-officedocument.presentationml.tags+xml"/>
  <Override PartName="/ppt/tags/tag19.xml" ContentType="application/vnd.openxmlformats-officedocument.presentationml.tags+xml"/>
  <Override PartName="/ppt/slides/slide31.xml" ContentType="application/vnd.openxmlformats-officedocument.presentationml.slide+xml"/>
  <Override PartName="/ppt/tags/tag342.xml" ContentType="application/vnd.openxmlformats-officedocument.presentationml.tags+xml"/>
  <Override PartName="/ppt/tags/tag713.xml" ContentType="application/vnd.openxmlformats-officedocument.presentationml.tags+xml"/>
  <Override PartName="/ppt/tags/tag570.xml" ContentType="application/vnd.openxmlformats-officedocument.presentationml.tags+xml"/>
  <Override PartName="/ppt/tags/tag338.xml" ContentType="application/vnd.openxmlformats-officedocument.presentationml.tags+xml"/>
  <Override PartName="/ppt/tags/tag116.xml" ContentType="application/vnd.openxmlformats-officedocument.presentationml.tags+xml"/>
  <Override PartName="/ppt/tags/tag46.xml" ContentType="application/vnd.openxmlformats-officedocument.presentationml.tags+xml"/>
  <Override PartName="/ppt/tags/tag555.xml" ContentType="application/vnd.openxmlformats-officedocument.presentationml.tags+xml"/>
  <Override PartName="/ppt/tags/tag433.xml" ContentType="application/vnd.openxmlformats-officedocument.presentationml.tags+xml"/>
  <Override PartName="/ppt/tags/tag181.xml" ContentType="application/vnd.openxmlformats-officedocument.presentationml.tags+xml"/>
  <Override PartName="/ppt/tags/tag313.xml" ContentType="application/vnd.openxmlformats-officedocument.presentationml.tags+xml"/>
  <Override PartName="/ppt/tags/tag621.xml" ContentType="application/vnd.openxmlformats-officedocument.presentationml.tags+xml"/>
  <Override PartName="/ppt/tags/tag572.xml" ContentType="application/vnd.openxmlformats-officedocument.presentationml.tags+xml"/>
  <Override PartName="/ppt/tags/tag427.xml" ContentType="application/vnd.openxmlformats-officedocument.presentationml.tags+xml"/>
  <Override PartName="/ppt/tags/tag106.xml" ContentType="application/vnd.openxmlformats-officedocument.presentationml.tags+xml"/>
  <Override PartName="/ppt/slides/slide58.xml" ContentType="application/vnd.openxmlformats-officedocument.presentationml.slide+xml"/>
  <Override PartName="/ppt/slides/slide25.xml" ContentType="application/vnd.openxmlformats-officedocument.presentationml.slide+xml"/>
  <Override PartName="/ppt/slides/slide14.xml" ContentType="application/vnd.openxmlformats-officedocument.presentationml.slide+xml"/>
  <Override PartName="/ppt/tags/tag184.xml" ContentType="application/vnd.openxmlformats-officedocument.presentationml.tags+xml"/>
  <Override PartName="/ppt/tags/tag559.xml" ContentType="application/vnd.openxmlformats-officedocument.presentationml.tags+xml"/>
  <Override PartName="/ppt/slides/slide49.xml" ContentType="application/vnd.openxmlformats-officedocument.presentationml.slide+xml"/>
  <Override PartName="/ppt/tags/tag656.xml" ContentType="application/vnd.openxmlformats-officedocument.presentationml.tags+xml"/>
  <Override PartName="/ppt/slideLayouts/slideLayout20.xml" ContentType="application/vnd.openxmlformats-officedocument.presentationml.slideLayout+xml"/>
  <Override PartName="/ppt/tags/tag51.xml" ContentType="application/vnd.openxmlformats-officedocument.presentationml.tags+xml"/>
  <Override PartName="/ppt/tags/tag733.xml" ContentType="application/vnd.openxmlformats-officedocument.presentationml.tags+xml"/>
  <Override PartName="/ppt/tags/tag83.xml" ContentType="application/vnd.openxmlformats-officedocument.presentationml.tags+xml"/>
  <Override PartName="/ppt/tags/tag584.xml" ContentType="application/vnd.openxmlformats-officedocument.presentationml.tags+xml"/>
  <Override PartName="/ppt/tags/tag348.xml" ContentType="application/vnd.openxmlformats-officedocument.presentationml.tags+xml"/>
  <Override PartName="/ppt/tags/tag642.xml" ContentType="application/vnd.openxmlformats-officedocument.presentationml.tags+xml"/>
  <Override PartName="/ppt/tags/tag39.xml" ContentType="application/vnd.openxmlformats-officedocument.presentationml.tags+xml"/>
  <Override PartName="/ppt/tags/tag23.xml" ContentType="application/vnd.openxmlformats-officedocument.presentationml.tags+xml"/>
  <Override PartName="/ppt/tags/tag440.xml" ContentType="application/vnd.openxmlformats-officedocument.presentationml.tags+xml"/>
  <Override PartName="/ppt/tags/tag736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slides/slide15.xml" ContentType="application/vnd.openxmlformats-officedocument.presentationml.slide+xml"/>
  <Override PartName="/ppt/tags/tag163.xml" ContentType="application/vnd.openxmlformats-officedocument.presentationml.tags+xml"/>
  <Override PartName="/ppt/tags/tag740.xml" ContentType="application/vnd.openxmlformats-officedocument.presentationml.tags+xml"/>
  <Override PartName="/ppt/tags/tag582.xml" ContentType="application/vnd.openxmlformats-officedocument.presentationml.tags+xml"/>
  <Override PartName="/ppt/tags/tag301.xml" ContentType="application/vnd.openxmlformats-officedocument.presentationml.tags+xml"/>
  <Override PartName="/ppt/tags/tag428.xml" ContentType="application/vnd.openxmlformats-officedocument.presentationml.tags+xml"/>
  <Override PartName="/ppt/slides/slide32.xml" ContentType="application/vnd.openxmlformats-officedocument.presentationml.slide+xml"/>
  <Override PartName="/ppt/tags/tag515.xml" ContentType="application/vnd.openxmlformats-officedocument.presentationml.tags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tags/tag235.xml" ContentType="application/vnd.openxmlformats-officedocument.presentationml.tags+xml"/>
  <Override PartName="/ppt/tags/tag321.xml" ContentType="application/vnd.openxmlformats-officedocument.presentationml.tags+xml"/>
  <Override PartName="/ppt/tags/tag478.xml" ContentType="application/vnd.openxmlformats-officedocument.presentationml.tags+xml"/>
  <Override PartName="/ppt/tags/tag197.xml" ContentType="application/vnd.openxmlformats-officedocument.presentationml.tags+xml"/>
  <Override PartName="/ppt/tags/tag527.xml" ContentType="application/vnd.openxmlformats-officedocument.presentationml.tags+xml"/>
  <Override PartName="/ppt/tags/tag378.xml" ContentType="application/vnd.openxmlformats-officedocument.presentationml.tags+xml"/>
  <Override PartName="/ppt/tags/tag164.xml" ContentType="application/vnd.openxmlformats-officedocument.presentationml.tags+xml"/>
  <Override PartName="/ppt/tags/tag340.xml" ContentType="application/vnd.openxmlformats-officedocument.presentationml.tags+xml"/>
  <Override PartName="/ppt/slides/slide22.xml" ContentType="application/vnd.openxmlformats-officedocument.presentationml.slide+xml"/>
  <Override PartName="/ppt/tags/tag493.xml" ContentType="application/vnd.openxmlformats-officedocument.presentationml.tags+xml"/>
  <Override PartName="/ppt/slides/slide30.xml" ContentType="application/vnd.openxmlformats-officedocument.presentationml.slide+xml"/>
  <Override PartName="/ppt/tags/tag245.xml" ContentType="application/vnd.openxmlformats-officedocument.presentationml.tags+xml"/>
  <Override PartName="/ppt/tags/tag288.xml" ContentType="application/vnd.openxmlformats-officedocument.presentationml.tags+xml"/>
  <Override PartName="/ppt/tags/tag60.xml" ContentType="application/vnd.openxmlformats-officedocument.presentationml.tags+xml"/>
  <Override PartName="/ppt/tags/tag667.xml" ContentType="application/vnd.openxmlformats-officedocument.presentationml.tags+xml"/>
  <Override PartName="/ppt/tags/tag386.xml" ContentType="application/vnd.openxmlformats-officedocument.presentationml.tags+xml"/>
  <Override PartName="/ppt/tags/tag588.xml" ContentType="application/vnd.openxmlformats-officedocument.presentationml.tags+xml"/>
  <Override PartName="/ppt/slideLayouts/slideLayout9.xml" ContentType="application/vnd.openxmlformats-officedocument.presentationml.slideLayout+xml"/>
  <Override PartName="/ppt/tags/tag210.xml" ContentType="application/vnd.openxmlformats-officedocument.presentationml.tags+xml"/>
  <Override PartName="/ppt/tags/tag68.xml" ContentType="application/vnd.openxmlformats-officedocument.presentationml.tags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tags/tag474.xml" ContentType="application/vnd.openxmlformats-officedocument.presentationml.tags+xml"/>
  <Override PartName="/ppt/tags/tag162.xml" ContentType="application/vnd.openxmlformats-officedocument.presentationml.tags+xml"/>
  <Override PartName="/ppt/tags/tag708.xml" ContentType="application/vnd.openxmlformats-officedocument.presentationml.tags+xml"/>
  <Override PartName="/ppt/tags/tag480.xml" ContentType="application/vnd.openxmlformats-officedocument.presentationml.tags+xml"/>
  <Override PartName="/ppt/tags/tag249.xml" ContentType="application/vnd.openxmlformats-officedocument.presentationml.tags+xml"/>
  <Override PartName="/ppt/tags/tag243.xml" ContentType="application/vnd.openxmlformats-officedocument.presentationml.tags+xml"/>
  <Override PartName="/ppt/tags/tag399.xml" ContentType="application/vnd.openxmlformats-officedocument.presentationml.tags+xml"/>
  <Override PartName="/ppt/tags/tag452.xml" ContentType="application/vnd.openxmlformats-officedocument.presentationml.tags+xml"/>
  <Override PartName="/ppt/tags/tag531.xml" ContentType="application/vnd.openxmlformats-officedocument.presentationml.tags+xml"/>
  <Override PartName="/ppt/tags/tag369.xml" ContentType="application/vnd.openxmlformats-officedocument.presentationml.tags+xml"/>
  <Override PartName="/ppt/tags/tag100.xml" ContentType="application/vnd.openxmlformats-officedocument.presentationml.tags+xml"/>
  <Override PartName="/ppt/tags/tag670.xml" ContentType="application/vnd.openxmlformats-officedocument.presentationml.tags+xml"/>
  <Override PartName="/ppt/tags/tag669.xml" ContentType="application/vnd.openxmlformats-officedocument.presentationml.tags+xml"/>
  <Override PartName="/ppt/tags/tag367.xml" ContentType="application/vnd.openxmlformats-officedocument.presentationml.tags+xml"/>
  <Override PartName="/ppt/tags/tag258.xml" ContentType="application/vnd.openxmlformats-officedocument.presentationml.tags+xml"/>
  <Override PartName="/ppt/tags/tag254.xml" ContentType="application/vnd.openxmlformats-officedocument.presentationml.tags+xml"/>
  <Override PartName="/ppt/tags/tag449.xml" ContentType="application/vnd.openxmlformats-officedocument.presentationml.tags+xml"/>
  <Override PartName="/ppt/tags/tag723.xml" ContentType="application/vnd.openxmlformats-officedocument.presentationml.tags+xml"/>
  <Override PartName="/ppt/tags/tag754.xml" ContentType="application/vnd.openxmlformats-officedocument.presentationml.tags+xml"/>
  <Override PartName="/ppt/tags/tag522.xml" ContentType="application/vnd.openxmlformats-officedocument.presentationml.tags+xml"/>
  <Override PartName="/ppt/tags/tag750.xml" ContentType="application/vnd.openxmlformats-officedocument.presentationml.tags+xml"/>
  <Override PartName="/ppt/tags/tag564.xml" ContentType="application/vnd.openxmlformats-officedocument.presentationml.tags+xml"/>
  <Override PartName="/ppt/tags/tag124.xml" ContentType="application/vnd.openxmlformats-officedocument.presentationml.tags+xml"/>
  <Override PartName="/ppt/slides/slide27.xml" ContentType="application/vnd.openxmlformats-officedocument.presentationml.slide+xml"/>
  <Override PartName="/ppt/tags/tag150.xml" ContentType="application/vnd.openxmlformats-officedocument.presentationml.tags+xml"/>
  <Override PartName="/ppt/slideLayouts/slideLayout16.xml" ContentType="application/vnd.openxmlformats-officedocument.presentationml.slideLayout+xml"/>
  <Override PartName="/ppt/tags/tag677.xml" ContentType="application/vnd.openxmlformats-officedocument.presentationml.tags+xml"/>
  <Override PartName="/ppt/tags/tag132.xml" ContentType="application/vnd.openxmlformats-officedocument.presentationml.tags+xml"/>
  <Override PartName="/ppt/tags/tag417.xml" ContentType="application/vnd.openxmlformats-officedocument.presentationml.tags+xml"/>
  <Override PartName="/ppt/tags/tag611.xml" ContentType="application/vnd.openxmlformats-officedocument.presentationml.tags+xml"/>
  <Override PartName="/ppt/tags/tag430.xml" ContentType="application/vnd.openxmlformats-officedocument.presentationml.tags+xml"/>
  <Override PartName="/ppt/tags/tag714.xml" ContentType="application/vnd.openxmlformats-officedocument.presentationml.tags+xml"/>
  <Override PartName="/ppt/tags/tag752.xml" ContentType="application/vnd.openxmlformats-officedocument.presentationml.tags+xml"/>
  <Override PartName="/ppt/tags/tag199.xml" ContentType="application/vnd.openxmlformats-officedocument.presentationml.tags+xml"/>
  <Override PartName="/ppt/tags/tag637.xml" ContentType="application/vnd.openxmlformats-officedocument.presentationml.tags+xml"/>
  <Override PartName="/ppt/tags/tag11.xml" ContentType="application/vnd.openxmlformats-officedocument.presentationml.tags+xml"/>
  <Override PartName="/ppt/tags/tag63.xml" ContentType="application/vnd.openxmlformats-officedocument.presentationml.tags+xml"/>
  <Override PartName="/ppt/tags/tag304.xml" ContentType="application/vnd.openxmlformats-officedocument.presentationml.tags+xml"/>
  <Override PartName="/ppt/tags/tag405.xml" ContentType="application/vnd.openxmlformats-officedocument.presentationml.tags+xml"/>
  <Override PartName="/ppt/tags/tag84.xml" ContentType="application/vnd.openxmlformats-officedocument.presentationml.tags+xml"/>
  <Override PartName="/ppt/tags/tag355.xml" ContentType="application/vnd.openxmlformats-officedocument.presentationml.tags+xml"/>
  <Override PartName="/ppt/tags/tag104.xml" ContentType="application/vnd.openxmlformats-officedocument.presentationml.tags+xml"/>
  <Override PartName="/ppt/tags/tag264.xml" ContentType="application/vnd.openxmlformats-officedocument.presentationml.tags+xml"/>
  <Override PartName="/ppt/tags/tag225.xml" ContentType="application/vnd.openxmlformats-officedocument.presentationml.tags+xml"/>
  <Override PartName="/ppt/tags/tag617.xml" ContentType="application/vnd.openxmlformats-officedocument.presentationml.tags+xml"/>
  <Override PartName="/ppt/tags/tag222.xml" ContentType="application/vnd.openxmlformats-officedocument.presentationml.tags+xml"/>
  <Override PartName="/ppt/tags/tag347.xml" ContentType="application/vnd.openxmlformats-officedocument.presentationml.tags+xml"/>
  <Override PartName="/ppt/tags/tag262.xml" ContentType="application/vnd.openxmlformats-officedocument.presentationml.tags+xml"/>
  <Override PartName="/ppt/slideLayouts/slideLayout5.xml" ContentType="application/vnd.openxmlformats-officedocument.presentationml.slideLayout+xml"/>
  <Override PartName="/ppt/tags/tag727.xml" ContentType="application/vnd.openxmlformats-officedocument.presentationml.tags+xml"/>
  <Override PartName="/ppt/tags/tag98.xml" ContentType="application/vnd.openxmlformats-officedocument.presentationml.tags+xml"/>
  <Override PartName="/ppt/tags/tag168.xml" ContentType="application/vnd.openxmlformats-officedocument.presentationml.tags+xml"/>
  <Override PartName="/ppt/tags/tag139.xml" ContentType="application/vnd.openxmlformats-officedocument.presentationml.tags+xml"/>
  <Override PartName="/ppt/tags/tag503.xml" ContentType="application/vnd.openxmlformats-officedocument.presentationml.tags+xml"/>
  <Override PartName="/ppt/tags/tag424.xml" ContentType="application/vnd.openxmlformats-officedocument.presentationml.tags+xml"/>
  <Override PartName="/ppt/tags/tag562.xml" ContentType="application/vnd.openxmlformats-officedocument.presentationml.tags+xml"/>
  <Override PartName="/ppt/tags/tag71.xml" ContentType="application/vnd.openxmlformats-officedocument.presentationml.tags+xml"/>
  <Override PartName="/ppt/tags/tag400.xml" ContentType="application/vnd.openxmlformats-officedocument.presentationml.tags+xml"/>
  <Override PartName="/ppt/tags/tag701.xml" ContentType="application/vnd.openxmlformats-officedocument.presentationml.tags+xml"/>
  <Override PartName="/ppt/tags/tag75.xml" ContentType="application/vnd.openxmlformats-officedocument.presentationml.tags+xml"/>
  <Override PartName="/ppt/tags/tag363.xml" ContentType="application/vnd.openxmlformats-officedocument.presentationml.tags+xml"/>
  <Override PartName="/ppt/tags/tag382.xml" ContentType="application/vnd.openxmlformats-officedocument.presentationml.tags+xml"/>
  <Override PartName="/ppt/tags/tag577.xml" ContentType="application/vnd.openxmlformats-officedocument.presentationml.tags+xml"/>
  <Override PartName="/ppt/tags/tag425.xml" ContentType="application/vnd.openxmlformats-officedocument.presentationml.tags+xml"/>
  <Override PartName="/ppt/tags/tag179.xml" ContentType="application/vnd.openxmlformats-officedocument.presentationml.tags+xml"/>
  <Override PartName="/ppt/tags/tag294.xml" ContentType="application/vnd.openxmlformats-officedocument.presentationml.tags+xml"/>
  <Override PartName="/ppt/tags/tag391.xml" ContentType="application/vnd.openxmlformats-officedocument.presentationml.tags+xml"/>
  <Override PartName="/ppt/tags/tag404.xml" ContentType="application/vnd.openxmlformats-officedocument.presentationml.tags+xml"/>
  <Override PartName="/ppt/slideLayouts/slideLayout1.xml" ContentType="application/vnd.openxmlformats-officedocument.presentationml.slideLayout+xml"/>
  <Override PartName="/ppt/tags/tag381.xml" ContentType="application/vnd.openxmlformats-officedocument.presentationml.tags+xml"/>
  <Override PartName="/ppt/tags/tag553.xml" ContentType="application/vnd.openxmlformats-officedocument.presentationml.tags+xml"/>
  <Override PartName="/ppt/tags/tag379.xml" ContentType="application/vnd.openxmlformats-officedocument.presentationml.tags+xml"/>
  <Override PartName="/ppt/tags/tag445.xml" ContentType="application/vnd.openxmlformats-officedocument.presentationml.tags+xml"/>
  <Override PartName="/ppt/tags/tag695.xml" ContentType="application/vnd.openxmlformats-officedocument.presentationml.tags+xml"/>
  <Override PartName="/ppt/tags/tag206.xml" ContentType="application/vnd.openxmlformats-officedocument.presentationml.tags+xml"/>
  <Override PartName="/ppt/tags/tag641.xml" ContentType="application/vnd.openxmlformats-officedocument.presentationml.tags+xml"/>
  <Override PartName="/ppt/tags/tag336.xml" ContentType="application/vnd.openxmlformats-officedocument.presentationml.tags+xml"/>
  <Override PartName="/ppt/tags/tag103.xml" ContentType="application/vnd.openxmlformats-officedocument.presentationml.tags+xml"/>
  <Override PartName="/ppt/tags/tag601.xml" ContentType="application/vnd.openxmlformats-officedocument.presentationml.tags+xml"/>
  <Override PartName="/ppt/slides/slide4.xml" ContentType="application/vnd.openxmlformats-officedocument.presentationml.slide+xml"/>
  <Override PartName="/ppt/tags/tag596.xml" ContentType="application/vnd.openxmlformats-officedocument.presentationml.tags+xml"/>
  <Override PartName="/ppt/tags/tag296.xml" ContentType="application/vnd.openxmlformats-officedocument.presentationml.tags+xml"/>
  <Override PartName="/ppt/tags/tag462.xml" ContentType="application/vnd.openxmlformats-officedocument.presentationml.tags+xml"/>
  <Override PartName="/ppt/tags/tag624.xml" ContentType="application/vnd.openxmlformats-officedocument.presentationml.tags+xml"/>
  <Override PartName="/ppt/tags/tag524.xml" ContentType="application/vnd.openxmlformats-officedocument.presentationml.tags+xml"/>
  <Override PartName="/ppt/tags/tag89.xml" ContentType="application/vnd.openxmlformats-officedocument.presentationml.tags+xml"/>
  <Override PartName="/ppt/tags/tag432.xml" ContentType="application/vnd.openxmlformats-officedocument.presentationml.tags+xml"/>
  <Override PartName="/ppt/slides/slide6.xml" ContentType="application/vnd.openxmlformats-officedocument.presentationml.slide+xml"/>
  <Override PartName="/ppt/tags/tag403.xml" ContentType="application/vnd.openxmlformats-officedocument.presentationml.tags+xml"/>
  <Override PartName="/ppt/tags/tag439.xml" ContentType="application/vnd.openxmlformats-officedocument.presentationml.tags+xml"/>
  <Override PartName="/ppt/tags/tag745.xml" ContentType="application/vnd.openxmlformats-officedocument.presentationml.tags+xml"/>
  <Override PartName="/ppt/slideLayouts/slideLayout8.xml" ContentType="application/vnd.openxmlformats-officedocument.presentationml.slideLayout+xml"/>
  <Override PartName="/ppt/tags/tag541.xml" ContentType="application/vnd.openxmlformats-officedocument.presentationml.tags+xml"/>
  <Override PartName="/ppt/tags/tag481.xml" ContentType="application/vnd.openxmlformats-officedocument.presentationml.tags+xml"/>
  <Override PartName="/ppt/tags/tag563.xml" ContentType="application/vnd.openxmlformats-officedocument.presentationml.tags+xml"/>
  <Override PartName="/ppt/tags/tag593.xml" ContentType="application/vnd.openxmlformats-officedocument.presentationml.tags+xml"/>
  <Override PartName="/ppt/tags/tag153.xml" ContentType="application/vnd.openxmlformats-officedocument.presentationml.tags+xml"/>
  <Override PartName="/ppt/tags/tag389.xml" ContentType="application/vnd.openxmlformats-officedocument.presentationml.tags+xml"/>
  <Override PartName="/ppt/tags/tag561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tags/tag115.xml" ContentType="application/vnd.openxmlformats-officedocument.presentationml.tags+xml"/>
  <Override PartName="/ppt/slides/slide11.xml" ContentType="application/vnd.openxmlformats-officedocument.presentationml.slide+xml"/>
  <Override PartName="/ppt/tags/tag384.xml" ContentType="application/vnd.openxmlformats-officedocument.presentationml.tags+xml"/>
  <Override PartName="/ppt/tags/tag722.xml" ContentType="application/vnd.openxmlformats-officedocument.presentationml.tags+xml"/>
  <Override PartName="/ppt/tags/tag208.xml" ContentType="application/vnd.openxmlformats-officedocument.presentationml.tags+xml"/>
  <Override PartName="/ppt/tags/tag267.xml" ContentType="application/vnd.openxmlformats-officedocument.presentationml.tags+xml"/>
  <Override PartName="/ppt/tags/tag423.xml" ContentType="application/vnd.openxmlformats-officedocument.presentationml.tags+xml"/>
  <Override PartName="/ppt/tags/tag755.xml" ContentType="application/vnd.openxmlformats-officedocument.presentationml.tags+xml"/>
  <Override PartName="/ppt/tags/tag746.xml" ContentType="application/vnd.openxmlformats-officedocument.presentationml.tags+xml"/>
  <Override PartName="/ppt/tags/tag66.xml" ContentType="application/vnd.openxmlformats-officedocument.presentationml.tags+xml"/>
  <Override PartName="/ppt/tags/tag85.xml" ContentType="application/vnd.openxmlformats-officedocument.presentationml.tags+xml"/>
  <Override PartName="/ppt/tags/tag81.xml" ContentType="application/vnd.openxmlformats-officedocument.presentationml.tag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43.xml" ContentType="application/vnd.openxmlformats-officedocument.presentationml.tags+xml"/>
  <Override PartName="/ppt/tags/tag273.xml" ContentType="application/vnd.openxmlformats-officedocument.presentationml.tags+xml"/>
  <Override PartName="/ppt/tags/tag436.xml" ContentType="application/vnd.openxmlformats-officedocument.presentationml.tags+xml"/>
  <Override PartName="/ppt/tags/tag581.xml" ContentType="application/vnd.openxmlformats-officedocument.presentationml.tags+xml"/>
  <Override PartName="/ppt/tags/tag401.xml" ContentType="application/vnd.openxmlformats-officedocument.presentationml.tags+xml"/>
  <Override PartName="/ppt/tags/tag443.xml" ContentType="application/vnd.openxmlformats-officedocument.presentationml.tags+xml"/>
  <Override PartName="/ppt/tags/tag753.xml" ContentType="application/vnd.openxmlformats-officedocument.presentationml.tags+xml"/>
  <Override PartName="/ppt/notesSlides/notesSlide1.xml" ContentType="application/vnd.openxmlformats-officedocument.presentationml.notesSlide+xml"/>
  <Override PartName="/ppt/tags/tag361.xml" ContentType="application/vnd.openxmlformats-officedocument.presentationml.tags+xml"/>
  <Override PartName="/ppt/tags/tag152.xml" ContentType="application/vnd.openxmlformats-officedocument.presentationml.tags+xml"/>
  <Override PartName="/ppt/tags/tag188.xml" ContentType="application/vnd.openxmlformats-officedocument.presentationml.tags+xml"/>
  <Override PartName="/ppt/tags/tag526.xml" ContentType="application/vnd.openxmlformats-officedocument.presentationml.tags+xml"/>
  <Override PartName="/ppt/tags/tag345.xml" ContentType="application/vnd.openxmlformats-officedocument.presentationml.tags+xml"/>
  <Override PartName="/ppt/slides/slide10.xml" ContentType="application/vnd.openxmlformats-officedocument.presentationml.slide+xml"/>
  <Override PartName="/ppt/tags/tag429.xml" ContentType="application/vnd.openxmlformats-officedocument.presentationml.tags+xml"/>
  <Override PartName="/ppt/tags/tag682.xml" ContentType="application/vnd.openxmlformats-officedocument.presentationml.tags+xml"/>
  <Override PartName="/ppt/tags/tag102.xml" ContentType="application/vnd.openxmlformats-officedocument.presentationml.tags+xml"/>
  <Override PartName="/ppt/tags/tag492.xml" ContentType="application/vnd.openxmlformats-officedocument.presentationml.tags+xml"/>
  <Override PartName="/ppt/tags/tag94.xml" ContentType="application/vnd.openxmlformats-officedocument.presentationml.tags+xml"/>
  <Override PartName="/ppt/tags/tag412.xml" ContentType="application/vnd.openxmlformats-officedocument.presentationml.tags+xml"/>
  <Override PartName="/ppt/tags/tag721.xml" ContentType="application/vnd.openxmlformats-officedocument.presentationml.tags+xml"/>
  <Override PartName="/ppt/tags/tag371.xml" ContentType="application/vnd.openxmlformats-officedocument.presentationml.tags+xml"/>
  <Override PartName="/ppt/tags/tag332.xml" ContentType="application/vnd.openxmlformats-officedocument.presentationml.tags+xml"/>
  <Override PartName="/ppt/tags/tag344.xml" ContentType="application/vnd.openxmlformats-officedocument.presentationml.tags+xml"/>
  <Override PartName="/ppt/tags/tag413.xml" ContentType="application/vnd.openxmlformats-officedocument.presentationml.tags+xml"/>
  <Override PartName="/ppt/tags/tag322.xml" ContentType="application/vnd.openxmlformats-officedocument.presentationml.tags+xml"/>
  <Override PartName="/ppt/slides/slide53.xml" ContentType="application/vnd.openxmlformats-officedocument.presentationml.slide+xml"/>
  <Override PartName="/ppt/tags/tag263.xml" ContentType="application/vnd.openxmlformats-officedocument.presentationml.tags+xml"/>
  <Override PartName="/ppt/tags/tag514.xml" ContentType="application/vnd.openxmlformats-officedocument.presentationml.tags+xml"/>
  <Override PartName="/ppt/tags/tag542.xml" ContentType="application/vnd.openxmlformats-officedocument.presentationml.tags+xml"/>
  <Override PartName="/ppt/tags/tag202.xml" ContentType="application/vnd.openxmlformats-officedocument.presentationml.tags+xml"/>
  <Override PartName="/ppt/slides/slide55.xml" ContentType="application/vnd.openxmlformats-officedocument.presentationml.slide+xml"/>
  <Override PartName="/ppt/tags/tag415.xml" ContentType="application/vnd.openxmlformats-officedocument.presentationml.tags+xml"/>
  <Override PartName="/ppt/tags/tag463.xml" ContentType="application/vnd.openxmlformats-officedocument.presentationml.tags+xml"/>
  <Override PartName="/ppt/tags/tag224.xml" ContentType="application/vnd.openxmlformats-officedocument.presentationml.tags+xml"/>
  <Override PartName="/ppt/tags/tag614.xml" ContentType="application/vnd.openxmlformats-officedocument.presentationml.tags+xml"/>
  <Override PartName="/ppt/tags/tag45.xml" ContentType="application/vnd.openxmlformats-officedocument.presentationml.tags+xml"/>
  <Override PartName="/ppt/notesSlides/notesSlide2.xml" ContentType="application/vnd.openxmlformats-officedocument.presentationml.notesSlide+xml"/>
  <Override PartName="/ppt/tags/tag737.xml" ContentType="application/vnd.openxmlformats-officedocument.presentationml.tags+xml"/>
  <Override PartName="/ppt/tags/tag223.xml" ContentType="application/vnd.openxmlformats-officedocument.presentationml.tags+xml"/>
  <Override PartName="/ppt/slides/slide45.xml" ContentType="application/vnd.openxmlformats-officedocument.presentationml.slide+xml"/>
  <Override PartName="/ppt/tags/tag374.xml" ContentType="application/vnd.openxmlformats-officedocument.presentationml.tags+xml"/>
  <Override PartName="/ppt/tags/tag52.xml" ContentType="application/vnd.openxmlformats-officedocument.presentationml.tags+xml"/>
  <Override PartName="/ppt/tags/tag3.xml" ContentType="application/vnd.openxmlformats-officedocument.presentationml.tags+xml"/>
  <Override PartName="/ppt/slides/slide54.xml" ContentType="application/vnd.openxmlformats-officedocument.presentationml.slide+xml"/>
  <Override PartName="/ppt/tags/tag180.xml" ContentType="application/vnd.openxmlformats-officedocument.presentationml.tags+xml"/>
  <Override PartName="/ppt/tags/tag349.xml" ContentType="application/vnd.openxmlformats-officedocument.presentationml.tags+xml"/>
  <Override PartName="/ppt/notesSlides/notesSlide3.xml" ContentType="application/vnd.openxmlformats-officedocument.presentationml.notesSlide+xml"/>
  <Override PartName="/ppt/tags/tag747.xml" ContentType="application/vnd.openxmlformats-officedocument.presentationml.tags+xml"/>
  <Override PartName="/ppt/tags/tag455.xml" ContentType="application/vnd.openxmlformats-officedocument.presentationml.tags+xml"/>
  <Override PartName="/ppt/tags/tag130.xml" ContentType="application/vnd.openxmlformats-officedocument.presentationml.tags+xml"/>
  <Override PartName="/ppt/tags/tag685.xml" ContentType="application/vnd.openxmlformats-officedocument.presentationml.tags+xml"/>
  <Override PartName="/ppt/slides/slide26.xml" ContentType="application/vnd.openxmlformats-officedocument.presentationml.slide+xml"/>
  <Override PartName="/ppt/tags/tag576.xml" ContentType="application/vnd.openxmlformats-officedocument.presentationml.tags+xml"/>
  <Override PartName="/ppt/slideLayouts/slideLayout18.xml" ContentType="application/vnd.openxmlformats-officedocument.presentationml.slideLayout+xml"/>
  <Override PartName="/ppt/tags/tag666.xml" ContentType="application/vnd.openxmlformats-officedocument.presentationml.tags+xml"/>
  <Override PartName="/ppt/tags/tag220.xml" ContentType="application/vnd.openxmlformats-officedocument.presentationml.tags+xml"/>
  <Override PartName="/ppt/tags/tag383.xml" ContentType="application/vnd.openxmlformats-officedocument.presentationml.tags+xml"/>
  <Override PartName="/ppt/tags/tag586.xml" ContentType="application/vnd.openxmlformats-officedocument.presentationml.tags+xml"/>
  <Override PartName="/ppt/tags/tag291.xml" ContentType="application/vnd.openxmlformats-officedocument.presentationml.tags+xml"/>
  <Override PartName="/ppt/tags/tag580.xml" ContentType="application/vnd.openxmlformats-officedocument.presentationml.tags+xml"/>
  <Override PartName="/ppt/tags/tag556.xml" ContentType="application/vnd.openxmlformats-officedocument.presentationml.tags+xml"/>
  <Override PartName="/ppt/tags/tag738.xml" ContentType="application/vnd.openxmlformats-officedocument.presentationml.tags+xml"/>
  <Override PartName="/ppt/tags/tag238.xml" ContentType="application/vnd.openxmlformats-officedocument.presentationml.tags+xml"/>
  <Override PartName="/ppt/tags/tag330.xml" ContentType="application/vnd.openxmlformats-officedocument.presentationml.tags+xml"/>
  <Override PartName="/ppt/tags/tag289.xml" ContentType="application/vnd.openxmlformats-officedocument.presentationml.tags+xml"/>
  <Override PartName="/ppt/tags/tag438.xml" ContentType="application/vnd.openxmlformats-officedocument.presentationml.tags+xml"/>
  <Override PartName="/ppt/tags/tag444.xml" ContentType="application/vnd.openxmlformats-officedocument.presentationml.tags+xml"/>
  <Override PartName="/ppt/tags/tag53.xml" ContentType="application/vnd.openxmlformats-officedocument.presentationml.tags+xml"/>
  <Override PartName="/ppt/tags/tag683.xml" ContentType="application/vnd.openxmlformats-officedocument.presentationml.tags+xml"/>
  <Override PartName="/ppt/slideLayouts/slideLayout13.xml" ContentType="application/vnd.openxmlformats-officedocument.presentationml.slideLayout+xml"/>
  <Override PartName="/ppt/tags/tag711.xml" ContentType="application/vnd.openxmlformats-officedocument.presentationml.tags+xml"/>
  <Override PartName="/ppt/tags/tag215.xml" ContentType="application/vnd.openxmlformats-officedocument.presentationml.tags+xml"/>
  <Override PartName="/ppt/tags/tag49.xml" ContentType="application/vnd.openxmlformats-officedocument.presentationml.tags+xml"/>
  <Override PartName="/ppt/tags/tag705.xml" ContentType="application/vnd.openxmlformats-officedocument.presentationml.tags+xml"/>
  <Default Extension="rels" ContentType="application/vnd.openxmlformats-package.relationships+xml"/>
  <Override PartName="/ppt/slideLayouts/slideLayout15.xml" ContentType="application/vnd.openxmlformats-officedocument.presentationml.slideLayout+xml"/>
  <Override PartName="/ppt/tags/tag50.xml" ContentType="application/vnd.openxmlformats-officedocument.presentationml.tags+xml"/>
  <Override PartName="/ppt/slides/slide39.xml" ContentType="application/vnd.openxmlformats-officedocument.presentationml.slide+xml"/>
  <Override PartName="/ppt/tags/tag712.xml" ContentType="application/vnd.openxmlformats-officedocument.presentationml.tags+xml"/>
  <Override PartName="/ppt/slides/slide29.xml" ContentType="application/vnd.openxmlformats-officedocument.presentationml.slide+xml"/>
  <Override PartName="/ppt/tags/tag630.xml" ContentType="application/vnd.openxmlformats-officedocument.presentationml.tags+xml"/>
  <Override PartName="/ppt/tags/tag159.xml" ContentType="application/vnd.openxmlformats-officedocument.presentationml.tags+xml"/>
  <Override PartName="/ppt/tags/tag175.xml" ContentType="application/vnd.openxmlformats-officedocument.presentationml.tags+xml"/>
  <Override PartName="/ppt/tags/tag599.xml" ContentType="application/vnd.openxmlformats-officedocument.presentationml.tags+xml"/>
  <Override PartName="/ppt/tags/tag411.xml" ContentType="application/vnd.openxmlformats-officedocument.presentationml.tags+xml"/>
  <Override PartName="/ppt/tags/tag544.xml" ContentType="application/vnd.openxmlformats-officedocument.presentationml.tags+xml"/>
  <Override PartName="/ppt/tags/tag339.xml" ContentType="application/vnd.openxmlformats-officedocument.presentationml.tags+xml"/>
  <Override PartName="/ppt/tags/tag282.xml" ContentType="application/vnd.openxmlformats-officedocument.presentationml.tags+xml"/>
  <Override PartName="/ppt/tags/tag277.xml" ContentType="application/vnd.openxmlformats-officedocument.presentationml.tags+xml"/>
  <Override PartName="/ppt/tags/tag17.xml" ContentType="application/vnd.openxmlformats-officedocument.presentationml.tags+xml"/>
  <Override PartName="/ppt/tags/tag110.xml" ContentType="application/vnd.openxmlformats-officedocument.presentationml.tags+xml"/>
  <Override PartName="/ppt/tags/tag497.xml" ContentType="application/vnd.openxmlformats-officedocument.presentationml.tags+xml"/>
  <Override PartName="/ppt/tags/tag376.xml" ContentType="application/vnd.openxmlformats-officedocument.presentationml.tags+xml"/>
  <Override PartName="/ppt/viewProps.xml" ContentType="application/vnd.openxmlformats-officedocument.presentationml.viewProps+xml"/>
  <Override PartName="/ppt/tags/tag316.xml" ContentType="application/vnd.openxmlformats-officedocument.presentationml.tags+xml"/>
  <Override PartName="/ppt/tags/tag59.xml" ContentType="application/vnd.openxmlformats-officedocument.presentationml.tags+xml"/>
  <Override PartName="/ppt/tags/tag741.xml" ContentType="application/vnd.openxmlformats-officedocument.presentationml.tags+xml"/>
  <Override PartName="/ppt/tags/tag675.xml" ContentType="application/vnd.openxmlformats-officedocument.presentationml.tags+xml"/>
  <Override PartName="/ppt/tags/tag476.xml" ContentType="application/vnd.openxmlformats-officedocument.presentationml.tags+xml"/>
  <Override PartName="/ppt/tags/tag55.xml" ContentType="application/vnd.openxmlformats-officedocument.presentationml.tags+xml"/>
  <Override PartName="/ppt/tags/tag597.xml" ContentType="application/vnd.openxmlformats-officedocument.presentationml.tags+xml"/>
  <Override PartName="/ppt/slides/slide13.xml" ContentType="application/vnd.openxmlformats-officedocument.presentationml.slide+xml"/>
  <Override PartName="/ppt/tags/tag38.xml" ContentType="application/vnd.openxmlformats-officedocument.presentationml.tags+xml"/>
  <Override PartName="/ppt/tags/tag165.xml" ContentType="application/vnd.openxmlformats-officedocument.presentationml.tags+xml"/>
  <Override PartName="/ppt/tags/tag56.xml" ContentType="application/vnd.openxmlformats-officedocument.presentationml.tags+xml"/>
  <Override PartName="/ppt/tags/tag728.xml" ContentType="application/vnd.openxmlformats-officedocument.presentationml.tags+xml"/>
  <Override PartName="/ppt/notesSlides/notesSlide6.xml" ContentType="application/vnd.openxmlformats-officedocument.presentationml.notesSlide+xml"/>
  <Override PartName="/ppt/tags/tag268.xml" ContentType="application/vnd.openxmlformats-officedocument.presentationml.tags+xml"/>
  <Override PartName="/ppt/tags/tag12.xml" ContentType="application/vnd.openxmlformats-officedocument.presentationml.tags+xml"/>
  <Override PartName="/ppt/tags/tag565.xml" ContentType="application/vnd.openxmlformats-officedocument.presentationml.tags+xml"/>
  <Override PartName="/ppt/tags/tag636.xml" ContentType="application/vnd.openxmlformats-officedocument.presentationml.tags+xml"/>
  <Override PartName="/ppt/slideLayouts/slideLayout2.xml" ContentType="application/vnd.openxmlformats-officedocument.presentationml.slideLayout+xml"/>
  <Override PartName="/ppt/tags/tag591.xml" ContentType="application/vnd.openxmlformats-officedocument.presentationml.tags+xml"/>
  <Override PartName="/ppt/tags/tag495.xml" ContentType="application/vnd.openxmlformats-officedocument.presentationml.tags+xml"/>
  <Override PartName="/ppt/tags/tag167.xml" ContentType="application/vnd.openxmlformats-officedocument.presentationml.tags+xml"/>
  <Override PartName="/ppt/tags/tag283.xml" ContentType="application/vnd.openxmlformats-officedocument.presentationml.tags+xml"/>
  <Override PartName="/ppt/tags/tag702.xml" ContentType="application/vnd.openxmlformats-officedocument.presentationml.tags+xml"/>
  <Override PartName="/ppt/tags/tag14.xml" ContentType="application/vnd.openxmlformats-officedocument.presentationml.tags+xml"/>
  <Override PartName="/ppt/tags/tag33.xml" ContentType="application/vnd.openxmlformats-officedocument.presentationml.tags+xml"/>
  <Override PartName="/ppt/tags/tag566.xml" ContentType="application/vnd.openxmlformats-officedocument.presentationml.tags+xml"/>
  <Override PartName="/ppt/tags/tag5.xml" ContentType="application/vnd.openxmlformats-officedocument.presentationml.tags+xml"/>
  <Override PartName="/ppt/tags/tag587.xml" ContentType="application/vnd.openxmlformats-officedocument.presentationml.tags+xml"/>
  <Override PartName="/ppt/tags/tag99.xml" ContentType="application/vnd.openxmlformats-officedocument.presentationml.tags+xml"/>
  <Override PartName="/ppt/tags/tag353.xml" ContentType="application/vnd.openxmlformats-officedocument.presentationml.tags+xml"/>
  <Override PartName="/ppt/tags/tag633.xml" ContentType="application/vnd.openxmlformats-officedocument.presentationml.tags+xml"/>
  <Override PartName="/ppt/tags/tag644.xml" ContentType="application/vnd.openxmlformats-officedocument.presentationml.tags+xml"/>
  <Override PartName="/ppt/tags/tag662.xml" ContentType="application/vnd.openxmlformats-officedocument.presentationml.tags+xml"/>
  <Override PartName="/ppt/tags/tag706.xml" ContentType="application/vnd.openxmlformats-officedocument.presentationml.tags+xml"/>
  <Override PartName="/ppt/tags/tag609.xml" ContentType="application/vnd.openxmlformats-officedocument.presentationml.tags+xml"/>
  <Override PartName="/ppt/tags/tag125.xml" ContentType="application/vnd.openxmlformats-officedocument.presentationml.tags+xml"/>
  <Override PartName="/ppt/tags/tag651.xml" ContentType="application/vnd.openxmlformats-officedocument.presentationml.tags+xml"/>
  <Override PartName="/ppt/slides/slide12.xml" ContentType="application/vnd.openxmlformats-officedocument.presentationml.slide+xml"/>
  <Override PartName="/ppt/tags/tag108.xml" ContentType="application/vnd.openxmlformats-officedocument.presentationml.tags+xml"/>
  <Override PartName="/ppt/tags/tag219.xml" ContentType="application/vnd.openxmlformats-officedocument.presentationml.tags+xml"/>
  <Override PartName="/ppt/tags/tag748.xml" ContentType="application/vnd.openxmlformats-officedocument.presentationml.tags+xml"/>
  <Override PartName="/ppt/tags/tag195.xml" ContentType="application/vnd.openxmlformats-officedocument.presentationml.tags+xml"/>
  <Override PartName="/ppt/tags/tag638.xml" ContentType="application/vnd.openxmlformats-officedocument.presentationml.tags+xml"/>
  <Override PartName="/ppt/tags/tag507.xml" ContentType="application/vnd.openxmlformats-officedocument.presentationml.tags+xml"/>
  <Override PartName="/ppt/tags/tag306.xml" ContentType="application/vnd.openxmlformats-officedocument.presentationml.tags+xml"/>
  <Override PartName="/ppt/slides/slide35.xml" ContentType="application/vnd.openxmlformats-officedocument.presentationml.slide+xml"/>
  <Override PartName="/ppt/tags/tag409.xml" ContentType="application/vnd.openxmlformats-officedocument.presentationml.tags+xml"/>
  <Override PartName="/ppt/tags/tag511.xml" ContentType="application/vnd.openxmlformats-officedocument.presentationml.tags+xml"/>
  <Override PartName="/ppt/tags/tag394.xml" ContentType="application/vnd.openxmlformats-officedocument.presentationml.tags+xml"/>
  <Override PartName="/ppt/tags/tag270.xml" ContentType="application/vnd.openxmlformats-officedocument.presentationml.tags+xml"/>
  <Override PartName="/ppt/tags/tag414.xml" ContentType="application/vnd.openxmlformats-officedocument.presentationml.tags+xml"/>
  <Override PartName="/ppt/slides/slide50.xml" ContentType="application/vnd.openxmlformats-officedocument.presentationml.slide+xml"/>
  <Override PartName="/ppt/tags/tag86.xml" ContentType="application/vnd.openxmlformats-officedocument.presentationml.tags+xml"/>
  <Override PartName="/ppt/tags/tag419.xml" ContentType="application/vnd.openxmlformats-officedocument.presentationml.tags+xml"/>
  <Override PartName="/ppt/tags/tag434.xml" ContentType="application/vnd.openxmlformats-officedocument.presentationml.tags+xml"/>
  <Override PartName="/ppt/tags/tag549.xml" ContentType="application/vnd.openxmlformats-officedocument.presentationml.tags+xml"/>
  <Override PartName="/ppt/tags/tag484.xml" ContentType="application/vnd.openxmlformats-officedocument.presentationml.tags+xml"/>
  <Override PartName="/ppt/notesSlides/notesSlide7.xml" ContentType="application/vnd.openxmlformats-officedocument.presentationml.notesSlide+xml"/>
  <Override PartName="/ppt/tags/tag212.xml" ContentType="application/vnd.openxmlformats-officedocument.presentationml.tags+xml"/>
  <Override PartName="/ppt/tags/tag460.xml" ContentType="application/vnd.openxmlformats-officedocument.presentationml.tags+xml"/>
  <Override PartName="/ppt/tags/tag21.xml" ContentType="application/vnd.openxmlformats-officedocument.presentationml.tags+xml"/>
  <Override PartName="/ppt/tags/tag265.xml" ContentType="application/vnd.openxmlformats-officedocument.presentationml.tags+xml"/>
  <Override PartName="/ppt/notesSlides/notesSlide5.xml" ContentType="application/vnd.openxmlformats-officedocument.presentationml.notesSlide+xml"/>
  <Override PartName="/ppt/tags/tag489.xml" ContentType="application/vnd.openxmlformats-officedocument.presentationml.tags+xml"/>
  <Override PartName="/ppt/tags/tag28.xml" ContentType="application/vnd.openxmlformats-officedocument.presentationml.tags+xml"/>
  <Override PartName="/ppt/tags/tag31.xml" ContentType="application/vnd.openxmlformats-officedocument.presentationml.tags+xml"/>
  <Override PartName="/ppt/tags/tag652.xml" ContentType="application/vnd.openxmlformats-officedocument.presentationml.tags+xml"/>
  <Override PartName="/ppt/slides/slide5.xml" ContentType="application/vnd.openxmlformats-officedocument.presentationml.slide+xml"/>
  <Override PartName="/ppt/slides/slide59.xml" ContentType="application/vnd.openxmlformats-officedocument.presentationml.slide+xml"/>
  <Override PartName="/ppt/tags/tag232.xml" ContentType="application/vnd.openxmlformats-officedocument.presentationml.tags+xml"/>
  <Override PartName="/ppt/tags/tag569.xml" ContentType="application/vnd.openxmlformats-officedocument.presentationml.tags+xml"/>
  <Override PartName="/ppt/tags/tag692.xml" ContentType="application/vnd.openxmlformats-officedocument.presentationml.tags+xml"/>
  <Override PartName="/ppt/tags/tag337.xml" ContentType="application/vnd.openxmlformats-officedocument.presentationml.tags+xml"/>
  <Override PartName="/ppt/tags/tag327.xml" ContentType="application/vnd.openxmlformats-officedocument.presentationml.tags+xml"/>
  <Override PartName="/ppt/tags/tag135.xml" ContentType="application/vnd.openxmlformats-officedocument.presentationml.tags+xml"/>
  <Override PartName="/ppt/tags/tag590.xml" ContentType="application/vnd.openxmlformats-officedocument.presentationml.tags+xml"/>
  <Override PartName="/ppt/tags/tag479.xml" ContentType="application/vnd.openxmlformats-officedocument.presentationml.tags+xml"/>
  <Override PartName="/ppt/slides/slide8.xml" ContentType="application/vnd.openxmlformats-officedocument.presentationml.slide+xml"/>
  <Override PartName="/ppt/tags/tag247.xml" ContentType="application/vnd.openxmlformats-officedocument.presentationml.tags+xml"/>
  <Override PartName="/ppt/tags/tag623.xml" ContentType="application/vnd.openxmlformats-officedocument.presentationml.tags+xml"/>
  <Override PartName="/ppt/tags/tag329.xml" ContentType="application/vnd.openxmlformats-officedocument.presentationml.tags+xml"/>
  <Override PartName="/ppt/tags/tag687.xml" ContentType="application/vnd.openxmlformats-officedocument.presentationml.tags+xml"/>
  <Override PartName="/ppt/tags/tag1.xml" ContentType="application/vnd.openxmlformats-officedocument.presentationml.tags+xml"/>
  <Override PartName="/ppt/tags/tag402.xml" ContentType="application/vnd.openxmlformats-officedocument.presentationml.tags+xml"/>
  <Override PartName="/ppt/tags/tag528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21.xml" ContentType="application/vnd.openxmlformats-officedocument.presentationml.tags+xml"/>
  <Override PartName="/ppt/tags/tag248.xml" ContentType="application/vnd.openxmlformats-officedocument.presentationml.tags+xml"/>
  <Override PartName="/ppt/tags/tag525.xml" ContentType="application/vnd.openxmlformats-officedocument.presentationml.tags+xml"/>
  <Override PartName="/ppt/tags/tag302.xml" ContentType="application/vnd.openxmlformats-officedocument.presentationml.tags+xml"/>
  <Override PartName="/ppt/tags/tag310.xml" ContentType="application/vnd.openxmlformats-officedocument.presentationml.tags+xml"/>
  <Override PartName="/ppt/tags/tag501.xml" ContentType="application/vnd.openxmlformats-officedocument.presentationml.tags+xml"/>
  <Override PartName="/ppt/tags/tag625.xml" ContentType="application/vnd.openxmlformats-officedocument.presentationml.tags+xml"/>
  <Override PartName="/ppt/tags/tag34.xml" ContentType="application/vnd.openxmlformats-officedocument.presentationml.tags+xml"/>
  <Override PartName="/ppt/tags/tag557.xml" ContentType="application/vnd.openxmlformats-officedocument.presentationml.tags+xml"/>
  <Override PartName="/ppt/tags/tag465.xml" ContentType="application/vnd.openxmlformats-officedocument.presentationml.tags+xml"/>
  <Override PartName="/ppt/tags/tag470.xml" ContentType="application/vnd.openxmlformats-officedocument.presentationml.tags+xml"/>
  <Override PartName="/ppt/tags/tag177.xml" ContentType="application/vnd.openxmlformats-officedocument.presentationml.tags+xml"/>
  <Override PartName="/ppt/tags/tag726.xml" ContentType="application/vnd.openxmlformats-officedocument.presentationml.tags+xml"/>
  <Override PartName="/ppt/tags/tag319.xml" ContentType="application/vnd.openxmlformats-officedocument.presentationml.tags+xml"/>
  <Override PartName="/ppt/tags/tag538.xml" ContentType="application/vnd.openxmlformats-officedocument.presentationml.tags+xml"/>
  <Override PartName="/ppt/tags/tag504.xml" ContentType="application/vnd.openxmlformats-officedocument.presentationml.tags+xml"/>
  <Override PartName="/ppt/tags/tag406.xml" ContentType="application/vnd.openxmlformats-officedocument.presentationml.tags+xml"/>
  <Override PartName="/ppt/tags/tag214.xml" ContentType="application/vnd.openxmlformats-officedocument.presentationml.tags+xml"/>
  <Override PartName="/ppt/tags/tag129.xml" ContentType="application/vnd.openxmlformats-officedocument.presentationml.tags+xml"/>
  <Override PartName="/ppt/tags/tag227.xml" ContentType="application/vnd.openxmlformats-officedocument.presentationml.tags+xml"/>
  <Override PartName="/ppt/tags/tag234.xml" ContentType="application/vnd.openxmlformats-officedocument.presentationml.tags+xml"/>
  <Override PartName="/ppt/tags/tag735.xml" ContentType="application/vnd.openxmlformats-officedocument.presentationml.tags+xml"/>
  <Override PartName="/ppt/tags/tag435.xml" ContentType="application/vnd.openxmlformats-officedocument.presentationml.tags+xml"/>
  <Override PartName="/ppt/tags/tag207.xml" ContentType="application/vnd.openxmlformats-officedocument.presentationml.tags+xml"/>
  <Override PartName="/ppt/tags/tag280.xml" ContentType="application/vnd.openxmlformats-officedocument.presentationml.tags+xml"/>
  <Override PartName="/ppt/tags/tag600.xml" ContentType="application/vnd.openxmlformats-officedocument.presentationml.tags+xml"/>
  <Override PartName="/ppt/tags/tag182.xml" ContentType="application/vnd.openxmlformats-officedocument.presentationml.tags+xml"/>
  <Override PartName="/ppt/tags/tag506.xml" ContentType="application/vnd.openxmlformats-officedocument.presentationml.tags+xml"/>
  <Override PartName="/ppt/tags/tag293.xml" ContentType="application/vnd.openxmlformats-officedocument.presentationml.tags+xml"/>
  <Override PartName="/ppt/tags/tag360.xml" ContentType="application/vnd.openxmlformats-officedocument.presentationml.tags+xml"/>
  <Override PartName="/ppt/tags/tag579.xml" ContentType="application/vnd.openxmlformats-officedocument.presentationml.tags+xml"/>
  <Override PartName="/ppt/tags/tag156.xml" ContentType="application/vnd.openxmlformats-officedocument.presentationml.tags+xml"/>
  <Override PartName="/ppt/tags/tag196.xml" ContentType="application/vnd.openxmlformats-officedocument.presentationml.tags+xml"/>
  <Override PartName="/ppt/tags/tag486.xml" ContentType="application/vnd.openxmlformats-officedocument.presentationml.tags+xml"/>
  <Override PartName="/ppt/slides/slide43.xml" ContentType="application/vnd.openxmlformats-officedocument.presentationml.slide+xml"/>
  <Override PartName="/ppt/tags/tag416.xml" ContentType="application/vnd.openxmlformats-officedocument.presentationml.tags+xml"/>
  <Override PartName="/ppt/tags/tag512.xml" ContentType="application/vnd.openxmlformats-officedocument.presentationml.tags+xml"/>
  <Override PartName="/ppt/tags/tag203.xml" ContentType="application/vnd.openxmlformats-officedocument.presentationml.tags+xml"/>
  <Override PartName="/ppt/tags/tag547.xml" ContentType="application/vnd.openxmlformats-officedocument.presentationml.tags+xml"/>
  <Override PartName="/ppt/tags/tag680.xml" ContentType="application/vnd.openxmlformats-officedocument.presentationml.tags+xml"/>
  <Override PartName="/ppt/tags/tag699.xml" ContentType="application/vnd.openxmlformats-officedocument.presentationml.tags+xml"/>
  <Override PartName="/ppt/tags/tag233.xml" ContentType="application/vnd.openxmlformats-officedocument.presentationml.tags+xml"/>
  <Override PartName="/ppt/tags/tag112.xml" ContentType="application/vnd.openxmlformats-officedocument.presentationml.tags+xml"/>
  <Override PartName="/ppt/tags/tag65.xml" ContentType="application/vnd.openxmlformats-officedocument.presentationml.tags+xml"/>
  <Override PartName="/ppt/tags/tag96.xml" ContentType="application/vnd.openxmlformats-officedocument.presentationml.tags+xml"/>
  <Override PartName="/ppt/tags/tag585.xml" ContentType="application/vnd.openxmlformats-officedocument.presentationml.tags+xml"/>
  <Override PartName="/ppt/tags/tag200.xml" ContentType="application/vnd.openxmlformats-officedocument.presentationml.tags+xml"/>
  <Override PartName="/ppt/tags/tag516.xml" ContentType="application/vnd.openxmlformats-officedocument.presentationml.tags+xml"/>
  <Override PartName="/ppt/tags/tag698.xml" ContentType="application/vnd.openxmlformats-officedocument.presentationml.tags+xml"/>
  <Override PartName="/docProps/core.xml" ContentType="application/vnd.openxmlformats-package.core-properties+xml"/>
  <Override PartName="/ppt/tags/tag354.xml" ContentType="application/vnd.openxmlformats-officedocument.presentationml.tags+xml"/>
  <Override PartName="/ppt/tags/tag396.xml" ContentType="application/vnd.openxmlformats-officedocument.presentationml.tags+xml"/>
  <Override PartName="/ppt/tags/tag311.xml" ContentType="application/vnd.openxmlformats-officedocument.presentationml.tags+xml"/>
  <Override PartName="/ppt/tags/tag700.xml" ContentType="application/vnd.openxmlformats-officedocument.presentationml.tags+xml"/>
  <Default Extension="bin" ContentType="application/vnd.openxmlformats-officedocument.presentationml.printerSettings"/>
  <Override PartName="/ppt/tags/tag523.xml" ContentType="application/vnd.openxmlformats-officedocument.presentationml.tags+xml"/>
  <Override PartName="/ppt/tags/tag229.xml" ContentType="application/vnd.openxmlformats-officedocument.presentationml.tags+xml"/>
  <Override PartName="/ppt/tags/tag148.xml" ContentType="application/vnd.openxmlformats-officedocument.presentationml.tags+xml"/>
  <Override PartName="/ppt/tags/tag703.xml" ContentType="application/vnd.openxmlformats-officedocument.presentationml.tags+xml"/>
  <Override PartName="/ppt/slides/slide41.xml" ContentType="application/vnd.openxmlformats-officedocument.presentationml.slide+xml"/>
  <Override PartName="/ppt/tags/tag251.xml" ContentType="application/vnd.openxmlformats-officedocument.presentationml.tags+xml"/>
  <Override PartName="/ppt/tags/tag92.xml" ContentType="application/vnd.openxmlformats-officedocument.presentationml.tags+xml"/>
  <Override PartName="/ppt/tags/tag298.xml" ContentType="application/vnd.openxmlformats-officedocument.presentationml.tags+xml"/>
  <Override PartName="/ppt/tags/tag325.xml" ContentType="application/vnd.openxmlformats-officedocument.presentationml.tags+xml"/>
  <Override PartName="/ppt/tags/tag328.xml" ContentType="application/vnd.openxmlformats-officedocument.presentationml.tags+xml"/>
  <Override PartName="/ppt/tags/tag398.xml" ContentType="application/vnd.openxmlformats-officedocument.presentationml.tags+xml"/>
  <Override PartName="/ppt/tags/tag461.xml" ContentType="application/vnd.openxmlformats-officedocument.presentationml.tags+xml"/>
  <Override PartName="/ppt/tags/tag536.xml" ContentType="application/vnd.openxmlformats-officedocument.presentationml.tags+xml"/>
  <Override PartName="/ppt/tags/tag87.xml" ContentType="application/vnd.openxmlformats-officedocument.presentationml.tags+xml"/>
  <Override PartName="/ppt/theme/theme2.xml" ContentType="application/vnd.openxmlformats-officedocument.theme+xml"/>
  <Override PartName="/ppt/tags/tag710.xml" ContentType="application/vnd.openxmlformats-officedocument.presentationml.tags+xml"/>
  <Override PartName="/ppt/notesSlides/notesSlide14.xml" ContentType="application/vnd.openxmlformats-officedocument.presentationml.notesSlide+xml"/>
  <Override PartName="/ppt/slides/slide2.xml" ContentType="application/vnd.openxmlformats-officedocument.presentationml.slide+xml"/>
  <Override PartName="/ppt/tags/tag505.xml" ContentType="application/vnd.openxmlformats-officedocument.presentationml.tags+xml"/>
  <Override PartName="/ppt/tags/tag375.xml" ContentType="application/vnd.openxmlformats-officedocument.presentationml.tags+xml"/>
  <Override PartName="/ppt/tags/tag458.xml" ContentType="application/vnd.openxmlformats-officedocument.presentationml.tags+xml"/>
  <Override PartName="/ppt/tags/tag442.xml" ContentType="application/vnd.openxmlformats-officedocument.presentationml.tags+xml"/>
  <Override PartName="/ppt/tags/tag731.xml" ContentType="application/vnd.openxmlformats-officedocument.presentationml.tags+xml"/>
  <Override PartName="/ppt/tags/tag589.xml" ContentType="application/vnd.openxmlformats-officedocument.presentationml.tags+xml"/>
  <Override PartName="/ppt/tags/tag519.xml" ContentType="application/vnd.openxmlformats-officedocument.presentationml.tags+xml"/>
  <Override PartName="/ppt/tags/tag661.xml" ContentType="application/vnd.openxmlformats-officedocument.presentationml.tags+xml"/>
  <Override PartName="/ppt/tags/tag187.xml" ContentType="application/vnd.openxmlformats-officedocument.presentationml.tags+xml"/>
  <Override PartName="/ppt/tags/tag448.xml" ContentType="application/vnd.openxmlformats-officedocument.presentationml.tags+xml"/>
  <Default Extension="xml" ContentType="application/xml"/>
  <Override PartName="/ppt/tags/tag573.xml" ContentType="application/vnd.openxmlformats-officedocument.presentationml.tags+xml"/>
  <Override PartName="/ppt/tags/tag90.xml" ContentType="application/vnd.openxmlformats-officedocument.presentationml.tags+xml"/>
  <Override PartName="/ppt/tags/tag420.xml" ContentType="application/vnd.openxmlformats-officedocument.presentationml.tags+xml"/>
  <Override PartName="/ppt/tags/tag366.xml" ContentType="application/vnd.openxmlformats-officedocument.presentationml.tags+xml"/>
  <Override PartName="/ppt/slides/slide44.xml" ContentType="application/vnd.openxmlformats-officedocument.presentationml.slide+xml"/>
  <Override PartName="/ppt/tags/tag76.xml" ContentType="application/vnd.openxmlformats-officedocument.presentationml.tags+xml"/>
  <Override PartName="/ppt/tags/tag513.xml" ContentType="application/vnd.openxmlformats-officedocument.presentationml.tags+xml"/>
  <Override PartName="/ppt/tags/tag170.xml" ContentType="application/vnd.openxmlformats-officedocument.presentationml.tags+xml"/>
  <Override PartName="/ppt/tags/tag54.xml" ContentType="application/vnd.openxmlformats-officedocument.presentationml.tags+xml"/>
  <Override PartName="/ppt/tags/tag146.xml" ContentType="application/vnd.openxmlformats-officedocument.presentationml.tags+xml"/>
  <Override PartName="/ppt/tags/tag568.xml" ContentType="application/vnd.openxmlformats-officedocument.presentationml.tags+xml"/>
  <Override PartName="/ppt/tags/tag550.xml" ContentType="application/vnd.openxmlformats-officedocument.presentationml.tags+xml"/>
  <Override PartName="/ppt/tags/tag620.xml" ContentType="application/vnd.openxmlformats-officedocument.presentationml.tags+xml"/>
  <Override PartName="/ppt/tags/tag266.xml" ContentType="application/vnd.openxmlformats-officedocument.presentationml.tags+xml"/>
  <Override PartName="/ppt/tags/tag201.xml" ContentType="application/vnd.openxmlformats-officedocument.presentationml.tags+xml"/>
  <Override PartName="/ppt/tags/tag237.xml" ContentType="application/vnd.openxmlformats-officedocument.presentationml.tags+xml"/>
  <Override PartName="/ppt/slides/slide48.xml" ContentType="application/vnd.openxmlformats-officedocument.presentationml.slide+xml"/>
  <Override PartName="/ppt/presentation.xml" ContentType="application/vnd.openxmlformats-officedocument.presentationml.presentation.main+xml"/>
  <Override PartName="/ppt/tags/tag61.xml" ContentType="application/vnd.openxmlformats-officedocument.presentationml.tags+xml"/>
  <Override PartName="/ppt/tags/tag540.xml" ContentType="application/vnd.openxmlformats-officedocument.presentationml.tags+xml"/>
  <Override PartName="/ppt/tags/tag239.xml" ContentType="application/vnd.openxmlformats-officedocument.presentationml.tags+xml"/>
  <Override PartName="/ppt/tags/tag422.xml" ContentType="application/vnd.openxmlformats-officedocument.presentationml.tags+xml"/>
  <Override PartName="/ppt/tags/tag295.xml" ContentType="application/vnd.openxmlformats-officedocument.presentationml.tags+xml"/>
  <Override PartName="/ppt/tags/tag373.xml" ContentType="application/vnd.openxmlformats-officedocument.presentationml.tags+xml"/>
  <Override PartName="/ppt/tags/tag284.xml" ContentType="application/vnd.openxmlformats-officedocument.presentationml.tags+xml"/>
  <Override PartName="/ppt/tags/tag358.xml" ContentType="application/vnd.openxmlformats-officedocument.presentationml.tags+xml"/>
  <Override PartName="/ppt/tags/tag690.xml" ContentType="application/vnd.openxmlformats-officedocument.presentationml.tags+xml"/>
  <Override PartName="/ppt/slideLayouts/slideLayout11.xml" ContentType="application/vnd.openxmlformats-officedocument.presentationml.slideLayout+xml"/>
  <Override PartName="/ppt/tags/tag672.xml" ContentType="application/vnd.openxmlformats-officedocument.presentationml.tags+xml"/>
  <Override PartName="/ppt/tags/tag499.xml" ContentType="application/vnd.openxmlformats-officedocument.presentationml.tags+xml"/>
  <Override PartName="/ppt/tags/tag613.xml" ContentType="application/vnd.openxmlformats-officedocument.presentationml.tags+xml"/>
  <Override PartName="/ppt/tags/tag246.xml" ContentType="application/vnd.openxmlformats-officedocument.presentationml.tags+xml"/>
  <Override PartName="/ppt/tags/tag335.xml" ContentType="application/vnd.openxmlformats-officedocument.presentationml.tags+xml"/>
  <Override PartName="/ppt/tags/tag509.xml" ContentType="application/vnd.openxmlformats-officedocument.presentationml.tags+xml"/>
  <Override PartName="/ppt/tags/tag259.xml" ContentType="application/vnd.openxmlformats-officedocument.presentationml.tags+xml"/>
  <Override PartName="/ppt/tags/tag537.xml" ContentType="application/vnd.openxmlformats-officedocument.presentationml.tags+xml"/>
  <Override PartName="/ppt/tags/tag558.xml" ContentType="application/vnd.openxmlformats-officedocument.presentationml.tags+xml"/>
  <Override PartName="/ppt/tags/tag57.xml" ContentType="application/vnd.openxmlformats-officedocument.presentationml.tags+xml"/>
  <Override PartName="/ppt/tags/tag498.xml" ContentType="application/vnd.openxmlformats-officedocument.presentationml.tags+xml"/>
  <Override PartName="/ppt/tags/tag107.xml" ContentType="application/vnd.openxmlformats-officedocument.presentationml.tags+xml"/>
  <Override PartName="/ppt/tags/tag192.xml" ContentType="application/vnd.openxmlformats-officedocument.presentationml.tags+xml"/>
  <Override PartName="/ppt/tags/tag41.xml" ContentType="application/vnd.openxmlformats-officedocument.presentationml.tags+xml"/>
  <Override PartName="/ppt/tags/tag686.xml" ContentType="application/vnd.openxmlformats-officedocument.presentationml.tags+xml"/>
  <Override PartName="/ppt/tags/tag390.xml" ContentType="application/vnd.openxmlformats-officedocument.presentationml.tags+xml"/>
  <Override PartName="/ppt/tags/tag286.xml" ContentType="application/vnd.openxmlformats-officedocument.presentationml.tags+xml"/>
  <Override PartName="/ppt/tags/tag508.xml" ContentType="application/vnd.openxmlformats-officedocument.presentationml.tags+xml"/>
  <Override PartName="/ppt/tags/tag729.xml" ContentType="application/vnd.openxmlformats-officedocument.presentationml.tags+xml"/>
  <Override PartName="/ppt/tags/tag256.xml" ContentType="application/vnd.openxmlformats-officedocument.presentationml.tags+xml"/>
  <Override PartName="/ppt/tags/tag490.xml" ContentType="application/vnd.openxmlformats-officedocument.presentationml.tags+xml"/>
  <Override PartName="/ppt/slides/slide21.xml" ContentType="application/vnd.openxmlformats-officedocument.presentationml.slide+xml"/>
  <Override PartName="/ppt/tags/tag190.xml" ContentType="application/vnd.openxmlformats-officedocument.presentationml.tags+xml"/>
  <Override PartName="/ppt/slides/slide23.xml" ContentType="application/vnd.openxmlformats-officedocument.presentationml.slide+xml"/>
  <Override PartName="/ppt/tags/tag357.xml" ContentType="application/vnd.openxmlformats-officedocument.presentationml.tags+xml"/>
  <Override PartName="/ppt/tags/tag548.xml" ContentType="application/vnd.openxmlformats-officedocument.presentationml.tags+xml"/>
  <Override PartName="/ppt/tags/tag739.xml" ContentType="application/vnd.openxmlformats-officedocument.presentationml.tags+xml"/>
  <Override PartName="/ppt/tags/tag659.xml" ContentType="application/vnd.openxmlformats-officedocument.presentationml.tags+xml"/>
  <Override PartName="/ppt/slides/slide7.xml" ContentType="application/vnd.openxmlformats-officedocument.presentationml.slide+xml"/>
  <Override PartName="/ppt/tags/tag693.xml" ContentType="application/vnd.openxmlformats-officedocument.presentationml.tags+xml"/>
  <Override PartName="/ppt/tags/tag278.xml" ContentType="application/vnd.openxmlformats-officedocument.presentationml.tags+xml"/>
  <Override PartName="/ppt/notesSlides/notesSlide4.xml" ContentType="application/vnd.openxmlformats-officedocument.presentationml.notesSlide+xml"/>
  <Override PartName="/ppt/tags/tag518.xml" ContentType="application/vnd.openxmlformats-officedocument.presentationml.tags+xml"/>
  <Override PartName="/ppt/tags/tag368.xml" ContentType="application/vnd.openxmlformats-officedocument.presentationml.tags+xml"/>
  <Override PartName="/ppt/tags/tag410.xml" ContentType="application/vnd.openxmlformats-officedocument.presentationml.tags+xml"/>
  <Override PartName="/ppt/tags/tag477.xml" ContentType="application/vnd.openxmlformats-officedocument.presentationml.tags+xml"/>
  <Override PartName="/ppt/tags/tag397.xml" ContentType="application/vnd.openxmlformats-officedocument.presentationml.tags+xml"/>
  <Override PartName="/ppt/tags/tag324.xml" ContentType="application/vnd.openxmlformats-officedocument.presentationml.tags+xml"/>
  <Override PartName="/ppt/slideLayouts/slideLayout4.xml" ContentType="application/vnd.openxmlformats-officedocument.presentationml.slideLayout+xml"/>
  <Override PartName="/ppt/tags/tag521.xml" ContentType="application/vnd.openxmlformats-officedocument.presentationml.tags+xml"/>
  <Override PartName="/ppt/tags/tag655.xml" ContentType="application/vnd.openxmlformats-officedocument.presentationml.tags+xml"/>
  <Override PartName="/ppt/tags/tag658.xml" ContentType="application/vnd.openxmlformats-officedocument.presentationml.tags+xml"/>
  <Override PartName="/ppt/slideLayouts/slideLayout6.xml" ContentType="application/vnd.openxmlformats-officedocument.presentationml.slideLayout+xml"/>
  <Override PartName="/ppt/tags/tag594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9.xml" ContentType="application/vnd.openxmlformats-officedocument.presentationml.tags+xml"/>
  <Override PartName="/ppt/tags/tag274.xml" ContentType="application/vnd.openxmlformats-officedocument.presentationml.tags+xml"/>
  <Override PartName="/ppt/tags/tag751.xml" ContentType="application/vnd.openxmlformats-officedocument.presentationml.tags+xml"/>
  <Override PartName="/ppt/presProps.xml" ContentType="application/vnd.openxmlformats-officedocument.presentationml.presProps+xml"/>
  <Override PartName="/ppt/tags/tag744.xml" ContentType="application/vnd.openxmlformats-officedocument.presentationml.tags+xml"/>
  <Override PartName="/ppt/tags/tag697.xml" ContentType="application/vnd.openxmlformats-officedocument.presentationml.tags+xml"/>
  <Override PartName="/ppt/tags/tag365.xml" ContentType="application/vnd.openxmlformats-officedocument.presentationml.tags+xml"/>
  <Override PartName="/ppt/tags/tag279.xml" ContentType="application/vnd.openxmlformats-officedocument.presentationml.tags+xml"/>
  <Override PartName="/ppt/tags/tag346.xml" ContentType="application/vnd.openxmlformats-officedocument.presentationml.tags+xml"/>
  <Override PartName="/ppt/tags/tag133.xml" ContentType="application/vnd.openxmlformats-officedocument.presentationml.tags+xml"/>
  <Override PartName="/ppt/tags/tag720.xml" ContentType="application/vnd.openxmlformats-officedocument.presentationml.tags+xml"/>
  <Override PartName="/ppt/tags/tag78.xml" ContentType="application/vnd.openxmlformats-officedocument.presentationml.tags+xml"/>
  <Override PartName="/ppt/notesSlides/notesSlide10.xml" ContentType="application/vnd.openxmlformats-officedocument.presentationml.notesSlide+xml"/>
  <Override PartName="/ppt/tags/tag228.xml" ContentType="application/vnd.openxmlformats-officedocument.presentationml.tags+xml"/>
  <Override PartName="/ppt/tags/tag6.xml" ContentType="application/vnd.openxmlformats-officedocument.presentationml.tags+xml"/>
  <Override PartName="/ppt/tags/tag186.xml" ContentType="application/vnd.openxmlformats-officedocument.presentationml.tags+xml"/>
  <Override PartName="/ppt/tags/tag715.xml" ContentType="application/vnd.openxmlformats-officedocument.presentationml.tags+xml"/>
  <Override PartName="/ppt/slides/slide46.xml" ContentType="application/vnd.openxmlformats-officedocument.presentationml.slide+xml"/>
  <Override PartName="/ppt/tags/tag743.xml" ContentType="application/vnd.openxmlformats-officedocument.presentationml.tags+xml"/>
  <Override PartName="/ppt/tags/tag657.xml" ContentType="application/vnd.openxmlformats-officedocument.presentationml.tags+xml"/>
  <Override PartName="/ppt/tags/tag482.xml" ContentType="application/vnd.openxmlformats-officedocument.presentationml.tags+xml"/>
  <Override PartName="/ppt/tags/tag388.xml" ContentType="application/vnd.openxmlformats-officedocument.presentationml.tags+xml"/>
  <Override PartName="/ppt/tags/tag356.xml" ContentType="application/vnd.openxmlformats-officedocument.presentationml.tags+xml"/>
  <Override PartName="/ppt/tags/tag441.xml" ContentType="application/vnd.openxmlformats-officedocument.presentationml.tags+xml"/>
  <Override PartName="/ppt/tags/tag459.xml" ContentType="application/vnd.openxmlformats-officedocument.presentationml.tags+xml"/>
  <Override PartName="/ppt/tags/tag447.xml" ContentType="application/vnd.openxmlformats-officedocument.presentationml.tags+xml"/>
  <Override PartName="/ppt/tags/tag140.xml" ContentType="application/vnd.openxmlformats-officedocument.presentationml.tags+xml"/>
  <Override PartName="/ppt/tags/tag560.xml" ContentType="application/vnd.openxmlformats-officedocument.presentationml.tags+xml"/>
  <Override PartName="/ppt/tags/tag70.xml" ContentType="application/vnd.openxmlformats-officedocument.presentationml.tags+xml"/>
  <Override PartName="/ppt/tags/tag309.xml" ContentType="application/vnd.openxmlformats-officedocument.presentationml.tags+xml"/>
  <Override PartName="/ppt/tags/tag689.xml" ContentType="application/vnd.openxmlformats-officedocument.presentationml.tags+xml"/>
  <Override PartName="/ppt/tags/tag734.xml" ContentType="application/vnd.openxmlformats-officedocument.presentationml.tags+xml"/>
  <Override PartName="/ppt/tags/tag718.xml" ContentType="application/vnd.openxmlformats-officedocument.presentationml.tags+xml"/>
  <Override PartName="/ppt/tags/tag4.xml" ContentType="application/vnd.openxmlformats-officedocument.presentationml.tags+xml"/>
  <Override PartName="/ppt/tags/tag178.xml" ContentType="application/vnd.openxmlformats-officedocument.presentationml.tags+xml"/>
  <Override PartName="/ppt/tags/tag539.xml" ContentType="application/vnd.openxmlformats-officedocument.presentationml.tags+xml"/>
  <Override PartName="/ppt/tags/tag364.xml" ContentType="application/vnd.openxmlformats-officedocument.presentationml.tags+xml"/>
  <Override PartName="/ppt/notesSlides/notesSlide12.xml" ContentType="application/vnd.openxmlformats-officedocument.presentationml.notesSlide+xml"/>
  <Override PartName="/ppt/tags/tag149.xml" ContentType="application/vnd.openxmlformats-officedocument.presentationml.tags+xml"/>
  <Override PartName="/ppt/tags/tag91.xml" ContentType="application/vnd.openxmlformats-officedocument.presentationml.tags+xml"/>
  <Override PartName="/ppt/tags/tag393.xml" ContentType="application/vnd.openxmlformats-officedocument.presentationml.tags+xml"/>
  <Override PartName="/ppt/theme/theme1.xml" ContentType="application/vnd.openxmlformats-officedocument.theme+xml"/>
  <Override PartName="/ppt/tags/tag653.xml" ContentType="application/vnd.openxmlformats-officedocument.presentationml.tags+xml"/>
  <Override PartName="/ppt/tags/tag464.xml" ContentType="application/vnd.openxmlformats-officedocument.presentationml.tags+xml"/>
  <Override PartName="/ppt/tags/tag62.xml" ContentType="application/vnd.openxmlformats-officedocument.presentationml.tags+xml"/>
  <Override PartName="/ppt/tags/tag494.xml" ContentType="application/vnd.openxmlformats-officedocument.presentationml.tags+xml"/>
  <Override PartName="/ppt/tags/tag717.xml" ContentType="application/vnd.openxmlformats-officedocument.presentationml.tags+xml"/>
  <Override PartName="/ppt/tags/tag654.xml" ContentType="application/vnd.openxmlformats-officedocument.presentationml.tags+xml"/>
  <Override PartName="/ppt/tags/tag483.xml" ContentType="application/vnd.openxmlformats-officedocument.presentationml.tags+xml"/>
  <Override PartName="/ppt/tags/tag242.xml" ContentType="application/vnd.openxmlformats-officedocument.presentationml.tags+xml"/>
  <Override PartName="/ppt/tags/tag535.xml" ContentType="application/vnd.openxmlformats-officedocument.presentationml.tags+xml"/>
  <Override PartName="/ppt/tags/tag299.xml" ContentType="application/vnd.openxmlformats-officedocument.presentationml.tags+xml"/>
  <Override PartName="/ppt/tags/tag704.xml" ContentType="application/vnd.openxmlformats-officedocument.presentationml.tags+xml"/>
  <Override PartName="/ppt/tags/tag627.xml" ContentType="application/vnd.openxmlformats-officedocument.presentationml.tags+xml"/>
  <Override PartName="/ppt/tags/tag496.xml" ContentType="application/vnd.openxmlformats-officedocument.presentationml.tags+xml"/>
  <Override PartName="/ppt/tags/tag172.xml" ContentType="application/vnd.openxmlformats-officedocument.presentationml.tags+xml"/>
  <Override PartName="/ppt/slides/slide60.xml" ContentType="application/vnd.openxmlformats-officedocument.presentationml.slide+xml"/>
  <Override PartName="/ppt/slides/slide24.xml" ContentType="application/vnd.openxmlformats-officedocument.presentationml.slide+xml"/>
  <Override PartName="/ppt/tags/tag158.xml" ContentType="application/vnd.openxmlformats-officedocument.presentationml.tags+xml"/>
  <Override PartName="/ppt/tags/tag725.xml" ContentType="application/vnd.openxmlformats-officedocument.presentationml.tags+xml"/>
  <Override PartName="/ppt/tags/tag308.xml" ContentType="application/vnd.openxmlformats-officedocument.presentationml.tags+xml"/>
  <Override PartName="/ppt/tags/tag4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62"/>
  </p:notesMasterIdLst>
  <p:sldIdLst>
    <p:sldId id="332" r:id="rId2"/>
    <p:sldId id="256" r:id="rId3"/>
    <p:sldId id="331" r:id="rId4"/>
    <p:sldId id="257" r:id="rId5"/>
    <p:sldId id="261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9" r:id="rId22"/>
    <p:sldId id="325" r:id="rId23"/>
    <p:sldId id="280" r:id="rId24"/>
    <p:sldId id="282" r:id="rId25"/>
    <p:sldId id="283" r:id="rId26"/>
    <p:sldId id="284" r:id="rId27"/>
    <p:sldId id="285" r:id="rId28"/>
    <p:sldId id="286" r:id="rId29"/>
    <p:sldId id="288" r:id="rId30"/>
    <p:sldId id="289" r:id="rId31"/>
    <p:sldId id="290" r:id="rId32"/>
    <p:sldId id="295" r:id="rId33"/>
    <p:sldId id="296" r:id="rId34"/>
    <p:sldId id="297" r:id="rId35"/>
    <p:sldId id="299" r:id="rId36"/>
    <p:sldId id="300" r:id="rId37"/>
    <p:sldId id="301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6" r:id="rId56"/>
    <p:sldId id="327" r:id="rId57"/>
    <p:sldId id="328" r:id="rId58"/>
    <p:sldId id="329" r:id="rId59"/>
    <p:sldId id="330" r:id="rId60"/>
    <p:sldId id="324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86893" autoAdjust="0"/>
  </p:normalViewPr>
  <p:slideViewPr>
    <p:cSldViewPr snapToObjects="1">
      <p:cViewPr varScale="1">
        <p:scale>
          <a:sx n="95" d="100"/>
          <a:sy n="95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presProps" Target="presProps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printerSettings" Target="printerSettings/printerSettings1.bin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notesMaster" Target="notesMasters/notesMaster1.xml"/><Relationship Id="rId66" Type="http://schemas.openxmlformats.org/officeDocument/2006/relationships/theme" Target="theme/theme1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viewProps" Target="viewProps.xml"/><Relationship Id="rId67" Type="http://schemas.openxmlformats.org/officeDocument/2006/relationships/tableStyles" Target="tableStyles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slide" Target="slides/slide60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E1C93-A1D0-BB49-812F-5E1F5269AC72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40C5-2997-214D-853F-621890854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Joseph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Engelberger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has been called the father of robotics. The American engineer and entrepreneur helped create the first industrial robot. In 1966, he appeared on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Tonight Show with Johnny Carson along with a robot that served a beer, sunk a putt and led the band. </a:t>
            </a:r>
            <a:r>
              <a:rPr lang="en-US" sz="12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Asked to define a robot, he once said, "I can't define a robot, but I know one when I see one."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C40C5-2997-214D-853F-621890854CD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Video!</a:t>
            </a: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7C38A9-D1EF-4245-B89C-29768DBC03A3}" type="slidenum">
              <a:rPr lang="en-US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BEAM == Biology, Electronics, Aesthetics, and Mechanics</a:t>
            </a:r>
          </a:p>
          <a:p>
            <a:r>
              <a:rPr lang="en-US">
                <a:latin typeface="Arial" pitchFamily="-106" charset="0"/>
              </a:rPr>
              <a:t>http://people.cs.uchicago.edu/~wiseman/vehicles/</a:t>
            </a:r>
          </a:p>
          <a:p>
            <a:endParaRPr lang="en-US">
              <a:latin typeface="Times" pitchFamily="-106" charset="0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E12A72-A9D2-864F-AFBE-2B890A9BA1CE}" type="slidenum">
              <a:rPr lang="en-US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Crucial assumption: that the robot KNOWS the potential field</a:t>
            </a:r>
          </a:p>
          <a:p>
            <a:r>
              <a:rPr lang="en-US">
                <a:latin typeface="Times" pitchFamily="-106" charset="0"/>
              </a:rPr>
              <a:t>sensor networks or significant sensing challenge!</a:t>
            </a: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41708D-A6F0-314C-A5A7-D77EB122C17F}" type="slidenum">
              <a:rPr lang="en-US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5 or 6 vector fields here</a:t>
            </a: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8B5A6F-683D-834B-8EE7-889E92F94664}" type="slidenum">
              <a:rPr lang="en-US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red == observer we want to avoid</a:t>
            </a:r>
          </a:p>
          <a:p>
            <a:r>
              <a:rPr lang="en-US">
                <a:latin typeface="Times" pitchFamily="-106" charset="0"/>
              </a:rPr>
              <a:t>yellow == goal</a:t>
            </a:r>
          </a:p>
          <a:p>
            <a:r>
              <a:rPr lang="en-US">
                <a:latin typeface="Times" pitchFamily="-106" charset="0"/>
              </a:rPr>
              <a:t>blue == robot</a:t>
            </a:r>
          </a:p>
          <a:p>
            <a:r>
              <a:rPr lang="en-US">
                <a:latin typeface="Times" pitchFamily="-106" charset="0"/>
              </a:rPr>
              <a:t>obstacles cast "unobservable shadows"</a:t>
            </a:r>
          </a:p>
          <a:p>
            <a:r>
              <a:rPr lang="en-US">
                <a:latin typeface="Times" pitchFamily="-106" charset="0"/>
              </a:rPr>
              <a:t>show Lec2/usc_pfields_exp1_r1.mov</a:t>
            </a: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162843-D203-8544-A36C-F8BFE4E549FB}" type="slidenum">
              <a:rPr lang="en-US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3B2C0D-5F62-F243-93AE-A928B1DC0619}" type="slidenum">
              <a:rPr lang="en-US"/>
              <a:pPr/>
              <a:t>11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protectors and terminators</a:t>
            </a:r>
          </a:p>
          <a:p>
            <a:r>
              <a:rPr lang="en-US">
                <a:latin typeface="Times" pitchFamily="-106" charset="0"/>
              </a:rPr>
              <a:t>as well as _ex_terminators…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ED1A94-0D48-9042-8BF7-6EAD4FCD5CBC}" type="slidenum">
              <a:rPr lang="en-US"/>
              <a:pPr/>
              <a:t>12</a:t>
            </a:fld>
            <a:endParaRPr lang="en-U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exterminate all humans sound &lt;- mac iTunes</a:t>
            </a:r>
          </a:p>
          <a:p>
            <a:r>
              <a:rPr lang="en-US">
                <a:latin typeface="Times" pitchFamily="-106" charset="0"/>
              </a:rPr>
              <a:t>robots: need to be freed from their work! RUR </a:t>
            </a:r>
          </a:p>
          <a:p>
            <a:endParaRPr lang="en-US">
              <a:latin typeface="Times" pitchFamily="-106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latin typeface="Times" pitchFamily="-106" charset="0"/>
              </a:rPr>
              <a:t>STRIPS planning</a:t>
            </a:r>
          </a:p>
          <a:p>
            <a:r>
              <a:rPr lang="en-US" dirty="0">
                <a:latin typeface="Times" pitchFamily="-106" charset="0"/>
              </a:rPr>
              <a:t>explicit representation of high-level environmental states…</a:t>
            </a:r>
          </a:p>
          <a:p>
            <a:r>
              <a:rPr lang="en-US" dirty="0">
                <a:latin typeface="Times" pitchFamily="-106" charset="0"/>
              </a:rPr>
              <a:t>  -- low-level engineering of actuation and control had to be improved</a:t>
            </a:r>
          </a:p>
          <a:p>
            <a:r>
              <a:rPr lang="en-US" dirty="0">
                <a:latin typeface="Times" pitchFamily="-106" charset="0"/>
              </a:rPr>
              <a:t>  - -algorithms for reasoning about the robot's environment had to be improved</a:t>
            </a:r>
          </a:p>
          <a:p>
            <a:r>
              <a:rPr lang="en-US" dirty="0">
                <a:latin typeface="Times" pitchFamily="-106" charset="0"/>
              </a:rPr>
              <a:t>VIDEO!</a:t>
            </a:r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784AEC-2203-A84A-896D-56AA7DDCA9FE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The field moved slowly, mostly because computation moved slowly!</a:t>
            </a:r>
          </a:p>
          <a:p>
            <a:endParaRPr lang="en-US">
              <a:latin typeface="Times" pitchFamily="-106" charset="0"/>
            </a:endParaRPr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0ED5BD-8FA7-1B4D-B250-AB7C5366824A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Times" pitchFamily="-106" charset="0"/>
            </a:endParaRPr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2B9C50-C1E9-2041-B4FC-88DEDF4AC0D4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picture of Rodney Brooks – his paper!!</a:t>
            </a:r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BCBE7D-B1E5-B24D-BBEF-78CF7197C84A}" type="slidenum">
              <a:rPr lang="en-US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historically, this has come full circle!</a:t>
            </a: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56A4B7-D25D-7242-BA90-01048CF3B274}" type="slidenum">
              <a:rPr lang="en-US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>
                <a:latin typeface="Times" pitchFamily="-106" charset="0"/>
              </a:rPr>
              <a:t>Shakey video</a:t>
            </a: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F8100B-4807-CB4B-9A1B-874694B7D07C}" type="slidenum">
              <a:rPr lang="en-US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47011003-250B-7442-ADC2-7266984F7C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2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1.xml"/><Relationship Id="rId2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8BCAF8F-CCE4-D144-9DAD-49BC37F384C1}" type="datetimeFigureOut">
              <a:rPr lang="en-US" smtClean="0"/>
              <a:pPr/>
              <a:t>11/29/10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2C2C1CC9-A66F-064C-A9DE-6CEAB0CEA4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4" Type="http://schemas.openxmlformats.org/officeDocument/2006/relationships/tags" Target="../tags/tag49.xml"/><Relationship Id="rId4" Type="http://schemas.openxmlformats.org/officeDocument/2006/relationships/tags" Target="../tags/tag39.xml"/><Relationship Id="rId7" Type="http://schemas.openxmlformats.org/officeDocument/2006/relationships/tags" Target="../tags/tag42.xml"/><Relationship Id="rId11" Type="http://schemas.openxmlformats.org/officeDocument/2006/relationships/tags" Target="../tags/tag46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6" Type="http://schemas.openxmlformats.org/officeDocument/2006/relationships/tags" Target="../tags/tag51.xml"/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0" Type="http://schemas.openxmlformats.org/officeDocument/2006/relationships/tags" Target="../tags/tag45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" Type="http://schemas.openxmlformats.org/officeDocument/2006/relationships/tags" Target="../tags/tag37.xml"/><Relationship Id="rId9" Type="http://schemas.openxmlformats.org/officeDocument/2006/relationships/tags" Target="../tags/tag44.xml"/><Relationship Id="rId3" Type="http://schemas.openxmlformats.org/officeDocument/2006/relationships/tags" Target="../tags/tag38.xml"/><Relationship Id="rId18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1" Type="http://schemas.openxmlformats.org/officeDocument/2006/relationships/image" Target="../media/image26.jpeg"/><Relationship Id="rId7" Type="http://schemas.openxmlformats.org/officeDocument/2006/relationships/tags" Target="../tags/tag59.xml"/><Relationship Id="rId1" Type="http://schemas.openxmlformats.org/officeDocument/2006/relationships/tags" Target="../tags/tag53.xml"/><Relationship Id="rId24" Type="http://schemas.openxmlformats.org/officeDocument/2006/relationships/slideLayout" Target="../slideLayouts/slideLayout12.xml"/><Relationship Id="rId25" Type="http://schemas.openxmlformats.org/officeDocument/2006/relationships/notesSlide" Target="../notesSlides/notesSlide2.xml"/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0" Type="http://schemas.openxmlformats.org/officeDocument/2006/relationships/tags" Target="../tags/tag62.xml"/><Relationship Id="rId32" Type="http://schemas.openxmlformats.org/officeDocument/2006/relationships/image" Target="../media/image27.jpeg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9" Type="http://schemas.openxmlformats.org/officeDocument/2006/relationships/tags" Target="../tags/tag61.xml"/><Relationship Id="rId18" Type="http://schemas.openxmlformats.org/officeDocument/2006/relationships/tags" Target="../tags/tag70.xml"/><Relationship Id="rId3" Type="http://schemas.openxmlformats.org/officeDocument/2006/relationships/tags" Target="../tags/tag55.xml"/><Relationship Id="rId27" Type="http://schemas.openxmlformats.org/officeDocument/2006/relationships/image" Target="../media/image22.jpeg"/><Relationship Id="rId14" Type="http://schemas.openxmlformats.org/officeDocument/2006/relationships/tags" Target="../tags/tag66.xml"/><Relationship Id="rId23" Type="http://schemas.openxmlformats.org/officeDocument/2006/relationships/tags" Target="../tags/tag75.xml"/><Relationship Id="rId4" Type="http://schemas.openxmlformats.org/officeDocument/2006/relationships/tags" Target="../tags/tag56.xml"/><Relationship Id="rId28" Type="http://schemas.openxmlformats.org/officeDocument/2006/relationships/image" Target="../media/image23.jpeg"/><Relationship Id="rId26" Type="http://schemas.openxmlformats.org/officeDocument/2006/relationships/image" Target="../media/image21.jpeg"/><Relationship Id="rId30" Type="http://schemas.openxmlformats.org/officeDocument/2006/relationships/image" Target="../media/image25.jpeg"/><Relationship Id="rId11" Type="http://schemas.openxmlformats.org/officeDocument/2006/relationships/tags" Target="../tags/tag63.xml"/><Relationship Id="rId29" Type="http://schemas.openxmlformats.org/officeDocument/2006/relationships/image" Target="../media/image24.jpeg"/><Relationship Id="rId6" Type="http://schemas.openxmlformats.org/officeDocument/2006/relationships/tags" Target="../tags/tag58.xml"/><Relationship Id="rId16" Type="http://schemas.openxmlformats.org/officeDocument/2006/relationships/tags" Target="../tags/tag68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19" Type="http://schemas.openxmlformats.org/officeDocument/2006/relationships/tags" Target="../tags/tag71.xml"/><Relationship Id="rId20" Type="http://schemas.openxmlformats.org/officeDocument/2006/relationships/tags" Target="../tags/tag72.xml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35" Type="http://schemas.openxmlformats.org/officeDocument/2006/relationships/image" Target="../media/image27.jpeg"/><Relationship Id="rId31" Type="http://schemas.openxmlformats.org/officeDocument/2006/relationships/image" Target="../media/image22.jpeg"/><Relationship Id="rId34" Type="http://schemas.openxmlformats.org/officeDocument/2006/relationships/image" Target="../media/image26.jpeg"/><Relationship Id="rId7" Type="http://schemas.openxmlformats.org/officeDocument/2006/relationships/tags" Target="../tags/tag82.xml"/><Relationship Id="rId1" Type="http://schemas.openxmlformats.org/officeDocument/2006/relationships/tags" Target="../tags/tag76.xml"/><Relationship Id="rId24" Type="http://schemas.openxmlformats.org/officeDocument/2006/relationships/tags" Target="../tags/tag99.xml"/><Relationship Id="rId25" Type="http://schemas.openxmlformats.org/officeDocument/2006/relationships/tags" Target="../tags/tag100.xml"/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0" Type="http://schemas.openxmlformats.org/officeDocument/2006/relationships/tags" Target="../tags/tag85.xml"/><Relationship Id="rId32" Type="http://schemas.openxmlformats.org/officeDocument/2006/relationships/image" Target="../media/image23.jpeg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9" Type="http://schemas.openxmlformats.org/officeDocument/2006/relationships/tags" Target="../tags/tag84.xml"/><Relationship Id="rId18" Type="http://schemas.openxmlformats.org/officeDocument/2006/relationships/tags" Target="../tags/tag93.xml"/><Relationship Id="rId3" Type="http://schemas.openxmlformats.org/officeDocument/2006/relationships/tags" Target="../tags/tag78.xml"/><Relationship Id="rId27" Type="http://schemas.openxmlformats.org/officeDocument/2006/relationships/tags" Target="../tags/tag102.xml"/><Relationship Id="rId14" Type="http://schemas.openxmlformats.org/officeDocument/2006/relationships/tags" Target="../tags/tag89.xml"/><Relationship Id="rId23" Type="http://schemas.openxmlformats.org/officeDocument/2006/relationships/tags" Target="../tags/tag98.xml"/><Relationship Id="rId4" Type="http://schemas.openxmlformats.org/officeDocument/2006/relationships/tags" Target="../tags/tag79.xml"/><Relationship Id="rId28" Type="http://schemas.openxmlformats.org/officeDocument/2006/relationships/slideLayout" Target="../slideLayouts/slideLayout12.xml"/><Relationship Id="rId26" Type="http://schemas.openxmlformats.org/officeDocument/2006/relationships/tags" Target="../tags/tag101.xml"/><Relationship Id="rId30" Type="http://schemas.openxmlformats.org/officeDocument/2006/relationships/image" Target="../media/image21.jpeg"/><Relationship Id="rId11" Type="http://schemas.openxmlformats.org/officeDocument/2006/relationships/tags" Target="../tags/tag86.xml"/><Relationship Id="rId29" Type="http://schemas.openxmlformats.org/officeDocument/2006/relationships/notesSlide" Target="../notesSlides/notesSlide3.xml"/><Relationship Id="rId6" Type="http://schemas.openxmlformats.org/officeDocument/2006/relationships/tags" Target="../tags/tag81.xml"/><Relationship Id="rId16" Type="http://schemas.openxmlformats.org/officeDocument/2006/relationships/tags" Target="../tags/tag91.xml"/><Relationship Id="rId33" Type="http://schemas.openxmlformats.org/officeDocument/2006/relationships/image" Target="../media/image24.jpeg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19" Type="http://schemas.openxmlformats.org/officeDocument/2006/relationships/tags" Target="../tags/tag94.xml"/><Relationship Id="rId20" Type="http://schemas.openxmlformats.org/officeDocument/2006/relationships/tags" Target="../tags/tag95.xml"/><Relationship Id="rId22" Type="http://schemas.openxmlformats.org/officeDocument/2006/relationships/tags" Target="../tags/tag97.xml"/><Relationship Id="rId21" Type="http://schemas.openxmlformats.org/officeDocument/2006/relationships/tags" Target="../tags/tag96.xml"/><Relationship Id="rId2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14" Type="http://schemas.openxmlformats.org/officeDocument/2006/relationships/tags" Target="../tags/tag116.xml"/><Relationship Id="rId4" Type="http://schemas.openxmlformats.org/officeDocument/2006/relationships/tags" Target="../tags/tag106.xml"/><Relationship Id="rId7" Type="http://schemas.openxmlformats.org/officeDocument/2006/relationships/tags" Target="../tags/tag109.xml"/><Relationship Id="rId11" Type="http://schemas.openxmlformats.org/officeDocument/2006/relationships/tags" Target="../tags/tag113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6" Type="http://schemas.openxmlformats.org/officeDocument/2006/relationships/slideLayout" Target="../slideLayouts/slideLayout12.xml"/><Relationship Id="rId8" Type="http://schemas.openxmlformats.org/officeDocument/2006/relationships/tags" Target="../tags/tag110.xml"/><Relationship Id="rId13" Type="http://schemas.openxmlformats.org/officeDocument/2006/relationships/tags" Target="../tags/tag115.xml"/><Relationship Id="rId10" Type="http://schemas.openxmlformats.org/officeDocument/2006/relationships/tags" Target="../tags/tag112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12" Type="http://schemas.openxmlformats.org/officeDocument/2006/relationships/tags" Target="../tags/tag114.xml"/><Relationship Id="rId2" Type="http://schemas.openxmlformats.org/officeDocument/2006/relationships/tags" Target="../tags/tag104.xml"/><Relationship Id="rId9" Type="http://schemas.openxmlformats.org/officeDocument/2006/relationships/tags" Target="../tags/tag111.xml"/><Relationship Id="rId3" Type="http://schemas.openxmlformats.org/officeDocument/2006/relationships/tags" Target="../tags/tag105.xml"/></Relationships>
</file>

<file path=ppt/slides/_rels/slide14.xml.rels><?xml version="1.0" encoding="UTF-8" standalone="yes"?>
<Relationships xmlns="http://schemas.openxmlformats.org/package/2006/relationships"><Relationship Id="rId14" Type="http://schemas.openxmlformats.org/officeDocument/2006/relationships/tags" Target="../tags/tag131.xml"/><Relationship Id="rId4" Type="http://schemas.openxmlformats.org/officeDocument/2006/relationships/tags" Target="../tags/tag121.xml"/><Relationship Id="rId7" Type="http://schemas.openxmlformats.org/officeDocument/2006/relationships/tags" Target="../tags/tag124.xml"/><Relationship Id="rId11" Type="http://schemas.openxmlformats.org/officeDocument/2006/relationships/tags" Target="../tags/tag128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6" Type="http://schemas.openxmlformats.org/officeDocument/2006/relationships/image" Target="../media/image28.jpeg"/><Relationship Id="rId8" Type="http://schemas.openxmlformats.org/officeDocument/2006/relationships/tags" Target="../tags/tag125.xml"/><Relationship Id="rId13" Type="http://schemas.openxmlformats.org/officeDocument/2006/relationships/tags" Target="../tags/tag130.xml"/><Relationship Id="rId10" Type="http://schemas.openxmlformats.org/officeDocument/2006/relationships/tags" Target="../tags/tag127.xml"/><Relationship Id="rId5" Type="http://schemas.openxmlformats.org/officeDocument/2006/relationships/tags" Target="../tags/tag122.xml"/><Relationship Id="rId15" Type="http://schemas.openxmlformats.org/officeDocument/2006/relationships/slideLayout" Target="../slideLayouts/slideLayout12.xml"/><Relationship Id="rId12" Type="http://schemas.openxmlformats.org/officeDocument/2006/relationships/tags" Target="../tags/tag129.xml"/><Relationship Id="rId17" Type="http://schemas.openxmlformats.org/officeDocument/2006/relationships/image" Target="../media/image29.jpeg"/><Relationship Id="rId2" Type="http://schemas.openxmlformats.org/officeDocument/2006/relationships/tags" Target="../tags/tag119.xml"/><Relationship Id="rId9" Type="http://schemas.openxmlformats.org/officeDocument/2006/relationships/tags" Target="../tags/tag126.xml"/><Relationship Id="rId3" Type="http://schemas.openxmlformats.org/officeDocument/2006/relationships/tags" Target="../tags/tag120.xml"/><Relationship Id="rId18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5" Type="http://schemas.openxmlformats.org/officeDocument/2006/relationships/tags" Target="../tags/tag166.xml"/><Relationship Id="rId31" Type="http://schemas.openxmlformats.org/officeDocument/2006/relationships/tags" Target="../tags/tag162.xml"/><Relationship Id="rId34" Type="http://schemas.openxmlformats.org/officeDocument/2006/relationships/tags" Target="../tags/tag165.xml"/><Relationship Id="rId39" Type="http://schemas.openxmlformats.org/officeDocument/2006/relationships/image" Target="../media/image17.jpeg"/><Relationship Id="rId7" Type="http://schemas.openxmlformats.org/officeDocument/2006/relationships/tags" Target="../tags/tag138.xml"/><Relationship Id="rId36" Type="http://schemas.openxmlformats.org/officeDocument/2006/relationships/tags" Target="../tags/tag167.xml"/><Relationship Id="rId1" Type="http://schemas.openxmlformats.org/officeDocument/2006/relationships/tags" Target="../tags/tag132.xml"/><Relationship Id="rId24" Type="http://schemas.openxmlformats.org/officeDocument/2006/relationships/tags" Target="../tags/tag155.xml"/><Relationship Id="rId25" Type="http://schemas.openxmlformats.org/officeDocument/2006/relationships/tags" Target="../tags/tag156.xml"/><Relationship Id="rId8" Type="http://schemas.openxmlformats.org/officeDocument/2006/relationships/tags" Target="../tags/tag139.xml"/><Relationship Id="rId13" Type="http://schemas.openxmlformats.org/officeDocument/2006/relationships/tags" Target="../tags/tag144.xml"/><Relationship Id="rId10" Type="http://schemas.openxmlformats.org/officeDocument/2006/relationships/tags" Target="../tags/tag141.xml"/><Relationship Id="rId32" Type="http://schemas.openxmlformats.org/officeDocument/2006/relationships/tags" Target="../tags/tag163.xml"/><Relationship Id="rId37" Type="http://schemas.openxmlformats.org/officeDocument/2006/relationships/tags" Target="../tags/tag168.xml"/><Relationship Id="rId12" Type="http://schemas.openxmlformats.org/officeDocument/2006/relationships/tags" Target="../tags/tag143.xml"/><Relationship Id="rId17" Type="http://schemas.openxmlformats.org/officeDocument/2006/relationships/tags" Target="../tags/tag148.xml"/><Relationship Id="rId9" Type="http://schemas.openxmlformats.org/officeDocument/2006/relationships/tags" Target="../tags/tag140.xml"/><Relationship Id="rId18" Type="http://schemas.openxmlformats.org/officeDocument/2006/relationships/tags" Target="../tags/tag149.xml"/><Relationship Id="rId3" Type="http://schemas.openxmlformats.org/officeDocument/2006/relationships/tags" Target="../tags/tag134.xml"/><Relationship Id="rId27" Type="http://schemas.openxmlformats.org/officeDocument/2006/relationships/tags" Target="../tags/tag158.xml"/><Relationship Id="rId14" Type="http://schemas.openxmlformats.org/officeDocument/2006/relationships/tags" Target="../tags/tag145.xml"/><Relationship Id="rId23" Type="http://schemas.openxmlformats.org/officeDocument/2006/relationships/tags" Target="../tags/tag154.xml"/><Relationship Id="rId4" Type="http://schemas.openxmlformats.org/officeDocument/2006/relationships/tags" Target="../tags/tag135.xml"/><Relationship Id="rId28" Type="http://schemas.openxmlformats.org/officeDocument/2006/relationships/tags" Target="../tags/tag159.xml"/><Relationship Id="rId26" Type="http://schemas.openxmlformats.org/officeDocument/2006/relationships/tags" Target="../tags/tag157.xml"/><Relationship Id="rId30" Type="http://schemas.openxmlformats.org/officeDocument/2006/relationships/tags" Target="../tags/tag161.xml"/><Relationship Id="rId11" Type="http://schemas.openxmlformats.org/officeDocument/2006/relationships/tags" Target="../tags/tag142.xml"/><Relationship Id="rId29" Type="http://schemas.openxmlformats.org/officeDocument/2006/relationships/tags" Target="../tags/tag160.xml"/><Relationship Id="rId6" Type="http://schemas.openxmlformats.org/officeDocument/2006/relationships/tags" Target="../tags/tag137.xml"/><Relationship Id="rId16" Type="http://schemas.openxmlformats.org/officeDocument/2006/relationships/tags" Target="../tags/tag147.xml"/><Relationship Id="rId33" Type="http://schemas.openxmlformats.org/officeDocument/2006/relationships/tags" Target="../tags/tag164.xml"/><Relationship Id="rId5" Type="http://schemas.openxmlformats.org/officeDocument/2006/relationships/tags" Target="../tags/tag136.xml"/><Relationship Id="rId15" Type="http://schemas.openxmlformats.org/officeDocument/2006/relationships/tags" Target="../tags/tag146.xml"/><Relationship Id="rId19" Type="http://schemas.openxmlformats.org/officeDocument/2006/relationships/tags" Target="../tags/tag150.xml"/><Relationship Id="rId38" Type="http://schemas.openxmlformats.org/officeDocument/2006/relationships/slideLayout" Target="../slideLayouts/slideLayout12.xml"/><Relationship Id="rId20" Type="http://schemas.openxmlformats.org/officeDocument/2006/relationships/tags" Target="../tags/tag151.xml"/><Relationship Id="rId22" Type="http://schemas.openxmlformats.org/officeDocument/2006/relationships/tags" Target="../tags/tag153.xml"/><Relationship Id="rId21" Type="http://schemas.openxmlformats.org/officeDocument/2006/relationships/tags" Target="../tags/tag152.xml"/><Relationship Id="rId2" Type="http://schemas.openxmlformats.org/officeDocument/2006/relationships/tags" Target="../tags/tag13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tags" Target="../tags/tag175.xml"/><Relationship Id="rId1" Type="http://schemas.openxmlformats.org/officeDocument/2006/relationships/tags" Target="../tags/tag169.xml"/><Relationship Id="rId24" Type="http://schemas.openxmlformats.org/officeDocument/2006/relationships/slideLayout" Target="../slideLayouts/slideLayout12.xml"/><Relationship Id="rId25" Type="http://schemas.openxmlformats.org/officeDocument/2006/relationships/notesSlide" Target="../notesSlides/notesSlide4.xml"/><Relationship Id="rId8" Type="http://schemas.openxmlformats.org/officeDocument/2006/relationships/tags" Target="../tags/tag176.xml"/><Relationship Id="rId13" Type="http://schemas.openxmlformats.org/officeDocument/2006/relationships/tags" Target="../tags/tag181.xml"/><Relationship Id="rId10" Type="http://schemas.openxmlformats.org/officeDocument/2006/relationships/tags" Target="../tags/tag178.xml"/><Relationship Id="rId12" Type="http://schemas.openxmlformats.org/officeDocument/2006/relationships/tags" Target="../tags/tag180.xml"/><Relationship Id="rId17" Type="http://schemas.openxmlformats.org/officeDocument/2006/relationships/tags" Target="../tags/tag185.xml"/><Relationship Id="rId9" Type="http://schemas.openxmlformats.org/officeDocument/2006/relationships/tags" Target="../tags/tag177.xml"/><Relationship Id="rId18" Type="http://schemas.openxmlformats.org/officeDocument/2006/relationships/tags" Target="../tags/tag186.xml"/><Relationship Id="rId3" Type="http://schemas.openxmlformats.org/officeDocument/2006/relationships/tags" Target="../tags/tag171.xml"/><Relationship Id="rId14" Type="http://schemas.openxmlformats.org/officeDocument/2006/relationships/tags" Target="../tags/tag182.xml"/><Relationship Id="rId23" Type="http://schemas.openxmlformats.org/officeDocument/2006/relationships/tags" Target="../tags/tag191.xml"/><Relationship Id="rId4" Type="http://schemas.openxmlformats.org/officeDocument/2006/relationships/tags" Target="../tags/tag172.xml"/><Relationship Id="rId11" Type="http://schemas.openxmlformats.org/officeDocument/2006/relationships/tags" Target="../tags/tag179.xml"/><Relationship Id="rId6" Type="http://schemas.openxmlformats.org/officeDocument/2006/relationships/tags" Target="../tags/tag174.xml"/><Relationship Id="rId16" Type="http://schemas.openxmlformats.org/officeDocument/2006/relationships/tags" Target="../tags/tag184.xml"/><Relationship Id="rId5" Type="http://schemas.openxmlformats.org/officeDocument/2006/relationships/tags" Target="../tags/tag173.xml"/><Relationship Id="rId15" Type="http://schemas.openxmlformats.org/officeDocument/2006/relationships/tags" Target="../tags/tag183.xml"/><Relationship Id="rId19" Type="http://schemas.openxmlformats.org/officeDocument/2006/relationships/tags" Target="../tags/tag187.xml"/><Relationship Id="rId20" Type="http://schemas.openxmlformats.org/officeDocument/2006/relationships/tags" Target="../tags/tag188.xml"/><Relationship Id="rId22" Type="http://schemas.openxmlformats.org/officeDocument/2006/relationships/tags" Target="../tags/tag190.xml"/><Relationship Id="rId21" Type="http://schemas.openxmlformats.org/officeDocument/2006/relationships/tags" Target="../tags/tag189.xml"/><Relationship Id="rId2" Type="http://schemas.openxmlformats.org/officeDocument/2006/relationships/tags" Target="../tags/tag170.xml"/></Relationships>
</file>

<file path=ppt/slides/_rels/slide17.xml.rels><?xml version="1.0" encoding="UTF-8" standalone="yes"?>
<Relationships xmlns="http://schemas.openxmlformats.org/package/2006/relationships"><Relationship Id="rId31" Type="http://schemas.openxmlformats.org/officeDocument/2006/relationships/image" Target="../media/image31.jpeg"/><Relationship Id="rId7" Type="http://schemas.openxmlformats.org/officeDocument/2006/relationships/tags" Target="../tags/tag198.xml"/><Relationship Id="rId1" Type="http://schemas.openxmlformats.org/officeDocument/2006/relationships/tags" Target="../tags/tag192.xml"/><Relationship Id="rId24" Type="http://schemas.openxmlformats.org/officeDocument/2006/relationships/tags" Target="../tags/tag215.xml"/><Relationship Id="rId25" Type="http://schemas.openxmlformats.org/officeDocument/2006/relationships/tags" Target="../tags/tag216.xml"/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0" Type="http://schemas.openxmlformats.org/officeDocument/2006/relationships/tags" Target="../tags/tag201.xml"/><Relationship Id="rId12" Type="http://schemas.openxmlformats.org/officeDocument/2006/relationships/tags" Target="../tags/tag203.xml"/><Relationship Id="rId17" Type="http://schemas.openxmlformats.org/officeDocument/2006/relationships/tags" Target="../tags/tag208.xml"/><Relationship Id="rId9" Type="http://schemas.openxmlformats.org/officeDocument/2006/relationships/tags" Target="../tags/tag200.xml"/><Relationship Id="rId18" Type="http://schemas.openxmlformats.org/officeDocument/2006/relationships/tags" Target="../tags/tag209.xml"/><Relationship Id="rId3" Type="http://schemas.openxmlformats.org/officeDocument/2006/relationships/tags" Target="../tags/tag194.xml"/><Relationship Id="rId27" Type="http://schemas.openxmlformats.org/officeDocument/2006/relationships/tags" Target="../tags/tag218.xml"/><Relationship Id="rId14" Type="http://schemas.openxmlformats.org/officeDocument/2006/relationships/tags" Target="../tags/tag205.xml"/><Relationship Id="rId23" Type="http://schemas.openxmlformats.org/officeDocument/2006/relationships/tags" Target="../tags/tag214.xml"/><Relationship Id="rId4" Type="http://schemas.openxmlformats.org/officeDocument/2006/relationships/tags" Target="../tags/tag195.xml"/><Relationship Id="rId28" Type="http://schemas.openxmlformats.org/officeDocument/2006/relationships/slideLayout" Target="../slideLayouts/slideLayout12.xml"/><Relationship Id="rId26" Type="http://schemas.openxmlformats.org/officeDocument/2006/relationships/tags" Target="../tags/tag217.xml"/><Relationship Id="rId30" Type="http://schemas.openxmlformats.org/officeDocument/2006/relationships/image" Target="../media/image18.jpeg"/><Relationship Id="rId11" Type="http://schemas.openxmlformats.org/officeDocument/2006/relationships/tags" Target="../tags/tag202.xml"/><Relationship Id="rId29" Type="http://schemas.openxmlformats.org/officeDocument/2006/relationships/notesSlide" Target="../notesSlides/notesSlide5.xml"/><Relationship Id="rId6" Type="http://schemas.openxmlformats.org/officeDocument/2006/relationships/tags" Target="../tags/tag197.xml"/><Relationship Id="rId16" Type="http://schemas.openxmlformats.org/officeDocument/2006/relationships/tags" Target="../tags/tag207.xml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19" Type="http://schemas.openxmlformats.org/officeDocument/2006/relationships/tags" Target="../tags/tag210.xml"/><Relationship Id="rId20" Type="http://schemas.openxmlformats.org/officeDocument/2006/relationships/tags" Target="../tags/tag211.xml"/><Relationship Id="rId22" Type="http://schemas.openxmlformats.org/officeDocument/2006/relationships/tags" Target="../tags/tag213.xml"/><Relationship Id="rId21" Type="http://schemas.openxmlformats.org/officeDocument/2006/relationships/tags" Target="../tags/tag212.xml"/><Relationship Id="rId2" Type="http://schemas.openxmlformats.org/officeDocument/2006/relationships/tags" Target="../tags/tag19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32.jpeg"/><Relationship Id="rId4" Type="http://schemas.openxmlformats.org/officeDocument/2006/relationships/slideLayout" Target="../slideLayouts/slideLayout12.xml"/><Relationship Id="rId1" Type="http://schemas.openxmlformats.org/officeDocument/2006/relationships/tags" Target="../tags/tag219.xml"/><Relationship Id="rId2" Type="http://schemas.openxmlformats.org/officeDocument/2006/relationships/tags" Target="../tags/tag220.xml"/><Relationship Id="rId3" Type="http://schemas.openxmlformats.org/officeDocument/2006/relationships/tags" Target="../tags/tag221.xml"/><Relationship Id="rId5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1" Type="http://schemas.openxmlformats.org/officeDocument/2006/relationships/tags" Target="../tags/tag222.xml"/><Relationship Id="rId2" Type="http://schemas.openxmlformats.org/officeDocument/2006/relationships/tags" Target="../tags/tag223.xml"/><Relationship Id="rId3" Type="http://schemas.openxmlformats.org/officeDocument/2006/relationships/tags" Target="../tags/tag224.xml"/><Relationship Id="rId5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5" Type="http://schemas.openxmlformats.org/officeDocument/2006/relationships/notesSlide" Target="../notesSlides/notesSlide7.xml"/><Relationship Id="rId31" Type="http://schemas.openxmlformats.org/officeDocument/2006/relationships/tags" Target="../tags/tag255.xml"/><Relationship Id="rId34" Type="http://schemas.openxmlformats.org/officeDocument/2006/relationships/slideLayout" Target="../slideLayouts/slideLayout12.xml"/><Relationship Id="rId39" Type="http://schemas.openxmlformats.org/officeDocument/2006/relationships/image" Target="../media/image36.png"/><Relationship Id="rId7" Type="http://schemas.openxmlformats.org/officeDocument/2006/relationships/tags" Target="../tags/tag231.xml"/><Relationship Id="rId36" Type="http://schemas.openxmlformats.org/officeDocument/2006/relationships/image" Target="../media/image16.jpeg"/><Relationship Id="rId1" Type="http://schemas.openxmlformats.org/officeDocument/2006/relationships/tags" Target="../tags/tag225.xml"/><Relationship Id="rId24" Type="http://schemas.openxmlformats.org/officeDocument/2006/relationships/tags" Target="../tags/tag248.xml"/><Relationship Id="rId25" Type="http://schemas.openxmlformats.org/officeDocument/2006/relationships/tags" Target="../tags/tag249.xml"/><Relationship Id="rId8" Type="http://schemas.openxmlformats.org/officeDocument/2006/relationships/tags" Target="../tags/tag232.xml"/><Relationship Id="rId13" Type="http://schemas.openxmlformats.org/officeDocument/2006/relationships/tags" Target="../tags/tag237.xml"/><Relationship Id="rId10" Type="http://schemas.openxmlformats.org/officeDocument/2006/relationships/tags" Target="../tags/tag234.xml"/><Relationship Id="rId32" Type="http://schemas.openxmlformats.org/officeDocument/2006/relationships/tags" Target="../tags/tag256.xml"/><Relationship Id="rId37" Type="http://schemas.openxmlformats.org/officeDocument/2006/relationships/image" Target="../media/image34.jpeg"/><Relationship Id="rId12" Type="http://schemas.openxmlformats.org/officeDocument/2006/relationships/tags" Target="../tags/tag236.xml"/><Relationship Id="rId17" Type="http://schemas.openxmlformats.org/officeDocument/2006/relationships/tags" Target="../tags/tag241.xml"/><Relationship Id="rId9" Type="http://schemas.openxmlformats.org/officeDocument/2006/relationships/tags" Target="../tags/tag233.xml"/><Relationship Id="rId18" Type="http://schemas.openxmlformats.org/officeDocument/2006/relationships/tags" Target="../tags/tag242.xml"/><Relationship Id="rId3" Type="http://schemas.openxmlformats.org/officeDocument/2006/relationships/tags" Target="../tags/tag227.xml"/><Relationship Id="rId27" Type="http://schemas.openxmlformats.org/officeDocument/2006/relationships/tags" Target="../tags/tag251.xml"/><Relationship Id="rId14" Type="http://schemas.openxmlformats.org/officeDocument/2006/relationships/tags" Target="../tags/tag238.xml"/><Relationship Id="rId23" Type="http://schemas.openxmlformats.org/officeDocument/2006/relationships/tags" Target="../tags/tag247.xml"/><Relationship Id="rId4" Type="http://schemas.openxmlformats.org/officeDocument/2006/relationships/tags" Target="../tags/tag228.xml"/><Relationship Id="rId28" Type="http://schemas.openxmlformats.org/officeDocument/2006/relationships/tags" Target="../tags/tag252.xml"/><Relationship Id="rId26" Type="http://schemas.openxmlformats.org/officeDocument/2006/relationships/tags" Target="../tags/tag250.xml"/><Relationship Id="rId30" Type="http://schemas.openxmlformats.org/officeDocument/2006/relationships/tags" Target="../tags/tag254.xml"/><Relationship Id="rId11" Type="http://schemas.openxmlformats.org/officeDocument/2006/relationships/tags" Target="../tags/tag235.xml"/><Relationship Id="rId29" Type="http://schemas.openxmlformats.org/officeDocument/2006/relationships/tags" Target="../tags/tag253.xml"/><Relationship Id="rId6" Type="http://schemas.openxmlformats.org/officeDocument/2006/relationships/tags" Target="../tags/tag230.xml"/><Relationship Id="rId16" Type="http://schemas.openxmlformats.org/officeDocument/2006/relationships/tags" Target="../tags/tag240.xml"/><Relationship Id="rId33" Type="http://schemas.openxmlformats.org/officeDocument/2006/relationships/tags" Target="../tags/tag257.xml"/><Relationship Id="rId5" Type="http://schemas.openxmlformats.org/officeDocument/2006/relationships/tags" Target="../tags/tag229.xml"/><Relationship Id="rId15" Type="http://schemas.openxmlformats.org/officeDocument/2006/relationships/tags" Target="../tags/tag239.xml"/><Relationship Id="rId19" Type="http://schemas.openxmlformats.org/officeDocument/2006/relationships/tags" Target="../tags/tag243.xml"/><Relationship Id="rId38" Type="http://schemas.openxmlformats.org/officeDocument/2006/relationships/image" Target="../media/image35.jpeg"/><Relationship Id="rId20" Type="http://schemas.openxmlformats.org/officeDocument/2006/relationships/tags" Target="../tags/tag244.xml"/><Relationship Id="rId22" Type="http://schemas.openxmlformats.org/officeDocument/2006/relationships/tags" Target="../tags/tag246.xml"/><Relationship Id="rId21" Type="http://schemas.openxmlformats.org/officeDocument/2006/relationships/tags" Target="../tags/tag245.xml"/><Relationship Id="rId2" Type="http://schemas.openxmlformats.org/officeDocument/2006/relationships/tags" Target="../tags/tag2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65.xml"/><Relationship Id="rId4" Type="http://schemas.openxmlformats.org/officeDocument/2006/relationships/tags" Target="../tags/tag261.xml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262.xml"/><Relationship Id="rId7" Type="http://schemas.openxmlformats.org/officeDocument/2006/relationships/tags" Target="../tags/tag264.xml"/><Relationship Id="rId1" Type="http://schemas.openxmlformats.org/officeDocument/2006/relationships/tags" Target="../tags/tag258.xml"/><Relationship Id="rId2" Type="http://schemas.openxmlformats.org/officeDocument/2006/relationships/tags" Target="../tags/tag259.xml"/><Relationship Id="rId9" Type="http://schemas.openxmlformats.org/officeDocument/2006/relationships/tags" Target="../tags/tag266.xml"/><Relationship Id="rId3" Type="http://schemas.openxmlformats.org/officeDocument/2006/relationships/tags" Target="../tags/tag260.xml"/><Relationship Id="rId6" Type="http://schemas.openxmlformats.org/officeDocument/2006/relationships/tags" Target="../tags/tag263.xml"/></Relationships>
</file>

<file path=ppt/slides/_rels/slide24.xml.rels><?xml version="1.0" encoding="UTF-8" standalone="yes"?>
<Relationships xmlns="http://schemas.openxmlformats.org/package/2006/relationships"><Relationship Id="rId31" Type="http://schemas.openxmlformats.org/officeDocument/2006/relationships/notesSlide" Target="../notesSlides/notesSlide8.xml"/><Relationship Id="rId7" Type="http://schemas.openxmlformats.org/officeDocument/2006/relationships/tags" Target="../tags/tag273.xml"/><Relationship Id="rId1" Type="http://schemas.openxmlformats.org/officeDocument/2006/relationships/tags" Target="../tags/tag267.xml"/><Relationship Id="rId24" Type="http://schemas.openxmlformats.org/officeDocument/2006/relationships/tags" Target="../tags/tag290.xml"/><Relationship Id="rId25" Type="http://schemas.openxmlformats.org/officeDocument/2006/relationships/tags" Target="../tags/tag291.xml"/><Relationship Id="rId8" Type="http://schemas.openxmlformats.org/officeDocument/2006/relationships/tags" Target="../tags/tag274.xml"/><Relationship Id="rId13" Type="http://schemas.openxmlformats.org/officeDocument/2006/relationships/tags" Target="../tags/tag279.xml"/><Relationship Id="rId10" Type="http://schemas.openxmlformats.org/officeDocument/2006/relationships/tags" Target="../tags/tag276.xml"/><Relationship Id="rId12" Type="http://schemas.openxmlformats.org/officeDocument/2006/relationships/tags" Target="../tags/tag278.xml"/><Relationship Id="rId17" Type="http://schemas.openxmlformats.org/officeDocument/2006/relationships/tags" Target="../tags/tag283.xml"/><Relationship Id="rId9" Type="http://schemas.openxmlformats.org/officeDocument/2006/relationships/tags" Target="../tags/tag275.xml"/><Relationship Id="rId18" Type="http://schemas.openxmlformats.org/officeDocument/2006/relationships/tags" Target="../tags/tag284.xml"/><Relationship Id="rId3" Type="http://schemas.openxmlformats.org/officeDocument/2006/relationships/tags" Target="../tags/tag269.xml"/><Relationship Id="rId27" Type="http://schemas.openxmlformats.org/officeDocument/2006/relationships/tags" Target="../tags/tag293.xml"/><Relationship Id="rId14" Type="http://schemas.openxmlformats.org/officeDocument/2006/relationships/tags" Target="../tags/tag280.xml"/><Relationship Id="rId23" Type="http://schemas.openxmlformats.org/officeDocument/2006/relationships/tags" Target="../tags/tag289.xml"/><Relationship Id="rId4" Type="http://schemas.openxmlformats.org/officeDocument/2006/relationships/tags" Target="../tags/tag270.xml"/><Relationship Id="rId28" Type="http://schemas.openxmlformats.org/officeDocument/2006/relationships/tags" Target="../tags/tag294.xml"/><Relationship Id="rId26" Type="http://schemas.openxmlformats.org/officeDocument/2006/relationships/tags" Target="../tags/tag292.xml"/><Relationship Id="rId30" Type="http://schemas.openxmlformats.org/officeDocument/2006/relationships/slideLayout" Target="../slideLayouts/slideLayout12.xml"/><Relationship Id="rId11" Type="http://schemas.openxmlformats.org/officeDocument/2006/relationships/tags" Target="../tags/tag277.xml"/><Relationship Id="rId29" Type="http://schemas.openxmlformats.org/officeDocument/2006/relationships/tags" Target="../tags/tag295.xml"/><Relationship Id="rId6" Type="http://schemas.openxmlformats.org/officeDocument/2006/relationships/tags" Target="../tags/tag272.xml"/><Relationship Id="rId16" Type="http://schemas.openxmlformats.org/officeDocument/2006/relationships/tags" Target="../tags/tag282.xml"/><Relationship Id="rId5" Type="http://schemas.openxmlformats.org/officeDocument/2006/relationships/tags" Target="../tags/tag271.xml"/><Relationship Id="rId15" Type="http://schemas.openxmlformats.org/officeDocument/2006/relationships/tags" Target="../tags/tag281.xml"/><Relationship Id="rId19" Type="http://schemas.openxmlformats.org/officeDocument/2006/relationships/tags" Target="../tags/tag285.xml"/><Relationship Id="rId20" Type="http://schemas.openxmlformats.org/officeDocument/2006/relationships/tags" Target="../tags/tag286.xml"/><Relationship Id="rId22" Type="http://schemas.openxmlformats.org/officeDocument/2006/relationships/tags" Target="../tags/tag288.xml"/><Relationship Id="rId21" Type="http://schemas.openxmlformats.org/officeDocument/2006/relationships/tags" Target="../tags/tag287.xml"/><Relationship Id="rId2" Type="http://schemas.openxmlformats.org/officeDocument/2006/relationships/tags" Target="../tags/tag268.xml"/></Relationships>
</file>

<file path=ppt/slides/_rels/slide25.xml.rels><?xml version="1.0" encoding="UTF-8" standalone="yes"?>
<Relationships xmlns="http://schemas.openxmlformats.org/package/2006/relationships"><Relationship Id="rId39" Type="http://schemas.openxmlformats.org/officeDocument/2006/relationships/tags" Target="../tags/tag334.xml"/><Relationship Id="rId7" Type="http://schemas.openxmlformats.org/officeDocument/2006/relationships/tags" Target="../tags/tag302.xml"/><Relationship Id="rId43" Type="http://schemas.openxmlformats.org/officeDocument/2006/relationships/tags" Target="../tags/tag338.xml"/><Relationship Id="rId25" Type="http://schemas.openxmlformats.org/officeDocument/2006/relationships/tags" Target="../tags/tag320.xml"/><Relationship Id="rId10" Type="http://schemas.openxmlformats.org/officeDocument/2006/relationships/tags" Target="../tags/tag305.xml"/><Relationship Id="rId17" Type="http://schemas.openxmlformats.org/officeDocument/2006/relationships/tags" Target="../tags/tag312.xml"/><Relationship Id="rId9" Type="http://schemas.openxmlformats.org/officeDocument/2006/relationships/tags" Target="../tags/tag304.xml"/><Relationship Id="rId18" Type="http://schemas.openxmlformats.org/officeDocument/2006/relationships/tags" Target="../tags/tag313.xml"/><Relationship Id="rId27" Type="http://schemas.openxmlformats.org/officeDocument/2006/relationships/tags" Target="../tags/tag322.xml"/><Relationship Id="rId14" Type="http://schemas.openxmlformats.org/officeDocument/2006/relationships/tags" Target="../tags/tag309.xml"/><Relationship Id="rId4" Type="http://schemas.openxmlformats.org/officeDocument/2006/relationships/tags" Target="../tags/tag299.xml"/><Relationship Id="rId28" Type="http://schemas.openxmlformats.org/officeDocument/2006/relationships/tags" Target="../tags/tag323.xml"/><Relationship Id="rId45" Type="http://schemas.openxmlformats.org/officeDocument/2006/relationships/notesSlide" Target="../notesSlides/notesSlide9.xml"/><Relationship Id="rId42" Type="http://schemas.openxmlformats.org/officeDocument/2006/relationships/tags" Target="../tags/tag337.xml"/><Relationship Id="rId6" Type="http://schemas.openxmlformats.org/officeDocument/2006/relationships/tags" Target="../tags/tag301.xml"/><Relationship Id="rId49" Type="http://schemas.openxmlformats.org/officeDocument/2006/relationships/image" Target="../media/image37.jpeg"/><Relationship Id="rId44" Type="http://schemas.openxmlformats.org/officeDocument/2006/relationships/slideLayout" Target="../slideLayouts/slideLayout12.xml"/><Relationship Id="rId19" Type="http://schemas.openxmlformats.org/officeDocument/2006/relationships/tags" Target="../tags/tag314.xml"/><Relationship Id="rId38" Type="http://schemas.openxmlformats.org/officeDocument/2006/relationships/tags" Target="../tags/tag333.xml"/><Relationship Id="rId20" Type="http://schemas.openxmlformats.org/officeDocument/2006/relationships/tags" Target="../tags/tag315.xml"/><Relationship Id="rId2" Type="http://schemas.openxmlformats.org/officeDocument/2006/relationships/tags" Target="../tags/tag297.xml"/><Relationship Id="rId46" Type="http://schemas.openxmlformats.org/officeDocument/2006/relationships/image" Target="../media/image18.jpeg"/><Relationship Id="rId35" Type="http://schemas.openxmlformats.org/officeDocument/2006/relationships/tags" Target="../tags/tag330.xml"/><Relationship Id="rId31" Type="http://schemas.openxmlformats.org/officeDocument/2006/relationships/tags" Target="../tags/tag326.xml"/><Relationship Id="rId34" Type="http://schemas.openxmlformats.org/officeDocument/2006/relationships/tags" Target="../tags/tag329.xml"/><Relationship Id="rId40" Type="http://schemas.openxmlformats.org/officeDocument/2006/relationships/tags" Target="../tags/tag335.xml"/><Relationship Id="rId36" Type="http://schemas.openxmlformats.org/officeDocument/2006/relationships/tags" Target="../tags/tag331.xml"/><Relationship Id="rId1" Type="http://schemas.openxmlformats.org/officeDocument/2006/relationships/tags" Target="../tags/tag296.xml"/><Relationship Id="rId24" Type="http://schemas.openxmlformats.org/officeDocument/2006/relationships/tags" Target="../tags/tag319.xml"/><Relationship Id="rId47" Type="http://schemas.openxmlformats.org/officeDocument/2006/relationships/image" Target="../media/image17.jpeg"/><Relationship Id="rId48" Type="http://schemas.openxmlformats.org/officeDocument/2006/relationships/hyperlink" Target="file:///C:\ZachOld\Zach\Robotics\Lec2\MarsRover\mer_rovernav_240.mov" TargetMode="External"/><Relationship Id="rId8" Type="http://schemas.openxmlformats.org/officeDocument/2006/relationships/tags" Target="../tags/tag303.xml"/><Relationship Id="rId13" Type="http://schemas.openxmlformats.org/officeDocument/2006/relationships/tags" Target="../tags/tag308.xml"/><Relationship Id="rId32" Type="http://schemas.openxmlformats.org/officeDocument/2006/relationships/tags" Target="../tags/tag327.xml"/><Relationship Id="rId37" Type="http://schemas.openxmlformats.org/officeDocument/2006/relationships/tags" Target="../tags/tag332.xml"/><Relationship Id="rId12" Type="http://schemas.openxmlformats.org/officeDocument/2006/relationships/tags" Target="../tags/tag307.xml"/><Relationship Id="rId3" Type="http://schemas.openxmlformats.org/officeDocument/2006/relationships/tags" Target="../tags/tag298.xml"/><Relationship Id="rId23" Type="http://schemas.openxmlformats.org/officeDocument/2006/relationships/tags" Target="../tags/tag318.xml"/><Relationship Id="rId26" Type="http://schemas.openxmlformats.org/officeDocument/2006/relationships/tags" Target="../tags/tag321.xml"/><Relationship Id="rId30" Type="http://schemas.openxmlformats.org/officeDocument/2006/relationships/tags" Target="../tags/tag325.xml"/><Relationship Id="rId11" Type="http://schemas.openxmlformats.org/officeDocument/2006/relationships/tags" Target="../tags/tag306.xml"/><Relationship Id="rId29" Type="http://schemas.openxmlformats.org/officeDocument/2006/relationships/tags" Target="../tags/tag324.xml"/><Relationship Id="rId16" Type="http://schemas.openxmlformats.org/officeDocument/2006/relationships/tags" Target="../tags/tag311.xml"/><Relationship Id="rId33" Type="http://schemas.openxmlformats.org/officeDocument/2006/relationships/tags" Target="../tags/tag328.xml"/><Relationship Id="rId41" Type="http://schemas.openxmlformats.org/officeDocument/2006/relationships/tags" Target="../tags/tag336.xml"/><Relationship Id="rId5" Type="http://schemas.openxmlformats.org/officeDocument/2006/relationships/tags" Target="../tags/tag300.xml"/><Relationship Id="rId15" Type="http://schemas.openxmlformats.org/officeDocument/2006/relationships/tags" Target="../tags/tag310.xml"/><Relationship Id="rId22" Type="http://schemas.openxmlformats.org/officeDocument/2006/relationships/tags" Target="../tags/tag317.xml"/><Relationship Id="rId21" Type="http://schemas.openxmlformats.org/officeDocument/2006/relationships/tags" Target="../tags/tag316.xml"/></Relationships>
</file>

<file path=ppt/slides/_rels/slide26.xml.rels><?xml version="1.0" encoding="UTF-8" standalone="yes"?>
<Relationships xmlns="http://schemas.openxmlformats.org/package/2006/relationships"><Relationship Id="rId14" Type="http://schemas.openxmlformats.org/officeDocument/2006/relationships/image" Target="../media/image38.jpeg"/><Relationship Id="rId4" Type="http://schemas.openxmlformats.org/officeDocument/2006/relationships/tags" Target="../tags/tag342.xml"/><Relationship Id="rId7" Type="http://schemas.openxmlformats.org/officeDocument/2006/relationships/tags" Target="../tags/tag345.xml"/><Relationship Id="rId11" Type="http://schemas.openxmlformats.org/officeDocument/2006/relationships/slideLayout" Target="../slideLayouts/slideLayout12.xml"/><Relationship Id="rId1" Type="http://schemas.openxmlformats.org/officeDocument/2006/relationships/tags" Target="../tags/tag339.xml"/><Relationship Id="rId6" Type="http://schemas.openxmlformats.org/officeDocument/2006/relationships/tags" Target="../tags/tag344.xml"/><Relationship Id="rId8" Type="http://schemas.openxmlformats.org/officeDocument/2006/relationships/tags" Target="../tags/tag346.xml"/><Relationship Id="rId13" Type="http://schemas.openxmlformats.org/officeDocument/2006/relationships/hyperlink" Target="file:///C:\ZachOld\Zach\Robotics\Lec2\MarsRover\mer_rovernav_240.mov" TargetMode="External"/><Relationship Id="rId10" Type="http://schemas.openxmlformats.org/officeDocument/2006/relationships/tags" Target="../tags/tag348.xml"/><Relationship Id="rId5" Type="http://schemas.openxmlformats.org/officeDocument/2006/relationships/tags" Target="../tags/tag343.xml"/><Relationship Id="rId15" Type="http://schemas.openxmlformats.org/officeDocument/2006/relationships/image" Target="../media/image39.png"/><Relationship Id="rId12" Type="http://schemas.openxmlformats.org/officeDocument/2006/relationships/notesSlide" Target="../notesSlides/notesSlide10.xml"/><Relationship Id="rId2" Type="http://schemas.openxmlformats.org/officeDocument/2006/relationships/tags" Target="../tags/tag340.xml"/><Relationship Id="rId9" Type="http://schemas.openxmlformats.org/officeDocument/2006/relationships/tags" Target="../tags/tag347.xml"/><Relationship Id="rId3" Type="http://schemas.openxmlformats.org/officeDocument/2006/relationships/tags" Target="../tags/tag341.xml"/></Relationships>
</file>

<file path=ppt/slides/_rels/slide27.xml.rels><?xml version="1.0" encoding="UTF-8" standalone="yes"?>
<Relationships xmlns="http://schemas.openxmlformats.org/package/2006/relationships"><Relationship Id="rId35" Type="http://schemas.openxmlformats.org/officeDocument/2006/relationships/tags" Target="../tags/tag383.xml"/><Relationship Id="rId31" Type="http://schemas.openxmlformats.org/officeDocument/2006/relationships/tags" Target="../tags/tag379.xml"/><Relationship Id="rId34" Type="http://schemas.openxmlformats.org/officeDocument/2006/relationships/tags" Target="../tags/tag382.xml"/><Relationship Id="rId7" Type="http://schemas.openxmlformats.org/officeDocument/2006/relationships/tags" Target="../tags/tag355.xml"/><Relationship Id="rId36" Type="http://schemas.openxmlformats.org/officeDocument/2006/relationships/tags" Target="../tags/tag384.xml"/><Relationship Id="rId1" Type="http://schemas.openxmlformats.org/officeDocument/2006/relationships/tags" Target="../tags/tag349.xml"/><Relationship Id="rId24" Type="http://schemas.openxmlformats.org/officeDocument/2006/relationships/tags" Target="../tags/tag372.xml"/><Relationship Id="rId25" Type="http://schemas.openxmlformats.org/officeDocument/2006/relationships/tags" Target="../tags/tag373.xml"/><Relationship Id="rId8" Type="http://schemas.openxmlformats.org/officeDocument/2006/relationships/tags" Target="../tags/tag356.xml"/><Relationship Id="rId13" Type="http://schemas.openxmlformats.org/officeDocument/2006/relationships/tags" Target="../tags/tag361.xml"/><Relationship Id="rId10" Type="http://schemas.openxmlformats.org/officeDocument/2006/relationships/tags" Target="../tags/tag358.xml"/><Relationship Id="rId32" Type="http://schemas.openxmlformats.org/officeDocument/2006/relationships/tags" Target="../tags/tag380.xml"/><Relationship Id="rId37" Type="http://schemas.openxmlformats.org/officeDocument/2006/relationships/tags" Target="../tags/tag385.xml"/><Relationship Id="rId12" Type="http://schemas.openxmlformats.org/officeDocument/2006/relationships/tags" Target="../tags/tag360.xml"/><Relationship Id="rId17" Type="http://schemas.openxmlformats.org/officeDocument/2006/relationships/tags" Target="../tags/tag365.xml"/><Relationship Id="rId9" Type="http://schemas.openxmlformats.org/officeDocument/2006/relationships/tags" Target="../tags/tag357.xml"/><Relationship Id="rId18" Type="http://schemas.openxmlformats.org/officeDocument/2006/relationships/tags" Target="../tags/tag366.xml"/><Relationship Id="rId3" Type="http://schemas.openxmlformats.org/officeDocument/2006/relationships/tags" Target="../tags/tag351.xml"/><Relationship Id="rId27" Type="http://schemas.openxmlformats.org/officeDocument/2006/relationships/tags" Target="../tags/tag375.xml"/><Relationship Id="rId14" Type="http://schemas.openxmlformats.org/officeDocument/2006/relationships/tags" Target="../tags/tag362.xml"/><Relationship Id="rId23" Type="http://schemas.openxmlformats.org/officeDocument/2006/relationships/tags" Target="../tags/tag371.xml"/><Relationship Id="rId4" Type="http://schemas.openxmlformats.org/officeDocument/2006/relationships/tags" Target="../tags/tag352.xml"/><Relationship Id="rId28" Type="http://schemas.openxmlformats.org/officeDocument/2006/relationships/tags" Target="../tags/tag376.xml"/><Relationship Id="rId26" Type="http://schemas.openxmlformats.org/officeDocument/2006/relationships/tags" Target="../tags/tag374.xml"/><Relationship Id="rId30" Type="http://schemas.openxmlformats.org/officeDocument/2006/relationships/tags" Target="../tags/tag378.xml"/><Relationship Id="rId11" Type="http://schemas.openxmlformats.org/officeDocument/2006/relationships/tags" Target="../tags/tag359.xml"/><Relationship Id="rId29" Type="http://schemas.openxmlformats.org/officeDocument/2006/relationships/tags" Target="../tags/tag377.xml"/><Relationship Id="rId6" Type="http://schemas.openxmlformats.org/officeDocument/2006/relationships/tags" Target="../tags/tag354.xml"/><Relationship Id="rId16" Type="http://schemas.openxmlformats.org/officeDocument/2006/relationships/tags" Target="../tags/tag364.xml"/><Relationship Id="rId33" Type="http://schemas.openxmlformats.org/officeDocument/2006/relationships/tags" Target="../tags/tag381.xml"/><Relationship Id="rId5" Type="http://schemas.openxmlformats.org/officeDocument/2006/relationships/tags" Target="../tags/tag353.xml"/><Relationship Id="rId15" Type="http://schemas.openxmlformats.org/officeDocument/2006/relationships/tags" Target="../tags/tag363.xml"/><Relationship Id="rId19" Type="http://schemas.openxmlformats.org/officeDocument/2006/relationships/tags" Target="../tags/tag367.xml"/><Relationship Id="rId38" Type="http://schemas.openxmlformats.org/officeDocument/2006/relationships/slideLayout" Target="../slideLayouts/slideLayout12.xml"/><Relationship Id="rId20" Type="http://schemas.openxmlformats.org/officeDocument/2006/relationships/tags" Target="../tags/tag368.xml"/><Relationship Id="rId22" Type="http://schemas.openxmlformats.org/officeDocument/2006/relationships/tags" Target="../tags/tag370.xml"/><Relationship Id="rId21" Type="http://schemas.openxmlformats.org/officeDocument/2006/relationships/tags" Target="../tags/tag369.xml"/><Relationship Id="rId2" Type="http://schemas.openxmlformats.org/officeDocument/2006/relationships/tags" Target="../tags/tag350.xml"/></Relationships>
</file>

<file path=ppt/slides/_rels/slide28.xml.rels><?xml version="1.0" encoding="UTF-8" standalone="yes"?>
<Relationships xmlns="http://schemas.openxmlformats.org/package/2006/relationships"><Relationship Id="rId14" Type="http://schemas.openxmlformats.org/officeDocument/2006/relationships/tags" Target="../tags/tag399.xml"/><Relationship Id="rId20" Type="http://schemas.openxmlformats.org/officeDocument/2006/relationships/tags" Target="../tags/tag405.xml"/><Relationship Id="rId4" Type="http://schemas.openxmlformats.org/officeDocument/2006/relationships/tags" Target="../tags/tag389.xml"/><Relationship Id="rId21" Type="http://schemas.openxmlformats.org/officeDocument/2006/relationships/slideLayout" Target="../slideLayouts/slideLayout12.xml"/><Relationship Id="rId22" Type="http://schemas.openxmlformats.org/officeDocument/2006/relationships/image" Target="../media/image40.jpeg"/><Relationship Id="rId23" Type="http://schemas.openxmlformats.org/officeDocument/2006/relationships/image" Target="../media/image41.jpeg"/><Relationship Id="rId7" Type="http://schemas.openxmlformats.org/officeDocument/2006/relationships/tags" Target="../tags/tag392.xml"/><Relationship Id="rId11" Type="http://schemas.openxmlformats.org/officeDocument/2006/relationships/tags" Target="../tags/tag396.xml"/><Relationship Id="rId1" Type="http://schemas.openxmlformats.org/officeDocument/2006/relationships/tags" Target="../tags/tag386.xml"/><Relationship Id="rId6" Type="http://schemas.openxmlformats.org/officeDocument/2006/relationships/tags" Target="../tags/tag391.xml"/><Relationship Id="rId16" Type="http://schemas.openxmlformats.org/officeDocument/2006/relationships/tags" Target="../tags/tag401.xml"/><Relationship Id="rId8" Type="http://schemas.openxmlformats.org/officeDocument/2006/relationships/tags" Target="../tags/tag393.xml"/><Relationship Id="rId13" Type="http://schemas.openxmlformats.org/officeDocument/2006/relationships/tags" Target="../tags/tag398.xml"/><Relationship Id="rId10" Type="http://schemas.openxmlformats.org/officeDocument/2006/relationships/tags" Target="../tags/tag395.xml"/><Relationship Id="rId5" Type="http://schemas.openxmlformats.org/officeDocument/2006/relationships/tags" Target="../tags/tag390.xml"/><Relationship Id="rId15" Type="http://schemas.openxmlformats.org/officeDocument/2006/relationships/tags" Target="../tags/tag400.xml"/><Relationship Id="rId12" Type="http://schemas.openxmlformats.org/officeDocument/2006/relationships/tags" Target="../tags/tag397.xml"/><Relationship Id="rId17" Type="http://schemas.openxmlformats.org/officeDocument/2006/relationships/tags" Target="../tags/tag402.xml"/><Relationship Id="rId19" Type="http://schemas.openxmlformats.org/officeDocument/2006/relationships/tags" Target="../tags/tag404.xml"/><Relationship Id="rId2" Type="http://schemas.openxmlformats.org/officeDocument/2006/relationships/tags" Target="../tags/tag387.xml"/><Relationship Id="rId9" Type="http://schemas.openxmlformats.org/officeDocument/2006/relationships/tags" Target="../tags/tag394.xml"/><Relationship Id="rId3" Type="http://schemas.openxmlformats.org/officeDocument/2006/relationships/tags" Target="../tags/tag388.xml"/><Relationship Id="rId18" Type="http://schemas.openxmlformats.org/officeDocument/2006/relationships/tags" Target="../tags/tag403.xml"/></Relationships>
</file>

<file path=ppt/slides/_rels/slide29.xml.rels><?xml version="1.0" encoding="UTF-8" standalone="yes"?>
<Relationships xmlns="http://schemas.openxmlformats.org/package/2006/relationships"><Relationship Id="rId31" Type="http://schemas.openxmlformats.org/officeDocument/2006/relationships/image" Target="../media/image42.png"/><Relationship Id="rId7" Type="http://schemas.openxmlformats.org/officeDocument/2006/relationships/tags" Target="../tags/tag412.xml"/><Relationship Id="rId1" Type="http://schemas.openxmlformats.org/officeDocument/2006/relationships/tags" Target="../tags/tag406.xml"/><Relationship Id="rId24" Type="http://schemas.openxmlformats.org/officeDocument/2006/relationships/tags" Target="../tags/tag429.xml"/><Relationship Id="rId25" Type="http://schemas.openxmlformats.org/officeDocument/2006/relationships/tags" Target="../tags/tag430.xml"/><Relationship Id="rId8" Type="http://schemas.openxmlformats.org/officeDocument/2006/relationships/tags" Target="../tags/tag413.xml"/><Relationship Id="rId13" Type="http://schemas.openxmlformats.org/officeDocument/2006/relationships/tags" Target="../tags/tag418.xml"/><Relationship Id="rId10" Type="http://schemas.openxmlformats.org/officeDocument/2006/relationships/tags" Target="../tags/tag415.xml"/><Relationship Id="rId12" Type="http://schemas.openxmlformats.org/officeDocument/2006/relationships/tags" Target="../tags/tag417.xml"/><Relationship Id="rId17" Type="http://schemas.openxmlformats.org/officeDocument/2006/relationships/tags" Target="../tags/tag422.xml"/><Relationship Id="rId9" Type="http://schemas.openxmlformats.org/officeDocument/2006/relationships/tags" Target="../tags/tag414.xml"/><Relationship Id="rId18" Type="http://schemas.openxmlformats.org/officeDocument/2006/relationships/tags" Target="../tags/tag423.xml"/><Relationship Id="rId3" Type="http://schemas.openxmlformats.org/officeDocument/2006/relationships/tags" Target="../tags/tag408.xml"/><Relationship Id="rId27" Type="http://schemas.openxmlformats.org/officeDocument/2006/relationships/slideLayout" Target="../slideLayouts/slideLayout12.xml"/><Relationship Id="rId14" Type="http://schemas.openxmlformats.org/officeDocument/2006/relationships/tags" Target="../tags/tag419.xml"/><Relationship Id="rId23" Type="http://schemas.openxmlformats.org/officeDocument/2006/relationships/tags" Target="../tags/tag428.xml"/><Relationship Id="rId4" Type="http://schemas.openxmlformats.org/officeDocument/2006/relationships/tags" Target="../tags/tag409.xml"/><Relationship Id="rId28" Type="http://schemas.openxmlformats.org/officeDocument/2006/relationships/notesSlide" Target="../notesSlides/notesSlide11.xml"/><Relationship Id="rId26" Type="http://schemas.openxmlformats.org/officeDocument/2006/relationships/tags" Target="../tags/tag431.xml"/><Relationship Id="rId30" Type="http://schemas.openxmlformats.org/officeDocument/2006/relationships/image" Target="../media/image30.jpeg"/><Relationship Id="rId11" Type="http://schemas.openxmlformats.org/officeDocument/2006/relationships/tags" Target="../tags/tag416.xml"/><Relationship Id="rId29" Type="http://schemas.openxmlformats.org/officeDocument/2006/relationships/image" Target="../media/image28.jpeg"/><Relationship Id="rId6" Type="http://schemas.openxmlformats.org/officeDocument/2006/relationships/tags" Target="../tags/tag411.xml"/><Relationship Id="rId16" Type="http://schemas.openxmlformats.org/officeDocument/2006/relationships/tags" Target="../tags/tag421.xml"/><Relationship Id="rId5" Type="http://schemas.openxmlformats.org/officeDocument/2006/relationships/tags" Target="../tags/tag410.xml"/><Relationship Id="rId15" Type="http://schemas.openxmlformats.org/officeDocument/2006/relationships/tags" Target="../tags/tag420.xml"/><Relationship Id="rId19" Type="http://schemas.openxmlformats.org/officeDocument/2006/relationships/tags" Target="../tags/tag424.xml"/><Relationship Id="rId20" Type="http://schemas.openxmlformats.org/officeDocument/2006/relationships/tags" Target="../tags/tag425.xml"/><Relationship Id="rId22" Type="http://schemas.openxmlformats.org/officeDocument/2006/relationships/tags" Target="../tags/tag427.xml"/><Relationship Id="rId21" Type="http://schemas.openxmlformats.org/officeDocument/2006/relationships/tags" Target="../tags/tag426.xml"/><Relationship Id="rId2" Type="http://schemas.openxmlformats.org/officeDocument/2006/relationships/tags" Target="../tags/tag40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5" Type="http://schemas.openxmlformats.org/officeDocument/2006/relationships/tags" Target="../tags/tag466.xml"/><Relationship Id="rId31" Type="http://schemas.openxmlformats.org/officeDocument/2006/relationships/tags" Target="../tags/tag462.xml"/><Relationship Id="rId34" Type="http://schemas.openxmlformats.org/officeDocument/2006/relationships/tags" Target="../tags/tag465.xml"/><Relationship Id="rId39" Type="http://schemas.openxmlformats.org/officeDocument/2006/relationships/tags" Target="../tags/tag470.xml"/><Relationship Id="rId40" Type="http://schemas.openxmlformats.org/officeDocument/2006/relationships/tags" Target="../tags/tag471.xml"/><Relationship Id="rId7" Type="http://schemas.openxmlformats.org/officeDocument/2006/relationships/tags" Target="../tags/tag438.xml"/><Relationship Id="rId36" Type="http://schemas.openxmlformats.org/officeDocument/2006/relationships/tags" Target="../tags/tag467.xml"/><Relationship Id="rId43" Type="http://schemas.openxmlformats.org/officeDocument/2006/relationships/tags" Target="../tags/tag474.xml"/><Relationship Id="rId1" Type="http://schemas.openxmlformats.org/officeDocument/2006/relationships/tags" Target="../tags/tag432.xml"/><Relationship Id="rId24" Type="http://schemas.openxmlformats.org/officeDocument/2006/relationships/tags" Target="../tags/tag455.xml"/><Relationship Id="rId25" Type="http://schemas.openxmlformats.org/officeDocument/2006/relationships/tags" Target="../tags/tag456.xml"/><Relationship Id="rId8" Type="http://schemas.openxmlformats.org/officeDocument/2006/relationships/tags" Target="../tags/tag439.xml"/><Relationship Id="rId13" Type="http://schemas.openxmlformats.org/officeDocument/2006/relationships/tags" Target="../tags/tag444.xml"/><Relationship Id="rId10" Type="http://schemas.openxmlformats.org/officeDocument/2006/relationships/tags" Target="../tags/tag441.xml"/><Relationship Id="rId32" Type="http://schemas.openxmlformats.org/officeDocument/2006/relationships/tags" Target="../tags/tag463.xml"/><Relationship Id="rId37" Type="http://schemas.openxmlformats.org/officeDocument/2006/relationships/tags" Target="../tags/tag468.xml"/><Relationship Id="rId12" Type="http://schemas.openxmlformats.org/officeDocument/2006/relationships/tags" Target="../tags/tag443.xml"/><Relationship Id="rId17" Type="http://schemas.openxmlformats.org/officeDocument/2006/relationships/tags" Target="../tags/tag448.xml"/><Relationship Id="rId9" Type="http://schemas.openxmlformats.org/officeDocument/2006/relationships/tags" Target="../tags/tag440.xml"/><Relationship Id="rId18" Type="http://schemas.openxmlformats.org/officeDocument/2006/relationships/tags" Target="../tags/tag449.xml"/><Relationship Id="rId3" Type="http://schemas.openxmlformats.org/officeDocument/2006/relationships/tags" Target="../tags/tag434.xml"/><Relationship Id="rId27" Type="http://schemas.openxmlformats.org/officeDocument/2006/relationships/tags" Target="../tags/tag458.xml"/><Relationship Id="rId14" Type="http://schemas.openxmlformats.org/officeDocument/2006/relationships/tags" Target="../tags/tag445.xml"/><Relationship Id="rId23" Type="http://schemas.openxmlformats.org/officeDocument/2006/relationships/tags" Target="../tags/tag454.xml"/><Relationship Id="rId4" Type="http://schemas.openxmlformats.org/officeDocument/2006/relationships/tags" Target="../tags/tag435.xml"/><Relationship Id="rId28" Type="http://schemas.openxmlformats.org/officeDocument/2006/relationships/tags" Target="../tags/tag459.xml"/><Relationship Id="rId26" Type="http://schemas.openxmlformats.org/officeDocument/2006/relationships/tags" Target="../tags/tag457.xml"/><Relationship Id="rId30" Type="http://schemas.openxmlformats.org/officeDocument/2006/relationships/tags" Target="../tags/tag461.xml"/><Relationship Id="rId11" Type="http://schemas.openxmlformats.org/officeDocument/2006/relationships/tags" Target="../tags/tag442.xml"/><Relationship Id="rId42" Type="http://schemas.openxmlformats.org/officeDocument/2006/relationships/tags" Target="../tags/tag473.xml"/><Relationship Id="rId29" Type="http://schemas.openxmlformats.org/officeDocument/2006/relationships/tags" Target="../tags/tag460.xml"/><Relationship Id="rId6" Type="http://schemas.openxmlformats.org/officeDocument/2006/relationships/tags" Target="../tags/tag437.xml"/><Relationship Id="rId16" Type="http://schemas.openxmlformats.org/officeDocument/2006/relationships/tags" Target="../tags/tag447.xml"/><Relationship Id="rId33" Type="http://schemas.openxmlformats.org/officeDocument/2006/relationships/tags" Target="../tags/tag464.xml"/><Relationship Id="rId44" Type="http://schemas.openxmlformats.org/officeDocument/2006/relationships/slideLayout" Target="../slideLayouts/slideLayout12.xml"/><Relationship Id="rId41" Type="http://schemas.openxmlformats.org/officeDocument/2006/relationships/tags" Target="../tags/tag472.xml"/><Relationship Id="rId5" Type="http://schemas.openxmlformats.org/officeDocument/2006/relationships/tags" Target="../tags/tag436.xml"/><Relationship Id="rId15" Type="http://schemas.openxmlformats.org/officeDocument/2006/relationships/tags" Target="../tags/tag446.xml"/><Relationship Id="rId19" Type="http://schemas.openxmlformats.org/officeDocument/2006/relationships/tags" Target="../tags/tag450.xml"/><Relationship Id="rId38" Type="http://schemas.openxmlformats.org/officeDocument/2006/relationships/tags" Target="../tags/tag469.xml"/><Relationship Id="rId20" Type="http://schemas.openxmlformats.org/officeDocument/2006/relationships/tags" Target="../tags/tag451.xml"/><Relationship Id="rId22" Type="http://schemas.openxmlformats.org/officeDocument/2006/relationships/tags" Target="../tags/tag453.xml"/><Relationship Id="rId21" Type="http://schemas.openxmlformats.org/officeDocument/2006/relationships/tags" Target="../tags/tag452.xml"/><Relationship Id="rId2" Type="http://schemas.openxmlformats.org/officeDocument/2006/relationships/tags" Target="../tags/tag433.xml"/></Relationships>
</file>

<file path=ppt/slides/_rels/slide31.xml.rels><?xml version="1.0" encoding="UTF-8" standalone="yes"?>
<Relationships xmlns="http://schemas.openxmlformats.org/package/2006/relationships"><Relationship Id="rId35" Type="http://schemas.openxmlformats.org/officeDocument/2006/relationships/tags" Target="../tags/tag509.xml"/><Relationship Id="rId31" Type="http://schemas.openxmlformats.org/officeDocument/2006/relationships/tags" Target="../tags/tag505.xml"/><Relationship Id="rId34" Type="http://schemas.openxmlformats.org/officeDocument/2006/relationships/tags" Target="../tags/tag508.xml"/><Relationship Id="rId39" Type="http://schemas.openxmlformats.org/officeDocument/2006/relationships/tags" Target="../tags/tag513.xml"/><Relationship Id="rId40" Type="http://schemas.openxmlformats.org/officeDocument/2006/relationships/tags" Target="../tags/tag514.xml"/><Relationship Id="rId7" Type="http://schemas.openxmlformats.org/officeDocument/2006/relationships/tags" Target="../tags/tag481.xml"/><Relationship Id="rId36" Type="http://schemas.openxmlformats.org/officeDocument/2006/relationships/tags" Target="../tags/tag510.xml"/><Relationship Id="rId1" Type="http://schemas.openxmlformats.org/officeDocument/2006/relationships/tags" Target="../tags/tag475.xml"/><Relationship Id="rId24" Type="http://schemas.openxmlformats.org/officeDocument/2006/relationships/tags" Target="../tags/tag498.xml"/><Relationship Id="rId25" Type="http://schemas.openxmlformats.org/officeDocument/2006/relationships/tags" Target="../tags/tag499.xml"/><Relationship Id="rId8" Type="http://schemas.openxmlformats.org/officeDocument/2006/relationships/tags" Target="../tags/tag482.xml"/><Relationship Id="rId13" Type="http://schemas.openxmlformats.org/officeDocument/2006/relationships/tags" Target="../tags/tag487.xml"/><Relationship Id="rId10" Type="http://schemas.openxmlformats.org/officeDocument/2006/relationships/tags" Target="../tags/tag484.xml"/><Relationship Id="rId32" Type="http://schemas.openxmlformats.org/officeDocument/2006/relationships/tags" Target="../tags/tag506.xml"/><Relationship Id="rId37" Type="http://schemas.openxmlformats.org/officeDocument/2006/relationships/tags" Target="../tags/tag511.xml"/><Relationship Id="rId12" Type="http://schemas.openxmlformats.org/officeDocument/2006/relationships/tags" Target="../tags/tag486.xml"/><Relationship Id="rId17" Type="http://schemas.openxmlformats.org/officeDocument/2006/relationships/tags" Target="../tags/tag491.xml"/><Relationship Id="rId9" Type="http://schemas.openxmlformats.org/officeDocument/2006/relationships/tags" Target="../tags/tag483.xml"/><Relationship Id="rId18" Type="http://schemas.openxmlformats.org/officeDocument/2006/relationships/tags" Target="../tags/tag492.xml"/><Relationship Id="rId3" Type="http://schemas.openxmlformats.org/officeDocument/2006/relationships/tags" Target="../tags/tag477.xml"/><Relationship Id="rId27" Type="http://schemas.openxmlformats.org/officeDocument/2006/relationships/tags" Target="../tags/tag501.xml"/><Relationship Id="rId14" Type="http://schemas.openxmlformats.org/officeDocument/2006/relationships/tags" Target="../tags/tag488.xml"/><Relationship Id="rId23" Type="http://schemas.openxmlformats.org/officeDocument/2006/relationships/tags" Target="../tags/tag497.xml"/><Relationship Id="rId4" Type="http://schemas.openxmlformats.org/officeDocument/2006/relationships/tags" Target="../tags/tag478.xml"/><Relationship Id="rId28" Type="http://schemas.openxmlformats.org/officeDocument/2006/relationships/tags" Target="../tags/tag502.xml"/><Relationship Id="rId26" Type="http://schemas.openxmlformats.org/officeDocument/2006/relationships/tags" Target="../tags/tag500.xml"/><Relationship Id="rId30" Type="http://schemas.openxmlformats.org/officeDocument/2006/relationships/tags" Target="../tags/tag504.xml"/><Relationship Id="rId11" Type="http://schemas.openxmlformats.org/officeDocument/2006/relationships/tags" Target="../tags/tag485.xml"/><Relationship Id="rId42" Type="http://schemas.openxmlformats.org/officeDocument/2006/relationships/image" Target="../media/image16.jpeg"/><Relationship Id="rId29" Type="http://schemas.openxmlformats.org/officeDocument/2006/relationships/tags" Target="../tags/tag503.xml"/><Relationship Id="rId6" Type="http://schemas.openxmlformats.org/officeDocument/2006/relationships/tags" Target="../tags/tag480.xml"/><Relationship Id="rId16" Type="http://schemas.openxmlformats.org/officeDocument/2006/relationships/tags" Target="../tags/tag490.xml"/><Relationship Id="rId33" Type="http://schemas.openxmlformats.org/officeDocument/2006/relationships/tags" Target="../tags/tag507.xml"/><Relationship Id="rId41" Type="http://schemas.openxmlformats.org/officeDocument/2006/relationships/slideLayout" Target="../slideLayouts/slideLayout12.xml"/><Relationship Id="rId5" Type="http://schemas.openxmlformats.org/officeDocument/2006/relationships/tags" Target="../tags/tag479.xml"/><Relationship Id="rId15" Type="http://schemas.openxmlformats.org/officeDocument/2006/relationships/tags" Target="../tags/tag489.xml"/><Relationship Id="rId19" Type="http://schemas.openxmlformats.org/officeDocument/2006/relationships/tags" Target="../tags/tag493.xml"/><Relationship Id="rId38" Type="http://schemas.openxmlformats.org/officeDocument/2006/relationships/tags" Target="../tags/tag512.xml"/><Relationship Id="rId20" Type="http://schemas.openxmlformats.org/officeDocument/2006/relationships/tags" Target="../tags/tag494.xml"/><Relationship Id="rId22" Type="http://schemas.openxmlformats.org/officeDocument/2006/relationships/tags" Target="../tags/tag496.xml"/><Relationship Id="rId21" Type="http://schemas.openxmlformats.org/officeDocument/2006/relationships/tags" Target="../tags/tag495.xml"/><Relationship Id="rId2" Type="http://schemas.openxmlformats.org/officeDocument/2006/relationships/tags" Target="../tags/tag47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522.xml"/><Relationship Id="rId4" Type="http://schemas.openxmlformats.org/officeDocument/2006/relationships/tags" Target="../tags/tag518.xml"/><Relationship Id="rId10" Type="http://schemas.openxmlformats.org/officeDocument/2006/relationships/image" Target="../media/image43.png"/><Relationship Id="rId5" Type="http://schemas.openxmlformats.org/officeDocument/2006/relationships/tags" Target="../tags/tag519.xml"/><Relationship Id="rId7" Type="http://schemas.openxmlformats.org/officeDocument/2006/relationships/tags" Target="../tags/tag521.xml"/><Relationship Id="rId1" Type="http://schemas.openxmlformats.org/officeDocument/2006/relationships/tags" Target="../tags/tag515.xml"/><Relationship Id="rId2" Type="http://schemas.openxmlformats.org/officeDocument/2006/relationships/tags" Target="../tags/tag516.xml"/><Relationship Id="rId9" Type="http://schemas.openxmlformats.org/officeDocument/2006/relationships/slideLayout" Target="../slideLayouts/slideLayout12.xml"/><Relationship Id="rId3" Type="http://schemas.openxmlformats.org/officeDocument/2006/relationships/tags" Target="../tags/tag517.xml"/><Relationship Id="rId6" Type="http://schemas.openxmlformats.org/officeDocument/2006/relationships/tags" Target="../tags/tag52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530.xml"/><Relationship Id="rId4" Type="http://schemas.openxmlformats.org/officeDocument/2006/relationships/tags" Target="../tags/tag526.xml"/><Relationship Id="rId10" Type="http://schemas.openxmlformats.org/officeDocument/2006/relationships/image" Target="../media/image43.png"/><Relationship Id="rId5" Type="http://schemas.openxmlformats.org/officeDocument/2006/relationships/tags" Target="../tags/tag527.xml"/><Relationship Id="rId7" Type="http://schemas.openxmlformats.org/officeDocument/2006/relationships/tags" Target="../tags/tag529.xml"/><Relationship Id="rId1" Type="http://schemas.openxmlformats.org/officeDocument/2006/relationships/tags" Target="../tags/tag523.xml"/><Relationship Id="rId2" Type="http://schemas.openxmlformats.org/officeDocument/2006/relationships/tags" Target="../tags/tag524.xml"/><Relationship Id="rId9" Type="http://schemas.openxmlformats.org/officeDocument/2006/relationships/slideLayout" Target="../slideLayouts/slideLayout12.xml"/><Relationship Id="rId3" Type="http://schemas.openxmlformats.org/officeDocument/2006/relationships/tags" Target="../tags/tag525.xml"/><Relationship Id="rId6" Type="http://schemas.openxmlformats.org/officeDocument/2006/relationships/tags" Target="../tags/tag528.xml"/></Relationships>
</file>

<file path=ppt/slides/_rels/slide34.xml.rels><?xml version="1.0" encoding="UTF-8" standalone="yes"?>
<Relationships xmlns="http://schemas.openxmlformats.org/package/2006/relationships"><Relationship Id="rId14" Type="http://schemas.openxmlformats.org/officeDocument/2006/relationships/tags" Target="../tags/tag544.xml"/><Relationship Id="rId20" Type="http://schemas.openxmlformats.org/officeDocument/2006/relationships/tags" Target="../tags/tag550.xml"/><Relationship Id="rId4" Type="http://schemas.openxmlformats.org/officeDocument/2006/relationships/tags" Target="../tags/tag534.xml"/><Relationship Id="rId21" Type="http://schemas.openxmlformats.org/officeDocument/2006/relationships/slideLayout" Target="../slideLayouts/slideLayout12.xml"/><Relationship Id="rId22" Type="http://schemas.openxmlformats.org/officeDocument/2006/relationships/image" Target="../media/image43.png"/><Relationship Id="rId7" Type="http://schemas.openxmlformats.org/officeDocument/2006/relationships/tags" Target="../tags/tag537.xml"/><Relationship Id="rId11" Type="http://schemas.openxmlformats.org/officeDocument/2006/relationships/tags" Target="../tags/tag541.xml"/><Relationship Id="rId1" Type="http://schemas.openxmlformats.org/officeDocument/2006/relationships/tags" Target="../tags/tag531.xml"/><Relationship Id="rId6" Type="http://schemas.openxmlformats.org/officeDocument/2006/relationships/tags" Target="../tags/tag536.xml"/><Relationship Id="rId16" Type="http://schemas.openxmlformats.org/officeDocument/2006/relationships/tags" Target="../tags/tag546.xml"/><Relationship Id="rId8" Type="http://schemas.openxmlformats.org/officeDocument/2006/relationships/tags" Target="../tags/tag538.xml"/><Relationship Id="rId13" Type="http://schemas.openxmlformats.org/officeDocument/2006/relationships/tags" Target="../tags/tag543.xml"/><Relationship Id="rId10" Type="http://schemas.openxmlformats.org/officeDocument/2006/relationships/tags" Target="../tags/tag540.xml"/><Relationship Id="rId5" Type="http://schemas.openxmlformats.org/officeDocument/2006/relationships/tags" Target="../tags/tag535.xml"/><Relationship Id="rId15" Type="http://schemas.openxmlformats.org/officeDocument/2006/relationships/tags" Target="../tags/tag545.xml"/><Relationship Id="rId12" Type="http://schemas.openxmlformats.org/officeDocument/2006/relationships/tags" Target="../tags/tag542.xml"/><Relationship Id="rId17" Type="http://schemas.openxmlformats.org/officeDocument/2006/relationships/tags" Target="../tags/tag547.xml"/><Relationship Id="rId19" Type="http://schemas.openxmlformats.org/officeDocument/2006/relationships/tags" Target="../tags/tag549.xml"/><Relationship Id="rId2" Type="http://schemas.openxmlformats.org/officeDocument/2006/relationships/tags" Target="../tags/tag532.xml"/><Relationship Id="rId9" Type="http://schemas.openxmlformats.org/officeDocument/2006/relationships/tags" Target="../tags/tag539.xml"/><Relationship Id="rId3" Type="http://schemas.openxmlformats.org/officeDocument/2006/relationships/tags" Target="../tags/tag533.xml"/><Relationship Id="rId18" Type="http://schemas.openxmlformats.org/officeDocument/2006/relationships/tags" Target="../tags/tag54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558.xml"/><Relationship Id="rId4" Type="http://schemas.openxmlformats.org/officeDocument/2006/relationships/tags" Target="../tags/tag554.xml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555.xml"/><Relationship Id="rId7" Type="http://schemas.openxmlformats.org/officeDocument/2006/relationships/tags" Target="../tags/tag557.xml"/><Relationship Id="rId11" Type="http://schemas.openxmlformats.org/officeDocument/2006/relationships/image" Target="../media/image44.png"/><Relationship Id="rId12" Type="http://schemas.openxmlformats.org/officeDocument/2006/relationships/image" Target="../media/image45.jpeg"/><Relationship Id="rId1" Type="http://schemas.openxmlformats.org/officeDocument/2006/relationships/tags" Target="../tags/tag551.xml"/><Relationship Id="rId2" Type="http://schemas.openxmlformats.org/officeDocument/2006/relationships/tags" Target="../tags/tag552.xml"/><Relationship Id="rId9" Type="http://schemas.openxmlformats.org/officeDocument/2006/relationships/tags" Target="../tags/tag559.xml"/><Relationship Id="rId3" Type="http://schemas.openxmlformats.org/officeDocument/2006/relationships/tags" Target="../tags/tag553.xml"/><Relationship Id="rId6" Type="http://schemas.openxmlformats.org/officeDocument/2006/relationships/tags" Target="../tags/tag556.xml"/></Relationships>
</file>

<file path=ppt/slides/_rels/slide36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2.xml"/><Relationship Id="rId4" Type="http://schemas.openxmlformats.org/officeDocument/2006/relationships/tags" Target="../tags/tag563.xml"/><Relationship Id="rId7" Type="http://schemas.openxmlformats.org/officeDocument/2006/relationships/tags" Target="../tags/tag566.xml"/><Relationship Id="rId11" Type="http://schemas.openxmlformats.org/officeDocument/2006/relationships/tags" Target="../tags/tag570.xml"/><Relationship Id="rId1" Type="http://schemas.openxmlformats.org/officeDocument/2006/relationships/tags" Target="../tags/tag560.xml"/><Relationship Id="rId6" Type="http://schemas.openxmlformats.org/officeDocument/2006/relationships/tags" Target="../tags/tag565.xml"/><Relationship Id="rId8" Type="http://schemas.openxmlformats.org/officeDocument/2006/relationships/tags" Target="../tags/tag567.xml"/><Relationship Id="rId13" Type="http://schemas.openxmlformats.org/officeDocument/2006/relationships/tags" Target="../tags/tag572.xml"/><Relationship Id="rId10" Type="http://schemas.openxmlformats.org/officeDocument/2006/relationships/tags" Target="../tags/tag569.xml"/><Relationship Id="rId5" Type="http://schemas.openxmlformats.org/officeDocument/2006/relationships/tags" Target="../tags/tag564.xml"/><Relationship Id="rId15" Type="http://schemas.openxmlformats.org/officeDocument/2006/relationships/image" Target="../media/image46.png"/><Relationship Id="rId12" Type="http://schemas.openxmlformats.org/officeDocument/2006/relationships/tags" Target="../tags/tag571.xml"/><Relationship Id="rId2" Type="http://schemas.openxmlformats.org/officeDocument/2006/relationships/tags" Target="../tags/tag561.xml"/><Relationship Id="rId9" Type="http://schemas.openxmlformats.org/officeDocument/2006/relationships/tags" Target="../tags/tag568.xml"/><Relationship Id="rId3" Type="http://schemas.openxmlformats.org/officeDocument/2006/relationships/tags" Target="../tags/tag56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580.xml"/><Relationship Id="rId4" Type="http://schemas.openxmlformats.org/officeDocument/2006/relationships/tags" Target="../tags/tag576.xml"/><Relationship Id="rId10" Type="http://schemas.openxmlformats.org/officeDocument/2006/relationships/hyperlink" Target="file:///C:\ZachOld\Zach\Robotics\genghis-short2.mov" TargetMode="External"/><Relationship Id="rId5" Type="http://schemas.openxmlformats.org/officeDocument/2006/relationships/tags" Target="../tags/tag577.xml"/><Relationship Id="rId7" Type="http://schemas.openxmlformats.org/officeDocument/2006/relationships/tags" Target="../tags/tag579.xml"/><Relationship Id="rId11" Type="http://schemas.openxmlformats.org/officeDocument/2006/relationships/image" Target="../media/image16.jpeg"/><Relationship Id="rId1" Type="http://schemas.openxmlformats.org/officeDocument/2006/relationships/tags" Target="../tags/tag573.xml"/><Relationship Id="rId2" Type="http://schemas.openxmlformats.org/officeDocument/2006/relationships/tags" Target="../tags/tag574.xml"/><Relationship Id="rId9" Type="http://schemas.openxmlformats.org/officeDocument/2006/relationships/slideLayout" Target="../slideLayouts/slideLayout12.xml"/><Relationship Id="rId3" Type="http://schemas.openxmlformats.org/officeDocument/2006/relationships/tags" Target="../tags/tag575.xml"/><Relationship Id="rId6" Type="http://schemas.openxmlformats.org/officeDocument/2006/relationships/tags" Target="../tags/tag578.xml"/></Relationships>
</file>

<file path=ppt/slides/_rels/slide38.xml.rels><?xml version="1.0" encoding="UTF-8" standalone="yes"?>
<Relationships xmlns="http://schemas.openxmlformats.org/package/2006/relationships"><Relationship Id="rId35" Type="http://schemas.openxmlformats.org/officeDocument/2006/relationships/tags" Target="../tags/tag615.xml"/><Relationship Id="rId31" Type="http://schemas.openxmlformats.org/officeDocument/2006/relationships/tags" Target="../tags/tag611.xml"/><Relationship Id="rId34" Type="http://schemas.openxmlformats.org/officeDocument/2006/relationships/tags" Target="../tags/tag614.xml"/><Relationship Id="rId39" Type="http://schemas.openxmlformats.org/officeDocument/2006/relationships/tags" Target="../tags/tag619.xml"/><Relationship Id="rId40" Type="http://schemas.openxmlformats.org/officeDocument/2006/relationships/tags" Target="../tags/tag620.xml"/><Relationship Id="rId7" Type="http://schemas.openxmlformats.org/officeDocument/2006/relationships/tags" Target="../tags/tag587.xml"/><Relationship Id="rId36" Type="http://schemas.openxmlformats.org/officeDocument/2006/relationships/tags" Target="../tags/tag616.xml"/><Relationship Id="rId43" Type="http://schemas.openxmlformats.org/officeDocument/2006/relationships/slideLayout" Target="../slideLayouts/slideLayout12.xml"/><Relationship Id="rId1" Type="http://schemas.openxmlformats.org/officeDocument/2006/relationships/tags" Target="../tags/tag581.xml"/><Relationship Id="rId24" Type="http://schemas.openxmlformats.org/officeDocument/2006/relationships/tags" Target="../tags/tag604.xml"/><Relationship Id="rId25" Type="http://schemas.openxmlformats.org/officeDocument/2006/relationships/tags" Target="../tags/tag605.xml"/><Relationship Id="rId8" Type="http://schemas.openxmlformats.org/officeDocument/2006/relationships/tags" Target="../tags/tag588.xml"/><Relationship Id="rId13" Type="http://schemas.openxmlformats.org/officeDocument/2006/relationships/tags" Target="../tags/tag593.xml"/><Relationship Id="rId10" Type="http://schemas.openxmlformats.org/officeDocument/2006/relationships/tags" Target="../tags/tag590.xml"/><Relationship Id="rId32" Type="http://schemas.openxmlformats.org/officeDocument/2006/relationships/tags" Target="../tags/tag612.xml"/><Relationship Id="rId37" Type="http://schemas.openxmlformats.org/officeDocument/2006/relationships/tags" Target="../tags/tag617.xml"/><Relationship Id="rId12" Type="http://schemas.openxmlformats.org/officeDocument/2006/relationships/tags" Target="../tags/tag592.xml"/><Relationship Id="rId17" Type="http://schemas.openxmlformats.org/officeDocument/2006/relationships/tags" Target="../tags/tag597.xml"/><Relationship Id="rId9" Type="http://schemas.openxmlformats.org/officeDocument/2006/relationships/tags" Target="../tags/tag589.xml"/><Relationship Id="rId18" Type="http://schemas.openxmlformats.org/officeDocument/2006/relationships/tags" Target="../tags/tag598.xml"/><Relationship Id="rId3" Type="http://schemas.openxmlformats.org/officeDocument/2006/relationships/tags" Target="../tags/tag583.xml"/><Relationship Id="rId27" Type="http://schemas.openxmlformats.org/officeDocument/2006/relationships/tags" Target="../tags/tag607.xml"/><Relationship Id="rId14" Type="http://schemas.openxmlformats.org/officeDocument/2006/relationships/tags" Target="../tags/tag594.xml"/><Relationship Id="rId23" Type="http://schemas.openxmlformats.org/officeDocument/2006/relationships/tags" Target="../tags/tag603.xml"/><Relationship Id="rId4" Type="http://schemas.openxmlformats.org/officeDocument/2006/relationships/tags" Target="../tags/tag584.xml"/><Relationship Id="rId28" Type="http://schemas.openxmlformats.org/officeDocument/2006/relationships/tags" Target="../tags/tag608.xml"/><Relationship Id="rId26" Type="http://schemas.openxmlformats.org/officeDocument/2006/relationships/tags" Target="../tags/tag606.xml"/><Relationship Id="rId30" Type="http://schemas.openxmlformats.org/officeDocument/2006/relationships/tags" Target="../tags/tag610.xml"/><Relationship Id="rId11" Type="http://schemas.openxmlformats.org/officeDocument/2006/relationships/tags" Target="../tags/tag591.xml"/><Relationship Id="rId42" Type="http://schemas.openxmlformats.org/officeDocument/2006/relationships/tags" Target="../tags/tag622.xml"/><Relationship Id="rId29" Type="http://schemas.openxmlformats.org/officeDocument/2006/relationships/tags" Target="../tags/tag609.xml"/><Relationship Id="rId6" Type="http://schemas.openxmlformats.org/officeDocument/2006/relationships/tags" Target="../tags/tag586.xml"/><Relationship Id="rId16" Type="http://schemas.openxmlformats.org/officeDocument/2006/relationships/tags" Target="../tags/tag596.xml"/><Relationship Id="rId33" Type="http://schemas.openxmlformats.org/officeDocument/2006/relationships/tags" Target="../tags/tag613.xml"/><Relationship Id="rId41" Type="http://schemas.openxmlformats.org/officeDocument/2006/relationships/tags" Target="../tags/tag621.xml"/><Relationship Id="rId5" Type="http://schemas.openxmlformats.org/officeDocument/2006/relationships/tags" Target="../tags/tag585.xml"/><Relationship Id="rId15" Type="http://schemas.openxmlformats.org/officeDocument/2006/relationships/tags" Target="../tags/tag595.xml"/><Relationship Id="rId19" Type="http://schemas.openxmlformats.org/officeDocument/2006/relationships/tags" Target="../tags/tag599.xml"/><Relationship Id="rId38" Type="http://schemas.openxmlformats.org/officeDocument/2006/relationships/tags" Target="../tags/tag618.xml"/><Relationship Id="rId20" Type="http://schemas.openxmlformats.org/officeDocument/2006/relationships/tags" Target="../tags/tag600.xml"/><Relationship Id="rId22" Type="http://schemas.openxmlformats.org/officeDocument/2006/relationships/tags" Target="../tags/tag602.xml"/><Relationship Id="rId21" Type="http://schemas.openxmlformats.org/officeDocument/2006/relationships/tags" Target="../tags/tag601.xml"/><Relationship Id="rId2" Type="http://schemas.openxmlformats.org/officeDocument/2006/relationships/tags" Target="../tags/tag58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630.xml"/><Relationship Id="rId4" Type="http://schemas.openxmlformats.org/officeDocument/2006/relationships/tags" Target="../tags/tag626.xml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627.xml"/><Relationship Id="rId7" Type="http://schemas.openxmlformats.org/officeDocument/2006/relationships/tags" Target="../tags/tag629.xml"/><Relationship Id="rId11" Type="http://schemas.openxmlformats.org/officeDocument/2006/relationships/image" Target="../media/image47.jpeg"/><Relationship Id="rId1" Type="http://schemas.openxmlformats.org/officeDocument/2006/relationships/tags" Target="../tags/tag623.xml"/><Relationship Id="rId2" Type="http://schemas.openxmlformats.org/officeDocument/2006/relationships/tags" Target="../tags/tag624.xml"/><Relationship Id="rId9" Type="http://schemas.openxmlformats.org/officeDocument/2006/relationships/tags" Target="../tags/tag631.xml"/><Relationship Id="rId3" Type="http://schemas.openxmlformats.org/officeDocument/2006/relationships/tags" Target="../tags/tag625.xml"/><Relationship Id="rId6" Type="http://schemas.openxmlformats.org/officeDocument/2006/relationships/tags" Target="../tags/tag6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2.xml"/><Relationship Id="rId4" Type="http://schemas.openxmlformats.org/officeDocument/2006/relationships/tags" Target="../tags/tag635.xml"/><Relationship Id="rId7" Type="http://schemas.openxmlformats.org/officeDocument/2006/relationships/tags" Target="../tags/tag638.xml"/><Relationship Id="rId11" Type="http://schemas.openxmlformats.org/officeDocument/2006/relationships/tags" Target="../tags/tag642.xml"/><Relationship Id="rId1" Type="http://schemas.openxmlformats.org/officeDocument/2006/relationships/tags" Target="../tags/tag632.xml"/><Relationship Id="rId6" Type="http://schemas.openxmlformats.org/officeDocument/2006/relationships/tags" Target="../tags/tag637.xml"/><Relationship Id="rId16" Type="http://schemas.openxmlformats.org/officeDocument/2006/relationships/image" Target="../media/image49.jpeg"/><Relationship Id="rId8" Type="http://schemas.openxmlformats.org/officeDocument/2006/relationships/tags" Target="../tags/tag639.xml"/><Relationship Id="rId13" Type="http://schemas.openxmlformats.org/officeDocument/2006/relationships/tags" Target="../tags/tag644.xml"/><Relationship Id="rId10" Type="http://schemas.openxmlformats.org/officeDocument/2006/relationships/tags" Target="../tags/tag641.xml"/><Relationship Id="rId5" Type="http://schemas.openxmlformats.org/officeDocument/2006/relationships/tags" Target="../tags/tag636.xml"/><Relationship Id="rId15" Type="http://schemas.openxmlformats.org/officeDocument/2006/relationships/image" Target="../media/image48.jpeg"/><Relationship Id="rId12" Type="http://schemas.openxmlformats.org/officeDocument/2006/relationships/tags" Target="../tags/tag643.xml"/><Relationship Id="rId2" Type="http://schemas.openxmlformats.org/officeDocument/2006/relationships/tags" Target="../tags/tag633.xml"/><Relationship Id="rId9" Type="http://schemas.openxmlformats.org/officeDocument/2006/relationships/tags" Target="../tags/tag640.xml"/><Relationship Id="rId3" Type="http://schemas.openxmlformats.org/officeDocument/2006/relationships/tags" Target="../tags/tag634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tags" Target="../tags/tag648.xml"/><Relationship Id="rId7" Type="http://schemas.openxmlformats.org/officeDocument/2006/relationships/tags" Target="../tags/tag651.xml"/><Relationship Id="rId11" Type="http://schemas.openxmlformats.org/officeDocument/2006/relationships/slideLayout" Target="../slideLayouts/slideLayout12.xml"/><Relationship Id="rId1" Type="http://schemas.openxmlformats.org/officeDocument/2006/relationships/tags" Target="../tags/tag645.xml"/><Relationship Id="rId6" Type="http://schemas.openxmlformats.org/officeDocument/2006/relationships/tags" Target="../tags/tag650.xml"/><Relationship Id="rId8" Type="http://schemas.openxmlformats.org/officeDocument/2006/relationships/tags" Target="../tags/tag652.xml"/><Relationship Id="rId13" Type="http://schemas.openxmlformats.org/officeDocument/2006/relationships/image" Target="../media/image51.jpeg"/><Relationship Id="rId10" Type="http://schemas.openxmlformats.org/officeDocument/2006/relationships/tags" Target="../tags/tag654.xml"/><Relationship Id="rId5" Type="http://schemas.openxmlformats.org/officeDocument/2006/relationships/tags" Target="../tags/tag649.xml"/><Relationship Id="rId12" Type="http://schemas.openxmlformats.org/officeDocument/2006/relationships/image" Target="../media/image50.jpeg"/><Relationship Id="rId2" Type="http://schemas.openxmlformats.org/officeDocument/2006/relationships/tags" Target="../tags/tag646.xml"/><Relationship Id="rId9" Type="http://schemas.openxmlformats.org/officeDocument/2006/relationships/tags" Target="../tags/tag653.xml"/><Relationship Id="rId3" Type="http://schemas.openxmlformats.org/officeDocument/2006/relationships/tags" Target="../tags/tag647.xml"/></Relationships>
</file>

<file path=ppt/slides/_rels/slide42.xml.rels><?xml version="1.0" encoding="UTF-8" standalone="yes"?>
<Relationships xmlns="http://schemas.openxmlformats.org/package/2006/relationships"><Relationship Id="rId14" Type="http://schemas.openxmlformats.org/officeDocument/2006/relationships/notesSlide" Target="../notesSlides/notesSlide12.xml"/><Relationship Id="rId4" Type="http://schemas.openxmlformats.org/officeDocument/2006/relationships/tags" Target="../tags/tag658.xml"/><Relationship Id="rId7" Type="http://schemas.openxmlformats.org/officeDocument/2006/relationships/tags" Target="../tags/tag661.xml"/><Relationship Id="rId11" Type="http://schemas.openxmlformats.org/officeDocument/2006/relationships/tags" Target="../tags/tag665.xml"/><Relationship Id="rId1" Type="http://schemas.openxmlformats.org/officeDocument/2006/relationships/tags" Target="../tags/tag655.xml"/><Relationship Id="rId6" Type="http://schemas.openxmlformats.org/officeDocument/2006/relationships/tags" Target="../tags/tag660.xml"/><Relationship Id="rId16" Type="http://schemas.openxmlformats.org/officeDocument/2006/relationships/image" Target="../media/image52.png"/><Relationship Id="rId8" Type="http://schemas.openxmlformats.org/officeDocument/2006/relationships/tags" Target="../tags/tag662.xml"/><Relationship Id="rId13" Type="http://schemas.openxmlformats.org/officeDocument/2006/relationships/slideLayout" Target="../slideLayouts/slideLayout12.xml"/><Relationship Id="rId10" Type="http://schemas.openxmlformats.org/officeDocument/2006/relationships/tags" Target="../tags/tag664.xml"/><Relationship Id="rId5" Type="http://schemas.openxmlformats.org/officeDocument/2006/relationships/tags" Target="../tags/tag659.xml"/><Relationship Id="rId15" Type="http://schemas.openxmlformats.org/officeDocument/2006/relationships/image" Target="../media/image51.jpeg"/><Relationship Id="rId12" Type="http://schemas.openxmlformats.org/officeDocument/2006/relationships/tags" Target="../tags/tag666.xml"/><Relationship Id="rId2" Type="http://schemas.openxmlformats.org/officeDocument/2006/relationships/tags" Target="../tags/tag656.xml"/><Relationship Id="rId9" Type="http://schemas.openxmlformats.org/officeDocument/2006/relationships/tags" Target="../tags/tag663.xml"/><Relationship Id="rId3" Type="http://schemas.openxmlformats.org/officeDocument/2006/relationships/tags" Target="../tags/tag65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674.xml"/><Relationship Id="rId4" Type="http://schemas.openxmlformats.org/officeDocument/2006/relationships/tags" Target="../tags/tag670.xml"/><Relationship Id="rId10" Type="http://schemas.openxmlformats.org/officeDocument/2006/relationships/image" Target="../media/image53.jpeg"/><Relationship Id="rId5" Type="http://schemas.openxmlformats.org/officeDocument/2006/relationships/tags" Target="../tags/tag671.xml"/><Relationship Id="rId7" Type="http://schemas.openxmlformats.org/officeDocument/2006/relationships/tags" Target="../tags/tag673.xml"/><Relationship Id="rId11" Type="http://schemas.openxmlformats.org/officeDocument/2006/relationships/image" Target="../media/image54.jpeg"/><Relationship Id="rId1" Type="http://schemas.openxmlformats.org/officeDocument/2006/relationships/tags" Target="../tags/tag667.xml"/><Relationship Id="rId2" Type="http://schemas.openxmlformats.org/officeDocument/2006/relationships/tags" Target="../tags/tag668.xml"/><Relationship Id="rId9" Type="http://schemas.openxmlformats.org/officeDocument/2006/relationships/slideLayout" Target="../slideLayouts/slideLayout12.xml"/><Relationship Id="rId3" Type="http://schemas.openxmlformats.org/officeDocument/2006/relationships/tags" Target="../tags/tag669.xml"/><Relationship Id="rId6" Type="http://schemas.openxmlformats.org/officeDocument/2006/relationships/tags" Target="../tags/tag67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682.xml"/><Relationship Id="rId4" Type="http://schemas.openxmlformats.org/officeDocument/2006/relationships/tags" Target="../tags/tag678.xml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679.xml"/><Relationship Id="rId7" Type="http://schemas.openxmlformats.org/officeDocument/2006/relationships/tags" Target="../tags/tag681.xml"/><Relationship Id="rId11" Type="http://schemas.openxmlformats.org/officeDocument/2006/relationships/notesSlide" Target="../notesSlides/notesSlide13.xml"/><Relationship Id="rId12" Type="http://schemas.openxmlformats.org/officeDocument/2006/relationships/image" Target="../media/image55.jpeg"/><Relationship Id="rId1" Type="http://schemas.openxmlformats.org/officeDocument/2006/relationships/tags" Target="../tags/tag675.xml"/><Relationship Id="rId2" Type="http://schemas.openxmlformats.org/officeDocument/2006/relationships/tags" Target="../tags/tag676.xml"/><Relationship Id="rId9" Type="http://schemas.openxmlformats.org/officeDocument/2006/relationships/tags" Target="../tags/tag683.xml"/><Relationship Id="rId3" Type="http://schemas.openxmlformats.org/officeDocument/2006/relationships/tags" Target="../tags/tag677.xml"/><Relationship Id="rId6" Type="http://schemas.openxmlformats.org/officeDocument/2006/relationships/tags" Target="../tags/tag68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691.xml"/><Relationship Id="rId4" Type="http://schemas.openxmlformats.org/officeDocument/2006/relationships/tags" Target="../tags/tag687.xml"/><Relationship Id="rId10" Type="http://schemas.openxmlformats.org/officeDocument/2006/relationships/image" Target="../media/image56.jpeg"/><Relationship Id="rId5" Type="http://schemas.openxmlformats.org/officeDocument/2006/relationships/tags" Target="../tags/tag688.xml"/><Relationship Id="rId7" Type="http://schemas.openxmlformats.org/officeDocument/2006/relationships/tags" Target="../tags/tag690.xml"/><Relationship Id="rId1" Type="http://schemas.openxmlformats.org/officeDocument/2006/relationships/tags" Target="../tags/tag684.xml"/><Relationship Id="rId2" Type="http://schemas.openxmlformats.org/officeDocument/2006/relationships/tags" Target="../tags/tag685.xml"/><Relationship Id="rId9" Type="http://schemas.openxmlformats.org/officeDocument/2006/relationships/slideLayout" Target="../slideLayouts/slideLayout12.xml"/><Relationship Id="rId3" Type="http://schemas.openxmlformats.org/officeDocument/2006/relationships/tags" Target="../tags/tag686.xml"/><Relationship Id="rId6" Type="http://schemas.openxmlformats.org/officeDocument/2006/relationships/tags" Target="../tags/tag68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4" Type="http://schemas.openxmlformats.org/officeDocument/2006/relationships/tags" Target="../tags/tag695.xml"/><Relationship Id="rId5" Type="http://schemas.openxmlformats.org/officeDocument/2006/relationships/tags" Target="../tags/tag696.xml"/><Relationship Id="rId7" Type="http://schemas.openxmlformats.org/officeDocument/2006/relationships/tags" Target="../tags/tag698.xml"/><Relationship Id="rId1" Type="http://schemas.openxmlformats.org/officeDocument/2006/relationships/tags" Target="../tags/tag692.xml"/><Relationship Id="rId2" Type="http://schemas.openxmlformats.org/officeDocument/2006/relationships/tags" Target="../tags/tag693.xml"/><Relationship Id="rId9" Type="http://schemas.openxmlformats.org/officeDocument/2006/relationships/image" Target="../media/image56.jpeg"/><Relationship Id="rId3" Type="http://schemas.openxmlformats.org/officeDocument/2006/relationships/tags" Target="../tags/tag694.xml"/><Relationship Id="rId6" Type="http://schemas.openxmlformats.org/officeDocument/2006/relationships/tags" Target="../tags/tag69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706.xml"/><Relationship Id="rId4" Type="http://schemas.openxmlformats.org/officeDocument/2006/relationships/tags" Target="../tags/tag702.xml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703.xml"/><Relationship Id="rId7" Type="http://schemas.openxmlformats.org/officeDocument/2006/relationships/tags" Target="../tags/tag705.xml"/><Relationship Id="rId11" Type="http://schemas.openxmlformats.org/officeDocument/2006/relationships/image" Target="../media/image56.jpeg"/><Relationship Id="rId12" Type="http://schemas.openxmlformats.org/officeDocument/2006/relationships/image" Target="../media/image57.jpeg"/><Relationship Id="rId1" Type="http://schemas.openxmlformats.org/officeDocument/2006/relationships/tags" Target="../tags/tag699.xml"/><Relationship Id="rId2" Type="http://schemas.openxmlformats.org/officeDocument/2006/relationships/tags" Target="../tags/tag700.xml"/><Relationship Id="rId9" Type="http://schemas.openxmlformats.org/officeDocument/2006/relationships/tags" Target="../tags/tag707.xml"/><Relationship Id="rId3" Type="http://schemas.openxmlformats.org/officeDocument/2006/relationships/tags" Target="../tags/tag701.xml"/><Relationship Id="rId6" Type="http://schemas.openxmlformats.org/officeDocument/2006/relationships/tags" Target="../tags/tag70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4" Type="http://schemas.openxmlformats.org/officeDocument/2006/relationships/tags" Target="../tags/tag711.xml"/><Relationship Id="rId5" Type="http://schemas.openxmlformats.org/officeDocument/2006/relationships/tags" Target="../tags/tag712.xml"/><Relationship Id="rId7" Type="http://schemas.openxmlformats.org/officeDocument/2006/relationships/slideLayout" Target="../slideLayouts/slideLayout12.xml"/><Relationship Id="rId1" Type="http://schemas.openxmlformats.org/officeDocument/2006/relationships/tags" Target="../tags/tag708.xml"/><Relationship Id="rId2" Type="http://schemas.openxmlformats.org/officeDocument/2006/relationships/tags" Target="../tags/tag709.xml"/><Relationship Id="rId3" Type="http://schemas.openxmlformats.org/officeDocument/2006/relationships/tags" Target="../tags/tag710.xml"/><Relationship Id="rId6" Type="http://schemas.openxmlformats.org/officeDocument/2006/relationships/tags" Target="../tags/tag71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721.xml"/><Relationship Id="rId4" Type="http://schemas.openxmlformats.org/officeDocument/2006/relationships/tags" Target="../tags/tag717.xml"/><Relationship Id="rId10" Type="http://schemas.openxmlformats.org/officeDocument/2006/relationships/image" Target="../media/image59.jpeg"/><Relationship Id="rId5" Type="http://schemas.openxmlformats.org/officeDocument/2006/relationships/tags" Target="../tags/tag718.xml"/><Relationship Id="rId7" Type="http://schemas.openxmlformats.org/officeDocument/2006/relationships/tags" Target="../tags/tag720.xml"/><Relationship Id="rId11" Type="http://schemas.openxmlformats.org/officeDocument/2006/relationships/image" Target="../media/image58.jpeg"/><Relationship Id="rId1" Type="http://schemas.openxmlformats.org/officeDocument/2006/relationships/tags" Target="../tags/tag714.xml"/><Relationship Id="rId2" Type="http://schemas.openxmlformats.org/officeDocument/2006/relationships/tags" Target="../tags/tag715.xml"/><Relationship Id="rId9" Type="http://schemas.openxmlformats.org/officeDocument/2006/relationships/slideLayout" Target="../slideLayouts/slideLayout12.xml"/><Relationship Id="rId3" Type="http://schemas.openxmlformats.org/officeDocument/2006/relationships/tags" Target="../tags/tag716.xml"/><Relationship Id="rId6" Type="http://schemas.openxmlformats.org/officeDocument/2006/relationships/tags" Target="../tags/tag71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.jpeg"/><Relationship Id="rId3" Type="http://schemas.openxmlformats.org/officeDocument/2006/relationships/image" Target="NULL" TargetMode="Externa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4" Type="http://schemas.openxmlformats.org/officeDocument/2006/relationships/tags" Target="../tags/tag725.xml"/><Relationship Id="rId10" Type="http://schemas.openxmlformats.org/officeDocument/2006/relationships/image" Target="../media/image61.jpeg"/><Relationship Id="rId5" Type="http://schemas.openxmlformats.org/officeDocument/2006/relationships/tags" Target="../tags/tag726.xml"/><Relationship Id="rId7" Type="http://schemas.openxmlformats.org/officeDocument/2006/relationships/tags" Target="../tags/tag728.xml"/><Relationship Id="rId1" Type="http://schemas.openxmlformats.org/officeDocument/2006/relationships/tags" Target="../tags/tag722.xml"/><Relationship Id="rId2" Type="http://schemas.openxmlformats.org/officeDocument/2006/relationships/tags" Target="../tags/tag723.xml"/><Relationship Id="rId9" Type="http://schemas.openxmlformats.org/officeDocument/2006/relationships/image" Target="../media/image60.jpeg"/><Relationship Id="rId3" Type="http://schemas.openxmlformats.org/officeDocument/2006/relationships/tags" Target="../tags/tag724.xml"/><Relationship Id="rId6" Type="http://schemas.openxmlformats.org/officeDocument/2006/relationships/tags" Target="../tags/tag72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4" Type="http://schemas.openxmlformats.org/officeDocument/2006/relationships/tags" Target="../tags/tag732.xml"/><Relationship Id="rId5" Type="http://schemas.openxmlformats.org/officeDocument/2006/relationships/tags" Target="../tags/tag733.xml"/><Relationship Id="rId7" Type="http://schemas.openxmlformats.org/officeDocument/2006/relationships/notesSlide" Target="../notesSlides/notesSlide14.xml"/><Relationship Id="rId1" Type="http://schemas.openxmlformats.org/officeDocument/2006/relationships/tags" Target="../tags/tag729.xml"/><Relationship Id="rId2" Type="http://schemas.openxmlformats.org/officeDocument/2006/relationships/tags" Target="../tags/tag730.xml"/><Relationship Id="rId3" Type="http://schemas.openxmlformats.org/officeDocument/2006/relationships/tags" Target="../tags/tag731.xml"/><Relationship Id="rId6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tags" Target="../tags/tag741.xml"/><Relationship Id="rId4" Type="http://schemas.openxmlformats.org/officeDocument/2006/relationships/tags" Target="../tags/tag737.xml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738.xml"/><Relationship Id="rId7" Type="http://schemas.openxmlformats.org/officeDocument/2006/relationships/tags" Target="../tags/tag740.xml"/><Relationship Id="rId11" Type="http://schemas.openxmlformats.org/officeDocument/2006/relationships/image" Target="../media/image63.png"/><Relationship Id="rId12" Type="http://schemas.openxmlformats.org/officeDocument/2006/relationships/image" Target="../media/image64.jpeg"/><Relationship Id="rId1" Type="http://schemas.openxmlformats.org/officeDocument/2006/relationships/tags" Target="../tags/tag734.xml"/><Relationship Id="rId2" Type="http://schemas.openxmlformats.org/officeDocument/2006/relationships/tags" Target="../tags/tag735.xml"/><Relationship Id="rId9" Type="http://schemas.openxmlformats.org/officeDocument/2006/relationships/tags" Target="../tags/tag742.xml"/><Relationship Id="rId3" Type="http://schemas.openxmlformats.org/officeDocument/2006/relationships/tags" Target="../tags/tag736.xml"/><Relationship Id="rId6" Type="http://schemas.openxmlformats.org/officeDocument/2006/relationships/tags" Target="../tags/tag739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tags" Target="../tags/tag746.xml"/><Relationship Id="rId7" Type="http://schemas.openxmlformats.org/officeDocument/2006/relationships/tags" Target="../tags/tag749.xml"/><Relationship Id="rId11" Type="http://schemas.openxmlformats.org/officeDocument/2006/relationships/image" Target="../media/image65.png"/><Relationship Id="rId1" Type="http://schemas.openxmlformats.org/officeDocument/2006/relationships/tags" Target="../tags/tag743.xml"/><Relationship Id="rId6" Type="http://schemas.openxmlformats.org/officeDocument/2006/relationships/tags" Target="../tags/tag748.xml"/><Relationship Id="rId8" Type="http://schemas.openxmlformats.org/officeDocument/2006/relationships/tags" Target="../tags/tag750.xml"/><Relationship Id="rId13" Type="http://schemas.openxmlformats.org/officeDocument/2006/relationships/image" Target="../media/image64.jpeg"/><Relationship Id="rId10" Type="http://schemas.openxmlformats.org/officeDocument/2006/relationships/slideLayout" Target="../slideLayouts/slideLayout12.xml"/><Relationship Id="rId5" Type="http://schemas.openxmlformats.org/officeDocument/2006/relationships/tags" Target="../tags/tag747.xml"/><Relationship Id="rId12" Type="http://schemas.openxmlformats.org/officeDocument/2006/relationships/image" Target="../media/image63.png"/><Relationship Id="rId2" Type="http://schemas.openxmlformats.org/officeDocument/2006/relationships/tags" Target="../tags/tag744.xml"/><Relationship Id="rId9" Type="http://schemas.openxmlformats.org/officeDocument/2006/relationships/tags" Target="../tags/tag751.xml"/><Relationship Id="rId3" Type="http://schemas.openxmlformats.org/officeDocument/2006/relationships/tags" Target="../tags/tag745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4" Type="http://schemas.openxmlformats.org/officeDocument/2006/relationships/tags" Target="../tags/tag755.xml"/><Relationship Id="rId10" Type="http://schemas.openxmlformats.org/officeDocument/2006/relationships/image" Target="../media/image66.png"/><Relationship Id="rId5" Type="http://schemas.openxmlformats.org/officeDocument/2006/relationships/tags" Target="../tags/tag756.xml"/><Relationship Id="rId7" Type="http://schemas.openxmlformats.org/officeDocument/2006/relationships/tags" Target="../tags/tag758.xml"/><Relationship Id="rId1" Type="http://schemas.openxmlformats.org/officeDocument/2006/relationships/tags" Target="../tags/tag752.xml"/><Relationship Id="rId2" Type="http://schemas.openxmlformats.org/officeDocument/2006/relationships/tags" Target="../tags/tag753.xml"/><Relationship Id="rId9" Type="http://schemas.openxmlformats.org/officeDocument/2006/relationships/image" Target="../media/image65.png"/><Relationship Id="rId3" Type="http://schemas.openxmlformats.org/officeDocument/2006/relationships/tags" Target="../tags/tag754.xml"/><Relationship Id="rId6" Type="http://schemas.openxmlformats.org/officeDocument/2006/relationships/tags" Target="../tags/tag75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46" Type="http://schemas.openxmlformats.org/officeDocument/2006/relationships/image" Target="../media/image20.png"/><Relationship Id="rId35" Type="http://schemas.openxmlformats.org/officeDocument/2006/relationships/tags" Target="../tags/tag35.xml"/><Relationship Id="rId31" Type="http://schemas.openxmlformats.org/officeDocument/2006/relationships/tags" Target="../tags/tag31.xml"/><Relationship Id="rId34" Type="http://schemas.openxmlformats.org/officeDocument/2006/relationships/tags" Target="../tags/tag34.xml"/><Relationship Id="rId39" Type="http://schemas.openxmlformats.org/officeDocument/2006/relationships/image" Target="../media/image13.jpeg"/><Relationship Id="rId40" Type="http://schemas.openxmlformats.org/officeDocument/2006/relationships/image" Target="../media/image14.jpeg"/><Relationship Id="rId7" Type="http://schemas.openxmlformats.org/officeDocument/2006/relationships/tags" Target="../tags/tag7.xml"/><Relationship Id="rId36" Type="http://schemas.openxmlformats.org/officeDocument/2006/relationships/slideLayout" Target="../slideLayouts/slideLayout12.xml"/><Relationship Id="rId43" Type="http://schemas.openxmlformats.org/officeDocument/2006/relationships/image" Target="../media/image17.jpeg"/><Relationship Id="rId1" Type="http://schemas.openxmlformats.org/officeDocument/2006/relationships/tags" Target="../tags/tag1.xml"/><Relationship Id="rId24" Type="http://schemas.openxmlformats.org/officeDocument/2006/relationships/tags" Target="../tags/tag24.xml"/><Relationship Id="rId25" Type="http://schemas.openxmlformats.org/officeDocument/2006/relationships/tags" Target="../tags/tag25.xml"/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0" Type="http://schemas.openxmlformats.org/officeDocument/2006/relationships/tags" Target="../tags/tag10.xml"/><Relationship Id="rId32" Type="http://schemas.openxmlformats.org/officeDocument/2006/relationships/tags" Target="../tags/tag32.xml"/><Relationship Id="rId37" Type="http://schemas.openxmlformats.org/officeDocument/2006/relationships/image" Target="../media/image11.png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9" Type="http://schemas.openxmlformats.org/officeDocument/2006/relationships/tags" Target="../tags/tag9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7" Type="http://schemas.openxmlformats.org/officeDocument/2006/relationships/tags" Target="../tags/tag27.xml"/><Relationship Id="rId14" Type="http://schemas.openxmlformats.org/officeDocument/2006/relationships/tags" Target="../tags/tag14.xml"/><Relationship Id="rId23" Type="http://schemas.openxmlformats.org/officeDocument/2006/relationships/tags" Target="../tags/tag23.xml"/><Relationship Id="rId4" Type="http://schemas.openxmlformats.org/officeDocument/2006/relationships/tags" Target="../tags/tag4.xml"/><Relationship Id="rId28" Type="http://schemas.openxmlformats.org/officeDocument/2006/relationships/tags" Target="../tags/tag28.xml"/><Relationship Id="rId45" Type="http://schemas.openxmlformats.org/officeDocument/2006/relationships/image" Target="../media/image19.jpeg"/><Relationship Id="rId26" Type="http://schemas.openxmlformats.org/officeDocument/2006/relationships/tags" Target="../tags/tag26.xml"/><Relationship Id="rId30" Type="http://schemas.openxmlformats.org/officeDocument/2006/relationships/tags" Target="../tags/tag30.xml"/><Relationship Id="rId11" Type="http://schemas.openxmlformats.org/officeDocument/2006/relationships/tags" Target="../tags/tag11.xml"/><Relationship Id="rId42" Type="http://schemas.openxmlformats.org/officeDocument/2006/relationships/image" Target="../media/image16.jpeg"/><Relationship Id="rId29" Type="http://schemas.openxmlformats.org/officeDocument/2006/relationships/tags" Target="../tags/tag29.xml"/><Relationship Id="rId6" Type="http://schemas.openxmlformats.org/officeDocument/2006/relationships/tags" Target="../tags/tag6.xml"/><Relationship Id="rId16" Type="http://schemas.openxmlformats.org/officeDocument/2006/relationships/tags" Target="../tags/tag16.xml"/><Relationship Id="rId33" Type="http://schemas.openxmlformats.org/officeDocument/2006/relationships/tags" Target="../tags/tag33.xml"/><Relationship Id="rId44" Type="http://schemas.openxmlformats.org/officeDocument/2006/relationships/image" Target="../media/image18.jpeg"/><Relationship Id="rId41" Type="http://schemas.openxmlformats.org/officeDocument/2006/relationships/image" Target="../media/image15.jpe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9" Type="http://schemas.openxmlformats.org/officeDocument/2006/relationships/tags" Target="../tags/tag19.xml"/><Relationship Id="rId38" Type="http://schemas.openxmlformats.org/officeDocument/2006/relationships/image" Target="../media/image12.jpeg"/><Relationship Id="rId20" Type="http://schemas.openxmlformats.org/officeDocument/2006/relationships/tags" Target="../tags/tag20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304800"/>
            <a:ext cx="8115300" cy="46101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43050" y="5594866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www.youtube.com/watch?v</a:t>
            </a:r>
            <a:r>
              <a:rPr lang="en-US" dirty="0" smtClean="0"/>
              <a:t>=3EeJCln5KYg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5617" name="Rectangle 4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5618" name="Rectangle 5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2560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timeline?</a:t>
            </a:r>
          </a:p>
        </p:txBody>
      </p:sp>
      <p:sp>
        <p:nvSpPr>
          <p:cNvPr id="25605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09600" y="62484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6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25607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2954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1921</a:t>
            </a:r>
          </a:p>
        </p:txBody>
      </p:sp>
      <p:sp>
        <p:nvSpPr>
          <p:cNvPr id="25609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7642225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0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185025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2421</a:t>
            </a:r>
          </a:p>
        </p:txBody>
      </p:sp>
      <p:sp>
        <p:nvSpPr>
          <p:cNvPr id="25611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54102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2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530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2150</a:t>
            </a:r>
          </a:p>
        </p:txBody>
      </p:sp>
      <p:sp>
        <p:nvSpPr>
          <p:cNvPr id="25613" name="Line 18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357563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14" name="Text Box 1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00363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2020</a:t>
            </a:r>
          </a:p>
        </p:txBody>
      </p:sp>
      <p:sp>
        <p:nvSpPr>
          <p:cNvPr id="25615" name="Text Box 2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600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1950</a:t>
            </a:r>
          </a:p>
        </p:txBody>
      </p:sp>
      <p:sp>
        <p:nvSpPr>
          <p:cNvPr id="25616" name="Line 26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2049463" y="6148388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6647" name="Rectangle 4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  <p:sp>
          <p:nvSpPr>
            <p:cNvPr id="26648" name="Rectangle 5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</p:grpSp>
      <p:sp>
        <p:nvSpPr>
          <p:cNvPr id="2662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95400" y="228600"/>
            <a:ext cx="6629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Fictional </a:t>
            </a: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timeline</a:t>
            </a:r>
          </a:p>
        </p:txBody>
      </p:sp>
      <p:sp>
        <p:nvSpPr>
          <p:cNvPr id="26629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09600" y="62484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0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pic>
        <p:nvPicPr>
          <p:cNvPr id="26631" name="Picture 9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6"/>
          <a:srcRect/>
          <a:stretch>
            <a:fillRect/>
          </a:stretch>
        </p:blipFill>
        <p:spPr bwMode="auto">
          <a:xfrm>
            <a:off x="4648200" y="2057400"/>
            <a:ext cx="1790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7"/>
          <a:srcRect l="4875" t="3333" r="4521" b="13889"/>
          <a:stretch>
            <a:fillRect/>
          </a:stretch>
        </p:blipFill>
        <p:spPr bwMode="auto">
          <a:xfrm>
            <a:off x="2613025" y="3657600"/>
            <a:ext cx="162242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2954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4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1921</a:t>
            </a:r>
          </a:p>
        </p:txBody>
      </p:sp>
      <p:sp>
        <p:nvSpPr>
          <p:cNvPr id="26635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7642225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6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185025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2421</a:t>
            </a:r>
          </a:p>
        </p:txBody>
      </p:sp>
      <p:sp>
        <p:nvSpPr>
          <p:cNvPr id="26637" name="Line 1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102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8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9530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2150</a:t>
            </a:r>
          </a:p>
        </p:txBody>
      </p:sp>
      <p:pic>
        <p:nvPicPr>
          <p:cNvPr id="26639" name="Picture 17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8"/>
          <a:srcRect/>
          <a:stretch>
            <a:fillRect/>
          </a:stretch>
        </p:blipFill>
        <p:spPr bwMode="auto">
          <a:xfrm>
            <a:off x="358775" y="2590800"/>
            <a:ext cx="18510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0" name="Line 18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3357563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41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900363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2020</a:t>
            </a:r>
          </a:p>
        </p:txBody>
      </p:sp>
      <p:pic>
        <p:nvPicPr>
          <p:cNvPr id="26642" name="Picture 2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9"/>
          <a:srcRect l="19154" t="19133"/>
          <a:stretch>
            <a:fillRect/>
          </a:stretch>
        </p:blipFill>
        <p:spPr bwMode="auto">
          <a:xfrm>
            <a:off x="6735763" y="3257550"/>
            <a:ext cx="1976437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23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30"/>
          <a:srcRect l="27730" t="18207" r="9241"/>
          <a:stretch>
            <a:fillRect/>
          </a:stretch>
        </p:blipFill>
        <p:spPr bwMode="auto">
          <a:xfrm>
            <a:off x="7721600" y="4857750"/>
            <a:ext cx="11938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4" name="Text Box 2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57200" y="13716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Putting these robots in chronological order?</a:t>
            </a:r>
          </a:p>
        </p:txBody>
      </p:sp>
      <p:pic>
        <p:nvPicPr>
          <p:cNvPr id="26645" name="Picture 28" descr="r2d2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1"/>
          <a:srcRect/>
          <a:stretch>
            <a:fillRect/>
          </a:stretch>
        </p:blipFill>
        <p:spPr bwMode="auto">
          <a:xfrm>
            <a:off x="7121525" y="1489075"/>
            <a:ext cx="11382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Picture 29" descr="photo1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2"/>
          <a:srcRect l="3645" r="4688"/>
          <a:stretch>
            <a:fillRect/>
          </a:stretch>
        </p:blipFill>
        <p:spPr bwMode="auto">
          <a:xfrm>
            <a:off x="2438400" y="2066925"/>
            <a:ext cx="1981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2209800" y="1066800"/>
            <a:ext cx="6542088" cy="188913"/>
            <a:chOff x="295" y="1311"/>
            <a:chExt cx="5177" cy="114"/>
          </a:xfrm>
        </p:grpSpPr>
        <p:sp>
          <p:nvSpPr>
            <p:cNvPr id="27675" name="Rectangle 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7676" name="Rectangle 5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2765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59075" y="18415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 i="1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Fictional </a:t>
            </a:r>
            <a:r>
              <a:rPr lang="en-US" sz="4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timeline</a:t>
            </a:r>
          </a:p>
        </p:txBody>
      </p:sp>
      <p:sp>
        <p:nvSpPr>
          <p:cNvPr id="27653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09600" y="62484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pic>
        <p:nvPicPr>
          <p:cNvPr id="27655" name="Picture 9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30"/>
          <a:srcRect/>
          <a:stretch>
            <a:fillRect/>
          </a:stretch>
        </p:blipFill>
        <p:spPr bwMode="auto">
          <a:xfrm>
            <a:off x="685800" y="3048000"/>
            <a:ext cx="13525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1"/>
          <a:srcRect l="4875" t="3333" r="4521" b="13889"/>
          <a:stretch>
            <a:fillRect/>
          </a:stretch>
        </p:blipFill>
        <p:spPr bwMode="auto">
          <a:xfrm>
            <a:off x="6858000" y="3429000"/>
            <a:ext cx="1828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2954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58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1921</a:t>
            </a:r>
          </a:p>
        </p:txBody>
      </p:sp>
      <p:sp>
        <p:nvSpPr>
          <p:cNvPr id="27659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7642225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0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185025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2421</a:t>
            </a:r>
          </a:p>
        </p:txBody>
      </p:sp>
      <p:sp>
        <p:nvSpPr>
          <p:cNvPr id="27661" name="Line 1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102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2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9530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2150</a:t>
            </a:r>
          </a:p>
        </p:txBody>
      </p:sp>
      <p:pic>
        <p:nvPicPr>
          <p:cNvPr id="27663" name="Picture 17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32"/>
          <a:srcRect/>
          <a:stretch>
            <a:fillRect/>
          </a:stretch>
        </p:blipFill>
        <p:spPr bwMode="auto">
          <a:xfrm>
            <a:off x="4937125" y="3124200"/>
            <a:ext cx="16922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4" name="Line 18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3357563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66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900363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2020</a:t>
            </a:r>
          </a:p>
        </p:txBody>
      </p:sp>
      <p:pic>
        <p:nvPicPr>
          <p:cNvPr id="27666" name="Picture 21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33"/>
          <a:srcRect l="19154" t="19133"/>
          <a:stretch>
            <a:fillRect/>
          </a:stretch>
        </p:blipFill>
        <p:spPr bwMode="auto">
          <a:xfrm>
            <a:off x="2747963" y="1600200"/>
            <a:ext cx="1976437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7" name="Text Box 2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600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1950</a:t>
            </a:r>
          </a:p>
        </p:txBody>
      </p:sp>
      <p:sp>
        <p:nvSpPr>
          <p:cNvPr id="27668" name="Text Box 2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24000" y="5715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 u="sng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I, Robot</a:t>
            </a:r>
            <a:endParaRPr lang="en-US" sz="18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sp>
        <p:nvSpPr>
          <p:cNvPr id="27669" name="Line 25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2049463" y="6148388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7670" name="Picture 28" descr="r2d2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4"/>
          <a:srcRect/>
          <a:stretch>
            <a:fillRect/>
          </a:stretch>
        </p:blipFill>
        <p:spPr bwMode="auto">
          <a:xfrm>
            <a:off x="685800" y="0"/>
            <a:ext cx="14636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1" name="Picture 29" descr="photo1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35"/>
          <a:srcRect l="3645" r="4688"/>
          <a:stretch>
            <a:fillRect/>
          </a:stretch>
        </p:blipFill>
        <p:spPr bwMode="auto">
          <a:xfrm>
            <a:off x="2254250" y="4054475"/>
            <a:ext cx="1981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2" name="Text Box 26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47700" y="2414588"/>
            <a:ext cx="1447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Karl Capek</a:t>
            </a:r>
          </a:p>
        </p:txBody>
      </p:sp>
      <p:sp>
        <p:nvSpPr>
          <p:cNvPr id="27673" name="Text Box 27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266700" y="2773363"/>
            <a:ext cx="2247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 u="sng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Rossum’s Universal Robots</a:t>
            </a:r>
          </a:p>
        </p:txBody>
      </p:sp>
      <p:sp>
        <p:nvSpPr>
          <p:cNvPr id="27674" name="Text Box 29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362200" y="5729288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Asimov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02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2" name="Group 1027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9711" name="Rectangle 1028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  <p:sp>
          <p:nvSpPr>
            <p:cNvPr id="29712" name="Rectangle 1029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</p:grpSp>
      <p:sp>
        <p:nvSpPr>
          <p:cNvPr id="29700" name="Text Box 103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Real</a:t>
            </a: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robot timeline</a:t>
            </a:r>
          </a:p>
        </p:txBody>
      </p:sp>
      <p:sp>
        <p:nvSpPr>
          <p:cNvPr id="29701" name="Line 103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09600" y="62484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2" name="Text Box 103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29703" name="Line 103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6764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4" name="Text Box 103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9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1951</a:t>
            </a:r>
          </a:p>
        </p:txBody>
      </p:sp>
      <p:sp>
        <p:nvSpPr>
          <p:cNvPr id="29705" name="Line 1047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36576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6" name="Text Box 104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004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1968</a:t>
            </a:r>
          </a:p>
        </p:txBody>
      </p:sp>
      <p:sp>
        <p:nvSpPr>
          <p:cNvPr id="29707" name="Line 104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8768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8" name="Text Box 105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196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1976</a:t>
            </a:r>
          </a:p>
        </p:txBody>
      </p:sp>
      <p:sp>
        <p:nvSpPr>
          <p:cNvPr id="29709" name="Line 1051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60198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10" name="Text Box 105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626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1985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30734" name="Rectangle 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  <p:sp>
          <p:nvSpPr>
            <p:cNvPr id="30735" name="Rectangle 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</p:grpSp>
      <p:sp>
        <p:nvSpPr>
          <p:cNvPr id="3072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Real</a:t>
            </a: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robot timeline</a:t>
            </a:r>
          </a:p>
        </p:txBody>
      </p:sp>
      <p:sp>
        <p:nvSpPr>
          <p:cNvPr id="30725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09600" y="62484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6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0727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6764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28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9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1951</a:t>
            </a:r>
          </a:p>
        </p:txBody>
      </p:sp>
      <p:pic>
        <p:nvPicPr>
          <p:cNvPr id="30729" name="Picture 1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/>
          <a:srcRect l="2277" t="2441" r="2527" b="6465"/>
          <a:stretch>
            <a:fillRect/>
          </a:stretch>
        </p:blipFill>
        <p:spPr bwMode="auto">
          <a:xfrm>
            <a:off x="595313" y="4343400"/>
            <a:ext cx="2071687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1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457200" y="1970088"/>
            <a:ext cx="2374900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1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/>
          <a:srcRect/>
          <a:stretch>
            <a:fillRect/>
          </a:stretch>
        </p:blipFill>
        <p:spPr bwMode="auto">
          <a:xfrm>
            <a:off x="3200400" y="1752600"/>
            <a:ext cx="5106988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2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8000" y="13462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Tortoise “Elsie”</a:t>
            </a:r>
          </a:p>
        </p:txBody>
      </p:sp>
      <p:sp>
        <p:nvSpPr>
          <p:cNvPr id="30733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800600" y="5791200"/>
            <a:ext cx="3505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by Neurophysiologist Grey Walter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057400" y="636905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http://www.frc.ri.cmu.edu/~hpm/talks/revo.slides/1950.html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/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31781" name="Rectangle 4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82" name="Rectangle 5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74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Shakey</a:t>
            </a:r>
          </a:p>
        </p:txBody>
      </p:sp>
      <p:sp>
        <p:nvSpPr>
          <p:cNvPr id="3174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0" y="14478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Nils Nilsson @  Stanford Research Inst.</a:t>
            </a:r>
          </a:p>
        </p:txBody>
      </p:sp>
      <p:pic>
        <p:nvPicPr>
          <p:cNvPr id="31750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9"/>
          <a:srcRect/>
          <a:stretch>
            <a:fillRect/>
          </a:stretch>
        </p:blipFill>
        <p:spPr bwMode="auto">
          <a:xfrm>
            <a:off x="457200" y="1524000"/>
            <a:ext cx="31813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066800" y="6248400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2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1753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7663" y="5676900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1754" name="Line 1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6576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5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004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1968</a:t>
            </a:r>
          </a:p>
        </p:txBody>
      </p:sp>
      <p:sp>
        <p:nvSpPr>
          <p:cNvPr id="31756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257800" y="1905000"/>
            <a:ext cx="3581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first “general-purpose” mobile platform</a:t>
            </a:r>
          </a:p>
        </p:txBody>
      </p:sp>
      <p:sp>
        <p:nvSpPr>
          <p:cNvPr id="31757" name="Rectangle 1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191000" y="2667000"/>
            <a:ext cx="4191000" cy="3124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8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5867400" y="3200400"/>
            <a:ext cx="0" cy="1981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9" name="Line 17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867400" y="4191000"/>
            <a:ext cx="2514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18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4343400" y="3886200"/>
            <a:ext cx="381000" cy="665163"/>
            <a:chOff x="3984" y="2989"/>
            <a:chExt cx="240" cy="419"/>
          </a:xfrm>
        </p:grpSpPr>
        <p:sp>
          <p:nvSpPr>
            <p:cNvPr id="31777" name="Freeform 19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3990" y="2989"/>
              <a:ext cx="205" cy="245"/>
            </a:xfrm>
            <a:custGeom>
              <a:avLst/>
              <a:gdLst>
                <a:gd name="T0" fmla="*/ 0 w 205"/>
                <a:gd name="T1" fmla="*/ 3 h 245"/>
                <a:gd name="T2" fmla="*/ 205 w 205"/>
                <a:gd name="T3" fmla="*/ 0 h 245"/>
                <a:gd name="T4" fmla="*/ 156 w 205"/>
                <a:gd name="T5" fmla="*/ 141 h 245"/>
                <a:gd name="T6" fmla="*/ 156 w 205"/>
                <a:gd name="T7" fmla="*/ 245 h 245"/>
                <a:gd name="T8" fmla="*/ 71 w 205"/>
                <a:gd name="T9" fmla="*/ 238 h 245"/>
                <a:gd name="T10" fmla="*/ 71 w 205"/>
                <a:gd name="T11" fmla="*/ 129 h 245"/>
                <a:gd name="T12" fmla="*/ 0 w 205"/>
                <a:gd name="T13" fmla="*/ 3 h 2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5"/>
                <a:gd name="T22" fmla="*/ 0 h 245"/>
                <a:gd name="T23" fmla="*/ 205 w 205"/>
                <a:gd name="T24" fmla="*/ 245 h 2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5" h="245">
                  <a:moveTo>
                    <a:pt x="0" y="3"/>
                  </a:moveTo>
                  <a:lnTo>
                    <a:pt x="205" y="0"/>
                  </a:lnTo>
                  <a:lnTo>
                    <a:pt x="156" y="141"/>
                  </a:lnTo>
                  <a:lnTo>
                    <a:pt x="156" y="245"/>
                  </a:lnTo>
                  <a:lnTo>
                    <a:pt x="71" y="238"/>
                  </a:lnTo>
                  <a:lnTo>
                    <a:pt x="71" y="12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8" name="Rectangle 20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3984" y="3168"/>
              <a:ext cx="240" cy="19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9" name="Oval 2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4002" y="3312"/>
              <a:ext cx="96" cy="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80" name="Oval 22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4110" y="3312"/>
              <a:ext cx="96" cy="9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761" name="Rectangle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81800" y="3429000"/>
            <a:ext cx="304800" cy="304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62" name="Rectangle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05600" y="4572000"/>
            <a:ext cx="457200" cy="381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63" name="Rectangle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781800" y="3429000"/>
            <a:ext cx="304800" cy="3048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64" name="Rectangle 2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705600" y="4572000"/>
            <a:ext cx="457200" cy="381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65" name="Text Box 27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191000" y="26670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Living Room (L)</a:t>
            </a:r>
          </a:p>
        </p:txBody>
      </p:sp>
      <p:sp>
        <p:nvSpPr>
          <p:cNvPr id="31766" name="Text Box 28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715125" y="4600575"/>
            <a:ext cx="638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/>
              <a:t>rem</a:t>
            </a:r>
          </a:p>
        </p:txBody>
      </p:sp>
      <p:sp>
        <p:nvSpPr>
          <p:cNvPr id="31767" name="Text Box 2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753225" y="342900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/>
              <a:t>sp</a:t>
            </a:r>
          </a:p>
        </p:txBody>
      </p:sp>
      <p:sp>
        <p:nvSpPr>
          <p:cNvPr id="31768" name="Text Box 30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239000" y="26670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Kitchen (K)</a:t>
            </a:r>
          </a:p>
        </p:txBody>
      </p:sp>
      <p:sp>
        <p:nvSpPr>
          <p:cNvPr id="31769" name="Text Box 31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086600" y="545465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Bedroom (B)</a:t>
            </a:r>
          </a:p>
        </p:txBody>
      </p:sp>
      <p:grpSp>
        <p:nvGrpSpPr>
          <p:cNvPr id="4" name="Group 32"/>
          <p:cNvGrpSpPr>
            <a:grpSpLocks/>
          </p:cNvGrpSpPr>
          <p:nvPr>
            <p:custDataLst>
              <p:tags r:id="rId25"/>
            </p:custDataLst>
          </p:nvPr>
        </p:nvGrpSpPr>
        <p:grpSpPr bwMode="auto">
          <a:xfrm>
            <a:off x="5334000" y="3505200"/>
            <a:ext cx="457200" cy="560388"/>
            <a:chOff x="3792" y="2383"/>
            <a:chExt cx="288" cy="353"/>
          </a:xfrm>
        </p:grpSpPr>
        <p:sp>
          <p:nvSpPr>
            <p:cNvPr id="31773" name="Rectangle 33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827" y="2526"/>
              <a:ext cx="192" cy="160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4" name="Line 34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H="1" flipV="1">
              <a:off x="3862" y="2383"/>
              <a:ext cx="28" cy="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5" name="Line 35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V="1">
              <a:off x="3972" y="2386"/>
              <a:ext cx="28" cy="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76" name="AutoShape 36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3792" y="2448"/>
              <a:ext cx="288" cy="288"/>
            </a:xfrm>
            <a:prstGeom prst="cube">
              <a:avLst>
                <a:gd name="adj" fmla="val 1117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771" name="Text Box 37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352925" y="4133850"/>
            <a:ext cx="533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/>
              <a:t>sh</a:t>
            </a:r>
          </a:p>
        </p:txBody>
      </p:sp>
      <p:sp>
        <p:nvSpPr>
          <p:cNvPr id="31772" name="Text Box 38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91150" y="40386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/>
              <a:t>tv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638800" y="1524000"/>
            <a:ext cx="3398838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endParaRPr lang="en-US" sz="16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endParaRPr lang="en-US" sz="16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sz="1800">
                <a:solidFill>
                  <a:srgbClr val="1000E6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Go(from,to)</a:t>
            </a:r>
            <a:endParaRPr lang="en-US" sz="16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Preconditions:   At(sh,from)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Postconditions:  At(sh,to)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sz="16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sz="16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sz="1800">
                <a:solidFill>
                  <a:srgbClr val="1000E6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Push(obj,fr,to)   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Preconditions:   At(sh,fr)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 At(obj,fr)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Postconditions:  At(sh,to)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 At(obj,to)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sz="16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436563" y="1112838"/>
            <a:ext cx="8218487" cy="180975"/>
            <a:chOff x="295" y="1311"/>
            <a:chExt cx="5177" cy="114"/>
          </a:xfrm>
        </p:grpSpPr>
        <p:sp>
          <p:nvSpPr>
            <p:cNvPr id="32792" name="Rectangle 4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93" name="Rectangle 5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77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6438" y="228600"/>
            <a:ext cx="7781925" cy="738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2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Robotics's </a:t>
            </a:r>
            <a:r>
              <a:rPr lang="en-US" sz="420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Shakey</a:t>
            </a:r>
            <a:r>
              <a:rPr lang="en-US" sz="42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start</a:t>
            </a:r>
          </a:p>
        </p:txBody>
      </p:sp>
      <p:sp>
        <p:nvSpPr>
          <p:cNvPr id="3277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81200" y="14478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/>
              <a:t>START</a:t>
            </a:r>
          </a:p>
        </p:txBody>
      </p:sp>
      <p:sp>
        <p:nvSpPr>
          <p:cNvPr id="3277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8800" y="63246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GOAL</a:t>
            </a:r>
          </a:p>
        </p:txBody>
      </p:sp>
      <p:sp>
        <p:nvSpPr>
          <p:cNvPr id="3277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05600" y="16764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u="sng"/>
              <a:t>ACTIONS</a:t>
            </a:r>
            <a:endParaRPr lang="en-US" sz="1600"/>
          </a:p>
        </p:txBody>
      </p:sp>
      <p:sp>
        <p:nvSpPr>
          <p:cNvPr id="32776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685800" y="2362200"/>
            <a:ext cx="17526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7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2057400" y="2365375"/>
            <a:ext cx="463550" cy="987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8" name="Line 1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667000" y="2362200"/>
            <a:ext cx="160020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9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5800" y="2667000"/>
            <a:ext cx="9144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Go(L,B)</a:t>
            </a:r>
          </a:p>
        </p:txBody>
      </p:sp>
      <p:sp>
        <p:nvSpPr>
          <p:cNvPr id="32780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219200" y="3124200"/>
            <a:ext cx="9144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Go(L,K)</a:t>
            </a:r>
          </a:p>
        </p:txBody>
      </p:sp>
      <p:sp>
        <p:nvSpPr>
          <p:cNvPr id="32781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" y="1905000"/>
            <a:ext cx="3962400" cy="34607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At(sh,L)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At(sp,K)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At(rem,B)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At(tv,L) </a:t>
            </a:r>
          </a:p>
        </p:txBody>
      </p:sp>
      <p:sp>
        <p:nvSpPr>
          <p:cNvPr id="32782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05200" y="2667000"/>
            <a:ext cx="13716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Push(tv,L,B)</a:t>
            </a:r>
          </a:p>
        </p:txBody>
      </p:sp>
      <p:sp>
        <p:nvSpPr>
          <p:cNvPr id="32783" name="Line 17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600325" y="2343150"/>
            <a:ext cx="295275" cy="10096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4" name="Text Box 1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67025" y="3209925"/>
            <a:ext cx="13716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Push(tv,L,K)</a:t>
            </a:r>
          </a:p>
        </p:txBody>
      </p:sp>
      <p:sp>
        <p:nvSpPr>
          <p:cNvPr id="3278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209800" y="3581400"/>
            <a:ext cx="2057400" cy="59055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At(sh,K)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At(sp,K)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At(rem,B)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At(tv,K) </a:t>
            </a:r>
          </a:p>
        </p:txBody>
      </p:sp>
      <p:sp>
        <p:nvSpPr>
          <p:cNvPr id="32786" name="Line 20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H="1">
            <a:off x="1295400" y="4267200"/>
            <a:ext cx="175260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7" name="Line 21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H="1">
            <a:off x="2667000" y="4270375"/>
            <a:ext cx="463550" cy="9874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8" name="Line 22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3276600" y="4267200"/>
            <a:ext cx="160020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9" name="Line 23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3209925" y="4248150"/>
            <a:ext cx="295275" cy="10096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90" name="Text Box 24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09600" y="5943600"/>
            <a:ext cx="3962400" cy="346075"/>
          </a:xfrm>
          <a:prstGeom prst="rect">
            <a:avLst/>
          </a:prstGeom>
          <a:noFill/>
          <a:ln w="9525">
            <a:solidFill>
              <a:srgbClr val="02C32B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At(sh,L)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At(sp,L)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At(rem,L) 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  <a:sym typeface="Symbol" pitchFamily="-106" charset="2"/>
              </a:rPr>
              <a:t></a:t>
            </a: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At(tv,L)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33819" name="Rectangle 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  <p:sp>
          <p:nvSpPr>
            <p:cNvPr id="33820" name="Rectangle 5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endParaRPr>
            </a:p>
          </p:txBody>
        </p:sp>
      </p:grpSp>
      <p:sp>
        <p:nvSpPr>
          <p:cNvPr id="3379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Stanford Cart:   </a:t>
            </a:r>
            <a:r>
              <a:rPr lang="en-US" sz="44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SPA</a:t>
            </a:r>
            <a:endParaRPr lang="en-US" sz="44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sp>
        <p:nvSpPr>
          <p:cNvPr id="3379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1447800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Hans Moravec @ SAIL</a:t>
            </a:r>
          </a:p>
        </p:txBody>
      </p:sp>
      <p:pic>
        <p:nvPicPr>
          <p:cNvPr id="33798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0"/>
          <a:srcRect/>
          <a:stretch>
            <a:fillRect/>
          </a:stretch>
        </p:blipFill>
        <p:spPr bwMode="auto">
          <a:xfrm>
            <a:off x="838200" y="3200400"/>
            <a:ext cx="33972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31"/>
          <a:srcRect/>
          <a:stretch>
            <a:fillRect/>
          </a:stretch>
        </p:blipFill>
        <p:spPr bwMode="auto">
          <a:xfrm>
            <a:off x="4648200" y="3200400"/>
            <a:ext cx="38100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Line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066800" y="6248400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1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3802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7663" y="5676900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3803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8768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4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196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1976</a:t>
            </a:r>
          </a:p>
        </p:txBody>
      </p:sp>
      <p:sp>
        <p:nvSpPr>
          <p:cNvPr id="33805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-5400000">
            <a:off x="4000500" y="192563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solidFill>
                  <a:srgbClr val="990099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S</a:t>
            </a:r>
            <a:r>
              <a:rPr lang="en-US" b="0">
                <a:latin typeface="Arial" pitchFamily="-106" charset="0"/>
                <a:ea typeface="Arial" pitchFamily="-106" charset="0"/>
                <a:cs typeface="Arial" pitchFamily="-106" charset="0"/>
              </a:rPr>
              <a:t>ENSING</a:t>
            </a:r>
          </a:p>
        </p:txBody>
      </p:sp>
      <p:sp>
        <p:nvSpPr>
          <p:cNvPr id="33806" name="Text Box 1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-5400000">
            <a:off x="7581900" y="179863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solidFill>
                  <a:srgbClr val="990099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A</a:t>
            </a:r>
            <a:r>
              <a:rPr lang="en-US" b="0">
                <a:latin typeface="Arial" pitchFamily="-106" charset="0"/>
                <a:ea typeface="Arial" pitchFamily="-106" charset="0"/>
                <a:cs typeface="Arial" pitchFamily="-106" charset="0"/>
              </a:rPr>
              <a:t>CTING</a:t>
            </a:r>
          </a:p>
        </p:txBody>
      </p:sp>
      <p:sp>
        <p:nvSpPr>
          <p:cNvPr id="33807" name="Line 19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638800" y="13716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8" name="Line 20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6248400" y="13716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9" name="Line 21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6858000" y="13716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10" name="Line 22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7467600" y="13716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11" name="Text Box 2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-5400000">
            <a:off x="4564857" y="1996281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Arial" pitchFamily="-106" charset="0"/>
                <a:ea typeface="Arial" pitchFamily="-106" charset="0"/>
                <a:cs typeface="Arial" pitchFamily="-106" charset="0"/>
              </a:rPr>
              <a:t>perception</a:t>
            </a:r>
          </a:p>
        </p:txBody>
      </p:sp>
      <p:sp>
        <p:nvSpPr>
          <p:cNvPr id="33812" name="Text Box 2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-5400000">
            <a:off x="5006976" y="2027237"/>
            <a:ext cx="1827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Arial" pitchFamily="-106" charset="0"/>
                <a:ea typeface="Arial" pitchFamily="-106" charset="0"/>
                <a:cs typeface="Arial" pitchFamily="-106" charset="0"/>
              </a:rPr>
              <a:t>world modeling</a:t>
            </a:r>
          </a:p>
        </p:txBody>
      </p:sp>
      <p:sp>
        <p:nvSpPr>
          <p:cNvPr id="33813" name="Text Box 2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-5400000">
            <a:off x="5768975" y="1941513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solidFill>
                  <a:srgbClr val="990099"/>
                </a:solidFill>
                <a:latin typeface="Arial" pitchFamily="-106" charset="0"/>
                <a:ea typeface="Arial" pitchFamily="-106" charset="0"/>
                <a:cs typeface="Arial" pitchFamily="-106" charset="0"/>
              </a:rPr>
              <a:t>P</a:t>
            </a:r>
            <a:r>
              <a:rPr lang="en-US" sz="1800" b="0">
                <a:latin typeface="Arial" pitchFamily="-106" charset="0"/>
                <a:ea typeface="Arial" pitchFamily="-106" charset="0"/>
                <a:cs typeface="Arial" pitchFamily="-106" charset="0"/>
              </a:rPr>
              <a:t>lanning</a:t>
            </a:r>
          </a:p>
        </p:txBody>
      </p:sp>
      <p:sp>
        <p:nvSpPr>
          <p:cNvPr id="33814" name="Text Box 26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-5400000">
            <a:off x="6292850" y="2003425"/>
            <a:ext cx="1751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Arial" pitchFamily="-106" charset="0"/>
                <a:ea typeface="Arial" pitchFamily="-106" charset="0"/>
                <a:cs typeface="Arial" pitchFamily="-106" charset="0"/>
              </a:rPr>
              <a:t>task execution</a:t>
            </a:r>
          </a:p>
        </p:txBody>
      </p:sp>
      <p:sp>
        <p:nvSpPr>
          <p:cNvPr id="33815" name="Text Box 27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rot="-5400000">
            <a:off x="6865937" y="2012951"/>
            <a:ext cx="1751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Arial" pitchFamily="-106" charset="0"/>
                <a:ea typeface="Arial" pitchFamily="-106" charset="0"/>
                <a:cs typeface="Arial" pitchFamily="-106" charset="0"/>
              </a:rPr>
              <a:t>motor control</a:t>
            </a:r>
          </a:p>
        </p:txBody>
      </p:sp>
      <p:sp>
        <p:nvSpPr>
          <p:cNvPr id="33816" name="Text Box 28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143000" y="1905000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“functional” task decomposition</a:t>
            </a:r>
          </a:p>
        </p:txBody>
      </p:sp>
      <p:sp>
        <p:nvSpPr>
          <p:cNvPr id="33817" name="Line 29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4014788" y="2081213"/>
            <a:ext cx="45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18" name="Text Box 28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944563" y="2163763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“horizontal” subtasks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/>
          </a:p>
        </p:txBody>
      </p:sp>
      <p:sp>
        <p:nvSpPr>
          <p:cNvPr id="34819" name="Text 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0700" y="762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Cartland (outdoors)</a:t>
            </a:r>
          </a:p>
        </p:txBody>
      </p:sp>
      <p:pic>
        <p:nvPicPr>
          <p:cNvPr id="34820" name="Picture 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66800" y="915988"/>
            <a:ext cx="7010400" cy="563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/>
          </a:p>
        </p:txBody>
      </p:sp>
      <p:sp>
        <p:nvSpPr>
          <p:cNvPr id="3584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0700" y="1143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/>
              <a:t>Cartland (indoors)</a:t>
            </a:r>
          </a:p>
        </p:txBody>
      </p:sp>
      <p:pic>
        <p:nvPicPr>
          <p:cNvPr id="35844" name="Picture 4" descr="Take5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5800" y="990600"/>
            <a:ext cx="784860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Robotics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CS151</a:t>
            </a:r>
          </a:p>
          <a:p>
            <a:r>
              <a:rPr lang="en-US" dirty="0" smtClean="0"/>
              <a:t>David Kauchak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5000" y="6311152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>
                    <a:lumMod val="50000"/>
                  </a:schemeClr>
                </a:solidFill>
              </a:rPr>
              <a:t>Some material adapted from slides from Zach </a:t>
            </a:r>
            <a:r>
              <a:rPr lang="en-US" sz="1400" i="1" dirty="0" err="1" smtClean="0">
                <a:solidFill>
                  <a:schemeClr val="bg1">
                    <a:lumMod val="50000"/>
                  </a:schemeClr>
                </a:solidFill>
              </a:rPr>
              <a:t>Dodds</a:t>
            </a:r>
            <a:endParaRPr lang="en-US" sz="14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/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36897" name="Rectangle 4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98" name="Rectangle 5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86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“Robot Insects”</a:t>
            </a:r>
          </a:p>
        </p:txBody>
      </p:sp>
      <p:sp>
        <p:nvSpPr>
          <p:cNvPr id="3686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3716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Rodney Brooks @ MIT</a:t>
            </a:r>
          </a:p>
        </p:txBody>
      </p:sp>
      <p:sp>
        <p:nvSpPr>
          <p:cNvPr id="36870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066800" y="6248400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71" name="Text Box 1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6872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7663" y="5676900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36873" name="Line 1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0198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74" name="Text Box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626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1985</a:t>
            </a:r>
          </a:p>
        </p:txBody>
      </p:sp>
      <p:pic>
        <p:nvPicPr>
          <p:cNvPr id="36875" name="Picture 17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36"/>
          <a:srcRect/>
          <a:stretch>
            <a:fillRect/>
          </a:stretch>
        </p:blipFill>
        <p:spPr bwMode="auto">
          <a:xfrm>
            <a:off x="1644650" y="2438400"/>
            <a:ext cx="2667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Picture 18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7"/>
          <a:srcRect/>
          <a:stretch>
            <a:fillRect/>
          </a:stretch>
        </p:blipFill>
        <p:spPr bwMode="auto">
          <a:xfrm>
            <a:off x="381000" y="4171950"/>
            <a:ext cx="25146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7" name="Picture 19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8"/>
          <a:srcRect/>
          <a:stretch>
            <a:fillRect/>
          </a:stretch>
        </p:blipFill>
        <p:spPr bwMode="auto">
          <a:xfrm>
            <a:off x="2971800" y="4171950"/>
            <a:ext cx="2514600" cy="145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22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39"/>
          <a:srcRect/>
          <a:stretch>
            <a:fillRect/>
          </a:stretch>
        </p:blipFill>
        <p:spPr bwMode="auto">
          <a:xfrm>
            <a:off x="6096000" y="4191000"/>
            <a:ext cx="22161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9" name="Line 2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5486400" y="3352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80" name="Line 25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5486400" y="2971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81" name="Line 26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486400" y="2590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82" name="Line 27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5486400" y="2209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83" name="Line 28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5486400" y="1828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84" name="Text Box 2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791200" y="3352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avoid objects</a:t>
            </a:r>
          </a:p>
        </p:txBody>
      </p:sp>
      <p:sp>
        <p:nvSpPr>
          <p:cNvPr id="36885" name="Text Box 30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791200" y="2971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wander</a:t>
            </a:r>
          </a:p>
        </p:txBody>
      </p:sp>
      <p:sp>
        <p:nvSpPr>
          <p:cNvPr id="36886" name="Text Box 3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791200" y="2590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explore</a:t>
            </a:r>
          </a:p>
        </p:txBody>
      </p:sp>
      <p:sp>
        <p:nvSpPr>
          <p:cNvPr id="36887" name="Text Box 32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791200" y="2209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build maps</a:t>
            </a:r>
          </a:p>
        </p:txBody>
      </p:sp>
      <p:sp>
        <p:nvSpPr>
          <p:cNvPr id="36888" name="Text Box 33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91200" y="1828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identify objects</a:t>
            </a:r>
          </a:p>
        </p:txBody>
      </p:sp>
      <p:sp>
        <p:nvSpPr>
          <p:cNvPr id="36889" name="Text Box 34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486400" y="1447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planning and reasoning</a:t>
            </a:r>
          </a:p>
        </p:txBody>
      </p:sp>
      <p:sp>
        <p:nvSpPr>
          <p:cNvPr id="36890" name="Text Box 35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-5400000">
            <a:off x="4305300" y="23241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Skia" pitchFamily="-106" charset="0"/>
              </a:rPr>
              <a:t>SENSING</a:t>
            </a:r>
          </a:p>
        </p:txBody>
      </p:sp>
      <p:sp>
        <p:nvSpPr>
          <p:cNvPr id="36891" name="Text Box 36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-5400000">
            <a:off x="7810500" y="22447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Skia" pitchFamily="-106" charset="0"/>
              </a:rPr>
              <a:t>ACTING</a:t>
            </a:r>
          </a:p>
        </p:txBody>
      </p:sp>
      <p:sp>
        <p:nvSpPr>
          <p:cNvPr id="36892" name="Freeform 37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5133975" y="3302000"/>
            <a:ext cx="604838" cy="269875"/>
          </a:xfrm>
          <a:custGeom>
            <a:avLst/>
            <a:gdLst>
              <a:gd name="T0" fmla="*/ 2147483647 w 381"/>
              <a:gd name="T1" fmla="*/ 0 h 170"/>
              <a:gd name="T2" fmla="*/ 2147483647 w 381"/>
              <a:gd name="T3" fmla="*/ 2147483647 h 170"/>
              <a:gd name="T4" fmla="*/ 2147483647 w 381"/>
              <a:gd name="T5" fmla="*/ 2147483647 h 170"/>
              <a:gd name="T6" fmla="*/ 2147483647 w 381"/>
              <a:gd name="T7" fmla="*/ 2147483647 h 170"/>
              <a:gd name="T8" fmla="*/ 2147483647 w 381"/>
              <a:gd name="T9" fmla="*/ 2147483647 h 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1"/>
              <a:gd name="T16" fmla="*/ 0 h 170"/>
              <a:gd name="T17" fmla="*/ 381 w 381"/>
              <a:gd name="T18" fmla="*/ 170 h 1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1" h="170">
                <a:moveTo>
                  <a:pt x="11" y="0"/>
                </a:moveTo>
                <a:cubicBezTo>
                  <a:pt x="8" y="20"/>
                  <a:pt x="0" y="54"/>
                  <a:pt x="11" y="75"/>
                </a:cubicBezTo>
                <a:cubicBezTo>
                  <a:pt x="14" y="82"/>
                  <a:pt x="24" y="84"/>
                  <a:pt x="31" y="90"/>
                </a:cubicBezTo>
                <a:cubicBezTo>
                  <a:pt x="39" y="97"/>
                  <a:pt x="68" y="130"/>
                  <a:pt x="81" y="135"/>
                </a:cubicBezTo>
                <a:cubicBezTo>
                  <a:pt x="174" y="170"/>
                  <a:pt x="280" y="145"/>
                  <a:pt x="381" y="145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93" name="Freeform 38"/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7810500" y="3286125"/>
            <a:ext cx="738188" cy="292100"/>
          </a:xfrm>
          <a:custGeom>
            <a:avLst/>
            <a:gdLst>
              <a:gd name="T0" fmla="*/ 0 w 465"/>
              <a:gd name="T1" fmla="*/ 2147483647 h 184"/>
              <a:gd name="T2" fmla="*/ 2147483647 w 465"/>
              <a:gd name="T3" fmla="*/ 2147483647 h 184"/>
              <a:gd name="T4" fmla="*/ 2147483647 w 465"/>
              <a:gd name="T5" fmla="*/ 2147483647 h 184"/>
              <a:gd name="T6" fmla="*/ 2147483647 w 465"/>
              <a:gd name="T7" fmla="*/ 0 h 184"/>
              <a:gd name="T8" fmla="*/ 0 60000 65536"/>
              <a:gd name="T9" fmla="*/ 0 60000 65536"/>
              <a:gd name="T10" fmla="*/ 0 60000 65536"/>
              <a:gd name="T11" fmla="*/ 0 60000 65536"/>
              <a:gd name="T12" fmla="*/ 0 w 465"/>
              <a:gd name="T13" fmla="*/ 0 h 184"/>
              <a:gd name="T14" fmla="*/ 465 w 465"/>
              <a:gd name="T15" fmla="*/ 184 h 1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5" h="184">
                <a:moveTo>
                  <a:pt x="0" y="170"/>
                </a:moveTo>
                <a:cubicBezTo>
                  <a:pt x="132" y="174"/>
                  <a:pt x="231" y="184"/>
                  <a:pt x="370" y="155"/>
                </a:cubicBezTo>
                <a:cubicBezTo>
                  <a:pt x="395" y="149"/>
                  <a:pt x="410" y="118"/>
                  <a:pt x="435" y="110"/>
                </a:cubicBezTo>
                <a:cubicBezTo>
                  <a:pt x="457" y="75"/>
                  <a:pt x="465" y="41"/>
                  <a:pt x="465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94" name="Text Box 39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143000" y="1752600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“behavioral” task decomposition</a:t>
            </a:r>
          </a:p>
        </p:txBody>
      </p:sp>
      <p:sp>
        <p:nvSpPr>
          <p:cNvPr id="36895" name="Line 40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>
            <a:off x="4022725" y="1930400"/>
            <a:ext cx="45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96" name="Text Box 28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896938" y="1981200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“vertical” subtasks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Robotics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384792"/>
            <a:ext cx="601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What are the challenges?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How do these relate to AI?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570037"/>
            <a:ext cx="7556313" cy="49831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Search</a:t>
            </a:r>
          </a:p>
          <a:p>
            <a:pPr lvl="1"/>
            <a:r>
              <a:rPr lang="en-US" dirty="0" smtClean="0"/>
              <a:t>planning</a:t>
            </a:r>
          </a:p>
          <a:p>
            <a:r>
              <a:rPr lang="en-US" dirty="0" smtClean="0"/>
              <a:t>Game playing</a:t>
            </a:r>
          </a:p>
          <a:p>
            <a:r>
              <a:rPr lang="en-US" dirty="0" err="1" smtClean="0"/>
              <a:t>CSPs</a:t>
            </a:r>
            <a:endParaRPr lang="en-US" dirty="0" smtClean="0"/>
          </a:p>
          <a:p>
            <a:r>
              <a:rPr lang="en-US" dirty="0" smtClean="0"/>
              <a:t>Bayesian</a:t>
            </a:r>
          </a:p>
          <a:p>
            <a:r>
              <a:rPr lang="en-US" dirty="0" err="1" smtClean="0"/>
              <a:t>HMMs</a:t>
            </a:r>
            <a:endParaRPr lang="en-US" dirty="0" smtClean="0"/>
          </a:p>
          <a:p>
            <a:r>
              <a:rPr lang="en-US" dirty="0" smtClean="0"/>
              <a:t>Machine learning</a:t>
            </a:r>
          </a:p>
          <a:p>
            <a:pPr lvl="1"/>
            <a:r>
              <a:rPr lang="en-US" dirty="0" smtClean="0"/>
              <a:t>neural nets</a:t>
            </a:r>
          </a:p>
          <a:p>
            <a:r>
              <a:rPr lang="en-US" dirty="0" smtClean="0"/>
              <a:t>Knowledge representation</a:t>
            </a:r>
          </a:p>
          <a:p>
            <a:r>
              <a:rPr lang="en-US" dirty="0" smtClean="0"/>
              <a:t>Natural Language processing</a:t>
            </a:r>
          </a:p>
          <a:p>
            <a:r>
              <a:rPr lang="en-US" dirty="0" smtClean="0"/>
              <a:t>Computer vision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2297" name="Rectangle 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2298" name="Rectangle 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2291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528763"/>
            <a:ext cx="8001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much</a:t>
            </a: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of the world do we need to represent internally ?</a:t>
            </a:r>
          </a:p>
          <a:p>
            <a:pPr>
              <a:spcBef>
                <a:spcPct val="50000"/>
              </a:spcBef>
            </a:pPr>
            <a:endParaRPr lang="en-US" sz="2400" b="0" dirty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</a:t>
            </a: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should we internalize the world ?</a:t>
            </a:r>
          </a:p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	</a:t>
            </a:r>
            <a:r>
              <a:rPr lang="en-US" sz="240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what outputs </a:t>
            </a: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can we effect ?</a:t>
            </a:r>
          </a:p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	</a:t>
            </a:r>
            <a:r>
              <a:rPr lang="en-US" sz="240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what inputs </a:t>
            </a: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do we have ?</a:t>
            </a:r>
          </a:p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	</a:t>
            </a:r>
            <a:r>
              <a:rPr lang="en-US" sz="240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what algorithms</a:t>
            </a: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connect the two ?</a:t>
            </a:r>
          </a:p>
          <a:p>
            <a:pPr>
              <a:spcBef>
                <a:spcPct val="50000"/>
              </a:spcBef>
            </a:pPr>
            <a:endParaRPr lang="en-US" sz="2400" b="0" dirty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</a:t>
            </a:r>
            <a:r>
              <a:rPr lang="en-US" sz="240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sz="24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do we use this “internal world” effectively ?</a:t>
            </a:r>
          </a:p>
        </p:txBody>
      </p:sp>
      <p:sp>
        <p:nvSpPr>
          <p:cNvPr id="1229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228600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Autonomy/behavior</a:t>
            </a:r>
            <a:endParaRPr lang="en-US" sz="3600" b="0" dirty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sp>
        <p:nvSpPr>
          <p:cNvPr id="1229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57800" y="2057400"/>
            <a:ext cx="3505200" cy="4572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Robot Architecture</a:t>
            </a:r>
            <a:endParaRPr lang="en-US" sz="2800" b="0">
              <a:solidFill>
                <a:schemeClr val="accent2"/>
              </a:solidFill>
              <a:ea typeface="Arial" pitchFamily="-106" charset="0"/>
            </a:endParaRPr>
          </a:p>
        </p:txBody>
      </p:sp>
      <p:sp>
        <p:nvSpPr>
          <p:cNvPr id="12294" name="Freeform 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843463" y="1971675"/>
            <a:ext cx="617537" cy="331788"/>
          </a:xfrm>
          <a:custGeom>
            <a:avLst/>
            <a:gdLst>
              <a:gd name="T0" fmla="*/ 0 w 389"/>
              <a:gd name="T1" fmla="*/ 2147483647 h 209"/>
              <a:gd name="T2" fmla="*/ 2147483647 w 389"/>
              <a:gd name="T3" fmla="*/ 2147483647 h 209"/>
              <a:gd name="T4" fmla="*/ 2147483647 w 389"/>
              <a:gd name="T5" fmla="*/ 2147483647 h 209"/>
              <a:gd name="T6" fmla="*/ 2147483647 w 389"/>
              <a:gd name="T7" fmla="*/ 2147483647 h 209"/>
              <a:gd name="T8" fmla="*/ 2147483647 w 389"/>
              <a:gd name="T9" fmla="*/ 2147483647 h 2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9"/>
              <a:gd name="T16" fmla="*/ 0 h 209"/>
              <a:gd name="T17" fmla="*/ 389 w 389"/>
              <a:gd name="T18" fmla="*/ 209 h 2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9" h="209">
                <a:moveTo>
                  <a:pt x="0" y="1"/>
                </a:moveTo>
                <a:cubicBezTo>
                  <a:pt x="14" y="2"/>
                  <a:pt x="28" y="0"/>
                  <a:pt x="42" y="6"/>
                </a:cubicBezTo>
                <a:cubicBezTo>
                  <a:pt x="78" y="20"/>
                  <a:pt x="24" y="117"/>
                  <a:pt x="10" y="139"/>
                </a:cubicBezTo>
                <a:cubicBezTo>
                  <a:pt x="29" y="189"/>
                  <a:pt x="127" y="175"/>
                  <a:pt x="160" y="177"/>
                </a:cubicBezTo>
                <a:cubicBezTo>
                  <a:pt x="239" y="192"/>
                  <a:pt x="307" y="209"/>
                  <a:pt x="389" y="209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95" name="Freeform 9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427663" y="2568575"/>
            <a:ext cx="466725" cy="284163"/>
          </a:xfrm>
          <a:custGeom>
            <a:avLst/>
            <a:gdLst>
              <a:gd name="T0" fmla="*/ 0 w 294"/>
              <a:gd name="T1" fmla="*/ 2147483647 h 179"/>
              <a:gd name="T2" fmla="*/ 2147483647 w 294"/>
              <a:gd name="T3" fmla="*/ 2147483647 h 179"/>
              <a:gd name="T4" fmla="*/ 2147483647 w 294"/>
              <a:gd name="T5" fmla="*/ 2147483647 h 179"/>
              <a:gd name="T6" fmla="*/ 2147483647 w 294"/>
              <a:gd name="T7" fmla="*/ 2147483647 h 179"/>
              <a:gd name="T8" fmla="*/ 2147483647 w 294"/>
              <a:gd name="T9" fmla="*/ 2147483647 h 179"/>
              <a:gd name="T10" fmla="*/ 2147483647 w 294"/>
              <a:gd name="T11" fmla="*/ 2147483647 h 179"/>
              <a:gd name="T12" fmla="*/ 2147483647 w 294"/>
              <a:gd name="T13" fmla="*/ 2147483647 h 179"/>
              <a:gd name="T14" fmla="*/ 2147483647 w 294"/>
              <a:gd name="T15" fmla="*/ 2147483647 h 17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94"/>
              <a:gd name="T25" fmla="*/ 0 h 179"/>
              <a:gd name="T26" fmla="*/ 294 w 294"/>
              <a:gd name="T27" fmla="*/ 179 h 17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94" h="179">
                <a:moveTo>
                  <a:pt x="0" y="179"/>
                </a:moveTo>
                <a:cubicBezTo>
                  <a:pt x="52" y="174"/>
                  <a:pt x="58" y="172"/>
                  <a:pt x="101" y="158"/>
                </a:cubicBezTo>
                <a:cubicBezTo>
                  <a:pt x="113" y="153"/>
                  <a:pt x="138" y="147"/>
                  <a:pt x="138" y="147"/>
                </a:cubicBezTo>
                <a:cubicBezTo>
                  <a:pt x="161" y="132"/>
                  <a:pt x="181" y="125"/>
                  <a:pt x="202" y="105"/>
                </a:cubicBezTo>
                <a:cubicBezTo>
                  <a:pt x="207" y="89"/>
                  <a:pt x="202" y="62"/>
                  <a:pt x="218" y="57"/>
                </a:cubicBezTo>
                <a:cubicBezTo>
                  <a:pt x="235" y="50"/>
                  <a:pt x="266" y="30"/>
                  <a:pt x="266" y="30"/>
                </a:cubicBezTo>
                <a:cubicBezTo>
                  <a:pt x="269" y="24"/>
                  <a:pt x="271" y="17"/>
                  <a:pt x="277" y="14"/>
                </a:cubicBezTo>
                <a:cubicBezTo>
                  <a:pt x="294" y="0"/>
                  <a:pt x="293" y="17"/>
                  <a:pt x="293" y="3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96" name="Freeform 10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089650" y="2624138"/>
            <a:ext cx="1243013" cy="2905125"/>
          </a:xfrm>
          <a:custGeom>
            <a:avLst/>
            <a:gdLst>
              <a:gd name="T0" fmla="*/ 2147483647 w 783"/>
              <a:gd name="T1" fmla="*/ 2147483647 h 1830"/>
              <a:gd name="T2" fmla="*/ 2147483647 w 783"/>
              <a:gd name="T3" fmla="*/ 2147483647 h 1830"/>
              <a:gd name="T4" fmla="*/ 2147483647 w 783"/>
              <a:gd name="T5" fmla="*/ 2147483647 h 1830"/>
              <a:gd name="T6" fmla="*/ 2147483647 w 783"/>
              <a:gd name="T7" fmla="*/ 2147483647 h 1830"/>
              <a:gd name="T8" fmla="*/ 2147483647 w 783"/>
              <a:gd name="T9" fmla="*/ 2147483647 h 1830"/>
              <a:gd name="T10" fmla="*/ 2147483647 w 783"/>
              <a:gd name="T11" fmla="*/ 2147483647 h 1830"/>
              <a:gd name="T12" fmla="*/ 2147483647 w 783"/>
              <a:gd name="T13" fmla="*/ 2147483647 h 1830"/>
              <a:gd name="T14" fmla="*/ 2147483647 w 783"/>
              <a:gd name="T15" fmla="*/ 2147483647 h 1830"/>
              <a:gd name="T16" fmla="*/ 2147483647 w 783"/>
              <a:gd name="T17" fmla="*/ 2147483647 h 1830"/>
              <a:gd name="T18" fmla="*/ 2147483647 w 783"/>
              <a:gd name="T19" fmla="*/ 2147483647 h 1830"/>
              <a:gd name="T20" fmla="*/ 2147483647 w 783"/>
              <a:gd name="T21" fmla="*/ 2147483647 h 1830"/>
              <a:gd name="T22" fmla="*/ 2147483647 w 783"/>
              <a:gd name="T23" fmla="*/ 2147483647 h 1830"/>
              <a:gd name="T24" fmla="*/ 2147483647 w 783"/>
              <a:gd name="T25" fmla="*/ 2147483647 h 1830"/>
              <a:gd name="T26" fmla="*/ 2147483647 w 783"/>
              <a:gd name="T27" fmla="*/ 2147483647 h 1830"/>
              <a:gd name="T28" fmla="*/ 2147483647 w 783"/>
              <a:gd name="T29" fmla="*/ 2147483647 h 1830"/>
              <a:gd name="T30" fmla="*/ 2147483647 w 783"/>
              <a:gd name="T31" fmla="*/ 2147483647 h 1830"/>
              <a:gd name="T32" fmla="*/ 2147483647 w 783"/>
              <a:gd name="T33" fmla="*/ 2147483647 h 1830"/>
              <a:gd name="T34" fmla="*/ 2147483647 w 783"/>
              <a:gd name="T35" fmla="*/ 2147483647 h 1830"/>
              <a:gd name="T36" fmla="*/ 2147483647 w 783"/>
              <a:gd name="T37" fmla="*/ 0 h 183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83"/>
              <a:gd name="T58" fmla="*/ 0 h 1830"/>
              <a:gd name="T59" fmla="*/ 783 w 783"/>
              <a:gd name="T60" fmla="*/ 1830 h 183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83" h="1830">
                <a:moveTo>
                  <a:pt x="436" y="1830"/>
                </a:moveTo>
                <a:cubicBezTo>
                  <a:pt x="461" y="1825"/>
                  <a:pt x="488" y="1825"/>
                  <a:pt x="511" y="1814"/>
                </a:cubicBezTo>
                <a:cubicBezTo>
                  <a:pt x="577" y="1780"/>
                  <a:pt x="619" y="1726"/>
                  <a:pt x="671" y="1675"/>
                </a:cubicBezTo>
                <a:cubicBezTo>
                  <a:pt x="697" y="1618"/>
                  <a:pt x="661" y="1692"/>
                  <a:pt x="697" y="1632"/>
                </a:cubicBezTo>
                <a:cubicBezTo>
                  <a:pt x="705" y="1618"/>
                  <a:pt x="719" y="1590"/>
                  <a:pt x="719" y="1590"/>
                </a:cubicBezTo>
                <a:cubicBezTo>
                  <a:pt x="724" y="1564"/>
                  <a:pt x="728" y="1543"/>
                  <a:pt x="740" y="1520"/>
                </a:cubicBezTo>
                <a:cubicBezTo>
                  <a:pt x="750" y="1475"/>
                  <a:pt x="763" y="1432"/>
                  <a:pt x="772" y="1387"/>
                </a:cubicBezTo>
                <a:cubicBezTo>
                  <a:pt x="775" y="1367"/>
                  <a:pt x="783" y="1328"/>
                  <a:pt x="783" y="1328"/>
                </a:cubicBezTo>
                <a:cubicBezTo>
                  <a:pt x="781" y="1280"/>
                  <a:pt x="780" y="1231"/>
                  <a:pt x="777" y="1184"/>
                </a:cubicBezTo>
                <a:cubicBezTo>
                  <a:pt x="771" y="1101"/>
                  <a:pt x="721" y="1020"/>
                  <a:pt x="676" y="955"/>
                </a:cubicBezTo>
                <a:cubicBezTo>
                  <a:pt x="660" y="932"/>
                  <a:pt x="650" y="911"/>
                  <a:pt x="628" y="896"/>
                </a:cubicBezTo>
                <a:cubicBezTo>
                  <a:pt x="592" y="844"/>
                  <a:pt x="531" y="817"/>
                  <a:pt x="484" y="779"/>
                </a:cubicBezTo>
                <a:cubicBezTo>
                  <a:pt x="448" y="750"/>
                  <a:pt x="413" y="713"/>
                  <a:pt x="372" y="694"/>
                </a:cubicBezTo>
                <a:cubicBezTo>
                  <a:pt x="340" y="660"/>
                  <a:pt x="297" y="640"/>
                  <a:pt x="265" y="608"/>
                </a:cubicBezTo>
                <a:cubicBezTo>
                  <a:pt x="216" y="559"/>
                  <a:pt x="164" y="512"/>
                  <a:pt x="121" y="459"/>
                </a:cubicBezTo>
                <a:cubicBezTo>
                  <a:pt x="96" y="428"/>
                  <a:pt x="80" y="393"/>
                  <a:pt x="57" y="363"/>
                </a:cubicBezTo>
                <a:cubicBezTo>
                  <a:pt x="51" y="329"/>
                  <a:pt x="39" y="295"/>
                  <a:pt x="20" y="267"/>
                </a:cubicBezTo>
                <a:cubicBezTo>
                  <a:pt x="0" y="187"/>
                  <a:pt x="11" y="237"/>
                  <a:pt x="20" y="59"/>
                </a:cubicBezTo>
                <a:cubicBezTo>
                  <a:pt x="21" y="36"/>
                  <a:pt x="36" y="24"/>
                  <a:pt x="36" y="0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Architecture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4366" name="Rectangle 4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4367" name="Rectangle 5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434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3716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much</a:t>
            </a:r>
            <a:r>
              <a:rPr lang="en-US" b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/ </a:t>
            </a: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do we represent the world internally ?</a:t>
            </a:r>
          </a:p>
        </p:txBody>
      </p:sp>
      <p:sp>
        <p:nvSpPr>
          <p:cNvPr id="1434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6863" y="4589463"/>
            <a:ext cx="33528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Task-specific</a:t>
            </a:r>
          </a:p>
        </p:txBody>
      </p:sp>
      <p:sp>
        <p:nvSpPr>
          <p:cNvPr id="1434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6863" y="3233738"/>
            <a:ext cx="33528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Not at all</a:t>
            </a:r>
          </a:p>
        </p:txBody>
      </p:sp>
      <p:sp>
        <p:nvSpPr>
          <p:cNvPr id="14343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800" y="19812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As much as possible!</a:t>
            </a:r>
          </a:p>
        </p:txBody>
      </p:sp>
      <p:sp>
        <p:nvSpPr>
          <p:cNvPr id="14344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9600" y="1981200"/>
            <a:ext cx="7010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0600" y="3886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Reactive paradigm</a:t>
            </a:r>
          </a:p>
        </p:txBody>
      </p:sp>
      <p:sp>
        <p:nvSpPr>
          <p:cNvPr id="14346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0600" y="2590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SPA paradigm</a:t>
            </a:r>
          </a:p>
        </p:txBody>
      </p:sp>
      <p:sp>
        <p:nvSpPr>
          <p:cNvPr id="14347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90600" y="5119688"/>
            <a:ext cx="320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Behavior-based architecture</a:t>
            </a:r>
          </a:p>
        </p:txBody>
      </p:sp>
      <p:sp>
        <p:nvSpPr>
          <p:cNvPr id="14348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6863" y="57404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As much as </a:t>
            </a:r>
            <a:r>
              <a:rPr lang="en-US" b="0" i="1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possible</a:t>
            </a: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.</a:t>
            </a:r>
          </a:p>
        </p:txBody>
      </p:sp>
      <p:sp>
        <p:nvSpPr>
          <p:cNvPr id="14349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90600" y="62626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Hybrid approaches</a:t>
            </a:r>
          </a:p>
        </p:txBody>
      </p:sp>
      <p:grpSp>
        <p:nvGrpSpPr>
          <p:cNvPr id="3" name="Group 18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4343400" y="2301875"/>
            <a:ext cx="914400" cy="457200"/>
            <a:chOff x="2832" y="1720"/>
            <a:chExt cx="576" cy="288"/>
          </a:xfrm>
        </p:grpSpPr>
        <p:sp>
          <p:nvSpPr>
            <p:cNvPr id="14364" name="Rectangle 1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4365" name="Text Box 20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5715000" y="2301875"/>
            <a:ext cx="914400" cy="457200"/>
            <a:chOff x="3504" y="1720"/>
            <a:chExt cx="576" cy="288"/>
          </a:xfrm>
        </p:grpSpPr>
        <p:sp>
          <p:nvSpPr>
            <p:cNvPr id="14362" name="Rectangle 2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504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4363" name="Text Box 23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3581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plan</a:t>
              </a:r>
            </a:p>
          </p:txBody>
        </p:sp>
      </p:grpSp>
      <p:grpSp>
        <p:nvGrpSpPr>
          <p:cNvPr id="5" name="Group 24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7086600" y="2301875"/>
            <a:ext cx="914400" cy="457200"/>
            <a:chOff x="4176" y="1720"/>
            <a:chExt cx="576" cy="288"/>
          </a:xfrm>
        </p:grpSpPr>
        <p:sp>
          <p:nvSpPr>
            <p:cNvPr id="14360" name="Rectangle 2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4361" name="Text Box 26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sp>
        <p:nvSpPr>
          <p:cNvPr id="14353" name="Line 4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779463" y="3243263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4" name="Line 45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779463" y="4459288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5" name="Line 46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779463" y="5607050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6" name="Line 47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299075" y="2530475"/>
            <a:ext cx="388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7" name="Line 48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6670675" y="2530475"/>
            <a:ext cx="365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8" name="Freeform 49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3987800" y="2513013"/>
            <a:ext cx="4318000" cy="365125"/>
          </a:xfrm>
          <a:custGeom>
            <a:avLst/>
            <a:gdLst>
              <a:gd name="T0" fmla="*/ 2147483647 w 2720"/>
              <a:gd name="T1" fmla="*/ 2147483647 h 230"/>
              <a:gd name="T2" fmla="*/ 2147483647 w 2720"/>
              <a:gd name="T3" fmla="*/ 2147483647 h 230"/>
              <a:gd name="T4" fmla="*/ 2147483647 w 2720"/>
              <a:gd name="T5" fmla="*/ 2147483647 h 230"/>
              <a:gd name="T6" fmla="*/ 0 w 2720"/>
              <a:gd name="T7" fmla="*/ 2147483647 h 230"/>
              <a:gd name="T8" fmla="*/ 0 w 2720"/>
              <a:gd name="T9" fmla="*/ 0 h 230"/>
              <a:gd name="T10" fmla="*/ 2147483647 w 2720"/>
              <a:gd name="T11" fmla="*/ 0 h 2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20"/>
              <a:gd name="T19" fmla="*/ 0 h 230"/>
              <a:gd name="T20" fmla="*/ 2720 w 2720"/>
              <a:gd name="T21" fmla="*/ 230 h 2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20" h="230">
                <a:moveTo>
                  <a:pt x="2555" y="6"/>
                </a:moveTo>
                <a:lnTo>
                  <a:pt x="2720" y="6"/>
                </a:lnTo>
                <a:lnTo>
                  <a:pt x="2720" y="230"/>
                </a:lnTo>
                <a:lnTo>
                  <a:pt x="0" y="230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9" name="Rectangle 30"/>
          <p:cNvSpPr>
            <a:spLocks noChangeArrowheads="1"/>
          </p:cNvSpPr>
          <p:nvPr/>
        </p:nvSpPr>
        <p:spPr bwMode="auto">
          <a:xfrm>
            <a:off x="8053388" y="6397625"/>
            <a:ext cx="8556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history…</a:t>
            </a:r>
            <a:endParaRPr lang="en-US" sz="1400">
              <a:ea typeface="Arial" pitchFamily="-10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5403" name="Rectangle 4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5404" name="Rectangle 5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536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Sense - Plan - Act</a:t>
            </a:r>
          </a:p>
        </p:txBody>
      </p:sp>
      <p:pic>
        <p:nvPicPr>
          <p:cNvPr id="15365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46"/>
          <a:srcRect t="21249" r="26917"/>
          <a:stretch>
            <a:fillRect/>
          </a:stretch>
        </p:blipFill>
        <p:spPr bwMode="auto">
          <a:xfrm>
            <a:off x="4130675" y="4202113"/>
            <a:ext cx="2025650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066800" y="6248400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7" name="Text Box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15368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7663" y="5676900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15369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8768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0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196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1976</a:t>
            </a:r>
          </a:p>
        </p:txBody>
      </p:sp>
      <p:sp>
        <p:nvSpPr>
          <p:cNvPr id="15371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-5400000">
            <a:off x="3848100" y="2030413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Skia" pitchFamily="-106" charset="0"/>
                <a:ea typeface="Arial" pitchFamily="-106" charset="0"/>
              </a:rPr>
              <a:t>SENSING</a:t>
            </a:r>
          </a:p>
        </p:txBody>
      </p:sp>
      <p:sp>
        <p:nvSpPr>
          <p:cNvPr id="15372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-5400000">
            <a:off x="7429500" y="2030413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Skia" pitchFamily="-106" charset="0"/>
                <a:ea typeface="Arial" pitchFamily="-106" charset="0"/>
              </a:rPr>
              <a:t>ACTING</a:t>
            </a:r>
          </a:p>
        </p:txBody>
      </p:sp>
      <p:sp>
        <p:nvSpPr>
          <p:cNvPr id="15373" name="Line 1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5486400" y="1420813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4" name="Line 1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6096000" y="1420813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5" name="Line 19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6705600" y="1420813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6" name="Line 20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7315200" y="1420813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77" name="Text Box 2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 rot="-5400000">
            <a:off x="4412457" y="2075656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perception</a:t>
            </a:r>
          </a:p>
        </p:txBody>
      </p:sp>
      <p:sp>
        <p:nvSpPr>
          <p:cNvPr id="15378" name="Text Box 2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-5400000">
            <a:off x="4854576" y="2074862"/>
            <a:ext cx="18272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world modeling</a:t>
            </a:r>
          </a:p>
        </p:txBody>
      </p:sp>
      <p:sp>
        <p:nvSpPr>
          <p:cNvPr id="15379" name="Text Box 2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rot="-5400000">
            <a:off x="5577682" y="2067718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planning</a:t>
            </a:r>
          </a:p>
        </p:txBody>
      </p:sp>
      <p:sp>
        <p:nvSpPr>
          <p:cNvPr id="15380" name="Text Box 2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 rot="-5400000">
            <a:off x="6140451" y="2074862"/>
            <a:ext cx="1751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task execution</a:t>
            </a:r>
          </a:p>
        </p:txBody>
      </p:sp>
      <p:sp>
        <p:nvSpPr>
          <p:cNvPr id="15381" name="Text Box 2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-5400000">
            <a:off x="6713538" y="2074863"/>
            <a:ext cx="1751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motor control</a:t>
            </a:r>
          </a:p>
        </p:txBody>
      </p:sp>
      <p:grpSp>
        <p:nvGrpSpPr>
          <p:cNvPr id="3" name="Group 28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4648200" y="3309938"/>
            <a:ext cx="914400" cy="457200"/>
            <a:chOff x="2832" y="1720"/>
            <a:chExt cx="576" cy="288"/>
          </a:xfrm>
        </p:grpSpPr>
        <p:sp>
          <p:nvSpPr>
            <p:cNvPr id="15401" name="Rectangle 29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5402" name="Text Box 30"/>
            <p:cNvSpPr txBox="1"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4" name="Group 3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6019800" y="3309938"/>
            <a:ext cx="914400" cy="457200"/>
            <a:chOff x="3504" y="1720"/>
            <a:chExt cx="576" cy="288"/>
          </a:xfrm>
        </p:grpSpPr>
        <p:sp>
          <p:nvSpPr>
            <p:cNvPr id="15399" name="Rectangle 32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3504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5400" name="Text Box 33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581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plan</a:t>
              </a:r>
            </a:p>
          </p:txBody>
        </p:sp>
      </p:grpSp>
      <p:grpSp>
        <p:nvGrpSpPr>
          <p:cNvPr id="5" name="Group 34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7391400" y="3309938"/>
            <a:ext cx="914400" cy="457200"/>
            <a:chOff x="4176" y="1720"/>
            <a:chExt cx="576" cy="288"/>
          </a:xfrm>
        </p:grpSpPr>
        <p:sp>
          <p:nvSpPr>
            <p:cNvPr id="15397" name="Rectangle 35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5398" name="Text Box 36"/>
            <p:cNvSpPr txBox="1"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sp>
        <p:nvSpPr>
          <p:cNvPr id="15385" name="Line 37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5603875" y="3538538"/>
            <a:ext cx="388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86" name="Line 38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6975475" y="3538538"/>
            <a:ext cx="365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87" name="Freeform 39"/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4292600" y="3521075"/>
            <a:ext cx="4318000" cy="365125"/>
          </a:xfrm>
          <a:custGeom>
            <a:avLst/>
            <a:gdLst>
              <a:gd name="T0" fmla="*/ 2147483647 w 2720"/>
              <a:gd name="T1" fmla="*/ 2147483647 h 230"/>
              <a:gd name="T2" fmla="*/ 2147483647 w 2720"/>
              <a:gd name="T3" fmla="*/ 2147483647 h 230"/>
              <a:gd name="T4" fmla="*/ 2147483647 w 2720"/>
              <a:gd name="T5" fmla="*/ 2147483647 h 230"/>
              <a:gd name="T6" fmla="*/ 0 w 2720"/>
              <a:gd name="T7" fmla="*/ 2147483647 h 230"/>
              <a:gd name="T8" fmla="*/ 0 w 2720"/>
              <a:gd name="T9" fmla="*/ 0 h 230"/>
              <a:gd name="T10" fmla="*/ 2147483647 w 2720"/>
              <a:gd name="T11" fmla="*/ 0 h 2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20"/>
              <a:gd name="T19" fmla="*/ 0 h 230"/>
              <a:gd name="T20" fmla="*/ 2720 w 2720"/>
              <a:gd name="T21" fmla="*/ 230 h 2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20" h="230">
                <a:moveTo>
                  <a:pt x="2555" y="6"/>
                </a:moveTo>
                <a:lnTo>
                  <a:pt x="2720" y="6"/>
                </a:lnTo>
                <a:lnTo>
                  <a:pt x="2720" y="230"/>
                </a:lnTo>
                <a:lnTo>
                  <a:pt x="0" y="230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88" name="Text Box 40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4343400" y="5845175"/>
            <a:ext cx="1600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Stanford Cart</a:t>
            </a:r>
          </a:p>
        </p:txBody>
      </p:sp>
      <p:sp>
        <p:nvSpPr>
          <p:cNvPr id="15389" name="Text Box 41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1143000" y="1524000"/>
            <a:ext cx="1600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Shakey</a:t>
            </a:r>
          </a:p>
        </p:txBody>
      </p:sp>
      <p:pic>
        <p:nvPicPr>
          <p:cNvPr id="15390" name="Picture 42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47"/>
          <a:srcRect/>
          <a:stretch>
            <a:fillRect/>
          </a:stretch>
        </p:blipFill>
        <p:spPr bwMode="auto">
          <a:xfrm>
            <a:off x="457200" y="1981200"/>
            <a:ext cx="28971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91" name="Line 43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>
            <a:off x="1862138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92" name="Text Box 44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1404938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1968</a:t>
            </a:r>
          </a:p>
        </p:txBody>
      </p:sp>
      <p:sp>
        <p:nvSpPr>
          <p:cNvPr id="15393" name="Text Box 45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162800" y="5867400"/>
            <a:ext cx="762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MERs</a:t>
            </a:r>
          </a:p>
        </p:txBody>
      </p:sp>
      <p:sp>
        <p:nvSpPr>
          <p:cNvPr id="15394" name="Text Box 46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781800" y="6324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… - 2009 </a:t>
            </a:r>
          </a:p>
        </p:txBody>
      </p:sp>
      <p:sp>
        <p:nvSpPr>
          <p:cNvPr id="15395" name="Line 47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>
            <a:off x="7924800" y="6118225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96" name="Picture 49" descr="rover1_detail_500">
            <a:hlinkClick r:id="rId48" action="ppaction://program"/>
          </p:cNvPr>
          <p:cNvPicPr>
            <a:picLocks noChangeAspect="1" noChangeArrowheads="1"/>
          </p:cNvPicPr>
          <p:nvPr>
            <p:custDataLst>
              <p:tags r:id="rId35"/>
            </p:custDataLst>
          </p:nvPr>
        </p:nvPicPr>
        <p:blipFill>
          <a:blip r:embed="rId49"/>
          <a:srcRect/>
          <a:stretch>
            <a:fillRect/>
          </a:stretch>
        </p:blipFill>
        <p:spPr bwMode="auto">
          <a:xfrm>
            <a:off x="6629400" y="4110038"/>
            <a:ext cx="2057400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6394" name="Rectangle 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6395" name="Rectangle 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638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33500" y="22860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Mars Exploration Rovers</a:t>
            </a:r>
          </a:p>
        </p:txBody>
      </p:sp>
      <p:pic>
        <p:nvPicPr>
          <p:cNvPr id="16389" name="Picture 44" descr="rover1_detail_500">
            <a:hlinkClick r:id="rId13" action="ppaction://program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165100" y="1308100"/>
            <a:ext cx="64008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4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81800" y="1676400"/>
            <a:ext cx="2057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Sense – Plan – Act "deliberative" architecture</a:t>
            </a:r>
          </a:p>
        </p:txBody>
      </p:sp>
      <p:sp>
        <p:nvSpPr>
          <p:cNvPr id="16391" name="Text Box 4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81800" y="3794125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Mars Science Lab</a:t>
            </a:r>
          </a:p>
        </p:txBody>
      </p:sp>
      <p:sp>
        <p:nvSpPr>
          <p:cNvPr id="16392" name="Text Box 4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67500" y="5880100"/>
            <a:ext cx="2362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2011 </a:t>
            </a:r>
            <a:r>
              <a:rPr lang="en-US" sz="1600" b="0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- lasers, lifebio, and maybe nuclear-powered</a:t>
            </a:r>
          </a:p>
        </p:txBody>
      </p:sp>
      <p:pic>
        <p:nvPicPr>
          <p:cNvPr id="16393" name="Picture 4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5"/>
          <a:srcRect l="51808" t="61520" r="30113" b="20560"/>
          <a:stretch>
            <a:fillRect/>
          </a:stretch>
        </p:blipFill>
        <p:spPr bwMode="auto">
          <a:xfrm>
            <a:off x="6680200" y="4176713"/>
            <a:ext cx="236220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02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Architecture</a:t>
            </a:r>
          </a:p>
        </p:txBody>
      </p:sp>
      <p:grpSp>
        <p:nvGrpSpPr>
          <p:cNvPr id="2" name="Group 1027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7445" name="Rectangle 1028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7446" name="Rectangle 1029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7412" name="Text Box 103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3716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much</a:t>
            </a:r>
            <a:r>
              <a:rPr lang="en-US" b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/ </a:t>
            </a: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do we represent the world internally ?</a:t>
            </a:r>
          </a:p>
        </p:txBody>
      </p:sp>
      <p:sp>
        <p:nvSpPr>
          <p:cNvPr id="17413" name="Text Box 103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6863" y="44196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Task-specific</a:t>
            </a:r>
          </a:p>
        </p:txBody>
      </p:sp>
      <p:sp>
        <p:nvSpPr>
          <p:cNvPr id="17414" name="Text Box 103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6863" y="3233738"/>
            <a:ext cx="33528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Not at all</a:t>
            </a:r>
          </a:p>
        </p:txBody>
      </p:sp>
      <p:sp>
        <p:nvSpPr>
          <p:cNvPr id="17415" name="Text Box 103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800" y="19812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As much as possible!</a:t>
            </a:r>
          </a:p>
        </p:txBody>
      </p:sp>
      <p:sp>
        <p:nvSpPr>
          <p:cNvPr id="17416" name="Line 103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9600" y="1981200"/>
            <a:ext cx="7010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7" name="Text Box 103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0600" y="3886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Reactive paradigm</a:t>
            </a:r>
          </a:p>
        </p:txBody>
      </p:sp>
      <p:sp>
        <p:nvSpPr>
          <p:cNvPr id="17418" name="Text Box 103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0600" y="2590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SPA paradigm</a:t>
            </a:r>
          </a:p>
        </p:txBody>
      </p:sp>
      <p:sp>
        <p:nvSpPr>
          <p:cNvPr id="17419" name="Text Box 103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90600" y="4949825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Behavior-based architecture</a:t>
            </a:r>
          </a:p>
        </p:txBody>
      </p:sp>
      <p:sp>
        <p:nvSpPr>
          <p:cNvPr id="17420" name="Text Box 104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6863" y="57404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As much as </a:t>
            </a:r>
            <a:r>
              <a:rPr lang="en-US" b="0" i="1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possible</a:t>
            </a: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.</a:t>
            </a:r>
          </a:p>
        </p:txBody>
      </p:sp>
      <p:sp>
        <p:nvSpPr>
          <p:cNvPr id="17421" name="Text Box 104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90600" y="62626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Hybrid approaches</a:t>
            </a:r>
          </a:p>
        </p:txBody>
      </p:sp>
      <p:grpSp>
        <p:nvGrpSpPr>
          <p:cNvPr id="3" name="Group 1042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4343400" y="2301875"/>
            <a:ext cx="914400" cy="457200"/>
            <a:chOff x="2832" y="1720"/>
            <a:chExt cx="576" cy="288"/>
          </a:xfrm>
        </p:grpSpPr>
        <p:sp>
          <p:nvSpPr>
            <p:cNvPr id="17443" name="Rectangle 1043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7444" name="Text Box 1044"/>
            <p:cNvSpPr txBox="1"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4" name="Group 1045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5715000" y="2301875"/>
            <a:ext cx="914400" cy="457200"/>
            <a:chOff x="3504" y="1720"/>
            <a:chExt cx="576" cy="288"/>
          </a:xfrm>
        </p:grpSpPr>
        <p:sp>
          <p:nvSpPr>
            <p:cNvPr id="17441" name="Rectangle 1046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3504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7442" name="Text Box 1047"/>
            <p:cNvSpPr txBox="1"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3581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plan</a:t>
              </a:r>
            </a:p>
          </p:txBody>
        </p:sp>
      </p:grpSp>
      <p:grpSp>
        <p:nvGrpSpPr>
          <p:cNvPr id="5" name="Group 1048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7086600" y="2301875"/>
            <a:ext cx="914400" cy="457200"/>
            <a:chOff x="4176" y="1720"/>
            <a:chExt cx="576" cy="288"/>
          </a:xfrm>
        </p:grpSpPr>
        <p:sp>
          <p:nvSpPr>
            <p:cNvPr id="17439" name="Rectangle 1049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7440" name="Text Box 1050"/>
            <p:cNvSpPr txBox="1"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grpSp>
        <p:nvGrpSpPr>
          <p:cNvPr id="6" name="Group 1051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4876800" y="3597275"/>
            <a:ext cx="914400" cy="457200"/>
            <a:chOff x="2832" y="1720"/>
            <a:chExt cx="576" cy="288"/>
          </a:xfrm>
        </p:grpSpPr>
        <p:sp>
          <p:nvSpPr>
            <p:cNvPr id="17437" name="Rectangle 1052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7438" name="Text Box 1053"/>
            <p:cNvSpPr txBox="1"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7" name="Group 1054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6553200" y="3597275"/>
            <a:ext cx="914400" cy="457200"/>
            <a:chOff x="4176" y="1720"/>
            <a:chExt cx="576" cy="288"/>
          </a:xfrm>
        </p:grpSpPr>
        <p:sp>
          <p:nvSpPr>
            <p:cNvPr id="17435" name="Rectangle 1055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7436" name="Text Box 1056"/>
            <p:cNvSpPr txBox="1"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sp>
        <p:nvSpPr>
          <p:cNvPr id="17427" name="Line 1068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779463" y="3243263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8" name="Line 1069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779463" y="4459288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9" name="Line 1070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779463" y="5607050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30" name="Line 1071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299075" y="2530475"/>
            <a:ext cx="388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31" name="Line 1072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6670675" y="2530475"/>
            <a:ext cx="365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32" name="Freeform 1073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3987800" y="2513013"/>
            <a:ext cx="4318000" cy="365125"/>
          </a:xfrm>
          <a:custGeom>
            <a:avLst/>
            <a:gdLst>
              <a:gd name="T0" fmla="*/ 2147483647 w 2720"/>
              <a:gd name="T1" fmla="*/ 2147483647 h 230"/>
              <a:gd name="T2" fmla="*/ 2147483647 w 2720"/>
              <a:gd name="T3" fmla="*/ 2147483647 h 230"/>
              <a:gd name="T4" fmla="*/ 2147483647 w 2720"/>
              <a:gd name="T5" fmla="*/ 2147483647 h 230"/>
              <a:gd name="T6" fmla="*/ 0 w 2720"/>
              <a:gd name="T7" fmla="*/ 2147483647 h 230"/>
              <a:gd name="T8" fmla="*/ 0 w 2720"/>
              <a:gd name="T9" fmla="*/ 0 h 230"/>
              <a:gd name="T10" fmla="*/ 2147483647 w 2720"/>
              <a:gd name="T11" fmla="*/ 0 h 2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20"/>
              <a:gd name="T19" fmla="*/ 0 h 230"/>
              <a:gd name="T20" fmla="*/ 2720 w 2720"/>
              <a:gd name="T21" fmla="*/ 230 h 2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20" h="230">
                <a:moveTo>
                  <a:pt x="2555" y="6"/>
                </a:moveTo>
                <a:lnTo>
                  <a:pt x="2720" y="6"/>
                </a:lnTo>
                <a:lnTo>
                  <a:pt x="2720" y="230"/>
                </a:lnTo>
                <a:lnTo>
                  <a:pt x="0" y="230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33" name="Line 107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5842000" y="3825875"/>
            <a:ext cx="642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34" name="Text Box 1082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572000" y="4114800"/>
            <a:ext cx="3200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latin typeface="Comic Sans MS" pitchFamily="-106" charset="0"/>
                <a:ea typeface="Arial" pitchFamily="-106" charset="0"/>
              </a:rPr>
              <a:t>stimulus - response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8452" name="Rectangle 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8453" name="Rectangle 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843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Biological Inspiration</a:t>
            </a:r>
          </a:p>
        </p:txBody>
      </p:sp>
      <p:sp>
        <p:nvSpPr>
          <p:cNvPr id="1843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371600"/>
            <a:ext cx="464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Ethology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describing animal behavior</a:t>
            </a:r>
            <a:endParaRPr lang="en-US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sp>
        <p:nvSpPr>
          <p:cNvPr id="18438" name="Rectangle 3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71600" y="4006850"/>
            <a:ext cx="19161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0">
                <a:solidFill>
                  <a:srgbClr val="006600"/>
                </a:solidFill>
                <a:ea typeface="Arial" pitchFamily="-106" charset="0"/>
              </a:rPr>
              <a:t>Getting to the ocean?</a:t>
            </a:r>
          </a:p>
        </p:txBody>
      </p:sp>
      <p:sp>
        <p:nvSpPr>
          <p:cNvPr id="18439" name="Rectangle 3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81125" y="4556125"/>
            <a:ext cx="647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AI reasoning systems abstract too much away: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frame problem</a:t>
            </a:r>
            <a:endParaRPr lang="en-US" sz="2000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3" name="Group 3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3352800" y="5562600"/>
            <a:ext cx="914400" cy="457200"/>
            <a:chOff x="2832" y="1720"/>
            <a:chExt cx="576" cy="288"/>
          </a:xfrm>
        </p:grpSpPr>
        <p:sp>
          <p:nvSpPr>
            <p:cNvPr id="18450" name="Rectangle 3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8451" name="Text Box 38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4" name="Group 39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029200" y="5562600"/>
            <a:ext cx="914400" cy="457200"/>
            <a:chOff x="4176" y="1720"/>
            <a:chExt cx="576" cy="288"/>
          </a:xfrm>
        </p:grpSpPr>
        <p:sp>
          <p:nvSpPr>
            <p:cNvPr id="18448" name="Rectangle 4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8449" name="Text Box 41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sp>
        <p:nvSpPr>
          <p:cNvPr id="18442" name="Line 4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318000" y="5791200"/>
            <a:ext cx="642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43" name="Picture 43" descr="hatch_sm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2"/>
          <a:srcRect/>
          <a:stretch>
            <a:fillRect/>
          </a:stretch>
        </p:blipFill>
        <p:spPr bwMode="auto">
          <a:xfrm>
            <a:off x="1066800" y="1981200"/>
            <a:ext cx="266700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44" descr="015-12-GreatGoldenDiggerWasp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3"/>
          <a:srcRect/>
          <a:stretch>
            <a:fillRect/>
          </a:stretch>
        </p:blipFill>
        <p:spPr bwMode="auto">
          <a:xfrm>
            <a:off x="5334000" y="1981200"/>
            <a:ext cx="2971800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5" name="Rectangle 4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09600" y="6096000"/>
            <a:ext cx="8001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Decision-making is based only on current sensor inputs.</a:t>
            </a:r>
          </a:p>
        </p:txBody>
      </p:sp>
      <p:sp>
        <p:nvSpPr>
          <p:cNvPr id="18446" name="Rectangle 4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295400" y="4919663"/>
            <a:ext cx="64770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>
                <a:solidFill>
                  <a:schemeClr val="accent2"/>
                </a:solidFill>
                <a:latin typeface="Courier New" pitchFamily="-106" charset="0"/>
                <a:ea typeface="Arial" pitchFamily="-106" charset="0"/>
              </a:rPr>
              <a:t> “The world is its own best model”</a:t>
            </a:r>
          </a:p>
        </p:txBody>
      </p:sp>
      <p:sp>
        <p:nvSpPr>
          <p:cNvPr id="18447" name="Rectangle 4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876800" y="4006850"/>
            <a:ext cx="3886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 b="0">
                <a:solidFill>
                  <a:srgbClr val="006600"/>
                </a:solidFill>
                <a:ea typeface="Arial" pitchFamily="-106" charset="0"/>
              </a:rPr>
              <a:t>Digger wasps’ nest-building sequence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1053" name="Rectangle 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1054" name="Rectangle 5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1029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92300" y="1651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Analog reactive robots</a:t>
            </a:r>
          </a:p>
        </p:txBody>
      </p:sp>
      <p:sp>
        <p:nvSpPr>
          <p:cNvPr id="1030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09600" y="62484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1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1032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6764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9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1951</a:t>
            </a:r>
          </a:p>
        </p:txBody>
      </p:sp>
      <p:pic>
        <p:nvPicPr>
          <p:cNvPr id="1034" name="Picture 1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9"/>
          <a:srcRect l="2277" t="2441" r="2527" b="6465"/>
          <a:stretch>
            <a:fillRect/>
          </a:stretch>
        </p:blipFill>
        <p:spPr bwMode="auto">
          <a:xfrm>
            <a:off x="595313" y="4343400"/>
            <a:ext cx="2071687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0"/>
          <a:srcRect/>
          <a:stretch>
            <a:fillRect/>
          </a:stretch>
        </p:blipFill>
        <p:spPr bwMode="auto">
          <a:xfrm>
            <a:off x="381000" y="2098675"/>
            <a:ext cx="25908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8600" y="13716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“Tortoise”</a:t>
            </a:r>
          </a:p>
        </p:txBody>
      </p:sp>
      <p:sp>
        <p:nvSpPr>
          <p:cNvPr id="1037" name="Text Box 1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76450" y="1416050"/>
            <a:ext cx="132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Gray Walter</a:t>
            </a:r>
          </a:p>
        </p:txBody>
      </p:sp>
      <p:sp>
        <p:nvSpPr>
          <p:cNvPr id="1038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862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1984</a:t>
            </a:r>
          </a:p>
        </p:txBody>
      </p:sp>
      <p:sp>
        <p:nvSpPr>
          <p:cNvPr id="1039" name="Line 1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4343400" y="6122988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0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239000" y="1370013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“BEAM”</a:t>
            </a:r>
          </a:p>
        </p:txBody>
      </p:sp>
      <p:sp>
        <p:nvSpPr>
          <p:cNvPr id="1041" name="Text Box 2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810250" y="1416050"/>
            <a:ext cx="1333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Mark Tilden</a:t>
            </a:r>
          </a:p>
        </p:txBody>
      </p:sp>
      <p:sp>
        <p:nvSpPr>
          <p:cNvPr id="1042" name="Text Box 23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276600" y="2971800"/>
            <a:ext cx="297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dirty="0">
                <a:latin typeface="Arial" pitchFamily="-106" charset="0"/>
                <a:ea typeface="Arial" pitchFamily="-106" charset="0"/>
              </a:rPr>
              <a:t>“light-headed”  behavior</a:t>
            </a:r>
          </a:p>
        </p:txBody>
      </p:sp>
      <p:sp>
        <p:nvSpPr>
          <p:cNvPr id="1043" name="Rectangle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986713" y="6477000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stateless...</a:t>
            </a:r>
          </a:p>
        </p:txBody>
      </p:sp>
      <p:sp>
        <p:nvSpPr>
          <p:cNvPr id="1044" name="Rectangle 2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314700" y="3733800"/>
            <a:ext cx="2697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900" b="0" dirty="0">
                <a:latin typeface="Arial" pitchFamily="-106" charset="0"/>
                <a:ea typeface="Arial" pitchFamily="-106" charset="0"/>
              </a:rPr>
              <a:t>http://</a:t>
            </a:r>
            <a:r>
              <a:rPr lang="en-US" sz="900" b="0" dirty="0" err="1">
                <a:latin typeface="Arial" pitchFamily="-106" charset="0"/>
                <a:ea typeface="Arial" pitchFamily="-106" charset="0"/>
              </a:rPr>
              <a:t>people.cs.uchicago.edu/~wiseman/vehicles</a:t>
            </a:r>
            <a:r>
              <a:rPr lang="en-US" sz="900" b="0" dirty="0">
                <a:latin typeface="Arial" pitchFamily="-106" charset="0"/>
                <a:ea typeface="Arial" pitchFamily="-106" charset="0"/>
              </a:rPr>
              <a:t>/</a:t>
            </a:r>
          </a:p>
        </p:txBody>
      </p:sp>
      <p:sp>
        <p:nvSpPr>
          <p:cNvPr id="1045" name="Text Box 2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6294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1989-</a:t>
            </a:r>
          </a:p>
        </p:txBody>
      </p:sp>
      <p:sp>
        <p:nvSpPr>
          <p:cNvPr id="1046" name="Line 28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7010400" y="61214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7" name="Text Box 30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492500" y="1416050"/>
            <a:ext cx="2222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Valentino Braitenberg</a:t>
            </a:r>
          </a:p>
        </p:txBody>
      </p:sp>
      <p:sp>
        <p:nvSpPr>
          <p:cNvPr id="1048" name="Text Box 3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400800" y="4968875"/>
            <a:ext cx="2438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solidFill>
                  <a:schemeClr val="accent2"/>
                </a:solidFill>
                <a:latin typeface="Arial" pitchFamily="-106" charset="0"/>
                <a:ea typeface="Arial" pitchFamily="-106" charset="0"/>
              </a:rPr>
              <a:t>robot made from Playstation pieces…!</a:t>
            </a:r>
          </a:p>
        </p:txBody>
      </p:sp>
      <p:sp>
        <p:nvSpPr>
          <p:cNvPr id="1049" name="Rectangle 3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248400" y="4713288"/>
            <a:ext cx="27654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90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http://haroldsbeambugs.solarbotics.net/mercury.htm</a:t>
            </a:r>
          </a:p>
        </p:txBody>
      </p:sp>
      <p:sp>
        <p:nvSpPr>
          <p:cNvPr id="1050" name="Text Box 35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715000" y="1676400"/>
            <a:ext cx="2057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commercial products…</a:t>
            </a:r>
          </a:p>
        </p:txBody>
      </p:sp>
      <p:pic>
        <p:nvPicPr>
          <p:cNvPr id="1051" name="Picture 36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24600" y="26670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Ink 37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4259263" y="4160838"/>
            <a:ext cx="952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" y="0"/>
              </a:cxn>
            </a:cxnLst>
            <a:rect l="0" t="0" r="r" b="b"/>
            <a:pathLst>
              <a:path w="26" h="1" extrusionOk="0">
                <a:moveTo>
                  <a:pt x="0" y="0"/>
                </a:moveTo>
                <a:cubicBezTo>
                  <a:pt x="8" y="0"/>
                  <a:pt x="17" y="0"/>
                  <a:pt x="25" y="0"/>
                </a:cubicBezTo>
              </a:path>
            </a:pathLst>
          </a:custGeom>
          <a:noFill/>
          <a:ln w="19050" cap="rnd">
            <a:solidFill>
              <a:srgbClr val="80008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Status reports</a:t>
            </a:r>
          </a:p>
          <a:p>
            <a:r>
              <a:rPr lang="en-US" dirty="0" smtClean="0"/>
              <a:t>Assignment 5 graded</a:t>
            </a:r>
          </a:p>
          <a:p>
            <a:r>
              <a:rPr lang="en-US" dirty="0" smtClean="0"/>
              <a:t>Exam #2 on Wednesday in class</a:t>
            </a:r>
          </a:p>
          <a:p>
            <a:r>
              <a:rPr lang="en-US" dirty="0" smtClean="0"/>
              <a:t>Paper draft (</a:t>
            </a:r>
            <a:r>
              <a:rPr lang="en-US" dirty="0" err="1" smtClean="0"/>
              <a:t>e</a:t>
            </a:r>
            <a:r>
              <a:rPr lang="en-US" dirty="0" smtClean="0"/>
              <a:t>-mailed) next Tuesday</a:t>
            </a:r>
          </a:p>
          <a:p>
            <a:endParaRPr lang="en-US" dirty="0" smtClean="0"/>
          </a:p>
          <a:p>
            <a:r>
              <a:rPr lang="en-US" dirty="0" smtClean="0"/>
              <a:t>CS lunch tomorrow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Architecture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0523" name="Rectangle 4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0524" name="Rectangle 5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2048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3716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much</a:t>
            </a:r>
            <a:r>
              <a:rPr lang="en-US" b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/ </a:t>
            </a: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do we represent the world internally ?</a:t>
            </a:r>
          </a:p>
        </p:txBody>
      </p:sp>
      <p:sp>
        <p:nvSpPr>
          <p:cNvPr id="20485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6863" y="44196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Task-specific</a:t>
            </a:r>
          </a:p>
        </p:txBody>
      </p:sp>
      <p:sp>
        <p:nvSpPr>
          <p:cNvPr id="20486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6863" y="3233738"/>
            <a:ext cx="33528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Not at all</a:t>
            </a:r>
          </a:p>
        </p:txBody>
      </p:sp>
      <p:sp>
        <p:nvSpPr>
          <p:cNvPr id="20487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800" y="19812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As much as possible!</a:t>
            </a:r>
          </a:p>
        </p:txBody>
      </p:sp>
      <p:sp>
        <p:nvSpPr>
          <p:cNvPr id="20488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9600" y="1981200"/>
            <a:ext cx="7010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9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0600" y="3886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Reactive paradigm</a:t>
            </a:r>
          </a:p>
        </p:txBody>
      </p:sp>
      <p:sp>
        <p:nvSpPr>
          <p:cNvPr id="20490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0600" y="2590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SPA paradigm</a:t>
            </a:r>
          </a:p>
        </p:txBody>
      </p:sp>
      <p:sp>
        <p:nvSpPr>
          <p:cNvPr id="20491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46538" y="4816475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 paradigm</a:t>
            </a:r>
          </a:p>
        </p:txBody>
      </p:sp>
      <p:sp>
        <p:nvSpPr>
          <p:cNvPr id="20492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046538" y="5097463"/>
            <a:ext cx="2362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Potential Fields</a:t>
            </a:r>
          </a:p>
        </p:txBody>
      </p:sp>
      <p:sp>
        <p:nvSpPr>
          <p:cNvPr id="20493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2000" y="4916488"/>
            <a:ext cx="320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990099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Behavior-based architecture</a:t>
            </a:r>
          </a:p>
        </p:txBody>
      </p:sp>
      <p:sp>
        <p:nvSpPr>
          <p:cNvPr id="20494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6863" y="57404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As much as </a:t>
            </a:r>
            <a:r>
              <a:rPr lang="en-US" b="0" i="1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possible</a:t>
            </a:r>
            <a:r>
              <a:rPr lang="en-US" b="0">
                <a:solidFill>
                  <a:schemeClr val="accent2"/>
                </a:solidFill>
                <a:latin typeface="Comic Sans MS" pitchFamily="-106" charset="0"/>
                <a:ea typeface="Arial" pitchFamily="-106" charset="0"/>
              </a:rPr>
              <a:t>.</a:t>
            </a:r>
          </a:p>
        </p:txBody>
      </p:sp>
      <p:sp>
        <p:nvSpPr>
          <p:cNvPr id="20495" name="Text Box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0600" y="62626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Hybrid approaches</a:t>
            </a:r>
          </a:p>
        </p:txBody>
      </p:sp>
      <p:grpSp>
        <p:nvGrpSpPr>
          <p:cNvPr id="3" name="Group 18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4343400" y="2301875"/>
            <a:ext cx="914400" cy="457200"/>
            <a:chOff x="2832" y="1720"/>
            <a:chExt cx="576" cy="288"/>
          </a:xfrm>
        </p:grpSpPr>
        <p:sp>
          <p:nvSpPr>
            <p:cNvPr id="20521" name="Rectangle 19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0522" name="Text Box 20"/>
            <p:cNvSpPr txBox="1"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715000" y="2301875"/>
            <a:ext cx="914400" cy="457200"/>
            <a:chOff x="3504" y="1720"/>
            <a:chExt cx="576" cy="288"/>
          </a:xfrm>
        </p:grpSpPr>
        <p:sp>
          <p:nvSpPr>
            <p:cNvPr id="20519" name="Rectangle 22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3504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0520" name="Text Box 23"/>
            <p:cNvSpPr txBox="1"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581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plan</a:t>
              </a:r>
            </a:p>
          </p:txBody>
        </p:sp>
      </p:grpSp>
      <p:grpSp>
        <p:nvGrpSpPr>
          <p:cNvPr id="5" name="Group 24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7086600" y="2301875"/>
            <a:ext cx="914400" cy="457200"/>
            <a:chOff x="4176" y="1720"/>
            <a:chExt cx="576" cy="288"/>
          </a:xfrm>
        </p:grpSpPr>
        <p:sp>
          <p:nvSpPr>
            <p:cNvPr id="20517" name="Rectangle 25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0518" name="Text Box 26"/>
            <p:cNvSpPr txBox="1"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grpSp>
        <p:nvGrpSpPr>
          <p:cNvPr id="6" name="Group 27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4876800" y="3597275"/>
            <a:ext cx="914400" cy="457200"/>
            <a:chOff x="2832" y="1720"/>
            <a:chExt cx="576" cy="288"/>
          </a:xfrm>
        </p:grpSpPr>
        <p:sp>
          <p:nvSpPr>
            <p:cNvPr id="20515" name="Rectangle 28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0516" name="Text Box 29"/>
            <p:cNvSpPr txBox="1"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7" name="Group 30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6553200" y="3597275"/>
            <a:ext cx="914400" cy="457200"/>
            <a:chOff x="4176" y="1720"/>
            <a:chExt cx="576" cy="288"/>
          </a:xfrm>
        </p:grpSpPr>
        <p:sp>
          <p:nvSpPr>
            <p:cNvPr id="20513" name="Rectangle 31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0514" name="Text Box 32"/>
            <p:cNvSpPr txBox="1"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sp>
        <p:nvSpPr>
          <p:cNvPr id="20501" name="Rectangle 3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705600" y="48228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different ways of composing behaviors</a:t>
            </a:r>
          </a:p>
        </p:txBody>
      </p:sp>
      <p:sp>
        <p:nvSpPr>
          <p:cNvPr id="20502" name="AutoShape 34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630988" y="4805363"/>
            <a:ext cx="142875" cy="635000"/>
          </a:xfrm>
          <a:prstGeom prst="rightBrace">
            <a:avLst>
              <a:gd name="adj1" fmla="val 37037"/>
              <a:gd name="adj2" fmla="val 50000"/>
            </a:avLst>
          </a:prstGeom>
          <a:noFill/>
          <a:ln w="28575">
            <a:solidFill>
              <a:srgbClr val="0066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ea typeface="Arial" pitchFamily="-106" charset="0"/>
            </a:endParaRPr>
          </a:p>
        </p:txBody>
      </p:sp>
      <p:sp>
        <p:nvSpPr>
          <p:cNvPr id="20503" name="Line 44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779463" y="3243263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4" name="Line 45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779463" y="4459288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5" name="Line 4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779463" y="5607050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6" name="Line 47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5299075" y="2530475"/>
            <a:ext cx="388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7" name="Line 48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6670675" y="2530475"/>
            <a:ext cx="365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8" name="Freeform 49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3987800" y="2513013"/>
            <a:ext cx="4318000" cy="365125"/>
          </a:xfrm>
          <a:custGeom>
            <a:avLst/>
            <a:gdLst>
              <a:gd name="T0" fmla="*/ 2147483647 w 2720"/>
              <a:gd name="T1" fmla="*/ 2147483647 h 230"/>
              <a:gd name="T2" fmla="*/ 2147483647 w 2720"/>
              <a:gd name="T3" fmla="*/ 2147483647 h 230"/>
              <a:gd name="T4" fmla="*/ 2147483647 w 2720"/>
              <a:gd name="T5" fmla="*/ 2147483647 h 230"/>
              <a:gd name="T6" fmla="*/ 0 w 2720"/>
              <a:gd name="T7" fmla="*/ 2147483647 h 230"/>
              <a:gd name="T8" fmla="*/ 0 w 2720"/>
              <a:gd name="T9" fmla="*/ 0 h 230"/>
              <a:gd name="T10" fmla="*/ 2147483647 w 2720"/>
              <a:gd name="T11" fmla="*/ 0 h 2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20"/>
              <a:gd name="T19" fmla="*/ 0 h 230"/>
              <a:gd name="T20" fmla="*/ 2720 w 2720"/>
              <a:gd name="T21" fmla="*/ 230 h 2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20" h="230">
                <a:moveTo>
                  <a:pt x="2555" y="6"/>
                </a:moveTo>
                <a:lnTo>
                  <a:pt x="2720" y="6"/>
                </a:lnTo>
                <a:lnTo>
                  <a:pt x="2720" y="230"/>
                </a:lnTo>
                <a:lnTo>
                  <a:pt x="0" y="230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9" name="Line 50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5842000" y="3825875"/>
            <a:ext cx="642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0" name="Line 51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 flipV="1">
            <a:off x="3725863" y="4995863"/>
            <a:ext cx="381000" cy="109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1" name="Line 52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>
            <a:off x="3725863" y="5156200"/>
            <a:ext cx="381000" cy="128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12" name="Text Box 55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4495800" y="4114800"/>
            <a:ext cx="3200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latin typeface="Comic Sans MS" pitchFamily="-106" charset="0"/>
                <a:ea typeface="Arial" pitchFamily="-106" charset="0"/>
              </a:rPr>
              <a:t>stimulus – response == "behavior"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>
              <a:ea typeface="Arial" pitchFamily="-106" charset="0"/>
            </a:endParaRP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1544" name="Rectangle 4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1545" name="Rectangle 5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sp>
        <p:nvSpPr>
          <p:cNvPr id="21508" name="Line 8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066800" y="6248400"/>
            <a:ext cx="708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9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29600" y="5686425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21510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7663" y="5676900"/>
            <a:ext cx="685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...</a:t>
            </a:r>
          </a:p>
        </p:txBody>
      </p:sp>
      <p:sp>
        <p:nvSpPr>
          <p:cNvPr id="21511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6019800" y="614045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2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62600" y="63246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1985</a:t>
            </a:r>
          </a:p>
        </p:txBody>
      </p:sp>
      <p:pic>
        <p:nvPicPr>
          <p:cNvPr id="21513" name="Picture 1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42"/>
          <a:srcRect/>
          <a:stretch>
            <a:fillRect/>
          </a:stretch>
        </p:blipFill>
        <p:spPr bwMode="auto">
          <a:xfrm>
            <a:off x="5105400" y="4267200"/>
            <a:ext cx="2667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Line 1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295400" y="5638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5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295400" y="5257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6" name="Line 1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1295400" y="4876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7" name="Line 17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1295400" y="4495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8" name="Line 18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1295400" y="4114800"/>
            <a:ext cx="266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19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600200" y="5638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avoid objects</a:t>
            </a:r>
          </a:p>
        </p:txBody>
      </p:sp>
      <p:sp>
        <p:nvSpPr>
          <p:cNvPr id="21520" name="Text Box 2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600200" y="5257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wander</a:t>
            </a:r>
          </a:p>
        </p:txBody>
      </p:sp>
      <p:sp>
        <p:nvSpPr>
          <p:cNvPr id="21521" name="Text Box 2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00200" y="4876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explore</a:t>
            </a:r>
          </a:p>
        </p:txBody>
      </p:sp>
      <p:sp>
        <p:nvSpPr>
          <p:cNvPr id="21522" name="Text Box 2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600200" y="4495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build maps</a:t>
            </a:r>
          </a:p>
        </p:txBody>
      </p:sp>
      <p:sp>
        <p:nvSpPr>
          <p:cNvPr id="21523" name="Text Box 2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600200" y="41148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identify objects</a:t>
            </a:r>
          </a:p>
        </p:txBody>
      </p:sp>
      <p:sp>
        <p:nvSpPr>
          <p:cNvPr id="21524" name="Text Box 2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295400" y="3733800"/>
            <a:ext cx="2667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  <a:ea typeface="Arial" pitchFamily="-106" charset="0"/>
              </a:rPr>
              <a:t>planning and reasoning</a:t>
            </a:r>
          </a:p>
        </p:txBody>
      </p:sp>
      <p:sp>
        <p:nvSpPr>
          <p:cNvPr id="21525" name="Text Box 2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-5400000">
            <a:off x="114300" y="46101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Skia" pitchFamily="-106" charset="0"/>
                <a:ea typeface="Arial" pitchFamily="-106" charset="0"/>
              </a:rPr>
              <a:t>SENSING</a:t>
            </a:r>
          </a:p>
        </p:txBody>
      </p:sp>
      <p:sp>
        <p:nvSpPr>
          <p:cNvPr id="21526" name="Text Box 26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-5400000">
            <a:off x="3619500" y="451485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Skia" pitchFamily="-106" charset="0"/>
                <a:ea typeface="Arial" pitchFamily="-106" charset="0"/>
              </a:rPr>
              <a:t>ACTING</a:t>
            </a:r>
          </a:p>
        </p:txBody>
      </p:sp>
      <p:sp>
        <p:nvSpPr>
          <p:cNvPr id="21527" name="Freeform 27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942975" y="5588000"/>
            <a:ext cx="604838" cy="269875"/>
          </a:xfrm>
          <a:custGeom>
            <a:avLst/>
            <a:gdLst>
              <a:gd name="T0" fmla="*/ 2147483647 w 381"/>
              <a:gd name="T1" fmla="*/ 0 h 170"/>
              <a:gd name="T2" fmla="*/ 2147483647 w 381"/>
              <a:gd name="T3" fmla="*/ 2147483647 h 170"/>
              <a:gd name="T4" fmla="*/ 2147483647 w 381"/>
              <a:gd name="T5" fmla="*/ 2147483647 h 170"/>
              <a:gd name="T6" fmla="*/ 2147483647 w 381"/>
              <a:gd name="T7" fmla="*/ 2147483647 h 170"/>
              <a:gd name="T8" fmla="*/ 2147483647 w 381"/>
              <a:gd name="T9" fmla="*/ 2147483647 h 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1"/>
              <a:gd name="T16" fmla="*/ 0 h 170"/>
              <a:gd name="T17" fmla="*/ 381 w 381"/>
              <a:gd name="T18" fmla="*/ 170 h 1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1" h="170">
                <a:moveTo>
                  <a:pt x="11" y="0"/>
                </a:moveTo>
                <a:cubicBezTo>
                  <a:pt x="8" y="20"/>
                  <a:pt x="0" y="54"/>
                  <a:pt x="11" y="75"/>
                </a:cubicBezTo>
                <a:cubicBezTo>
                  <a:pt x="14" y="82"/>
                  <a:pt x="24" y="84"/>
                  <a:pt x="31" y="90"/>
                </a:cubicBezTo>
                <a:cubicBezTo>
                  <a:pt x="39" y="97"/>
                  <a:pt x="68" y="130"/>
                  <a:pt x="81" y="135"/>
                </a:cubicBezTo>
                <a:cubicBezTo>
                  <a:pt x="174" y="170"/>
                  <a:pt x="280" y="145"/>
                  <a:pt x="381" y="145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28" name="Freeform 28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3619500" y="5572125"/>
            <a:ext cx="738188" cy="292100"/>
          </a:xfrm>
          <a:custGeom>
            <a:avLst/>
            <a:gdLst>
              <a:gd name="T0" fmla="*/ 0 w 465"/>
              <a:gd name="T1" fmla="*/ 2147483647 h 184"/>
              <a:gd name="T2" fmla="*/ 2147483647 w 465"/>
              <a:gd name="T3" fmla="*/ 2147483647 h 184"/>
              <a:gd name="T4" fmla="*/ 2147483647 w 465"/>
              <a:gd name="T5" fmla="*/ 2147483647 h 184"/>
              <a:gd name="T6" fmla="*/ 2147483647 w 465"/>
              <a:gd name="T7" fmla="*/ 0 h 184"/>
              <a:gd name="T8" fmla="*/ 0 60000 65536"/>
              <a:gd name="T9" fmla="*/ 0 60000 65536"/>
              <a:gd name="T10" fmla="*/ 0 60000 65536"/>
              <a:gd name="T11" fmla="*/ 0 60000 65536"/>
              <a:gd name="T12" fmla="*/ 0 w 465"/>
              <a:gd name="T13" fmla="*/ 0 h 184"/>
              <a:gd name="T14" fmla="*/ 465 w 465"/>
              <a:gd name="T15" fmla="*/ 184 h 1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65" h="184">
                <a:moveTo>
                  <a:pt x="0" y="170"/>
                </a:moveTo>
                <a:cubicBezTo>
                  <a:pt x="132" y="174"/>
                  <a:pt x="231" y="184"/>
                  <a:pt x="370" y="155"/>
                </a:cubicBezTo>
                <a:cubicBezTo>
                  <a:pt x="395" y="149"/>
                  <a:pt x="410" y="118"/>
                  <a:pt x="435" y="110"/>
                </a:cubicBezTo>
                <a:cubicBezTo>
                  <a:pt x="457" y="75"/>
                  <a:pt x="465" y="41"/>
                  <a:pt x="465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29" name="Text Box 29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840663" y="5570538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Genghis</a:t>
            </a:r>
          </a:p>
        </p:txBody>
      </p:sp>
      <p:sp>
        <p:nvSpPr>
          <p:cNvPr id="21530" name="Text Box 43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33400" y="2286000"/>
            <a:ext cx="41735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i="1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“Vertical” </a:t>
            </a:r>
            <a:r>
              <a:rPr lang="en-US" sz="2800" b="0" i="1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task decomposition</a:t>
            </a:r>
            <a:endParaRPr lang="en-US" sz="2800" b="0">
              <a:solidFill>
                <a:schemeClr val="accent2"/>
              </a:solidFill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grpSp>
        <p:nvGrpSpPr>
          <p:cNvPr id="3" name="Group 50"/>
          <p:cNvGrpSpPr>
            <a:grpSpLocks/>
          </p:cNvGrpSpPr>
          <p:nvPr>
            <p:custDataLst>
              <p:tags r:id="rId26"/>
            </p:custDataLst>
          </p:nvPr>
        </p:nvGrpSpPr>
        <p:grpSpPr bwMode="auto">
          <a:xfrm>
            <a:off x="6488113" y="1447800"/>
            <a:ext cx="914400" cy="457200"/>
            <a:chOff x="2832" y="1720"/>
            <a:chExt cx="576" cy="288"/>
          </a:xfrm>
        </p:grpSpPr>
        <p:sp>
          <p:nvSpPr>
            <p:cNvPr id="21542" name="Rectangle 51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1543" name="Text Box 52"/>
            <p:cNvSpPr txBox="1"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sense</a:t>
              </a:r>
            </a:p>
          </p:txBody>
        </p:sp>
      </p:grpSp>
      <p:grpSp>
        <p:nvGrpSpPr>
          <p:cNvPr id="4" name="Group 53"/>
          <p:cNvGrpSpPr>
            <a:grpSpLocks/>
          </p:cNvGrpSpPr>
          <p:nvPr>
            <p:custDataLst>
              <p:tags r:id="rId27"/>
            </p:custDataLst>
          </p:nvPr>
        </p:nvGrpSpPr>
        <p:grpSpPr bwMode="auto">
          <a:xfrm>
            <a:off x="7924800" y="1447800"/>
            <a:ext cx="914400" cy="457200"/>
            <a:chOff x="4176" y="1720"/>
            <a:chExt cx="576" cy="288"/>
          </a:xfrm>
        </p:grpSpPr>
        <p:sp>
          <p:nvSpPr>
            <p:cNvPr id="21540" name="Rectangle 54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21541" name="Text Box 55"/>
            <p:cNvSpPr txBox="1"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  <a:ea typeface="Arial" pitchFamily="-106" charset="0"/>
                </a:rPr>
                <a:t>act</a:t>
              </a:r>
            </a:p>
          </p:txBody>
        </p:sp>
      </p:grpSp>
      <p:sp>
        <p:nvSpPr>
          <p:cNvPr id="21533" name="Line 56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7453313" y="1676400"/>
            <a:ext cx="406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34" name="Rectangle 57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248400" y="3063875"/>
            <a:ext cx="2743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0">
                <a:solidFill>
                  <a:srgbClr val="006600"/>
                </a:solidFill>
                <a:latin typeface="Comic Sans MS" pitchFamily="-106" charset="0"/>
                <a:ea typeface="Arial" pitchFamily="-106" charset="0"/>
              </a:rPr>
              <a:t>little explicit deliberation except through system state</a:t>
            </a:r>
          </a:p>
        </p:txBody>
      </p:sp>
      <p:sp>
        <p:nvSpPr>
          <p:cNvPr id="21535" name="Text Box 6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1905000" y="228600"/>
            <a:ext cx="5562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Behavior-based control</a:t>
            </a:r>
          </a:p>
        </p:txBody>
      </p:sp>
      <p:sp>
        <p:nvSpPr>
          <p:cNvPr id="21536" name="Text Box 43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304800" y="1447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</a:t>
            </a:r>
            <a:endParaRPr lang="en-US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sp>
        <p:nvSpPr>
          <p:cNvPr id="21537" name="Rectangle 44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1828800" y="1355725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 direct mapping of sensory inputs to a pattern of task-specific motor actions</a:t>
            </a:r>
          </a:p>
        </p:txBody>
      </p:sp>
      <p:sp>
        <p:nvSpPr>
          <p:cNvPr id="21538" name="Rectangle 53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7050088" y="2019300"/>
            <a:ext cx="1193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extinguish</a:t>
            </a:r>
          </a:p>
          <a:p>
            <a:pPr algn="ctr"/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approach</a:t>
            </a:r>
          </a:p>
          <a:p>
            <a:pPr algn="ctr"/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wander</a:t>
            </a:r>
          </a:p>
        </p:txBody>
      </p:sp>
      <p:sp>
        <p:nvSpPr>
          <p:cNvPr id="21539" name="Line 56"/>
          <p:cNvSpPr>
            <a:spLocks noChangeShapeType="1"/>
          </p:cNvSpPr>
          <p:nvPr>
            <p:custDataLst>
              <p:tags r:id="rId34"/>
            </p:custDataLst>
          </p:nvPr>
        </p:nvSpPr>
        <p:spPr bwMode="auto">
          <a:xfrm>
            <a:off x="8382000" y="25146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6632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33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628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3716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Subsumption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builds intelligence incrementally in layers</a:t>
            </a:r>
          </a:p>
        </p:txBody>
      </p:sp>
      <p:sp>
        <p:nvSpPr>
          <p:cNvPr id="2662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62800" y="5010150"/>
            <a:ext cx="1447800" cy="536575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runaway behavior</a:t>
            </a:r>
          </a:p>
        </p:txBody>
      </p:sp>
      <p:pic>
        <p:nvPicPr>
          <p:cNvPr id="26630" name="Picture 8" descr="layer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990600" y="3048000"/>
            <a:ext cx="5619750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54850" y="3276600"/>
            <a:ext cx="1676400" cy="323850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wander behavior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7656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57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65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3716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Where would a light-seeking behavior/layer connect?</a:t>
            </a:r>
          </a:p>
        </p:txBody>
      </p:sp>
      <p:sp>
        <p:nvSpPr>
          <p:cNvPr id="2765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62800" y="5010150"/>
            <a:ext cx="1447800" cy="536575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runaway behavior</a:t>
            </a:r>
          </a:p>
        </p:txBody>
      </p:sp>
      <p:pic>
        <p:nvPicPr>
          <p:cNvPr id="27654" name="Picture 8" descr="layer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990600" y="3048000"/>
            <a:ext cx="5619750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54850" y="3276600"/>
            <a:ext cx="1676400" cy="323850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wander behavior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28692" name="Rectangle 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93" name="Rectangle 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67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3716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Where would a light-seeking behavior/layer connect?</a:t>
            </a:r>
          </a:p>
        </p:txBody>
      </p:sp>
      <p:sp>
        <p:nvSpPr>
          <p:cNvPr id="2867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62800" y="5010150"/>
            <a:ext cx="1447800" cy="536575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runaway behavior</a:t>
            </a:r>
          </a:p>
        </p:txBody>
      </p:sp>
      <p:pic>
        <p:nvPicPr>
          <p:cNvPr id="28678" name="Picture 8" descr="layer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2"/>
          <a:srcRect/>
          <a:stretch>
            <a:fillRect/>
          </a:stretch>
        </p:blipFill>
        <p:spPr bwMode="auto">
          <a:xfrm>
            <a:off x="990600" y="3048000"/>
            <a:ext cx="5619750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54850" y="3276600"/>
            <a:ext cx="1676400" cy="323850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wander behavior</a:t>
            </a:r>
          </a:p>
        </p:txBody>
      </p:sp>
      <p:sp>
        <p:nvSpPr>
          <p:cNvPr id="28680" name="Oval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113088" y="3025775"/>
            <a:ext cx="381000" cy="403225"/>
          </a:xfrm>
          <a:prstGeom prst="ellipse">
            <a:avLst/>
          </a:prstGeom>
          <a:solidFill>
            <a:srgbClr val="FFFF66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/>
              <a:t>S</a:t>
            </a:r>
          </a:p>
        </p:txBody>
      </p:sp>
      <p:sp>
        <p:nvSpPr>
          <p:cNvPr id="28681" name="Rectangle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981200" y="2133600"/>
            <a:ext cx="990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2" name="Line 1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990600" y="2895600"/>
            <a:ext cx="5562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3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981200" y="216535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Arial" pitchFamily="-106" charset="0"/>
              </a:rPr>
              <a:t>Closest Light</a:t>
            </a:r>
          </a:p>
        </p:txBody>
      </p:sp>
      <p:sp>
        <p:nvSpPr>
          <p:cNvPr id="28684" name="Freeform 14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2971800" y="2438400"/>
            <a:ext cx="315913" cy="533400"/>
          </a:xfrm>
          <a:custGeom>
            <a:avLst/>
            <a:gdLst>
              <a:gd name="T0" fmla="*/ 0 w 144"/>
              <a:gd name="T1" fmla="*/ 0 h 336"/>
              <a:gd name="T2" fmla="*/ 2147483647 w 144"/>
              <a:gd name="T3" fmla="*/ 0 h 336"/>
              <a:gd name="T4" fmla="*/ 2147483647 w 144"/>
              <a:gd name="T5" fmla="*/ 2147483647 h 336"/>
              <a:gd name="T6" fmla="*/ 0 60000 65536"/>
              <a:gd name="T7" fmla="*/ 0 60000 65536"/>
              <a:gd name="T8" fmla="*/ 0 60000 65536"/>
              <a:gd name="T9" fmla="*/ 0 w 144"/>
              <a:gd name="T10" fmla="*/ 0 h 336"/>
              <a:gd name="T11" fmla="*/ 144 w 144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336">
                <a:moveTo>
                  <a:pt x="0" y="0"/>
                </a:moveTo>
                <a:lnTo>
                  <a:pt x="144" y="0"/>
                </a:lnTo>
                <a:lnTo>
                  <a:pt x="144" y="336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5" name="Rectangle 17" descr="Wide upward diagonal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7200" y="2133600"/>
            <a:ext cx="990600" cy="533400"/>
          </a:xfrm>
          <a:prstGeom prst="rect">
            <a:avLst/>
          </a:prstGeom>
          <a:pattFill prst="wdUpDiag">
            <a:fgClr>
              <a:schemeClr val="folHlink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6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09600" y="2286000"/>
            <a:ext cx="6413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CC0000"/>
                </a:solidFill>
                <a:latin typeface="Arial" pitchFamily="-106" charset="0"/>
              </a:rPr>
              <a:t>LIGHT</a:t>
            </a:r>
          </a:p>
        </p:txBody>
      </p:sp>
      <p:sp>
        <p:nvSpPr>
          <p:cNvPr id="28687" name="Rectangle 19" descr="Wide upward diagonal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5613" y="3067050"/>
            <a:ext cx="990600" cy="533400"/>
          </a:xfrm>
          <a:prstGeom prst="rect">
            <a:avLst/>
          </a:prstGeom>
          <a:pattFill prst="wdUpDiag">
            <a:fgClr>
              <a:schemeClr val="folHlink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88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87375" y="3211513"/>
            <a:ext cx="7350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rgbClr val="CC0000"/>
                </a:solidFill>
                <a:latin typeface="Arial" pitchFamily="-106" charset="0"/>
              </a:rPr>
              <a:t>SONAR</a:t>
            </a:r>
          </a:p>
        </p:txBody>
      </p:sp>
      <p:sp>
        <p:nvSpPr>
          <p:cNvPr id="28689" name="Line 21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1447800" y="3352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90" name="Text Box 2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281863" y="2190750"/>
            <a:ext cx="1176337" cy="323850"/>
          </a:xfrm>
          <a:prstGeom prst="rect">
            <a:avLst/>
          </a:prstGeom>
          <a:noFill/>
          <a:ln w="19050">
            <a:solidFill>
              <a:srgbClr val="0066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phototaxis</a:t>
            </a:r>
          </a:p>
        </p:txBody>
      </p:sp>
      <p:sp>
        <p:nvSpPr>
          <p:cNvPr id="28691" name="Line 25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1447800" y="2438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8000" y="266700"/>
            <a:ext cx="426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 - Limits</a:t>
            </a:r>
          </a:p>
        </p:txBody>
      </p:sp>
      <p:pic>
        <p:nvPicPr>
          <p:cNvPr id="30723" name="Picture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58750" y="2940050"/>
            <a:ext cx="8896350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606425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Success of behavior-based systems depends on how well-tuned they are to their environment. This is a huge strength, but it's also a weakness …</a:t>
            </a:r>
          </a:p>
        </p:txBody>
      </p:sp>
      <p:pic>
        <p:nvPicPr>
          <p:cNvPr id="30725" name="Picture 1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5562600" y="228600"/>
            <a:ext cx="33528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99100" y="2438400"/>
            <a:ext cx="3505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>
                <a:latin typeface="Comic Sans MS" pitchFamily="-106" charset="0"/>
              </a:rPr>
              <a:t>Herbert, a soda-can-collecting robot</a:t>
            </a:r>
          </a:p>
        </p:txBody>
      </p:sp>
      <p:sp>
        <p:nvSpPr>
          <p:cNvPr id="30727" name="Text Box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90800" y="1600200"/>
            <a:ext cx="2895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i="1">
                <a:latin typeface="Comic Sans MS" pitchFamily="-106" charset="0"/>
              </a:rPr>
              <a:t>Reaching</a:t>
            </a:r>
            <a:r>
              <a:rPr lang="en-US" sz="1400">
                <a:latin typeface="Comic Sans MS" pitchFamily="-106" charset="0"/>
              </a:rPr>
              <a:t> the end of the subsumption architecture and purely reactive approaches.</a:t>
            </a:r>
          </a:p>
        </p:txBody>
      </p:sp>
      <p:grpSp>
        <p:nvGrpSpPr>
          <p:cNvPr id="2" name="Group 16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533400" y="1066800"/>
            <a:ext cx="4238625" cy="176213"/>
            <a:chOff x="295" y="1311"/>
            <a:chExt cx="5177" cy="114"/>
          </a:xfrm>
        </p:grpSpPr>
        <p:sp>
          <p:nvSpPr>
            <p:cNvPr id="30729" name="Rectangle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30" name="Rectangle 1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2286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 sz="4000" b="0"/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31757" name="Rectangle 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58" name="Rectangle 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74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71600" y="152400"/>
            <a:ext cx="6477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2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 </a:t>
            </a:r>
            <a:r>
              <a:rPr lang="en-US" sz="420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limits</a:t>
            </a:r>
            <a:r>
              <a:rPr lang="en-US" sz="42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Genghis</a:t>
            </a:r>
          </a:p>
        </p:txBody>
      </p:sp>
      <p:pic>
        <p:nvPicPr>
          <p:cNvPr id="31749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/>
          <a:srcRect r="6000"/>
          <a:stretch>
            <a:fillRect/>
          </a:stretch>
        </p:blipFill>
        <p:spPr bwMode="auto">
          <a:xfrm>
            <a:off x="228600" y="1204913"/>
            <a:ext cx="7162800" cy="555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AutoShape 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467600" y="4724400"/>
            <a:ext cx="152400" cy="18288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34300" y="5257800"/>
            <a:ext cx="1295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runaway behavior</a:t>
            </a:r>
          </a:p>
        </p:txBody>
      </p:sp>
      <p:sp>
        <p:nvSpPr>
          <p:cNvPr id="31752" name="AutoShape 10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467600" y="3770313"/>
            <a:ext cx="152400" cy="838200"/>
          </a:xfrm>
          <a:prstGeom prst="rightBrace">
            <a:avLst>
              <a:gd name="adj1" fmla="val 458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3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34300" y="3733800"/>
            <a:ext cx="1295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wander behavior</a:t>
            </a:r>
          </a:p>
        </p:txBody>
      </p:sp>
      <p:sp>
        <p:nvSpPr>
          <p:cNvPr id="31754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34300" y="2057400"/>
            <a:ext cx="1295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navigate behavior</a:t>
            </a:r>
          </a:p>
        </p:txBody>
      </p:sp>
      <p:sp>
        <p:nvSpPr>
          <p:cNvPr id="31755" name="AutoShape 13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7467600" y="1600200"/>
            <a:ext cx="152400" cy="1981200"/>
          </a:xfrm>
          <a:prstGeom prst="rightBrace">
            <a:avLst>
              <a:gd name="adj1" fmla="val 10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56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2400" y="6400800"/>
            <a:ext cx="1219200" cy="355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FSM / DFA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212725"/>
            <a:ext cx="5257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2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Unwieldy!</a:t>
            </a:r>
          </a:p>
        </p:txBody>
      </p:sp>
      <p:sp>
        <p:nvSpPr>
          <p:cNvPr id="3277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Larger example -- Genghis</a:t>
            </a:r>
          </a:p>
        </p:txBody>
      </p:sp>
      <p:sp>
        <p:nvSpPr>
          <p:cNvPr id="32772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1981200"/>
            <a:ext cx="7162800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1)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Standing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by tuning the parameters of two behaviors: 		the leg “swing” and the leg “lift”</a:t>
            </a: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2)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Simple walking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one leg at a time</a:t>
            </a: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3)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Force Balancing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via incorporated force sensors on the legs</a:t>
            </a:r>
            <a:endParaRPr lang="en-US" sz="2000" b="0" i="1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4)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Obstacle traversal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the legs should lift much higher if need be</a:t>
            </a: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5)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Anticipation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uses touch sensors (whiskers) to detect obstacles</a:t>
            </a: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6)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Pitch stabilization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uses an inclinometer to stabilize fore/aft pitch</a:t>
            </a: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7)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Prowling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uses infrared sensors to start walking when a human 	approaches</a:t>
            </a:r>
          </a:p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8) </a:t>
            </a:r>
            <a:r>
              <a:rPr lang="en-US" sz="2000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Steering</a:t>
            </a:r>
            <a:r>
              <a:rPr lang="en-US" sz="2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: uses the difference in two IR/range sensors to follow</a:t>
            </a:r>
          </a:p>
        </p:txBody>
      </p:sp>
      <p:pic>
        <p:nvPicPr>
          <p:cNvPr id="32773" name="Picture 5">
            <a:hlinkClick r:id="rId10" action="ppaction://program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6553200" y="304800"/>
            <a:ext cx="213360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5400" y="63246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57 modules </a:t>
            </a:r>
            <a:r>
              <a:rPr lang="en-US" b="0">
                <a:solidFill>
                  <a:srgbClr val="0000FF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wired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together !</a:t>
            </a:r>
          </a:p>
        </p:txBody>
      </p:sp>
      <p:grpSp>
        <p:nvGrpSpPr>
          <p:cNvPr id="2" name="Group 7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33400" y="1066800"/>
            <a:ext cx="5791200" cy="180975"/>
            <a:chOff x="295" y="1311"/>
            <a:chExt cx="5177" cy="114"/>
          </a:xfrm>
        </p:grpSpPr>
        <p:sp>
          <p:nvSpPr>
            <p:cNvPr id="32776" name="Rectangle 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7" name="Rectangle 9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Architecture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37930" name="Rectangle 4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31" name="Rectangle 5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89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3716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much</a:t>
            </a:r>
            <a:r>
              <a:rPr lang="en-US" b="0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/ </a:t>
            </a:r>
            <a:r>
              <a:rPr lang="en-US">
                <a:solidFill>
                  <a:srgbClr val="0066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do we represent the world internally ?</a:t>
            </a:r>
          </a:p>
        </p:txBody>
      </p:sp>
      <p:sp>
        <p:nvSpPr>
          <p:cNvPr id="3789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6863" y="44196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</a:rPr>
              <a:t>Task-specific</a:t>
            </a:r>
          </a:p>
        </p:txBody>
      </p:sp>
      <p:sp>
        <p:nvSpPr>
          <p:cNvPr id="3789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6863" y="3233738"/>
            <a:ext cx="33528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</a:rPr>
              <a:t>Not at all</a:t>
            </a:r>
          </a:p>
        </p:txBody>
      </p:sp>
      <p:sp>
        <p:nvSpPr>
          <p:cNvPr id="3789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4800" y="19812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</a:rPr>
              <a:t>As much as possible!</a:t>
            </a:r>
          </a:p>
        </p:txBody>
      </p:sp>
      <p:sp>
        <p:nvSpPr>
          <p:cNvPr id="37896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09600" y="1981200"/>
            <a:ext cx="7010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897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90600" y="38862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Reactive paradigm</a:t>
            </a:r>
          </a:p>
        </p:txBody>
      </p:sp>
      <p:sp>
        <p:nvSpPr>
          <p:cNvPr id="37898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90600" y="2590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SPA paradigm</a:t>
            </a:r>
          </a:p>
        </p:txBody>
      </p:sp>
      <p:sp>
        <p:nvSpPr>
          <p:cNvPr id="37899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57650" y="4811713"/>
            <a:ext cx="320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accent2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Subsumption paradigm</a:t>
            </a:r>
          </a:p>
        </p:txBody>
      </p:sp>
      <p:sp>
        <p:nvSpPr>
          <p:cNvPr id="37900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059238" y="5094288"/>
            <a:ext cx="2362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3300"/>
                </a:solidFill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Potential Fields</a:t>
            </a:r>
          </a:p>
        </p:txBody>
      </p:sp>
      <p:sp>
        <p:nvSpPr>
          <p:cNvPr id="37901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90600" y="4949825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Behavior-based architecture</a:t>
            </a:r>
          </a:p>
        </p:txBody>
      </p:sp>
      <p:sp>
        <p:nvSpPr>
          <p:cNvPr id="37902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6863" y="5740400"/>
            <a:ext cx="33528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Comic Sans MS" pitchFamily="-106" charset="0"/>
              </a:rPr>
              <a:t>As much as </a:t>
            </a:r>
            <a:r>
              <a:rPr lang="en-US" b="0" i="1">
                <a:solidFill>
                  <a:schemeClr val="accent2"/>
                </a:solidFill>
                <a:latin typeface="Comic Sans MS" pitchFamily="-106" charset="0"/>
              </a:rPr>
              <a:t>possible</a:t>
            </a:r>
            <a:r>
              <a:rPr lang="en-US" b="0">
                <a:solidFill>
                  <a:schemeClr val="accent2"/>
                </a:solidFill>
                <a:latin typeface="Comic Sans MS" pitchFamily="-106" charset="0"/>
              </a:rPr>
              <a:t>.</a:t>
            </a:r>
          </a:p>
        </p:txBody>
      </p:sp>
      <p:sp>
        <p:nvSpPr>
          <p:cNvPr id="37903" name="Text Box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0600" y="62626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Hybrid approaches</a:t>
            </a:r>
          </a:p>
        </p:txBody>
      </p:sp>
      <p:grpSp>
        <p:nvGrpSpPr>
          <p:cNvPr id="3" name="Group 18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4343400" y="2301875"/>
            <a:ext cx="914400" cy="457200"/>
            <a:chOff x="2832" y="1720"/>
            <a:chExt cx="576" cy="288"/>
          </a:xfrm>
        </p:grpSpPr>
        <p:sp>
          <p:nvSpPr>
            <p:cNvPr id="37928" name="Rectangle 19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29" name="Text Box 20"/>
            <p:cNvSpPr txBox="1"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</a:rPr>
                <a:t>sense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715000" y="2301875"/>
            <a:ext cx="914400" cy="457200"/>
            <a:chOff x="3504" y="1720"/>
            <a:chExt cx="576" cy="288"/>
          </a:xfrm>
        </p:grpSpPr>
        <p:sp>
          <p:nvSpPr>
            <p:cNvPr id="37926" name="Rectangle 22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3504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27" name="Text Box 23"/>
            <p:cNvSpPr txBox="1"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3581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</a:rPr>
                <a:t>plan</a:t>
              </a:r>
            </a:p>
          </p:txBody>
        </p:sp>
      </p:grpSp>
      <p:grpSp>
        <p:nvGrpSpPr>
          <p:cNvPr id="5" name="Group 24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7086600" y="2301875"/>
            <a:ext cx="914400" cy="457200"/>
            <a:chOff x="4176" y="1720"/>
            <a:chExt cx="576" cy="288"/>
          </a:xfrm>
        </p:grpSpPr>
        <p:sp>
          <p:nvSpPr>
            <p:cNvPr id="37924" name="Rectangle 25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25" name="Text Box 26"/>
            <p:cNvSpPr txBox="1"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</a:rPr>
                <a:t>act</a:t>
              </a:r>
            </a:p>
          </p:txBody>
        </p:sp>
      </p:grpSp>
      <p:grpSp>
        <p:nvGrpSpPr>
          <p:cNvPr id="6" name="Group 27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4876800" y="3597275"/>
            <a:ext cx="914400" cy="457200"/>
            <a:chOff x="2832" y="1720"/>
            <a:chExt cx="576" cy="288"/>
          </a:xfrm>
        </p:grpSpPr>
        <p:sp>
          <p:nvSpPr>
            <p:cNvPr id="37922" name="Rectangle 28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832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23" name="Text Box 29"/>
            <p:cNvSpPr txBox="1"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909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</a:rPr>
                <a:t>sense</a:t>
              </a:r>
            </a:p>
          </p:txBody>
        </p:sp>
      </p:grpSp>
      <p:grpSp>
        <p:nvGrpSpPr>
          <p:cNvPr id="7" name="Group 30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6553200" y="3597275"/>
            <a:ext cx="914400" cy="457200"/>
            <a:chOff x="4176" y="1720"/>
            <a:chExt cx="576" cy="288"/>
          </a:xfrm>
        </p:grpSpPr>
        <p:sp>
          <p:nvSpPr>
            <p:cNvPr id="37920" name="Rectangle 31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4176" y="1720"/>
              <a:ext cx="576" cy="288"/>
            </a:xfrm>
            <a:prstGeom prst="rect">
              <a:avLst/>
            </a:prstGeom>
            <a:noFill/>
            <a:ln w="28575">
              <a:solidFill>
                <a:srgbClr val="006600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21" name="Text Box 32"/>
            <p:cNvSpPr txBox="1"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4253" y="1757"/>
              <a:ext cx="42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0">
                  <a:solidFill>
                    <a:srgbClr val="006600"/>
                  </a:solidFill>
                  <a:latin typeface="Comic Sans MS" pitchFamily="-106" charset="0"/>
                </a:rPr>
                <a:t>act</a:t>
              </a:r>
            </a:p>
          </p:txBody>
        </p:sp>
      </p:grpSp>
      <p:sp>
        <p:nvSpPr>
          <p:cNvPr id="37909" name="Rectangle 3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629400" y="4822825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different ways of composing behaviors</a:t>
            </a:r>
          </a:p>
        </p:txBody>
      </p:sp>
      <p:sp>
        <p:nvSpPr>
          <p:cNvPr id="37910" name="AutoShape 34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554788" y="4805363"/>
            <a:ext cx="142875" cy="635000"/>
          </a:xfrm>
          <a:prstGeom prst="rightBrace">
            <a:avLst>
              <a:gd name="adj1" fmla="val 37037"/>
              <a:gd name="adj2" fmla="val 50000"/>
            </a:avLst>
          </a:prstGeom>
          <a:noFill/>
          <a:ln w="28575">
            <a:solidFill>
              <a:srgbClr val="0066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1" name="Line 44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779463" y="3243263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2" name="Line 45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779463" y="4459288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3" name="Line 46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779463" y="5607050"/>
            <a:ext cx="68230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4" name="Line 47"/>
          <p:cNvSpPr>
            <a:spLocks noChangeShapeType="1"/>
          </p:cNvSpPr>
          <p:nvPr>
            <p:custDataLst>
              <p:tags r:id="rId25"/>
            </p:custDataLst>
          </p:nvPr>
        </p:nvSpPr>
        <p:spPr bwMode="auto">
          <a:xfrm>
            <a:off x="5299075" y="2530475"/>
            <a:ext cx="388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5" name="Line 48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>
            <a:off x="6670675" y="2530475"/>
            <a:ext cx="365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6" name="Freeform 49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3987800" y="2513013"/>
            <a:ext cx="4318000" cy="365125"/>
          </a:xfrm>
          <a:custGeom>
            <a:avLst/>
            <a:gdLst>
              <a:gd name="T0" fmla="*/ 2147483647 w 2720"/>
              <a:gd name="T1" fmla="*/ 2147483647 h 230"/>
              <a:gd name="T2" fmla="*/ 2147483647 w 2720"/>
              <a:gd name="T3" fmla="*/ 2147483647 h 230"/>
              <a:gd name="T4" fmla="*/ 2147483647 w 2720"/>
              <a:gd name="T5" fmla="*/ 2147483647 h 230"/>
              <a:gd name="T6" fmla="*/ 0 w 2720"/>
              <a:gd name="T7" fmla="*/ 2147483647 h 230"/>
              <a:gd name="T8" fmla="*/ 0 w 2720"/>
              <a:gd name="T9" fmla="*/ 0 h 230"/>
              <a:gd name="T10" fmla="*/ 2147483647 w 2720"/>
              <a:gd name="T11" fmla="*/ 0 h 23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720"/>
              <a:gd name="T19" fmla="*/ 0 h 230"/>
              <a:gd name="T20" fmla="*/ 2720 w 2720"/>
              <a:gd name="T21" fmla="*/ 230 h 23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720" h="230">
                <a:moveTo>
                  <a:pt x="2555" y="6"/>
                </a:moveTo>
                <a:lnTo>
                  <a:pt x="2720" y="6"/>
                </a:lnTo>
                <a:lnTo>
                  <a:pt x="2720" y="230"/>
                </a:lnTo>
                <a:lnTo>
                  <a:pt x="0" y="230"/>
                </a:lnTo>
                <a:lnTo>
                  <a:pt x="0" y="0"/>
                </a:lnTo>
                <a:lnTo>
                  <a:pt x="203" y="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7" name="Line 50"/>
          <p:cNvSpPr>
            <a:spLocks noChangeShapeType="1"/>
          </p:cNvSpPr>
          <p:nvPr>
            <p:custDataLst>
              <p:tags r:id="rId28"/>
            </p:custDataLst>
          </p:nvPr>
        </p:nvSpPr>
        <p:spPr bwMode="auto">
          <a:xfrm>
            <a:off x="5842000" y="3825875"/>
            <a:ext cx="642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8" name="Line 51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 flipV="1">
            <a:off x="3725863" y="4995863"/>
            <a:ext cx="381000" cy="109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919" name="Line 52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>
            <a:off x="3725863" y="5156200"/>
            <a:ext cx="381000" cy="128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192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Potential Fields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7969250" cy="184150"/>
            <a:chOff x="295" y="1311"/>
            <a:chExt cx="5177" cy="114"/>
          </a:xfrm>
        </p:grpSpPr>
        <p:sp>
          <p:nvSpPr>
            <p:cNvPr id="38921" name="Rectangle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22" name="Rectangl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8916" name="Rectangle 2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417638"/>
            <a:ext cx="716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Potential fields</a:t>
            </a:r>
            <a:r>
              <a:rPr lang="en-US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compose simple behaviors by </a:t>
            </a:r>
            <a:r>
              <a:rPr lang="en-US" b="0" i="1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adding</a:t>
            </a:r>
            <a:r>
              <a:rPr lang="en-US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b="0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the </a:t>
            </a:r>
            <a:r>
              <a:rPr lang="en-US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outputs that each</a:t>
            </a:r>
            <a:r>
              <a:rPr lang="en-US" b="0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sensor/input sends the robot</a:t>
            </a:r>
            <a:endParaRPr lang="en-US" b="0" dirty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sp>
        <p:nvSpPr>
          <p:cNvPr id="38917" name="Text Box 2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00700" y="6124575"/>
            <a:ext cx="1752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</a:rPr>
              <a:t>Ron Arkin @ Georgia Tech</a:t>
            </a:r>
          </a:p>
        </p:txBody>
      </p:sp>
      <p:pic>
        <p:nvPicPr>
          <p:cNvPr id="38918" name="Picture 31" descr="arkin-peter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228600" y="3048000"/>
            <a:ext cx="53340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Rectangle 3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91200" y="3048000"/>
            <a:ext cx="3124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 sequencing process (FSM/DFA) updates the potential fields and/or decides which ones to run next…</a:t>
            </a:r>
          </a:p>
        </p:txBody>
      </p:sp>
      <p:sp>
        <p:nvSpPr>
          <p:cNvPr id="38920" name="Rectangle 3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5800" y="2184400"/>
            <a:ext cx="73152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en-US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  <a:r>
              <a:rPr lang="en-US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Individual potential fields (motor schemas) contain state</a:t>
            </a:r>
            <a:r>
              <a:rPr lang="en-US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robot?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04800" y="1066800"/>
            <a:ext cx="8597900" cy="5181600"/>
            <a:chOff x="304800" y="1066800"/>
            <a:chExt cx="8597900" cy="5181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81600" y="1066800"/>
              <a:ext cx="3721100" cy="51816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04800" y="2209800"/>
              <a:ext cx="4495800" cy="1200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 smtClean="0"/>
                <a:t>"I can't define a robot, but I know one when I see one.”</a:t>
              </a:r>
            </a:p>
            <a:p>
              <a:r>
                <a:rPr lang="en-US" sz="2400" dirty="0" smtClean="0"/>
                <a:t>--Joseph </a:t>
              </a:r>
              <a:r>
                <a:rPr lang="en-US" sz="2400" dirty="0" err="1" smtClean="0"/>
                <a:t>Engelberger</a:t>
              </a:r>
              <a:r>
                <a:rPr lang="en-US" sz="2400" dirty="0" smtClean="0"/>
                <a:t> (1966)</a:t>
              </a:r>
              <a:endParaRPr lang="en-US" sz="2400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04800" y="5172670"/>
              <a:ext cx="46482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/>
                <a:t>Justice Potter Stewart wrote in </a:t>
              </a:r>
              <a:r>
                <a:rPr lang="en-US" dirty="0" err="1" smtClean="0"/>
                <a:t>Jacobellis</a:t>
              </a:r>
              <a:r>
                <a:rPr lang="en-US" dirty="0" smtClean="0"/>
                <a:t> </a:t>
              </a:r>
              <a:r>
                <a:rPr lang="en-US" dirty="0" err="1" smtClean="0"/>
                <a:t>v</a:t>
              </a:r>
              <a:r>
                <a:rPr lang="en-US" dirty="0" smtClean="0"/>
                <a:t>. Ohio </a:t>
              </a:r>
              <a:r>
                <a:rPr lang="en-US" dirty="0" smtClean="0"/>
                <a:t>(1964), "I can't define pornography, but I know it when I see it."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54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Motor Schemas / Potential Fields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39949" name="Rectangle 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0" name="Rectangle 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9940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lum contrast="24000"/>
          </a:blip>
          <a:srcRect b="879"/>
          <a:stretch>
            <a:fillRect/>
          </a:stretch>
        </p:blipFill>
        <p:spPr bwMode="auto">
          <a:xfrm>
            <a:off x="304800" y="1779588"/>
            <a:ext cx="42862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Oval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73313" y="3767138"/>
            <a:ext cx="193675" cy="193675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9942" name="Picture 9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6">
            <a:lum contrast="18000"/>
          </a:blip>
          <a:srcRect b="3612"/>
          <a:stretch>
            <a:fillRect/>
          </a:stretch>
        </p:blipFill>
        <p:spPr bwMode="auto">
          <a:xfrm>
            <a:off x="4572000" y="1752600"/>
            <a:ext cx="4224338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Oval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945438" y="5124450"/>
            <a:ext cx="100012" cy="92075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944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53000" y="58674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Arial" pitchFamily="-106" charset="0"/>
              </a:rPr>
              <a:t>goal-seeking  </a:t>
            </a:r>
            <a:r>
              <a:rPr lang="en-US" sz="1800" b="0" u="sng">
                <a:latin typeface="Arial" pitchFamily="-106" charset="0"/>
              </a:rPr>
              <a:t>schema</a:t>
            </a:r>
            <a:endParaRPr lang="en-US" sz="1800" b="0">
              <a:latin typeface="Arial" pitchFamily="-106" charset="0"/>
            </a:endParaRPr>
          </a:p>
        </p:txBody>
      </p:sp>
      <p:sp>
        <p:nvSpPr>
          <p:cNvPr id="39945" name="Text 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5800" y="58674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Arial" pitchFamily="-106" charset="0"/>
              </a:rPr>
              <a:t>obstacle-avoiding  </a:t>
            </a:r>
            <a:r>
              <a:rPr lang="en-US" sz="1800" b="0" u="sng">
                <a:latin typeface="Arial" pitchFamily="-106" charset="0"/>
              </a:rPr>
              <a:t>schema</a:t>
            </a:r>
            <a:endParaRPr lang="en-US" sz="1800" b="0">
              <a:latin typeface="Arial" pitchFamily="-106" charset="0"/>
            </a:endParaRPr>
          </a:p>
        </p:txBody>
      </p:sp>
      <p:sp>
        <p:nvSpPr>
          <p:cNvPr id="39946" name="Rectangl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6248400"/>
            <a:ext cx="7315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0">
                <a:solidFill>
                  <a:srgbClr val="006600"/>
                </a:solidFill>
                <a:latin typeface="Comic Sans MS" pitchFamily="-106" charset="0"/>
              </a:rPr>
              <a:t>note that the complete environmental vector fields are only for visualization!</a:t>
            </a:r>
          </a:p>
        </p:txBody>
      </p:sp>
      <p:sp>
        <p:nvSpPr>
          <p:cNvPr id="39947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1000" y="1219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Direct mapping from the environment to a control signal</a:t>
            </a:r>
          </a:p>
        </p:txBody>
      </p:sp>
      <p:sp>
        <p:nvSpPr>
          <p:cNvPr id="39948" name="Rectangle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20000" y="64770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400" b="0">
                <a:solidFill>
                  <a:schemeClr val="accent2"/>
                </a:solidFill>
                <a:latin typeface="Comic Sans MS" pitchFamily="-106" charset="0"/>
              </a:rPr>
              <a:t>combine?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716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Behavior Summer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40970" name="Rectangle 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71" name="Rectangle 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40964" name="Picture 1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lum contrast="12000"/>
          </a:blip>
          <a:srcRect/>
          <a:stretch>
            <a:fillRect/>
          </a:stretch>
        </p:blipFill>
        <p:spPr bwMode="auto">
          <a:xfrm>
            <a:off x="4724400" y="2446338"/>
            <a:ext cx="4114800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1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lum contrast="12000"/>
          </a:blip>
          <a:srcRect b="1529"/>
          <a:stretch>
            <a:fillRect/>
          </a:stretch>
        </p:blipFill>
        <p:spPr bwMode="auto">
          <a:xfrm>
            <a:off x="304800" y="1447800"/>
            <a:ext cx="4187825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57150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vector sum of the avoid and goal motor schemas</a:t>
            </a:r>
          </a:p>
        </p:txBody>
      </p:sp>
      <p:sp>
        <p:nvSpPr>
          <p:cNvPr id="40967" name="Text Box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16002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path taken by a robot controlled by the resulting field</a:t>
            </a:r>
          </a:p>
        </p:txBody>
      </p:sp>
      <p:sp>
        <p:nvSpPr>
          <p:cNvPr id="40968" name="Oval 2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93938" y="3421063"/>
            <a:ext cx="193675" cy="193675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9" name="Oval 2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57600" y="4732338"/>
            <a:ext cx="100013" cy="92075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2286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Implementation details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1066800"/>
            <a:ext cx="8218488" cy="180975"/>
            <a:chOff x="295" y="1311"/>
            <a:chExt cx="5177" cy="114"/>
          </a:xfrm>
        </p:grpSpPr>
        <p:sp>
          <p:nvSpPr>
            <p:cNvPr id="41996" name="Rectangle 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  <p:sp>
          <p:nvSpPr>
            <p:cNvPr id="41997" name="Rectangle 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>
                <a:ea typeface="Arial" pitchFamily="-106" charset="0"/>
              </a:endParaRPr>
            </a:p>
          </p:txBody>
        </p:sp>
      </p:grpSp>
      <p:pic>
        <p:nvPicPr>
          <p:cNvPr id="41988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lum contrast="12000"/>
          </a:blip>
          <a:srcRect b="1529"/>
          <a:stretch>
            <a:fillRect/>
          </a:stretch>
        </p:blipFill>
        <p:spPr bwMode="auto">
          <a:xfrm>
            <a:off x="304800" y="1447800"/>
            <a:ext cx="4187825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5638800"/>
            <a:ext cx="396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solidFill>
                  <a:schemeClr val="accent2"/>
                </a:solidFill>
                <a:latin typeface="Arial" pitchFamily="-106" charset="0"/>
                <a:ea typeface="Arial" pitchFamily="-106" charset="0"/>
              </a:rPr>
              <a:t>the extent to which potential field force drops off with distance…</a:t>
            </a:r>
          </a:p>
        </p:txBody>
      </p:sp>
      <p:sp>
        <p:nvSpPr>
          <p:cNvPr id="41990" name="Oval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93938" y="3421063"/>
            <a:ext cx="193675" cy="193675"/>
          </a:xfrm>
          <a:prstGeom prst="ellipse">
            <a:avLst/>
          </a:prstGeom>
          <a:solidFill>
            <a:srgbClr val="CC0000"/>
          </a:solidFill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ea typeface="Arial" pitchFamily="-106" charset="0"/>
            </a:endParaRPr>
          </a:p>
        </p:txBody>
      </p:sp>
      <p:sp>
        <p:nvSpPr>
          <p:cNvPr id="41991" name="Oval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57600" y="4732338"/>
            <a:ext cx="100013" cy="92075"/>
          </a:xfrm>
          <a:prstGeom prst="ellipse">
            <a:avLst/>
          </a:prstGeom>
          <a:solidFill>
            <a:srgbClr val="00FF00"/>
          </a:solidFill>
          <a:ln w="9525">
            <a:solidFill>
              <a:srgbClr val="00FF00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>
              <a:ea typeface="Arial" pitchFamily="-106" charset="0"/>
            </a:endParaRPr>
          </a:p>
        </p:txBody>
      </p:sp>
      <p:pic>
        <p:nvPicPr>
          <p:cNvPr id="41992" name="Picture 1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6">
            <a:lum bright="10000" contrast="6000"/>
          </a:blip>
          <a:srcRect/>
          <a:stretch>
            <a:fillRect/>
          </a:stretch>
        </p:blipFill>
        <p:spPr bwMode="auto">
          <a:xfrm>
            <a:off x="4648200" y="1524000"/>
            <a:ext cx="3919538" cy="454660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1993" name="Freeform 1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148138" y="2132013"/>
            <a:ext cx="731837" cy="192087"/>
          </a:xfrm>
          <a:custGeom>
            <a:avLst/>
            <a:gdLst>
              <a:gd name="T0" fmla="*/ 0 w 461"/>
              <a:gd name="T1" fmla="*/ 2147483647 h 121"/>
              <a:gd name="T2" fmla="*/ 2147483647 w 461"/>
              <a:gd name="T3" fmla="*/ 0 h 121"/>
              <a:gd name="T4" fmla="*/ 0 60000 65536"/>
              <a:gd name="T5" fmla="*/ 0 60000 65536"/>
              <a:gd name="T6" fmla="*/ 0 w 461"/>
              <a:gd name="T7" fmla="*/ 0 h 121"/>
              <a:gd name="T8" fmla="*/ 461 w 461"/>
              <a:gd name="T9" fmla="*/ 121 h 1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1" h="121">
                <a:moveTo>
                  <a:pt x="0" y="121"/>
                </a:moveTo>
                <a:cubicBezTo>
                  <a:pt x="187" y="30"/>
                  <a:pt x="256" y="0"/>
                  <a:pt x="461" y="0"/>
                </a:cubicBezTo>
              </a:path>
            </a:pathLst>
          </a:custGeom>
          <a:noFill/>
          <a:ln w="190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4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00800" y="64643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0">
                <a:latin typeface="Comic Sans MS" pitchFamily="-106" charset="0"/>
                <a:ea typeface="Arial" pitchFamily="-106" charset="0"/>
              </a:rPr>
              <a:t>corridor-following schema(s)?</a:t>
            </a:r>
          </a:p>
        </p:txBody>
      </p:sp>
      <p:sp>
        <p:nvSpPr>
          <p:cNvPr id="41995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6200" y="6477000"/>
            <a:ext cx="403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>
                <a:solidFill>
                  <a:srgbClr val="990099"/>
                </a:solidFill>
                <a:latin typeface="Comic Sans MS" pitchFamily="-106" charset="0"/>
                <a:ea typeface="Arial" pitchFamily="-106" charset="0"/>
              </a:rPr>
              <a:t>what crucial assumption is being made here?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9685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Additional behavior primitives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43016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17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3012" name="Text Box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53000" y="6019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go! schema</a:t>
            </a:r>
          </a:p>
        </p:txBody>
      </p:sp>
      <p:sp>
        <p:nvSpPr>
          <p:cNvPr id="43013" name="Text Box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6019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corridor-centering schema</a:t>
            </a:r>
          </a:p>
        </p:txBody>
      </p:sp>
      <p:pic>
        <p:nvPicPr>
          <p:cNvPr id="43014" name="Picture 1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lum contrast="18000"/>
          </a:blip>
          <a:srcRect/>
          <a:stretch>
            <a:fillRect/>
          </a:stretch>
        </p:blipFill>
        <p:spPr bwMode="auto">
          <a:xfrm>
            <a:off x="304800" y="1905000"/>
            <a:ext cx="4078288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1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lum contrast="18000"/>
          </a:blip>
          <a:srcRect b="980"/>
          <a:stretch>
            <a:fillRect/>
          </a:stretch>
        </p:blipFill>
        <p:spPr bwMode="auto">
          <a:xfrm>
            <a:off x="4757738" y="1911350"/>
            <a:ext cx="4005262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 more complex task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44041" name="Rectangle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42" name="Rectangl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03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Direct mapping from the environment to a control signal</a:t>
            </a:r>
          </a:p>
        </p:txBody>
      </p:sp>
      <p:sp>
        <p:nvSpPr>
          <p:cNvPr id="4403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9150" y="6019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larger composite task</a:t>
            </a:r>
          </a:p>
        </p:txBody>
      </p:sp>
      <p:pic>
        <p:nvPicPr>
          <p:cNvPr id="44038" name="Picture 1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lum contrast="12000"/>
          </a:blip>
          <a:srcRect/>
          <a:stretch>
            <a:fillRect/>
          </a:stretch>
        </p:blipFill>
        <p:spPr bwMode="auto">
          <a:xfrm>
            <a:off x="590550" y="1981200"/>
            <a:ext cx="39052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9" name="Text Box 1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22098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solidFill>
                  <a:schemeClr val="accent2"/>
                </a:solidFill>
                <a:latin typeface="Skia" pitchFamily="-106" charset="0"/>
              </a:rPr>
              <a:t>How many individual fields are summed in this task?</a:t>
            </a:r>
          </a:p>
        </p:txBody>
      </p:sp>
      <p:sp>
        <p:nvSpPr>
          <p:cNvPr id="44040" name="Text Box 1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53000" y="52720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solidFill>
                  <a:schemeClr val="accent2"/>
                </a:solidFill>
                <a:latin typeface="Skia" pitchFamily="-106" charset="0"/>
              </a:rPr>
              <a:t>Not necessarily all at one time!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Local minima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45064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65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06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 potential-field-based system can get stuck!</a:t>
            </a:r>
          </a:p>
        </p:txBody>
      </p:sp>
      <p:sp>
        <p:nvSpPr>
          <p:cNvPr id="4506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6019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the problem</a:t>
            </a:r>
          </a:p>
        </p:txBody>
      </p:sp>
      <p:sp>
        <p:nvSpPr>
          <p:cNvPr id="4506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3000" y="60340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a solution?</a:t>
            </a:r>
          </a:p>
        </p:txBody>
      </p:sp>
      <p:pic>
        <p:nvPicPr>
          <p:cNvPr id="45063" name="Picture 1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>
            <a:lum contrast="18000"/>
          </a:blip>
          <a:srcRect/>
          <a:stretch>
            <a:fillRect/>
          </a:stretch>
        </p:blipFill>
        <p:spPr bwMode="auto">
          <a:xfrm>
            <a:off x="236538" y="1828800"/>
            <a:ext cx="4170362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" y="19685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0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“Potential fields</a:t>
            </a:r>
            <a:r>
              <a:rPr lang="en-US" sz="36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…</a:t>
            </a:r>
          </a:p>
        </p:txBody>
      </p:sp>
      <p:sp>
        <p:nvSpPr>
          <p:cNvPr id="46083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990600"/>
            <a:ext cx="5486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Why is the “local minimum” problem, as illustrated to the right, </a:t>
            </a:r>
            <a:r>
              <a:rPr lang="en-US" sz="2000" i="1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not</a:t>
            </a: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likely to actually cause a robot to get stuck in practice?</a:t>
            </a:r>
          </a:p>
        </p:txBody>
      </p:sp>
      <p:sp>
        <p:nvSpPr>
          <p:cNvPr id="4608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2819400"/>
            <a:ext cx="4953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 smtClean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robots </a:t>
            </a: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controlled by summing goal/obstacle potential fields </a:t>
            </a:r>
            <a:r>
              <a:rPr lang="en-US" sz="2000" i="1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can </a:t>
            </a: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get stuck in practice -- </a:t>
            </a:r>
            <a:r>
              <a:rPr lang="en-US" sz="200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draw</a:t>
            </a: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 an example of an environment with both </a:t>
            </a:r>
            <a:r>
              <a:rPr lang="en-US" sz="2000" b="0" dirty="0" err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obstacle(s</a:t>
            </a: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) and </a:t>
            </a:r>
            <a:r>
              <a:rPr lang="en-US" sz="2000" b="0" dirty="0" err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goals(s</a:t>
            </a: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) in which getting stuck might actually occur.</a:t>
            </a:r>
          </a:p>
        </p:txBody>
      </p:sp>
      <p:pic>
        <p:nvPicPr>
          <p:cNvPr id="46085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lum bright="-12000" contrast="36000"/>
          </a:blip>
          <a:srcRect/>
          <a:stretch>
            <a:fillRect/>
          </a:stretch>
        </p:blipFill>
        <p:spPr bwMode="auto">
          <a:xfrm>
            <a:off x="6477000" y="304800"/>
            <a:ext cx="21971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77100" y="9017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CC0000"/>
                </a:solidFill>
                <a:latin typeface="Comic Sans MS" pitchFamily="-106" charset="0"/>
              </a:rPr>
              <a:t>obstacle</a:t>
            </a:r>
          </a:p>
        </p:txBody>
      </p:sp>
      <p:sp>
        <p:nvSpPr>
          <p:cNvPr id="4608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86700" y="1447800"/>
            <a:ext cx="76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000" b="0">
                <a:solidFill>
                  <a:srgbClr val="006600"/>
                </a:solidFill>
                <a:latin typeface="Comic Sans MS" pitchFamily="-106" charset="0"/>
              </a:rPr>
              <a:t>goal</a:t>
            </a:r>
            <a:endParaRPr lang="en-US" sz="1000" b="0">
              <a:solidFill>
                <a:srgbClr val="CC0000"/>
              </a:solidFill>
              <a:latin typeface="Comic Sans MS" pitchFamily="-106" charset="0"/>
            </a:endParaRPr>
          </a:p>
        </p:txBody>
      </p:sp>
      <p:sp>
        <p:nvSpPr>
          <p:cNvPr id="4608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1000" y="5486400"/>
            <a:ext cx="4038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Suggest how a robot might overcome the problem of getting stuck in such cases…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Local minima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47113" name="Rectangle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14" name="Rectangl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10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 potential-field-based system can get stuck!</a:t>
            </a:r>
          </a:p>
        </p:txBody>
      </p:sp>
      <p:sp>
        <p:nvSpPr>
          <p:cNvPr id="4710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60198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the problem</a:t>
            </a:r>
          </a:p>
        </p:txBody>
      </p:sp>
      <p:sp>
        <p:nvSpPr>
          <p:cNvPr id="47110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53000" y="60340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latin typeface="Skia" pitchFamily="-106" charset="0"/>
              </a:rPr>
              <a:t>a solution</a:t>
            </a:r>
          </a:p>
        </p:txBody>
      </p:sp>
      <p:pic>
        <p:nvPicPr>
          <p:cNvPr id="47111" name="Picture 9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lum contrast="18000"/>
          </a:blip>
          <a:srcRect/>
          <a:stretch>
            <a:fillRect/>
          </a:stretch>
        </p:blipFill>
        <p:spPr bwMode="auto">
          <a:xfrm>
            <a:off x="236538" y="1828800"/>
            <a:ext cx="4170362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1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lum contrast="18000"/>
          </a:blip>
          <a:srcRect b="1343"/>
          <a:stretch>
            <a:fillRect/>
          </a:stretch>
        </p:blipFill>
        <p:spPr bwMode="auto">
          <a:xfrm>
            <a:off x="4724400" y="1828800"/>
            <a:ext cx="4114800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Bigger deadends...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48134" name="Rectangle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35" name="Rectangle 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13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2192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to get out of larger wells ?</a:t>
            </a:r>
          </a:p>
        </p:txBody>
      </p:sp>
      <p:pic>
        <p:nvPicPr>
          <p:cNvPr id="48133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lum contrast="18000"/>
          </a:blip>
          <a:srcRect t="1151" b="960"/>
          <a:stretch>
            <a:fillRect/>
          </a:stretch>
        </p:blipFill>
        <p:spPr bwMode="auto">
          <a:xfrm>
            <a:off x="381000" y="1876425"/>
            <a:ext cx="4206875" cy="4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Bigger deadends...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49160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61" name="Rectangle 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15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2192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uses memory of where the robot has been</a:t>
            </a:r>
          </a:p>
        </p:txBody>
      </p:sp>
      <p:pic>
        <p:nvPicPr>
          <p:cNvPr id="49157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lum contrast="18000"/>
          </a:blip>
          <a:srcRect t="769" b="2121"/>
          <a:stretch>
            <a:fillRect/>
          </a:stretch>
        </p:blipFill>
        <p:spPr bwMode="auto">
          <a:xfrm>
            <a:off x="4800600" y="1884363"/>
            <a:ext cx="4097338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lum contrast="18000"/>
          </a:blip>
          <a:srcRect t="1151" b="960"/>
          <a:stretch>
            <a:fillRect/>
          </a:stretch>
        </p:blipFill>
        <p:spPr bwMode="auto">
          <a:xfrm>
            <a:off x="365125" y="1876425"/>
            <a:ext cx="4206875" cy="4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53000" y="60960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past-avoiding motor schema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152400"/>
            <a:ext cx="3810000" cy="914400"/>
          </a:xfrm>
          <a:noFill/>
        </p:spPr>
        <p:txBody>
          <a:bodyPr/>
          <a:lstStyle/>
          <a:p>
            <a:r>
              <a:rPr lang="en-US"/>
              <a:t>Robot Defined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447800"/>
            <a:ext cx="4800600" cy="2362200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algn="just"/>
            <a:r>
              <a:rPr lang="en-US" sz="2400">
                <a:ea typeface="Times New Roman" pitchFamily="-65" charset="0"/>
                <a:cs typeface="Times New Roman" pitchFamily="-65" charset="0"/>
              </a:rPr>
              <a:t>Word robot was coined by a Czech novelist Karel Capek in a 1920 play titled Rossum’s Universal Robots (RUR)</a:t>
            </a:r>
          </a:p>
          <a:p>
            <a:pPr algn="just"/>
            <a:r>
              <a:rPr lang="en-US" sz="2400">
                <a:ea typeface="Times New Roman" pitchFamily="-65" charset="0"/>
                <a:cs typeface="Times New Roman" pitchFamily="-65" charset="0"/>
              </a:rPr>
              <a:t>Robota in Czech is a word for worker or servant </a:t>
            </a:r>
            <a:endParaRPr lang="en-US" sz="180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85800" y="3886200"/>
            <a:ext cx="8229600" cy="28130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0000"/>
              <a:buFont typeface="Wingdings" pitchFamily="-65" charset="2"/>
              <a:buChar char="l"/>
            </a:pPr>
            <a:r>
              <a:rPr lang="en-US" sz="2800">
                <a:ea typeface="Times New Roman" pitchFamily="-65" charset="0"/>
                <a:cs typeface="Times New Roman" pitchFamily="-65" charset="0"/>
              </a:rPr>
              <a:t>Definition of robot:</a:t>
            </a:r>
            <a:endParaRPr lang="en-US" i="1">
              <a:solidFill>
                <a:srgbClr val="FF7C80"/>
              </a:solidFill>
              <a:ea typeface="Times New Roman" pitchFamily="-65" charset="0"/>
              <a:cs typeface="Times New Roman" pitchFamily="-65" charset="0"/>
            </a:endParaRPr>
          </a:p>
          <a:p>
            <a:pPr lvl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Pct val="90000"/>
              <a:buFontTx/>
              <a:buChar char="–"/>
            </a:pPr>
            <a:r>
              <a:rPr lang="en-US">
                <a:ea typeface="Times New Roman" pitchFamily="-65" charset="0"/>
                <a:cs typeface="Times New Roman" pitchFamily="-65" charset="0"/>
              </a:rPr>
              <a:t>Any machine made by by one our members: Robot Institute of America </a:t>
            </a:r>
            <a:r>
              <a:rPr lang="en-US" b="1">
                <a:ea typeface="Times New Roman" pitchFamily="-65" charset="0"/>
                <a:cs typeface="Times New Roman" pitchFamily="-65" charset="0"/>
                <a:sym typeface="Wingdings" pitchFamily="-65" charset="2"/>
              </a:rPr>
              <a:t></a:t>
            </a:r>
            <a:endParaRPr lang="en-US" b="1">
              <a:ea typeface="Times New Roman" pitchFamily="-65" charset="0"/>
              <a:cs typeface="Times New Roman" pitchFamily="-65" charset="0"/>
            </a:endParaRPr>
          </a:p>
          <a:p>
            <a:pPr lvl="1" algn="just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Pct val="90000"/>
              <a:buFontTx/>
              <a:buChar char="–"/>
            </a:pPr>
            <a:r>
              <a:rPr lang="en-US">
                <a:ea typeface="Times New Roman" pitchFamily="-65" charset="0"/>
                <a:cs typeface="Times New Roman" pitchFamily="-65" charset="0"/>
              </a:rPr>
              <a:t>A robot is a </a:t>
            </a:r>
            <a:r>
              <a:rPr lang="en-US" u="sng">
                <a:solidFill>
                  <a:srgbClr val="FF0066"/>
                </a:solidFill>
                <a:ea typeface="Times New Roman" pitchFamily="-65" charset="0"/>
                <a:cs typeface="Times New Roman" pitchFamily="-65" charset="0"/>
              </a:rPr>
              <a:t>reprogrammable,</a:t>
            </a:r>
            <a:r>
              <a:rPr lang="en-US">
                <a:ea typeface="Times New Roman" pitchFamily="-65" charset="0"/>
                <a:cs typeface="Times New Roman" pitchFamily="-65" charset="0"/>
              </a:rPr>
              <a:t> </a:t>
            </a:r>
            <a:r>
              <a:rPr lang="en-US" u="sng">
                <a:solidFill>
                  <a:srgbClr val="FF0066"/>
                </a:solidFill>
                <a:ea typeface="Times New Roman" pitchFamily="-65" charset="0"/>
                <a:cs typeface="Times New Roman" pitchFamily="-65" charset="0"/>
              </a:rPr>
              <a:t>multifunctional</a:t>
            </a:r>
            <a:r>
              <a:rPr lang="en-US">
                <a:ea typeface="Times New Roman" pitchFamily="-65" charset="0"/>
                <a:cs typeface="Times New Roman" pitchFamily="-65" charset="0"/>
              </a:rPr>
              <a:t> manipulator designed to move material, parts, tools or specialized devices through variable programmed motions for the performance of a variety of tasks: Robot Institute of America, 1979</a:t>
            </a:r>
            <a:endParaRPr lang="en-US" i="1">
              <a:solidFill>
                <a:srgbClr val="FF7C80"/>
              </a:solidFill>
              <a:ea typeface="Times New Roman" pitchFamily="-65" charset="0"/>
              <a:cs typeface="Times New Roman" pitchFamily="-65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477000" y="1219200"/>
            <a:ext cx="2057400" cy="2667000"/>
            <a:chOff x="3072" y="1152"/>
            <a:chExt cx="1296" cy="1680"/>
          </a:xfrm>
        </p:grpSpPr>
        <p:pic>
          <p:nvPicPr>
            <p:cNvPr id="10246" name="Picture 6" descr="http://capek.misto.cz/pics/capek_up.jpg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3072" y="1152"/>
              <a:ext cx="1200" cy="533"/>
            </a:xfrm>
            <a:prstGeom prst="rect">
              <a:avLst/>
            </a:prstGeom>
            <a:solidFill>
              <a:schemeClr val="accent2"/>
            </a:solidFill>
          </p:spPr>
        </p:pic>
        <p:pic>
          <p:nvPicPr>
            <p:cNvPr id="10247" name="Picture 7" descr="http://capek.misto.cz/pics/capek_down.jpg"/>
            <p:cNvPicPr>
              <a:picLocks noChangeAspect="1" noChangeArrowheads="1"/>
            </p:cNvPicPr>
            <p:nvPr/>
          </p:nvPicPr>
          <p:blipFill>
            <a:blip r:embed="rId4" r:link="rId3"/>
            <a:srcRect/>
            <a:stretch>
              <a:fillRect/>
            </a:stretch>
          </p:blipFill>
          <p:spPr bwMode="auto">
            <a:xfrm>
              <a:off x="3072" y="1680"/>
              <a:ext cx="1200" cy="844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072" y="2496"/>
              <a:ext cx="1296" cy="33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marL="342900" indent="-342900" algn="ctr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-65" charset="2"/>
                <a:buNone/>
              </a:pPr>
              <a:r>
                <a:rPr lang="en-US">
                  <a:ea typeface="Times New Roman" pitchFamily="-65" charset="0"/>
                  <a:cs typeface="Times New Roman" pitchFamily="-65" charset="0"/>
                </a:rPr>
                <a:t> </a:t>
              </a:r>
              <a:r>
                <a:rPr lang="en-US">
                  <a:solidFill>
                    <a:schemeClr val="bg1"/>
                  </a:solidFill>
                  <a:ea typeface="Times New Roman" pitchFamily="-65" charset="0"/>
                  <a:cs typeface="Times New Roman" pitchFamily="-65" charset="0"/>
                </a:rPr>
                <a:t>Karel Capek</a:t>
              </a:r>
              <a:r>
                <a:rPr lang="en-US">
                  <a:ea typeface="Times New Roman" pitchFamily="-65" charset="0"/>
                  <a:cs typeface="Times New Roman" pitchFamily="-65" charset="0"/>
                </a:rPr>
                <a:t> 	</a:t>
              </a:r>
              <a:endParaRPr lang="en-US" sz="1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Another example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50183" name="Rectangle 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84" name="Rectangle 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18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Keeping away from past locations...</a:t>
            </a:r>
          </a:p>
        </p:txBody>
      </p:sp>
      <p:pic>
        <p:nvPicPr>
          <p:cNvPr id="50181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lum contrast="12000"/>
          </a:blip>
          <a:srcRect t="1151" b="768"/>
          <a:stretch>
            <a:fillRect/>
          </a:stretch>
        </p:blipFill>
        <p:spPr bwMode="auto">
          <a:xfrm>
            <a:off x="4724400" y="1889125"/>
            <a:ext cx="4151313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lum contrast="12000"/>
          </a:blip>
          <a:srcRect b="14409"/>
          <a:stretch>
            <a:fillRect/>
          </a:stretch>
        </p:blipFill>
        <p:spPr bwMode="auto">
          <a:xfrm>
            <a:off x="381000" y="1828800"/>
            <a:ext cx="427037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Pfields in Practice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51208" name="Rectangl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09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20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Steathy navigation @ USC </a:t>
            </a:r>
            <a:r>
              <a:rPr lang="en-US" sz="1400" b="0">
                <a:latin typeface="Comic Sans MS" pitchFamily="-106" charset="0"/>
                <a:ea typeface="Times New Roman" pitchFamily="-106" charset="0"/>
                <a:cs typeface="Times New Roman" pitchFamily="-106" charset="0"/>
              </a:rPr>
              <a:t>(</a:t>
            </a:r>
            <a:r>
              <a:rPr lang="en-US" sz="1400" b="0">
                <a:latin typeface="Comic Sans MS" pitchFamily="-106" charset="0"/>
              </a:rPr>
              <a:t>Ashley Tews, Gaurav S. Sukhatme, and Maja J. Mataric)</a:t>
            </a:r>
            <a:endParaRPr lang="en-US" sz="1400" b="0">
              <a:latin typeface="Comic Sans MS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pic>
        <p:nvPicPr>
          <p:cNvPr id="51205" name="Picture 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" y="1905000"/>
            <a:ext cx="82391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12"/>
          <p:cNvSpPr>
            <a:spLocks noChangeArrowheads="1"/>
          </p:cNvSpPr>
          <p:nvPr/>
        </p:nvSpPr>
        <p:spPr bwMode="auto">
          <a:xfrm>
            <a:off x="1295400" y="6243638"/>
            <a:ext cx="6316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part of the potential field… What's going on here?</a:t>
            </a:r>
            <a:endParaRPr lang="en-US"/>
          </a:p>
        </p:txBody>
      </p:sp>
      <p:sp>
        <p:nvSpPr>
          <p:cNvPr id="51207" name="Rectangle 13"/>
          <p:cNvSpPr>
            <a:spLocks noChangeArrowheads="1"/>
          </p:cNvSpPr>
          <p:nvPr/>
        </p:nvSpPr>
        <p:spPr bwMode="auto">
          <a:xfrm>
            <a:off x="4191000" y="59436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9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http://robotics.usc.edu/interaction/?l=Research:Projects:stealth:index#experiments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Docking with potential fields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52233" name="Rectangle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34" name="Rectangl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22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305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How does the idea of docking, e.g., with an electrical outlet change the requirements for a potential field?</a:t>
            </a:r>
          </a:p>
        </p:txBody>
      </p:sp>
      <p:sp>
        <p:nvSpPr>
          <p:cNvPr id="52229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76800" y="43878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</a:rPr>
              <a:t>example goals</a:t>
            </a:r>
            <a:endParaRPr lang="en-US" sz="1600" b="0">
              <a:solidFill>
                <a:srgbClr val="CC0000"/>
              </a:solidFill>
              <a:latin typeface="Comic Sans MS" pitchFamily="-106" charset="0"/>
            </a:endParaRPr>
          </a:p>
        </p:txBody>
      </p:sp>
      <p:pic>
        <p:nvPicPr>
          <p:cNvPr id="52230" name="Picture 1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/>
          <a:srcRect l="19231" r="19231"/>
          <a:stretch>
            <a:fillRect/>
          </a:stretch>
        </p:blipFill>
        <p:spPr bwMode="auto">
          <a:xfrm>
            <a:off x="7086600" y="2101850"/>
            <a:ext cx="15478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12" descr="Common China outlet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4495800" y="2178050"/>
            <a:ext cx="22002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2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0" y="26670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>
                <a:solidFill>
                  <a:schemeClr val="accent2"/>
                </a:solidFill>
                <a:latin typeface="Comic Sans MS" pitchFamily="-106" charset="0"/>
              </a:rPr>
              <a:t>Why might a simple attractive force not be sufficient for docking (plugging-in, etc.)?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Docking with potential fields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53257" name="Rectangle 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58" name="Rectangle 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25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The key insight is the need to establish an approach </a:t>
            </a:r>
            <a:r>
              <a:rPr lang="en-US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direction</a:t>
            </a:r>
            <a:endParaRPr lang="en-US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pic>
        <p:nvPicPr>
          <p:cNvPr id="53253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lum bright="16000"/>
          </a:blip>
          <a:srcRect/>
          <a:stretch>
            <a:fillRect/>
          </a:stretch>
        </p:blipFill>
        <p:spPr bwMode="auto">
          <a:xfrm>
            <a:off x="304800" y="1981200"/>
            <a:ext cx="4252913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 Box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76800" y="43878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solidFill>
                  <a:srgbClr val="006600"/>
                </a:solidFill>
                <a:latin typeface="Comic Sans MS" pitchFamily="-106" charset="0"/>
              </a:rPr>
              <a:t>example goals</a:t>
            </a:r>
            <a:endParaRPr lang="en-US" sz="1600" b="0">
              <a:solidFill>
                <a:srgbClr val="CC0000"/>
              </a:solidFill>
              <a:latin typeface="Comic Sans MS" pitchFamily="-106" charset="0"/>
            </a:endParaRPr>
          </a:p>
        </p:txBody>
      </p:sp>
      <p:pic>
        <p:nvPicPr>
          <p:cNvPr id="53255" name="Picture 1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/>
          <a:srcRect l="19231" r="19231"/>
          <a:stretch>
            <a:fillRect/>
          </a:stretch>
        </p:blipFill>
        <p:spPr bwMode="auto">
          <a:xfrm>
            <a:off x="7086600" y="2101850"/>
            <a:ext cx="15478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15" descr="Common China outlet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4495800" y="2178050"/>
            <a:ext cx="22002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47800" y="152400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Docking with potential fields</a:t>
            </a:r>
          </a:p>
        </p:txBody>
      </p:sp>
      <p:grpSp>
        <p:nvGrpSpPr>
          <p:cNvPr id="2" name="Group 3"/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533400" y="914400"/>
            <a:ext cx="8218488" cy="180975"/>
            <a:chOff x="295" y="1311"/>
            <a:chExt cx="5177" cy="114"/>
          </a:xfrm>
        </p:grpSpPr>
        <p:sp>
          <p:nvSpPr>
            <p:cNvPr id="54279" name="Rectangle 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80" name="Rectangle 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27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192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The key insight is the need to establish an approach </a:t>
            </a:r>
            <a:r>
              <a:rPr lang="en-US" b="0" i="1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direction</a:t>
            </a:r>
            <a:endParaRPr lang="en-US" b="0">
              <a:latin typeface="Times New Roman" pitchFamily="-106" charset="0"/>
              <a:ea typeface="Times New Roman" pitchFamily="-106" charset="0"/>
              <a:cs typeface="Times New Roman" pitchFamily="-106" charset="0"/>
            </a:endParaRPr>
          </a:p>
        </p:txBody>
      </p:sp>
      <p:pic>
        <p:nvPicPr>
          <p:cNvPr id="54277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lum bright="16000"/>
          </a:blip>
          <a:srcRect/>
          <a:stretch>
            <a:fillRect/>
          </a:stretch>
        </p:blipFill>
        <p:spPr bwMode="auto">
          <a:xfrm>
            <a:off x="304800" y="1981200"/>
            <a:ext cx="4252913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lum bright="16000"/>
          </a:blip>
          <a:srcRect/>
          <a:stretch>
            <a:fillRect/>
          </a:stretch>
        </p:blipFill>
        <p:spPr bwMode="auto">
          <a:xfrm>
            <a:off x="4953000" y="2057400"/>
            <a:ext cx="342741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HMMs</a:t>
            </a:r>
            <a:endParaRPr lang="en-US" dirty="0" smtClean="0"/>
          </a:p>
          <a:p>
            <a:pPr lvl="1"/>
            <a:r>
              <a:rPr lang="en-US" dirty="0" smtClean="0"/>
              <a:t>What are they?</a:t>
            </a:r>
          </a:p>
          <a:p>
            <a:pPr lvl="2"/>
            <a:r>
              <a:rPr lang="en-US" dirty="0" smtClean="0"/>
              <a:t>Markov assumption</a:t>
            </a:r>
          </a:p>
          <a:p>
            <a:pPr lvl="2"/>
            <a:r>
              <a:rPr lang="en-US" dirty="0" smtClean="0"/>
              <a:t>what are the probabilities we model</a:t>
            </a:r>
          </a:p>
          <a:p>
            <a:pPr lvl="1"/>
            <a:r>
              <a:rPr lang="en-US" dirty="0" smtClean="0"/>
              <a:t>Different problems/questions (filtering, prediction, smoothing, most likely explanation/</a:t>
            </a:r>
            <a:r>
              <a:rPr lang="en-US" dirty="0" err="1" smtClean="0"/>
              <a:t>Viterbi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Applications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Machine learning</a:t>
            </a:r>
            <a:endParaRPr lang="en-US" dirty="0" smtClean="0"/>
          </a:p>
          <a:p>
            <a:pPr lvl="1"/>
            <a:r>
              <a:rPr lang="en-US" dirty="0" smtClean="0"/>
              <a:t>general learning concepts</a:t>
            </a:r>
          </a:p>
          <a:p>
            <a:pPr lvl="2"/>
            <a:r>
              <a:rPr lang="en-US" dirty="0" smtClean="0"/>
              <a:t>supervised vs. unsupervised</a:t>
            </a:r>
          </a:p>
          <a:p>
            <a:pPr lvl="2"/>
            <a:r>
              <a:rPr lang="en-US" dirty="0" smtClean="0"/>
              <a:t>features/feature-based problems/feature space</a:t>
            </a:r>
          </a:p>
          <a:p>
            <a:pPr lvl="2"/>
            <a:r>
              <a:rPr lang="en-US" dirty="0" smtClean="0"/>
              <a:t>bias/variance</a:t>
            </a:r>
          </a:p>
          <a:p>
            <a:pPr lvl="2"/>
            <a:r>
              <a:rPr lang="en-US" dirty="0" err="1" smtClean="0"/>
              <a:t>overfitting</a:t>
            </a:r>
            <a:endParaRPr lang="en-US" dirty="0" smtClean="0"/>
          </a:p>
          <a:p>
            <a:pPr lvl="2"/>
            <a:r>
              <a:rPr lang="en-US" dirty="0" err="1" smtClean="0"/>
              <a:t>hyperplanes</a:t>
            </a:r>
            <a:r>
              <a:rPr lang="en-US" dirty="0" smtClean="0"/>
              <a:t>/linear </a:t>
            </a:r>
            <a:r>
              <a:rPr lang="en-US" dirty="0" err="1" smtClean="0"/>
              <a:t>seperability</a:t>
            </a:r>
            <a:endParaRPr lang="en-US" dirty="0" smtClean="0"/>
          </a:p>
          <a:p>
            <a:pPr lvl="1"/>
            <a:r>
              <a:rPr lang="en-US" dirty="0" smtClean="0"/>
              <a:t>Supervised learning</a:t>
            </a:r>
          </a:p>
          <a:p>
            <a:pPr lvl="2"/>
            <a:r>
              <a:rPr lang="en-US" dirty="0" smtClean="0"/>
              <a:t>applications</a:t>
            </a:r>
          </a:p>
          <a:p>
            <a:pPr lvl="2"/>
            <a:r>
              <a:rPr lang="en-US" dirty="0" smtClean="0"/>
              <a:t>approaches</a:t>
            </a:r>
          </a:p>
          <a:p>
            <a:pPr lvl="3"/>
            <a:r>
              <a:rPr lang="en-US" dirty="0" err="1" smtClean="0"/>
              <a:t>k</a:t>
            </a:r>
            <a:r>
              <a:rPr lang="en-US" dirty="0" smtClean="0"/>
              <a:t>-NN</a:t>
            </a:r>
          </a:p>
          <a:p>
            <a:pPr lvl="3"/>
            <a:r>
              <a:rPr lang="en-US" dirty="0" smtClean="0"/>
              <a:t>decision trees</a:t>
            </a:r>
          </a:p>
          <a:p>
            <a:pPr lvl="3"/>
            <a:r>
              <a:rPr lang="en-US" dirty="0" smtClean="0"/>
              <a:t>NB</a:t>
            </a:r>
          </a:p>
          <a:p>
            <a:pPr lvl="3"/>
            <a:r>
              <a:rPr lang="en-US" dirty="0" smtClean="0"/>
              <a:t>SVM (large margin classifiers)</a:t>
            </a:r>
          </a:p>
          <a:p>
            <a:pPr lvl="3"/>
            <a:r>
              <a:rPr lang="en-US" dirty="0" smtClean="0"/>
              <a:t>decision stumps</a:t>
            </a:r>
          </a:p>
          <a:p>
            <a:pPr lvl="2"/>
            <a:r>
              <a:rPr lang="en-US" dirty="0" smtClean="0"/>
              <a:t>Ensemble approaches (boosting)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Machine learning (continued)</a:t>
            </a:r>
          </a:p>
          <a:p>
            <a:pPr lvl="1"/>
            <a:r>
              <a:rPr lang="en-US" dirty="0" smtClean="0"/>
              <a:t>unsupervised learning</a:t>
            </a:r>
          </a:p>
          <a:p>
            <a:pPr lvl="2"/>
            <a:r>
              <a:rPr lang="en-US" dirty="0" smtClean="0"/>
              <a:t>application</a:t>
            </a:r>
          </a:p>
          <a:p>
            <a:pPr lvl="2"/>
            <a:r>
              <a:rPr lang="en-US" dirty="0" smtClean="0"/>
              <a:t>issues</a:t>
            </a:r>
          </a:p>
          <a:p>
            <a:pPr lvl="3"/>
            <a:r>
              <a:rPr lang="en-US" dirty="0" smtClean="0"/>
              <a:t>number of clusters</a:t>
            </a:r>
          </a:p>
          <a:p>
            <a:pPr lvl="3"/>
            <a:r>
              <a:rPr lang="en-US" dirty="0" smtClean="0"/>
              <a:t>flat vs. hierarchical</a:t>
            </a:r>
          </a:p>
          <a:p>
            <a:pPr lvl="3"/>
            <a:r>
              <a:rPr lang="en-US" dirty="0" smtClean="0"/>
              <a:t>soft vs. hard clustering</a:t>
            </a:r>
          </a:p>
          <a:p>
            <a:pPr lvl="2"/>
            <a:r>
              <a:rPr lang="en-US" dirty="0" smtClean="0"/>
              <a:t>approaches</a:t>
            </a:r>
          </a:p>
          <a:p>
            <a:pPr lvl="3"/>
            <a:r>
              <a:rPr lang="en-US" dirty="0" err="1" smtClean="0"/>
              <a:t>k</a:t>
            </a:r>
            <a:r>
              <a:rPr lang="en-US" dirty="0" smtClean="0"/>
              <a:t>-means</a:t>
            </a:r>
          </a:p>
          <a:p>
            <a:pPr lvl="3"/>
            <a:r>
              <a:rPr lang="en-US" dirty="0" smtClean="0"/>
              <a:t>EM</a:t>
            </a:r>
          </a:p>
          <a:p>
            <a:pPr lvl="4"/>
            <a:r>
              <a:rPr lang="en-US" dirty="0" smtClean="0"/>
              <a:t>word alignment</a:t>
            </a:r>
          </a:p>
          <a:p>
            <a:pPr lvl="4"/>
            <a:r>
              <a:rPr lang="en-US" dirty="0" smtClean="0"/>
              <a:t>clustering (mixture of </a:t>
            </a:r>
            <a:r>
              <a:rPr lang="en-US" dirty="0" err="1" smtClean="0"/>
              <a:t>gaussians</a:t>
            </a:r>
            <a:r>
              <a:rPr lang="en-US" dirty="0" smtClean="0"/>
              <a:t>)</a:t>
            </a:r>
          </a:p>
          <a:p>
            <a:pPr lvl="3"/>
            <a:r>
              <a:rPr lang="en-US" dirty="0" smtClean="0"/>
              <a:t>spectral clustering (min-cut)</a:t>
            </a:r>
          </a:p>
          <a:p>
            <a:pPr lvl="3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Neural networks (Machine learning?)</a:t>
            </a:r>
          </a:p>
          <a:p>
            <a:pPr lvl="1"/>
            <a:r>
              <a:rPr lang="en-US" dirty="0" err="1" smtClean="0"/>
              <a:t>perceptrons</a:t>
            </a:r>
            <a:r>
              <a:rPr lang="en-US" dirty="0" smtClean="0"/>
              <a:t>/neurons</a:t>
            </a:r>
          </a:p>
          <a:p>
            <a:pPr lvl="2"/>
            <a:r>
              <a:rPr lang="en-US" dirty="0" smtClean="0"/>
              <a:t>activation functions (threshold vs. sigmoid)</a:t>
            </a:r>
          </a:p>
          <a:p>
            <a:pPr lvl="2"/>
            <a:r>
              <a:rPr lang="en-US" dirty="0" err="1" smtClean="0"/>
              <a:t>perceptron</a:t>
            </a:r>
            <a:r>
              <a:rPr lang="en-US" dirty="0" smtClean="0"/>
              <a:t> learning</a:t>
            </a:r>
          </a:p>
          <a:p>
            <a:pPr lvl="1"/>
            <a:r>
              <a:rPr lang="en-US" dirty="0" smtClean="0"/>
              <a:t>multi-layer networks</a:t>
            </a:r>
          </a:p>
          <a:p>
            <a:pPr lvl="2"/>
            <a:r>
              <a:rPr lang="en-US" dirty="0" err="1" smtClean="0"/>
              <a:t>backpropogation</a:t>
            </a:r>
            <a:r>
              <a:rPr lang="en-US" dirty="0" smtClean="0"/>
              <a:t> algorithm</a:t>
            </a:r>
          </a:p>
          <a:p>
            <a:r>
              <a:rPr lang="en-US" dirty="0" smtClean="0"/>
              <a:t>Knowledge representation</a:t>
            </a:r>
          </a:p>
          <a:p>
            <a:pPr lvl="1"/>
            <a:r>
              <a:rPr lang="en-US" dirty="0" smtClean="0"/>
              <a:t>basic logic</a:t>
            </a:r>
          </a:p>
          <a:p>
            <a:pPr lvl="1"/>
            <a:r>
              <a:rPr lang="en-US" dirty="0" smtClean="0"/>
              <a:t>ontology</a:t>
            </a:r>
          </a:p>
          <a:p>
            <a:pPr lvl="1"/>
            <a:r>
              <a:rPr lang="en-US" dirty="0" smtClean="0"/>
              <a:t>NELL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vision</a:t>
            </a:r>
          </a:p>
          <a:p>
            <a:pPr lvl="1"/>
            <a:r>
              <a:rPr lang="en-US" dirty="0" smtClean="0"/>
              <a:t>Applications</a:t>
            </a:r>
          </a:p>
          <a:p>
            <a:pPr lvl="1"/>
            <a:r>
              <a:rPr lang="en-US" dirty="0" smtClean="0"/>
              <a:t>Problem areas</a:t>
            </a:r>
          </a:p>
          <a:p>
            <a:pPr lvl="1"/>
            <a:r>
              <a:rPr lang="en-US" dirty="0" smtClean="0"/>
              <a:t>Convolution features</a:t>
            </a:r>
          </a:p>
          <a:p>
            <a:pPr lvl="1"/>
            <a:r>
              <a:rPr lang="en-US" dirty="0" err="1" smtClean="0"/>
              <a:t>Eigenfaces</a:t>
            </a:r>
            <a:r>
              <a:rPr lang="en-US" dirty="0" smtClean="0"/>
              <a:t> algorithm</a:t>
            </a:r>
          </a:p>
          <a:p>
            <a:r>
              <a:rPr lang="en-US" dirty="0" smtClean="0"/>
              <a:t>Robotics (won’t be on the final)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286000" y="609600"/>
            <a:ext cx="4343400" cy="114300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</a:rPr>
              <a:t>What is a </a:t>
            </a:r>
            <a:r>
              <a:rPr lang="en-US" sz="4400" dirty="0" smtClean="0">
                <a:solidFill>
                  <a:schemeClr val="tx2"/>
                </a:solidFill>
              </a:rPr>
              <a:t>Robot</a:t>
            </a:r>
            <a:endParaRPr lang="en-US" sz="4400" dirty="0">
              <a:solidFill>
                <a:schemeClr val="tx2"/>
              </a:solidFill>
            </a:endParaRPr>
          </a:p>
        </p:txBody>
      </p:sp>
      <p:pic>
        <p:nvPicPr>
          <p:cNvPr id="40963" name="Picture 3" descr="puma200_ps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514600"/>
            <a:ext cx="3200400" cy="3200400"/>
          </a:xfrm>
          <a:prstGeom prst="rect">
            <a:avLst/>
          </a:prstGeom>
          <a:noFill/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200400" y="1828800"/>
            <a:ext cx="2514600" cy="6096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3200" dirty="0"/>
              <a:t>Manipulator</a:t>
            </a:r>
          </a:p>
        </p:txBody>
      </p:sp>
      <p:pic>
        <p:nvPicPr>
          <p:cNvPr id="40966" name="Picture 6" descr="upm_3-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2514600"/>
            <a:ext cx="3127375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Guest speaker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Rodney Brooks</a:t>
            </a:r>
          </a:p>
          <a:p>
            <a:pPr lvl="1"/>
            <a:r>
              <a:rPr lang="en-US" dirty="0" smtClean="0"/>
              <a:t>Professor at MIT (was previous director of CSAIL)</a:t>
            </a:r>
          </a:p>
          <a:p>
            <a:pPr lvl="1"/>
            <a:r>
              <a:rPr lang="en-US" dirty="0" smtClean="0"/>
              <a:t>Founder of </a:t>
            </a:r>
            <a:r>
              <a:rPr lang="en-US" dirty="0" err="1" smtClean="0"/>
              <a:t>iRobot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http://</a:t>
            </a:r>
            <a:r>
              <a:rPr lang="en-US" dirty="0" err="1" smtClean="0"/>
              <a:t>www.youtube.com/watch?v</a:t>
            </a:r>
            <a:r>
              <a:rPr lang="en-US" dirty="0" smtClean="0"/>
              <a:t>=B79D9nW2AFA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286000" y="609600"/>
            <a:ext cx="4495800" cy="114300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</a:rPr>
              <a:t>What is a </a:t>
            </a:r>
            <a:r>
              <a:rPr lang="en-US" sz="4400" dirty="0" smtClean="0">
                <a:solidFill>
                  <a:schemeClr val="tx2"/>
                </a:solidFill>
              </a:rPr>
              <a:t>Robot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838825" y="2209800"/>
            <a:ext cx="2085975" cy="4572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Wheeled Robot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587500" y="2209800"/>
            <a:ext cx="1917700" cy="4572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Legged Robot</a:t>
            </a:r>
          </a:p>
        </p:txBody>
      </p:sp>
      <p:pic>
        <p:nvPicPr>
          <p:cNvPr id="41990" name="Picture 6" descr="jrob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971800"/>
            <a:ext cx="3962400" cy="2971800"/>
          </a:xfrm>
          <a:prstGeom prst="rect">
            <a:avLst/>
          </a:prstGeom>
          <a:noFill/>
        </p:spPr>
      </p:pic>
      <p:pic>
        <p:nvPicPr>
          <p:cNvPr id="41992" name="Picture 8" descr="i_nano_s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971800"/>
            <a:ext cx="3810000" cy="2932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133600" y="609600"/>
            <a:ext cx="4724400" cy="114300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400" dirty="0">
                <a:solidFill>
                  <a:schemeClr val="tx2"/>
                </a:solidFill>
              </a:rPr>
              <a:t>What is a </a:t>
            </a:r>
            <a:r>
              <a:rPr lang="en-US" sz="4400" dirty="0" smtClean="0">
                <a:solidFill>
                  <a:schemeClr val="tx2"/>
                </a:solidFill>
              </a:rPr>
              <a:t>Robot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5230813" y="1981200"/>
            <a:ext cx="3379787" cy="4572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Unmanned Aerial Vehicle</a:t>
            </a:r>
          </a:p>
        </p:txBody>
      </p:sp>
      <p:pic>
        <p:nvPicPr>
          <p:cNvPr id="43012" name="Picture 4" descr="UA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2743200"/>
            <a:ext cx="4114800" cy="3276600"/>
          </a:xfrm>
          <a:prstGeom prst="rect">
            <a:avLst/>
          </a:prstGeom>
          <a:noFill/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28600" y="1981200"/>
            <a:ext cx="4295775" cy="4572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Autonomous Underwater Vehicle</a:t>
            </a:r>
          </a:p>
        </p:txBody>
      </p:sp>
      <p:pic>
        <p:nvPicPr>
          <p:cNvPr id="43014" name="Picture 6" descr="hameln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667000"/>
            <a:ext cx="3581400" cy="3303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502275" y="196850"/>
            <a:ext cx="3124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0">
                <a:latin typeface="Times New Roman" pitchFamily="-106" charset="0"/>
                <a:ea typeface="Times New Roman" pitchFamily="-106" charset="0"/>
                <a:cs typeface="Times New Roman" pitchFamily="-106" charset="0"/>
              </a:rPr>
              <a:t>Robot Plot</a:t>
            </a:r>
          </a:p>
        </p:txBody>
      </p:sp>
      <p:sp>
        <p:nvSpPr>
          <p:cNvPr id="22531" name="Line 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914400" y="6096000"/>
            <a:ext cx="716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5291138" y="962025"/>
            <a:ext cx="3460750" cy="180975"/>
            <a:chOff x="295" y="1311"/>
            <a:chExt cx="5177" cy="114"/>
          </a:xfrm>
        </p:grpSpPr>
        <p:sp>
          <p:nvSpPr>
            <p:cNvPr id="22565" name="Rectangle 5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95" y="1311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66" name="Rectangle 6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95" y="1377"/>
              <a:ext cx="5177" cy="48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53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9500" y="4068763"/>
            <a:ext cx="13414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Bar Monkey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(9)</a:t>
            </a:r>
          </a:p>
        </p:txBody>
      </p:sp>
      <p:sp>
        <p:nvSpPr>
          <p:cNvPr id="2253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48200" y="5788025"/>
            <a:ext cx="1600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Roomba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(7)</a:t>
            </a:r>
          </a:p>
        </p:txBody>
      </p:sp>
      <p:sp>
        <p:nvSpPr>
          <p:cNvPr id="2253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81800" y="5791200"/>
            <a:ext cx="1600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Genghis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(3)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15200" y="3763963"/>
            <a:ext cx="1600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Stanford Cart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(3)</a:t>
            </a:r>
          </a:p>
        </p:txBody>
      </p:sp>
      <p:sp>
        <p:nvSpPr>
          <p:cNvPr id="22537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19800" y="3733800"/>
            <a:ext cx="1066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Shakey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(3)</a:t>
            </a:r>
          </a:p>
        </p:txBody>
      </p:sp>
      <p:sp>
        <p:nvSpPr>
          <p:cNvPr id="22539" name="Rectangl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22575" y="3810000"/>
            <a:ext cx="8810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MERs 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(8)</a:t>
            </a:r>
          </a:p>
        </p:txBody>
      </p:sp>
      <p:sp>
        <p:nvSpPr>
          <p:cNvPr id="22540" name="Text Box 1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276600" y="1985963"/>
            <a:ext cx="1143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Sims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(5)</a:t>
            </a:r>
          </a:p>
        </p:txBody>
      </p:sp>
      <p:pic>
        <p:nvPicPr>
          <p:cNvPr id="22541" name="Picture 15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7"/>
          <a:srcRect/>
          <a:stretch>
            <a:fillRect/>
          </a:stretch>
        </p:blipFill>
        <p:spPr bwMode="auto">
          <a:xfrm>
            <a:off x="2895600" y="685800"/>
            <a:ext cx="1676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16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8"/>
          <a:srcRect/>
          <a:stretch>
            <a:fillRect/>
          </a:stretch>
        </p:blipFill>
        <p:spPr bwMode="auto">
          <a:xfrm>
            <a:off x="1135063" y="2427288"/>
            <a:ext cx="12192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17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39"/>
          <a:srcRect t="14583"/>
          <a:stretch>
            <a:fillRect/>
          </a:stretch>
        </p:blipFill>
        <p:spPr bwMode="auto">
          <a:xfrm>
            <a:off x="4800600" y="4267200"/>
            <a:ext cx="136525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4" name="Picture 18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40"/>
          <a:srcRect l="23587" t="12680" r="34683" b="6938"/>
          <a:stretch>
            <a:fillRect/>
          </a:stretch>
        </p:blipFill>
        <p:spPr bwMode="auto">
          <a:xfrm>
            <a:off x="2590800" y="2408238"/>
            <a:ext cx="1295400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5" name="Picture 19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41"/>
          <a:srcRect b="12727"/>
          <a:stretch>
            <a:fillRect/>
          </a:stretch>
        </p:blipFill>
        <p:spPr bwMode="auto">
          <a:xfrm>
            <a:off x="2590800" y="4191000"/>
            <a:ext cx="19050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6" name="Picture 20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42"/>
          <a:srcRect/>
          <a:stretch>
            <a:fillRect/>
          </a:stretch>
        </p:blipFill>
        <p:spPr bwMode="auto">
          <a:xfrm>
            <a:off x="6324600" y="4268788"/>
            <a:ext cx="23796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22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43"/>
          <a:srcRect l="30478" t="17241" r="14322" b="6897"/>
          <a:stretch>
            <a:fillRect/>
          </a:stretch>
        </p:blipFill>
        <p:spPr bwMode="auto">
          <a:xfrm>
            <a:off x="5943600" y="1524000"/>
            <a:ext cx="11985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Picture 23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44"/>
          <a:srcRect l="13458" t="20575" r="31215"/>
          <a:stretch>
            <a:fillRect/>
          </a:stretch>
        </p:blipFill>
        <p:spPr bwMode="auto">
          <a:xfrm>
            <a:off x="7313613" y="1960563"/>
            <a:ext cx="16017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50" name="Text Box 2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590800" y="1524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solidFill>
                  <a:srgbClr val="CC0000"/>
                </a:solidFill>
                <a:latin typeface="Times New Roman" pitchFamily="-106" charset="0"/>
              </a:rPr>
              <a:t>Capability (0-10)</a:t>
            </a:r>
          </a:p>
        </p:txBody>
      </p:sp>
      <p:sp>
        <p:nvSpPr>
          <p:cNvPr id="22551" name="Text Box 2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962400" y="3624263"/>
            <a:ext cx="1981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Stanley/Boss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(9)</a:t>
            </a:r>
          </a:p>
        </p:txBody>
      </p:sp>
      <p:pic>
        <p:nvPicPr>
          <p:cNvPr id="22552" name="Picture 26" descr="su-touareg1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45"/>
          <a:srcRect/>
          <a:stretch>
            <a:fillRect/>
          </a:stretch>
        </p:blipFill>
        <p:spPr bwMode="auto">
          <a:xfrm>
            <a:off x="4114800" y="2392363"/>
            <a:ext cx="1676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53" name="Line 27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914400" y="6096000"/>
            <a:ext cx="7162800" cy="0"/>
          </a:xfrm>
          <a:prstGeom prst="line">
            <a:avLst/>
          </a:prstGeom>
          <a:noFill/>
          <a:ln w="28575">
            <a:solidFill>
              <a:srgbClr val="02C32B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54" name="Text Box 28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038600" y="62484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>
                <a:solidFill>
                  <a:srgbClr val="00B050"/>
                </a:solidFill>
                <a:latin typeface="Times New Roman" pitchFamily="-106" charset="0"/>
              </a:rPr>
              <a:t>Autonomy</a:t>
            </a:r>
          </a:p>
        </p:txBody>
      </p:sp>
      <p:sp>
        <p:nvSpPr>
          <p:cNvPr id="22555" name="Text Box 29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219200" y="624840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solidFill>
                  <a:srgbClr val="00B050"/>
                </a:solidFill>
                <a:latin typeface="Comic Sans MS" pitchFamily="-106" charset="0"/>
              </a:rPr>
              <a:t>human-controlled</a:t>
            </a:r>
          </a:p>
        </p:txBody>
      </p:sp>
      <p:sp>
        <p:nvSpPr>
          <p:cNvPr id="22556" name="Text Box 30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6248400" y="6262688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0">
                <a:solidFill>
                  <a:srgbClr val="00B050"/>
                </a:solidFill>
                <a:latin typeface="Comic Sans MS" pitchFamily="-106" charset="0"/>
              </a:rPr>
              <a:t>independent</a:t>
            </a:r>
          </a:p>
        </p:txBody>
      </p:sp>
      <p:sp>
        <p:nvSpPr>
          <p:cNvPr id="22557" name="Text Box 3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82550" y="5334000"/>
            <a:ext cx="7620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 sz="1600" b="0">
                <a:solidFill>
                  <a:schemeClr val="accent2"/>
                </a:solidFill>
                <a:latin typeface="Comic Sans MS" pitchFamily="-106" charset="0"/>
              </a:rPr>
              <a:t>less</a:t>
            </a:r>
          </a:p>
        </p:txBody>
      </p:sp>
      <p:sp>
        <p:nvSpPr>
          <p:cNvPr id="22558" name="Text Box 32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52400" y="228600"/>
            <a:ext cx="16002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b="0">
                <a:solidFill>
                  <a:schemeClr val="accent2"/>
                </a:solidFill>
                <a:latin typeface="Times New Roman" pitchFamily="-106" charset="0"/>
              </a:rPr>
              <a:t>World Modeling</a:t>
            </a:r>
          </a:p>
        </p:txBody>
      </p:sp>
      <p:sp>
        <p:nvSpPr>
          <p:cNvPr id="22559" name="Text Box 33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36513" y="1330325"/>
            <a:ext cx="854075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1600" b="0">
                <a:solidFill>
                  <a:schemeClr val="accent2"/>
                </a:solidFill>
                <a:latin typeface="Comic Sans MS" pitchFamily="-106" charset="0"/>
              </a:rPr>
              <a:t>more</a:t>
            </a:r>
          </a:p>
        </p:txBody>
      </p:sp>
      <p:sp>
        <p:nvSpPr>
          <p:cNvPr id="22560" name="Line 34"/>
          <p:cNvSpPr>
            <a:spLocks noChangeShapeType="1"/>
          </p:cNvSpPr>
          <p:nvPr>
            <p:custDataLst>
              <p:tags r:id="rId29"/>
            </p:custDataLst>
          </p:nvPr>
        </p:nvSpPr>
        <p:spPr bwMode="auto">
          <a:xfrm>
            <a:off x="914400" y="990600"/>
            <a:ext cx="0" cy="5105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triangle" w="med" len="med"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61" name="Text Box 35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2971800" y="5791200"/>
            <a:ext cx="1143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Unimate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(4)</a:t>
            </a:r>
          </a:p>
        </p:txBody>
      </p:sp>
      <p:sp>
        <p:nvSpPr>
          <p:cNvPr id="22562" name="Freeform 36"/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5638800" y="1371600"/>
            <a:ext cx="2438400" cy="990600"/>
          </a:xfrm>
          <a:custGeom>
            <a:avLst/>
            <a:gdLst>
              <a:gd name="T0" fmla="*/ 0 w 1536"/>
              <a:gd name="T1" fmla="*/ 2147483647 h 672"/>
              <a:gd name="T2" fmla="*/ 0 w 1536"/>
              <a:gd name="T3" fmla="*/ 0 h 672"/>
              <a:gd name="T4" fmla="*/ 2147483647 w 1536"/>
              <a:gd name="T5" fmla="*/ 0 h 672"/>
              <a:gd name="T6" fmla="*/ 0 60000 65536"/>
              <a:gd name="T7" fmla="*/ 0 60000 65536"/>
              <a:gd name="T8" fmla="*/ 0 60000 65536"/>
              <a:gd name="T9" fmla="*/ 0 w 1536"/>
              <a:gd name="T10" fmla="*/ 0 h 672"/>
              <a:gd name="T11" fmla="*/ 1536 w 1536"/>
              <a:gd name="T12" fmla="*/ 672 h 6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36" h="672">
                <a:moveTo>
                  <a:pt x="0" y="672"/>
                </a:moveTo>
                <a:lnTo>
                  <a:pt x="0" y="0"/>
                </a:lnTo>
                <a:lnTo>
                  <a:pt x="153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563" name="Picture 37"/>
          <p:cNvPicPr>
            <a:picLocks noChangeAspect="1" noChangeArrowheads="1"/>
          </p:cNvPicPr>
          <p:nvPr>
            <p:custDataLst>
              <p:tags r:id="rId32"/>
            </p:custDataLst>
          </p:nvPr>
        </p:nvPicPr>
        <p:blipFill>
          <a:blip r:embed="rId46"/>
          <a:srcRect/>
          <a:stretch>
            <a:fillRect/>
          </a:stretch>
        </p:blipFill>
        <p:spPr bwMode="auto">
          <a:xfrm>
            <a:off x="1066800" y="4424363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64" name="Text Box 38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1117600" y="5745163"/>
            <a:ext cx="1219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0">
                <a:latin typeface="Comic Sans MS" pitchFamily="-106" charset="0"/>
              </a:rPr>
              <a:t>da Vinci </a:t>
            </a:r>
            <a:r>
              <a:rPr lang="en-US" sz="1200" b="0">
                <a:solidFill>
                  <a:srgbClr val="FF3300"/>
                </a:solidFill>
                <a:latin typeface="Comic Sans MS" pitchFamily="-106" charset="0"/>
              </a:rPr>
              <a:t>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4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5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5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6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0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1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2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3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4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5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315</TotalTime>
  <Words>2435</Words>
  <Application>Microsoft Macintosh PowerPoint</Application>
  <PresentationFormat>On-screen Show (4:3)</PresentationFormat>
  <Paragraphs>512</Paragraphs>
  <Slides>60</Slides>
  <Notes>14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Advantage</vt:lpstr>
      <vt:lpstr>Slide 1</vt:lpstr>
      <vt:lpstr>Robotics</vt:lpstr>
      <vt:lpstr>Admin</vt:lpstr>
      <vt:lpstr>What is a robot?</vt:lpstr>
      <vt:lpstr>Robot Defined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Robotics</vt:lpstr>
      <vt:lpstr>AI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Review</vt:lpstr>
      <vt:lpstr>Review</vt:lpstr>
      <vt:lpstr>Review</vt:lpstr>
      <vt:lpstr>Review</vt:lpstr>
      <vt:lpstr>Review</vt:lpstr>
      <vt:lpstr>Guest speaker</vt:lpstr>
    </vt:vector>
  </TitlesOfParts>
  <Company>Pomona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Dave Kauchak</dc:creator>
  <cp:lastModifiedBy>Dave Kauchak</cp:lastModifiedBy>
  <cp:revision>21</cp:revision>
  <dcterms:created xsi:type="dcterms:W3CDTF">2010-11-29T21:22:11Z</dcterms:created>
  <dcterms:modified xsi:type="dcterms:W3CDTF">2010-11-30T01:13:53Z</dcterms:modified>
</cp:coreProperties>
</file>