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4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7" r:id="rId20"/>
    <p:sldId id="276" r:id="rId21"/>
    <p:sldId id="292" r:id="rId22"/>
    <p:sldId id="293" r:id="rId23"/>
    <p:sldId id="294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78" r:id="rId38"/>
    <p:sldId id="360" r:id="rId39"/>
    <p:sldId id="361" r:id="rId40"/>
    <p:sldId id="362" r:id="rId41"/>
    <p:sldId id="365" r:id="rId42"/>
    <p:sldId id="367" r:id="rId43"/>
    <p:sldId id="363" r:id="rId44"/>
    <p:sldId id="357" r:id="rId45"/>
    <p:sldId id="358" r:id="rId46"/>
    <p:sldId id="295" r:id="rId47"/>
    <p:sldId id="296" r:id="rId48"/>
    <p:sldId id="297" r:id="rId49"/>
    <p:sldId id="298" r:id="rId50"/>
    <p:sldId id="300" r:id="rId51"/>
    <p:sldId id="301" r:id="rId52"/>
    <p:sldId id="302" r:id="rId53"/>
    <p:sldId id="304" r:id="rId54"/>
    <p:sldId id="305" r:id="rId55"/>
    <p:sldId id="307" r:id="rId56"/>
    <p:sldId id="308" r:id="rId57"/>
    <p:sldId id="310" r:id="rId58"/>
    <p:sldId id="311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5" r:id="rId70"/>
    <p:sldId id="326" r:id="rId71"/>
    <p:sldId id="327" r:id="rId72"/>
    <p:sldId id="324" r:id="rId73"/>
    <p:sldId id="329" r:id="rId74"/>
    <p:sldId id="368" r:id="rId75"/>
    <p:sldId id="323" r:id="rId76"/>
    <p:sldId id="371" r:id="rId77"/>
    <p:sldId id="370" r:id="rId78"/>
    <p:sldId id="372" r:id="rId79"/>
    <p:sldId id="373" r:id="rId80"/>
    <p:sldId id="339" r:id="rId81"/>
    <p:sldId id="375" r:id="rId82"/>
    <p:sldId id="376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8" r:id="rId91"/>
    <p:sldId id="349" r:id="rId92"/>
    <p:sldId id="350" r:id="rId93"/>
    <p:sldId id="351" r:id="rId94"/>
    <p:sldId id="352" r:id="rId95"/>
    <p:sldId id="354" r:id="rId96"/>
    <p:sldId id="377" r:id="rId97"/>
    <p:sldId id="355" r:id="rId98"/>
    <p:sldId id="378" r:id="rId99"/>
    <p:sldId id="379" r:id="rId100"/>
    <p:sldId id="381" r:id="rId101"/>
    <p:sldId id="382" r:id="rId102"/>
    <p:sldId id="383" r:id="rId10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04"/>
    <p:restoredTop sz="94641"/>
  </p:normalViewPr>
  <p:slideViewPr>
    <p:cSldViewPr snapToGrid="0" snapToObjects="1">
      <p:cViewPr varScale="1">
        <p:scale>
          <a:sx n="128" d="100"/>
          <a:sy n="128" d="100"/>
        </p:scale>
        <p:origin x="192" y="1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AE2A9B-E147-3E4F-9C1D-5EEC3935683E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B0661-260D-BE48-A99C-4F86C0CF8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515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null pointer exception!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1F0A6-404A-7540-B274-CF2AB563662A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23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1F0A6-404A-7540-B274-CF2AB563662A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165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91F0A6-404A-7540-B274-CF2AB563662A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70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BC6EA-D0B0-1A4A-9B78-0760B42B81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D2A36F-F0CA-AD45-A564-190A0D23C3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46F8EC-B31E-5542-8C8D-5EAB9B44D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0C957-F869-FC4E-B9CF-C54452EE8719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24F71-D249-824B-AD87-6C5C05916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0B629-74DD-2344-BDA5-B4D10C1C2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3B2E-8393-2543-A7A2-1DD680B6B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10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FF346-38F2-F148-AB3B-61A844F44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32CD1-D70A-DB49-AAAC-B7E0FC8EF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C2AA2B-8DAA-9247-9C93-38190E282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0C957-F869-FC4E-B9CF-C54452EE8719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01AC1-182B-E445-B2C8-8BFBF4241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5F502-0513-C246-9D84-20669241C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3B2E-8393-2543-A7A2-1DD680B6B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841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4736C-E675-9844-A2BB-8FEE0B51B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A3FB9-3973-4440-A064-51C0C2072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F10FEF-61FE-054F-A239-26425E807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0C957-F869-FC4E-B9CF-C54452EE8719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4D83CB-0D66-8640-9DC6-BEF0780F9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6B570-E59F-D149-829C-C33DEEDE9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3B2E-8393-2543-A7A2-1DD680B6B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139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72BB5-E6C1-884C-8AD2-45219EC03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F4CCB-0476-7A4A-8BC2-A7DAF44DFA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4CEAD1-1656-F940-9560-53B4186A99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8FE551-2F8E-0648-AFA8-39201C7BA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0C957-F869-FC4E-B9CF-C54452EE8719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3C2E85-57BA-5740-A6BC-FF6948037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9892DC-CCB9-B744-8447-AA96800CE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3B2E-8393-2543-A7A2-1DD680B6B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736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BA94F-731D-DB49-9DD8-A30EF935F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587B25-A12D-5F4F-BE30-B4DA24FC00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74321C-7E57-154B-85C0-DBB724F81A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DDEB31-5BC3-A44A-AEE3-580E851998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73719B-AABC-384F-A234-802119ED30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95C357-CE8F-DE43-AA25-D54588017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0C957-F869-FC4E-B9CF-C54452EE8719}" type="datetimeFigureOut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C68214-7662-9247-8813-F09CFDA62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FDA238-6389-0B46-8473-D1F2AA9B8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3B2E-8393-2543-A7A2-1DD680B6B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64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19247-57D4-1C43-BE26-C701E5546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71C804-C529-2740-A112-22DE778A6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0C957-F869-FC4E-B9CF-C54452EE8719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D4B920-6CCC-1F42-8AB9-3EB01B7AA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E68BF6-0D1D-074F-AC4C-76E6E448C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3B2E-8393-2543-A7A2-1DD680B6B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9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076C47-8FE3-5642-A468-8C3289761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0C957-F869-FC4E-B9CF-C54452EE8719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3D7272-1713-4744-9919-DCE68A59D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5C0552-F5E0-E54C-BA63-3F964116C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3B2E-8393-2543-A7A2-1DD680B6B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740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F91FD-EB3A-EA4F-90B4-677533618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D21583-33CA-E84D-8CA2-AB0408DBB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2BC534-43AF-9C46-9C2E-35BDAEDB41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235517-CD1A-324F-A24D-901C862B7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0C957-F869-FC4E-B9CF-C54452EE8719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D18DF3-EF4A-F340-8483-3ADB3AC7A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A9F3FB-ED51-0948-B297-3935DC3FD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3B2E-8393-2543-A7A2-1DD680B6B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265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FA3FC-316C-064E-B8E2-E52628D87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315AFF-B92F-0441-A826-BFE7067C80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D88FE-F434-0442-BDD0-3F783CF0AB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C87BC5-A491-1948-A14B-C234F694C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0C957-F869-FC4E-B9CF-C54452EE8719}" type="datetimeFigureOut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958811-BDA8-1142-AA4D-E0ED53D85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B89D7B-F3E0-484E-92AB-432B1CB2C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3B2E-8393-2543-A7A2-1DD680B6B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490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5BDF0-DB5E-B04F-BC11-3E77D39E0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3B8A11-7D2E-BD46-9C82-FBEA1F4876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83FE0C-9A23-584B-AD4A-244BFC40D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0C957-F869-FC4E-B9CF-C54452EE8719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E9AF62-1FB6-3247-A8EB-BDEDF86A0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46032-A21F-6345-A0D8-E7AB03015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3B2E-8393-2543-A7A2-1DD680B6B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147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A3A304-6FFD-9C48-9C70-984FDFECB4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66BEDC-1445-0A4B-9E28-1B849D0C86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4467B-866C-F94D-964D-5318214E8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0C957-F869-FC4E-B9CF-C54452EE8719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ECB96-691B-9C46-A7C9-35E57B64B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54176-421E-174B-82D2-2FA972484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03B2E-8393-2543-A7A2-1DD680B6B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832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6182B3-9DC0-6748-A1FF-F1F4FA8C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C6FD25-233B-9B4A-A593-B3C196C179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AFEF09-8CE2-D341-913F-27ABE77BDF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0C957-F869-FC4E-B9CF-C54452EE8719}" type="datetimeFigureOut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AACA07-49A5-164C-806D-975924074F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7595E-068A-DF42-9024-E857662139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03B2E-8393-2543-A7A2-1DD680B6B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599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oracle.com/javase/8/docs/api/java/util/LinkedList.html" TargetMode="Externa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67BF-5565-DF4F-A279-BCE2D699C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Linked list visualized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D78CD1-960E-234A-BA6C-5BB84B673145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52608-2BBA-6B47-AE33-172AAAFC18EE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5E5106-34E3-5440-983E-8BC25387E15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3298CA-71C9-B444-8685-E781EB6EA464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6D70BB-8C42-C14C-B1AB-B0FD22145D9F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480D8F0-87E5-A449-B8DE-F531D418213A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1258788" y="4021428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747A1D6-CB20-914A-8B72-073D4DB4D91E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9309AD-62B4-6A43-AE91-57C5FD369D0B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267C94-27DA-884C-875A-E6E344452CF9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C080F62-FF60-5B40-AC10-7B4F18F7CB45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C34FC8E8-519A-6048-BE67-515EC021B94C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4980CB-8545-674E-A5E1-7E40F719706D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9EE71AA-0F99-B146-BD25-289A6758DE1D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984D340-72B7-1643-8DF7-A61CF9A2133D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BC38D149-6E26-6D47-B29B-49A5CA57E0CB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75D538-61D2-2143-989C-EF4BF94F1215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35AFDE-10FB-7242-9FB4-EC38686227FD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D732402-2089-7442-89C0-10F6E3C60954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0160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to the front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258788" y="4021428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2758E21-10D0-F442-A23F-4FCC91EC26BD}"/>
              </a:ext>
            </a:extLst>
          </p:cNvPr>
          <p:cNvSpPr txBox="1"/>
          <p:nvPr/>
        </p:nvSpPr>
        <p:spPr>
          <a:xfrm>
            <a:off x="2320119" y="5377218"/>
            <a:ext cx="60889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can we add a value to the front of the list?</a:t>
            </a:r>
          </a:p>
        </p:txBody>
      </p:sp>
    </p:spTree>
    <p:extLst>
      <p:ext uri="{BB962C8B-B14F-4D97-AF65-F5344CB8AC3E}">
        <p14:creationId xmlns:p14="http://schemas.microsoft.com/office/powerpoint/2010/main" val="502828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to the front: add 9 to front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258788" y="4021428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F91B48DB-E445-E34F-A81D-3804BA059B5D}"/>
              </a:ext>
            </a:extLst>
          </p:cNvPr>
          <p:cNvSpPr/>
          <p:nvPr/>
        </p:nvSpPr>
        <p:spPr>
          <a:xfrm>
            <a:off x="1965278" y="521032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CA19D63-ABA7-794E-AB13-3326ED558D20}"/>
              </a:ext>
            </a:extLst>
          </p:cNvPr>
          <p:cNvSpPr txBox="1"/>
          <p:nvPr/>
        </p:nvSpPr>
        <p:spPr>
          <a:xfrm>
            <a:off x="2060812" y="527187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F11622-ED76-7444-AEEE-8FB112700FC6}"/>
              </a:ext>
            </a:extLst>
          </p:cNvPr>
          <p:cNvSpPr txBox="1"/>
          <p:nvPr/>
        </p:nvSpPr>
        <p:spPr>
          <a:xfrm>
            <a:off x="2060812" y="582894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1954CF-8721-D045-AB07-193D4C712E17}"/>
              </a:ext>
            </a:extLst>
          </p:cNvPr>
          <p:cNvSpPr txBox="1"/>
          <p:nvPr/>
        </p:nvSpPr>
        <p:spPr>
          <a:xfrm>
            <a:off x="4752839" y="5616188"/>
            <a:ext cx="2534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create a new Node</a:t>
            </a:r>
          </a:p>
        </p:txBody>
      </p:sp>
    </p:spTree>
    <p:extLst>
      <p:ext uri="{BB962C8B-B14F-4D97-AF65-F5344CB8AC3E}">
        <p14:creationId xmlns:p14="http://schemas.microsoft.com/office/powerpoint/2010/main" val="2065305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to the front: add 9 to front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258788" y="4021428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F91B48DB-E445-E34F-A81D-3804BA059B5D}"/>
              </a:ext>
            </a:extLst>
          </p:cNvPr>
          <p:cNvSpPr/>
          <p:nvPr/>
        </p:nvSpPr>
        <p:spPr>
          <a:xfrm>
            <a:off x="1965278" y="521032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CA19D63-ABA7-794E-AB13-3326ED558D20}"/>
              </a:ext>
            </a:extLst>
          </p:cNvPr>
          <p:cNvSpPr txBox="1"/>
          <p:nvPr/>
        </p:nvSpPr>
        <p:spPr>
          <a:xfrm>
            <a:off x="2060812" y="527187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F11622-ED76-7444-AEEE-8FB112700FC6}"/>
              </a:ext>
            </a:extLst>
          </p:cNvPr>
          <p:cNvSpPr txBox="1"/>
          <p:nvPr/>
        </p:nvSpPr>
        <p:spPr>
          <a:xfrm>
            <a:off x="2060812" y="5828946"/>
            <a:ext cx="951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1954CF-8721-D045-AB07-193D4C712E17}"/>
              </a:ext>
            </a:extLst>
          </p:cNvPr>
          <p:cNvSpPr txBox="1"/>
          <p:nvPr/>
        </p:nvSpPr>
        <p:spPr>
          <a:xfrm>
            <a:off x="4752839" y="5616188"/>
            <a:ext cx="5425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set the next value of that node to be head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FFF5C69-2C9D-5646-8E6C-296C32969F15}"/>
              </a:ext>
            </a:extLst>
          </p:cNvPr>
          <p:cNvCxnSpPr>
            <a:cxnSpLocks/>
          </p:cNvCxnSpPr>
          <p:nvPr/>
        </p:nvCxnSpPr>
        <p:spPr>
          <a:xfrm flipV="1">
            <a:off x="2962818" y="4670828"/>
            <a:ext cx="168908" cy="141972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8209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to the front: add 9 to front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24" idx="1"/>
          </p:cNvCxnSpPr>
          <p:nvPr/>
        </p:nvCxnSpPr>
        <p:spPr>
          <a:xfrm>
            <a:off x="1258788" y="4023730"/>
            <a:ext cx="706490" cy="180521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F91B48DB-E445-E34F-A81D-3804BA059B5D}"/>
              </a:ext>
            </a:extLst>
          </p:cNvPr>
          <p:cNvSpPr/>
          <p:nvPr/>
        </p:nvSpPr>
        <p:spPr>
          <a:xfrm>
            <a:off x="1965278" y="521032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CA19D63-ABA7-794E-AB13-3326ED558D20}"/>
              </a:ext>
            </a:extLst>
          </p:cNvPr>
          <p:cNvSpPr txBox="1"/>
          <p:nvPr/>
        </p:nvSpPr>
        <p:spPr>
          <a:xfrm>
            <a:off x="2060812" y="527187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F11622-ED76-7444-AEEE-8FB112700FC6}"/>
              </a:ext>
            </a:extLst>
          </p:cNvPr>
          <p:cNvSpPr txBox="1"/>
          <p:nvPr/>
        </p:nvSpPr>
        <p:spPr>
          <a:xfrm>
            <a:off x="2060812" y="5828946"/>
            <a:ext cx="951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1954CF-8721-D045-AB07-193D4C712E17}"/>
              </a:ext>
            </a:extLst>
          </p:cNvPr>
          <p:cNvSpPr txBox="1"/>
          <p:nvPr/>
        </p:nvSpPr>
        <p:spPr>
          <a:xfrm>
            <a:off x="4752839" y="5616188"/>
            <a:ext cx="34197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set head to this new node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FFF5C69-2C9D-5646-8E6C-296C32969F15}"/>
              </a:ext>
            </a:extLst>
          </p:cNvPr>
          <p:cNvCxnSpPr>
            <a:cxnSpLocks/>
          </p:cNvCxnSpPr>
          <p:nvPr/>
        </p:nvCxnSpPr>
        <p:spPr>
          <a:xfrm flipV="1">
            <a:off x="2962818" y="4670828"/>
            <a:ext cx="168908" cy="141972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1019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to the front: add 9 to front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3916908" y="3298153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4012442" y="3359708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4012442" y="391677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24" idx="1"/>
          </p:cNvCxnSpPr>
          <p:nvPr/>
        </p:nvCxnSpPr>
        <p:spPr>
          <a:xfrm flipV="1">
            <a:off x="1280401" y="3916775"/>
            <a:ext cx="660236" cy="307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6192890" y="3298152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6288424" y="3359707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6288424" y="3916774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4895441" y="3947553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8395323" y="3298152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8490857" y="3359707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8490857" y="3916774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7097874" y="3947553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10543166" y="3298152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10638700" y="3359707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10638700" y="3916774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9245717" y="3947553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F91B48DB-E445-E34F-A81D-3804BA059B5D}"/>
              </a:ext>
            </a:extLst>
          </p:cNvPr>
          <p:cNvSpPr/>
          <p:nvPr/>
        </p:nvSpPr>
        <p:spPr>
          <a:xfrm>
            <a:off x="1940637" y="3298152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CA19D63-ABA7-794E-AB13-3326ED558D20}"/>
              </a:ext>
            </a:extLst>
          </p:cNvPr>
          <p:cNvSpPr txBox="1"/>
          <p:nvPr/>
        </p:nvSpPr>
        <p:spPr>
          <a:xfrm>
            <a:off x="2036171" y="3359707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F11622-ED76-7444-AEEE-8FB112700FC6}"/>
              </a:ext>
            </a:extLst>
          </p:cNvPr>
          <p:cNvSpPr txBox="1"/>
          <p:nvPr/>
        </p:nvSpPr>
        <p:spPr>
          <a:xfrm>
            <a:off x="2036171" y="3916774"/>
            <a:ext cx="951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 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FFF5C69-2C9D-5646-8E6C-296C32969F15}"/>
              </a:ext>
            </a:extLst>
          </p:cNvPr>
          <p:cNvCxnSpPr>
            <a:cxnSpLocks/>
          </p:cNvCxnSpPr>
          <p:nvPr/>
        </p:nvCxnSpPr>
        <p:spPr>
          <a:xfrm flipV="1">
            <a:off x="2938177" y="4147608"/>
            <a:ext cx="942044" cy="307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9298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to the front: add 9 to front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3916908" y="3298153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4012442" y="3359708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4012442" y="391677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24" idx="1"/>
          </p:cNvCxnSpPr>
          <p:nvPr/>
        </p:nvCxnSpPr>
        <p:spPr>
          <a:xfrm flipV="1">
            <a:off x="1280401" y="3916775"/>
            <a:ext cx="660236" cy="307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6192890" y="3298152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6288424" y="3359707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6288424" y="3916774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4895441" y="3947553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8395323" y="3298152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8490857" y="3359707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8490857" y="3916774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7097874" y="3947553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10543166" y="3298152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10638700" y="3359707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10638700" y="3916774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9245717" y="3947553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F91B48DB-E445-E34F-A81D-3804BA059B5D}"/>
              </a:ext>
            </a:extLst>
          </p:cNvPr>
          <p:cNvSpPr/>
          <p:nvPr/>
        </p:nvSpPr>
        <p:spPr>
          <a:xfrm>
            <a:off x="1940637" y="3298152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CA19D63-ABA7-794E-AB13-3326ED558D20}"/>
              </a:ext>
            </a:extLst>
          </p:cNvPr>
          <p:cNvSpPr txBox="1"/>
          <p:nvPr/>
        </p:nvSpPr>
        <p:spPr>
          <a:xfrm>
            <a:off x="2036171" y="3359707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F11622-ED76-7444-AEEE-8FB112700FC6}"/>
              </a:ext>
            </a:extLst>
          </p:cNvPr>
          <p:cNvSpPr txBox="1"/>
          <p:nvPr/>
        </p:nvSpPr>
        <p:spPr>
          <a:xfrm>
            <a:off x="2036171" y="3916774"/>
            <a:ext cx="951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 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FFF5C69-2C9D-5646-8E6C-296C32969F15}"/>
              </a:ext>
            </a:extLst>
          </p:cNvPr>
          <p:cNvCxnSpPr>
            <a:cxnSpLocks/>
          </p:cNvCxnSpPr>
          <p:nvPr/>
        </p:nvCxnSpPr>
        <p:spPr>
          <a:xfrm flipV="1">
            <a:off x="2938177" y="4147608"/>
            <a:ext cx="942044" cy="307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CFBC16F-2EB0-3149-81FB-C24CE4392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185" y="4868327"/>
            <a:ext cx="5156200" cy="158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22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to the front: add 9 to front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258788" y="4021428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F91B48DB-E445-E34F-A81D-3804BA059B5D}"/>
              </a:ext>
            </a:extLst>
          </p:cNvPr>
          <p:cNvSpPr/>
          <p:nvPr/>
        </p:nvSpPr>
        <p:spPr>
          <a:xfrm>
            <a:off x="1965278" y="521032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CA19D63-ABA7-794E-AB13-3326ED558D20}"/>
              </a:ext>
            </a:extLst>
          </p:cNvPr>
          <p:cNvSpPr txBox="1"/>
          <p:nvPr/>
        </p:nvSpPr>
        <p:spPr>
          <a:xfrm>
            <a:off x="2060812" y="527187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F11622-ED76-7444-AEEE-8FB112700FC6}"/>
              </a:ext>
            </a:extLst>
          </p:cNvPr>
          <p:cNvSpPr txBox="1"/>
          <p:nvPr/>
        </p:nvSpPr>
        <p:spPr>
          <a:xfrm>
            <a:off x="2060812" y="582894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F634673-085C-084C-A349-943FFCEFE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185" y="4868327"/>
            <a:ext cx="5156200" cy="1587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559883B-94A9-2849-8A2F-C1E0447116D1}"/>
              </a:ext>
            </a:extLst>
          </p:cNvPr>
          <p:cNvSpPr txBox="1"/>
          <p:nvPr/>
        </p:nvSpPr>
        <p:spPr>
          <a:xfrm>
            <a:off x="0" y="5733544"/>
            <a:ext cx="1395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newNode</a:t>
            </a:r>
            <a:endParaRPr lang="en-US" sz="2400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707851D-0E22-1746-BB91-2B63E7449668}"/>
              </a:ext>
            </a:extLst>
          </p:cNvPr>
          <p:cNvCxnSpPr>
            <a:cxnSpLocks/>
          </p:cNvCxnSpPr>
          <p:nvPr/>
        </p:nvCxnSpPr>
        <p:spPr>
          <a:xfrm flipV="1">
            <a:off x="1231493" y="5826644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FCF18BE1-5577-AD4C-B08A-3BA929D29195}"/>
              </a:ext>
            </a:extLst>
          </p:cNvPr>
          <p:cNvSpPr/>
          <p:nvPr/>
        </p:nvSpPr>
        <p:spPr>
          <a:xfrm>
            <a:off x="6796585" y="5210324"/>
            <a:ext cx="4557215" cy="292387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053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to the front: add 9 to front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258788" y="4021428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6F634673-085C-084C-A349-943FFCEFE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185" y="4868327"/>
            <a:ext cx="5156200" cy="1587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559883B-94A9-2849-8A2F-C1E0447116D1}"/>
              </a:ext>
            </a:extLst>
          </p:cNvPr>
          <p:cNvSpPr txBox="1"/>
          <p:nvPr/>
        </p:nvSpPr>
        <p:spPr>
          <a:xfrm>
            <a:off x="0" y="5733544"/>
            <a:ext cx="1395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newNode</a:t>
            </a:r>
            <a:endParaRPr lang="en-US" sz="2400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707851D-0E22-1746-BB91-2B63E7449668}"/>
              </a:ext>
            </a:extLst>
          </p:cNvPr>
          <p:cNvCxnSpPr>
            <a:cxnSpLocks/>
          </p:cNvCxnSpPr>
          <p:nvPr/>
        </p:nvCxnSpPr>
        <p:spPr>
          <a:xfrm flipV="1">
            <a:off x="1231493" y="5826644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FCF18BE1-5577-AD4C-B08A-3BA929D29195}"/>
              </a:ext>
            </a:extLst>
          </p:cNvPr>
          <p:cNvSpPr/>
          <p:nvPr/>
        </p:nvSpPr>
        <p:spPr>
          <a:xfrm>
            <a:off x="6796585" y="5441157"/>
            <a:ext cx="4557215" cy="292387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B4A772B-F3F8-D44E-932A-AD09529DDA98}"/>
              </a:ext>
            </a:extLst>
          </p:cNvPr>
          <p:cNvSpPr/>
          <p:nvPr/>
        </p:nvSpPr>
        <p:spPr>
          <a:xfrm>
            <a:off x="1965278" y="521032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4B54433-4973-BD43-BF7A-40B0E6727FAC}"/>
              </a:ext>
            </a:extLst>
          </p:cNvPr>
          <p:cNvSpPr txBox="1"/>
          <p:nvPr/>
        </p:nvSpPr>
        <p:spPr>
          <a:xfrm>
            <a:off x="2060812" y="527187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9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88A01D1-17DB-2D45-8300-FC9E79C85B44}"/>
              </a:ext>
            </a:extLst>
          </p:cNvPr>
          <p:cNvSpPr txBox="1"/>
          <p:nvPr/>
        </p:nvSpPr>
        <p:spPr>
          <a:xfrm>
            <a:off x="2060812" y="5828946"/>
            <a:ext cx="951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 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ED26552-7D8E-F742-8378-AEE000303A8E}"/>
              </a:ext>
            </a:extLst>
          </p:cNvPr>
          <p:cNvCxnSpPr>
            <a:cxnSpLocks/>
          </p:cNvCxnSpPr>
          <p:nvPr/>
        </p:nvCxnSpPr>
        <p:spPr>
          <a:xfrm flipV="1">
            <a:off x="2962818" y="4670828"/>
            <a:ext cx="168908" cy="141972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2597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to the front: add 9 to front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20056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[9, 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6F634673-085C-084C-A349-943FFCEFE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185" y="4868327"/>
            <a:ext cx="5156200" cy="1587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559883B-94A9-2849-8A2F-C1E0447116D1}"/>
              </a:ext>
            </a:extLst>
          </p:cNvPr>
          <p:cNvSpPr txBox="1"/>
          <p:nvPr/>
        </p:nvSpPr>
        <p:spPr>
          <a:xfrm>
            <a:off x="0" y="5733544"/>
            <a:ext cx="1395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newNode</a:t>
            </a:r>
            <a:endParaRPr lang="en-US" sz="2400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707851D-0E22-1746-BB91-2B63E7449668}"/>
              </a:ext>
            </a:extLst>
          </p:cNvPr>
          <p:cNvCxnSpPr>
            <a:cxnSpLocks/>
          </p:cNvCxnSpPr>
          <p:nvPr/>
        </p:nvCxnSpPr>
        <p:spPr>
          <a:xfrm flipV="1">
            <a:off x="1231493" y="5826644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FCF18BE1-5577-AD4C-B08A-3BA929D29195}"/>
              </a:ext>
            </a:extLst>
          </p:cNvPr>
          <p:cNvSpPr/>
          <p:nvPr/>
        </p:nvSpPr>
        <p:spPr>
          <a:xfrm>
            <a:off x="6796585" y="5735042"/>
            <a:ext cx="4557215" cy="292387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B4A772B-F3F8-D44E-932A-AD09529DDA98}"/>
              </a:ext>
            </a:extLst>
          </p:cNvPr>
          <p:cNvSpPr/>
          <p:nvPr/>
        </p:nvSpPr>
        <p:spPr>
          <a:xfrm>
            <a:off x="1965278" y="521032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4B54433-4973-BD43-BF7A-40B0E6727FAC}"/>
              </a:ext>
            </a:extLst>
          </p:cNvPr>
          <p:cNvSpPr txBox="1"/>
          <p:nvPr/>
        </p:nvSpPr>
        <p:spPr>
          <a:xfrm>
            <a:off x="2060812" y="527187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9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88A01D1-17DB-2D45-8300-FC9E79C85B44}"/>
              </a:ext>
            </a:extLst>
          </p:cNvPr>
          <p:cNvSpPr txBox="1"/>
          <p:nvPr/>
        </p:nvSpPr>
        <p:spPr>
          <a:xfrm>
            <a:off x="2060812" y="5828946"/>
            <a:ext cx="951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 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ED26552-7D8E-F742-8378-AEE000303A8E}"/>
              </a:ext>
            </a:extLst>
          </p:cNvPr>
          <p:cNvCxnSpPr>
            <a:cxnSpLocks/>
          </p:cNvCxnSpPr>
          <p:nvPr/>
        </p:nvCxnSpPr>
        <p:spPr>
          <a:xfrm flipV="1">
            <a:off x="2962818" y="4670828"/>
            <a:ext cx="168908" cy="141972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D16E0B6-E7A8-B049-8E2D-886B3DD70E8B}"/>
              </a:ext>
            </a:extLst>
          </p:cNvPr>
          <p:cNvCxnSpPr>
            <a:cxnSpLocks/>
          </p:cNvCxnSpPr>
          <p:nvPr/>
        </p:nvCxnSpPr>
        <p:spPr>
          <a:xfrm>
            <a:off x="1258788" y="4023730"/>
            <a:ext cx="706490" cy="180521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18789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1537F-8FD8-BF43-B178-5D1F66565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to the front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7E75E8-9E8D-014D-A4BE-0E79BE1F484D}"/>
              </a:ext>
            </a:extLst>
          </p:cNvPr>
          <p:cNvSpPr txBox="1"/>
          <p:nvPr/>
        </p:nvSpPr>
        <p:spPr>
          <a:xfrm>
            <a:off x="450376" y="3821373"/>
            <a:ext cx="1494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head: null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53755E-6A27-674F-A090-9E2540C7302B}"/>
              </a:ext>
            </a:extLst>
          </p:cNvPr>
          <p:cNvSpPr txBox="1"/>
          <p:nvPr/>
        </p:nvSpPr>
        <p:spPr>
          <a:xfrm>
            <a:off x="3616657" y="2494420"/>
            <a:ext cx="62074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Does this work if the linked list is empty?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7D0280-1371-C94D-95EA-8F34527F2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185" y="4868327"/>
            <a:ext cx="5156200" cy="158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901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1537F-8FD8-BF43-B178-5D1F66565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to the front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7E75E8-9E8D-014D-A4BE-0E79BE1F484D}"/>
              </a:ext>
            </a:extLst>
          </p:cNvPr>
          <p:cNvSpPr txBox="1"/>
          <p:nvPr/>
        </p:nvSpPr>
        <p:spPr>
          <a:xfrm>
            <a:off x="450376" y="3821373"/>
            <a:ext cx="1494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head: null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53755E-6A27-674F-A090-9E2540C7302B}"/>
              </a:ext>
            </a:extLst>
          </p:cNvPr>
          <p:cNvSpPr txBox="1"/>
          <p:nvPr/>
        </p:nvSpPr>
        <p:spPr>
          <a:xfrm>
            <a:off x="3616657" y="2494420"/>
            <a:ext cx="62074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Does this work if the linked list is empty?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7D0280-1371-C94D-95EA-8F34527F2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185" y="4868327"/>
            <a:ext cx="5156200" cy="15875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A521CB3-A91F-1D42-8BE3-66A1013C56CB}"/>
              </a:ext>
            </a:extLst>
          </p:cNvPr>
          <p:cNvSpPr/>
          <p:nvPr/>
        </p:nvSpPr>
        <p:spPr>
          <a:xfrm>
            <a:off x="1965278" y="521032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47540B-6AF7-9444-BE63-64C6EF39B922}"/>
              </a:ext>
            </a:extLst>
          </p:cNvPr>
          <p:cNvSpPr txBox="1"/>
          <p:nvPr/>
        </p:nvSpPr>
        <p:spPr>
          <a:xfrm>
            <a:off x="2060812" y="527187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422300-E39C-1043-8071-BB5266576390}"/>
              </a:ext>
            </a:extLst>
          </p:cNvPr>
          <p:cNvSpPr txBox="1"/>
          <p:nvPr/>
        </p:nvSpPr>
        <p:spPr>
          <a:xfrm>
            <a:off x="2060812" y="582894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B06F33-7AB3-2341-8EAF-31633D789F67}"/>
              </a:ext>
            </a:extLst>
          </p:cNvPr>
          <p:cNvSpPr txBox="1"/>
          <p:nvPr/>
        </p:nvSpPr>
        <p:spPr>
          <a:xfrm>
            <a:off x="0" y="5733544"/>
            <a:ext cx="1395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newNode</a:t>
            </a:r>
            <a:endParaRPr lang="en-US" sz="24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2E3A815-DF4C-0C49-A57F-19CFE4C08A7B}"/>
              </a:ext>
            </a:extLst>
          </p:cNvPr>
          <p:cNvCxnSpPr>
            <a:cxnSpLocks/>
          </p:cNvCxnSpPr>
          <p:nvPr/>
        </p:nvCxnSpPr>
        <p:spPr>
          <a:xfrm flipV="1">
            <a:off x="1231493" y="5826644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DC7FC21-50F9-194D-970E-51EF20D32924}"/>
              </a:ext>
            </a:extLst>
          </p:cNvPr>
          <p:cNvSpPr/>
          <p:nvPr/>
        </p:nvSpPr>
        <p:spPr>
          <a:xfrm>
            <a:off x="6796585" y="5210324"/>
            <a:ext cx="4557215" cy="292387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4387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1537F-8FD8-BF43-B178-5D1F66565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to the front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7E75E8-9E8D-014D-A4BE-0E79BE1F484D}"/>
              </a:ext>
            </a:extLst>
          </p:cNvPr>
          <p:cNvSpPr txBox="1"/>
          <p:nvPr/>
        </p:nvSpPr>
        <p:spPr>
          <a:xfrm>
            <a:off x="450376" y="3821373"/>
            <a:ext cx="1494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head: null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53755E-6A27-674F-A090-9E2540C7302B}"/>
              </a:ext>
            </a:extLst>
          </p:cNvPr>
          <p:cNvSpPr txBox="1"/>
          <p:nvPr/>
        </p:nvSpPr>
        <p:spPr>
          <a:xfrm>
            <a:off x="3616657" y="2494420"/>
            <a:ext cx="62074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Does this work if the linked list is empty?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7D0280-1371-C94D-95EA-8F34527F2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185" y="4868327"/>
            <a:ext cx="5156200" cy="15875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A521CB3-A91F-1D42-8BE3-66A1013C56CB}"/>
              </a:ext>
            </a:extLst>
          </p:cNvPr>
          <p:cNvSpPr/>
          <p:nvPr/>
        </p:nvSpPr>
        <p:spPr>
          <a:xfrm>
            <a:off x="1965278" y="521032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47540B-6AF7-9444-BE63-64C6EF39B922}"/>
              </a:ext>
            </a:extLst>
          </p:cNvPr>
          <p:cNvSpPr txBox="1"/>
          <p:nvPr/>
        </p:nvSpPr>
        <p:spPr>
          <a:xfrm>
            <a:off x="2060812" y="527187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422300-E39C-1043-8071-BB5266576390}"/>
              </a:ext>
            </a:extLst>
          </p:cNvPr>
          <p:cNvSpPr txBox="1"/>
          <p:nvPr/>
        </p:nvSpPr>
        <p:spPr>
          <a:xfrm>
            <a:off x="2060812" y="582894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B06F33-7AB3-2341-8EAF-31633D789F67}"/>
              </a:ext>
            </a:extLst>
          </p:cNvPr>
          <p:cNvSpPr txBox="1"/>
          <p:nvPr/>
        </p:nvSpPr>
        <p:spPr>
          <a:xfrm>
            <a:off x="0" y="5733544"/>
            <a:ext cx="1395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newNode</a:t>
            </a:r>
            <a:endParaRPr lang="en-US" sz="24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2E3A815-DF4C-0C49-A57F-19CFE4C08A7B}"/>
              </a:ext>
            </a:extLst>
          </p:cNvPr>
          <p:cNvCxnSpPr>
            <a:cxnSpLocks/>
          </p:cNvCxnSpPr>
          <p:nvPr/>
        </p:nvCxnSpPr>
        <p:spPr>
          <a:xfrm flipV="1">
            <a:off x="1231493" y="5826644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DC7FC21-50F9-194D-970E-51EF20D32924}"/>
              </a:ext>
            </a:extLst>
          </p:cNvPr>
          <p:cNvSpPr/>
          <p:nvPr/>
        </p:nvSpPr>
        <p:spPr>
          <a:xfrm>
            <a:off x="6796585" y="5469861"/>
            <a:ext cx="4557215" cy="292387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59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1537F-8FD8-BF43-B178-5D1F66565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to the front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7E75E8-9E8D-014D-A4BE-0E79BE1F484D}"/>
              </a:ext>
            </a:extLst>
          </p:cNvPr>
          <p:cNvSpPr txBox="1"/>
          <p:nvPr/>
        </p:nvSpPr>
        <p:spPr>
          <a:xfrm>
            <a:off x="450376" y="3821373"/>
            <a:ext cx="10294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head: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53755E-6A27-674F-A090-9E2540C7302B}"/>
              </a:ext>
            </a:extLst>
          </p:cNvPr>
          <p:cNvSpPr txBox="1"/>
          <p:nvPr/>
        </p:nvSpPr>
        <p:spPr>
          <a:xfrm>
            <a:off x="3616657" y="2494420"/>
            <a:ext cx="62074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Does this work if the linked list is empty?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7D0280-1371-C94D-95EA-8F34527F2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185" y="4868327"/>
            <a:ext cx="5156200" cy="15875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A521CB3-A91F-1D42-8BE3-66A1013C56CB}"/>
              </a:ext>
            </a:extLst>
          </p:cNvPr>
          <p:cNvSpPr/>
          <p:nvPr/>
        </p:nvSpPr>
        <p:spPr>
          <a:xfrm>
            <a:off x="1965278" y="521032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47540B-6AF7-9444-BE63-64C6EF39B922}"/>
              </a:ext>
            </a:extLst>
          </p:cNvPr>
          <p:cNvSpPr txBox="1"/>
          <p:nvPr/>
        </p:nvSpPr>
        <p:spPr>
          <a:xfrm>
            <a:off x="2060812" y="527187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422300-E39C-1043-8071-BB5266576390}"/>
              </a:ext>
            </a:extLst>
          </p:cNvPr>
          <p:cNvSpPr txBox="1"/>
          <p:nvPr/>
        </p:nvSpPr>
        <p:spPr>
          <a:xfrm>
            <a:off x="2060812" y="582894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B06F33-7AB3-2341-8EAF-31633D789F67}"/>
              </a:ext>
            </a:extLst>
          </p:cNvPr>
          <p:cNvSpPr txBox="1"/>
          <p:nvPr/>
        </p:nvSpPr>
        <p:spPr>
          <a:xfrm>
            <a:off x="0" y="5733544"/>
            <a:ext cx="1395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newNode</a:t>
            </a:r>
            <a:endParaRPr lang="en-US" sz="24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2E3A815-DF4C-0C49-A57F-19CFE4C08A7B}"/>
              </a:ext>
            </a:extLst>
          </p:cNvPr>
          <p:cNvCxnSpPr>
            <a:cxnSpLocks/>
          </p:cNvCxnSpPr>
          <p:nvPr/>
        </p:nvCxnSpPr>
        <p:spPr>
          <a:xfrm flipV="1">
            <a:off x="1231493" y="5826644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DC7FC21-50F9-194D-970E-51EF20D32924}"/>
              </a:ext>
            </a:extLst>
          </p:cNvPr>
          <p:cNvSpPr/>
          <p:nvPr/>
        </p:nvSpPr>
        <p:spPr>
          <a:xfrm>
            <a:off x="6819170" y="5767391"/>
            <a:ext cx="4557215" cy="292387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D8B2486-AD18-3348-8A2D-F7D1D820D467}"/>
              </a:ext>
            </a:extLst>
          </p:cNvPr>
          <p:cNvCxnSpPr>
            <a:cxnSpLocks/>
          </p:cNvCxnSpPr>
          <p:nvPr/>
        </p:nvCxnSpPr>
        <p:spPr>
          <a:xfrm>
            <a:off x="1258788" y="4023730"/>
            <a:ext cx="706490" cy="180521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1164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Removing from the front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258788" y="4021428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2758E21-10D0-F442-A23F-4FCC91EC26BD}"/>
              </a:ext>
            </a:extLst>
          </p:cNvPr>
          <p:cNvSpPr txBox="1"/>
          <p:nvPr/>
        </p:nvSpPr>
        <p:spPr>
          <a:xfrm>
            <a:off x="2320119" y="5377218"/>
            <a:ext cx="64093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can we delete a value to the front of the list?</a:t>
            </a:r>
          </a:p>
          <a:p>
            <a:r>
              <a:rPr lang="en-US" sz="2400" dirty="0">
                <a:solidFill>
                  <a:srgbClr val="FF0000"/>
                </a:solidFill>
              </a:rPr>
              <a:t>(assuming the list isn’t empty)</a:t>
            </a:r>
          </a:p>
        </p:txBody>
      </p:sp>
    </p:spTree>
    <p:extLst>
      <p:ext uri="{BB962C8B-B14F-4D97-AF65-F5344CB8AC3E}">
        <p14:creationId xmlns:p14="http://schemas.microsoft.com/office/powerpoint/2010/main" val="2548040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Removing from the front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</p:cNvCxnSpPr>
          <p:nvPr/>
        </p:nvCxnSpPr>
        <p:spPr>
          <a:xfrm flipV="1">
            <a:off x="1258788" y="3926024"/>
            <a:ext cx="3009767" cy="9770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2758E21-10D0-F442-A23F-4FCC91EC26BD}"/>
              </a:ext>
            </a:extLst>
          </p:cNvPr>
          <p:cNvSpPr txBox="1"/>
          <p:nvPr/>
        </p:nvSpPr>
        <p:spPr>
          <a:xfrm>
            <a:off x="2320119" y="5377218"/>
            <a:ext cx="4263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Simply move head down the list!</a:t>
            </a:r>
          </a:p>
        </p:txBody>
      </p:sp>
    </p:spTree>
    <p:extLst>
      <p:ext uri="{BB962C8B-B14F-4D97-AF65-F5344CB8AC3E}">
        <p14:creationId xmlns:p14="http://schemas.microsoft.com/office/powerpoint/2010/main" val="1000826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Removing from the front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</p:cNvCxnSpPr>
          <p:nvPr/>
        </p:nvCxnSpPr>
        <p:spPr>
          <a:xfrm flipV="1">
            <a:off x="1258788" y="3926024"/>
            <a:ext cx="3009767" cy="9770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2758E21-10D0-F442-A23F-4FCC91EC26BD}"/>
              </a:ext>
            </a:extLst>
          </p:cNvPr>
          <p:cNvSpPr txBox="1"/>
          <p:nvPr/>
        </p:nvSpPr>
        <p:spPr>
          <a:xfrm>
            <a:off x="2320119" y="5377218"/>
            <a:ext cx="4263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Simply move head down the list!</a:t>
            </a:r>
          </a:p>
        </p:txBody>
      </p:sp>
    </p:spTree>
    <p:extLst>
      <p:ext uri="{BB962C8B-B14F-4D97-AF65-F5344CB8AC3E}">
        <p14:creationId xmlns:p14="http://schemas.microsoft.com/office/powerpoint/2010/main" val="17847882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Removing from the front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</p:cNvCxnSpPr>
          <p:nvPr/>
        </p:nvCxnSpPr>
        <p:spPr>
          <a:xfrm flipV="1">
            <a:off x="1258788" y="3926024"/>
            <a:ext cx="3009767" cy="9770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2758E21-10D0-F442-A23F-4FCC91EC26BD}"/>
              </a:ext>
            </a:extLst>
          </p:cNvPr>
          <p:cNvSpPr txBox="1"/>
          <p:nvPr/>
        </p:nvSpPr>
        <p:spPr>
          <a:xfrm>
            <a:off x="2320119" y="5377218"/>
            <a:ext cx="32977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can do this in code?</a:t>
            </a:r>
          </a:p>
        </p:txBody>
      </p:sp>
    </p:spTree>
    <p:extLst>
      <p:ext uri="{BB962C8B-B14F-4D97-AF65-F5344CB8AC3E}">
        <p14:creationId xmlns:p14="http://schemas.microsoft.com/office/powerpoint/2010/main" val="38101703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Removing from the front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</p:cNvCxnSpPr>
          <p:nvPr/>
        </p:nvCxnSpPr>
        <p:spPr>
          <a:xfrm flipV="1">
            <a:off x="1258788" y="3926024"/>
            <a:ext cx="3009767" cy="9770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2758E21-10D0-F442-A23F-4FCC91EC26BD}"/>
              </a:ext>
            </a:extLst>
          </p:cNvPr>
          <p:cNvSpPr txBox="1"/>
          <p:nvPr/>
        </p:nvSpPr>
        <p:spPr>
          <a:xfrm>
            <a:off x="2320119" y="5377218"/>
            <a:ext cx="32977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can do this in code?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4C3E862-BC1F-6D4D-BC30-5E5663F73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851" y="5377218"/>
            <a:ext cx="3416510" cy="39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8837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Removing from the front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</p:cNvCxnSpPr>
          <p:nvPr/>
        </p:nvCxnSpPr>
        <p:spPr>
          <a:xfrm flipV="1">
            <a:off x="1258788" y="3926024"/>
            <a:ext cx="3009767" cy="9770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2664CC69-5E7A-FA41-B968-FB3EE94B3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606" y="4704679"/>
            <a:ext cx="6375101" cy="215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5938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572B-8434-9741-BF51-F28EA0C95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Iterating through a linked list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65DAF0-AEE7-084B-8626-721AF46B39C8}"/>
              </a:ext>
            </a:extLst>
          </p:cNvPr>
          <p:cNvSpPr txBox="1"/>
          <p:nvPr/>
        </p:nvSpPr>
        <p:spPr>
          <a:xfrm>
            <a:off x="627797" y="240200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5B7419-BD6A-8E46-9CEC-B28619B0044D}"/>
              </a:ext>
            </a:extLst>
          </p:cNvPr>
          <p:cNvSpPr/>
          <p:nvPr/>
        </p:nvSpPr>
        <p:spPr>
          <a:xfrm>
            <a:off x="2169994" y="198343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7E3433-5718-ED4B-AFF5-5DECD79F453A}"/>
              </a:ext>
            </a:extLst>
          </p:cNvPr>
          <p:cNvSpPr txBox="1"/>
          <p:nvPr/>
        </p:nvSpPr>
        <p:spPr>
          <a:xfrm>
            <a:off x="2265528" y="204499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02219D-D8F3-9B40-B32C-A241AAE92506}"/>
              </a:ext>
            </a:extLst>
          </p:cNvPr>
          <p:cNvSpPr txBox="1"/>
          <p:nvPr/>
        </p:nvSpPr>
        <p:spPr>
          <a:xfrm>
            <a:off x="2265528" y="260206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1C48827-52C8-B84B-9493-E4952421E6B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36209" y="2602061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E38351D-5A3D-304D-BFEF-C1C9F616B309}"/>
              </a:ext>
            </a:extLst>
          </p:cNvPr>
          <p:cNvSpPr/>
          <p:nvPr/>
        </p:nvSpPr>
        <p:spPr>
          <a:xfrm>
            <a:off x="4445976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A77062-6A0F-BF4D-9F9E-60025A557324}"/>
              </a:ext>
            </a:extLst>
          </p:cNvPr>
          <p:cNvSpPr txBox="1"/>
          <p:nvPr/>
        </p:nvSpPr>
        <p:spPr>
          <a:xfrm>
            <a:off x="4541510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072C06-0293-584B-8B9D-899EDC4313E7}"/>
              </a:ext>
            </a:extLst>
          </p:cNvPr>
          <p:cNvSpPr txBox="1"/>
          <p:nvPr/>
        </p:nvSpPr>
        <p:spPr>
          <a:xfrm>
            <a:off x="4541510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8F1BAB0-E8A0-374F-8E7D-D79EC6F168EE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48527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1DE3E91-28E3-CA4C-B478-91CF1848396D}"/>
              </a:ext>
            </a:extLst>
          </p:cNvPr>
          <p:cNvSpPr/>
          <p:nvPr/>
        </p:nvSpPr>
        <p:spPr>
          <a:xfrm>
            <a:off x="6648409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C41EE2-14A3-F94A-94EF-002D1C70B8D2}"/>
              </a:ext>
            </a:extLst>
          </p:cNvPr>
          <p:cNvSpPr txBox="1"/>
          <p:nvPr/>
        </p:nvSpPr>
        <p:spPr>
          <a:xfrm>
            <a:off x="6743943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1B2103-40E3-DA40-9031-660F5D3BE54D}"/>
              </a:ext>
            </a:extLst>
          </p:cNvPr>
          <p:cNvSpPr txBox="1"/>
          <p:nvPr/>
        </p:nvSpPr>
        <p:spPr>
          <a:xfrm>
            <a:off x="6743943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7EB4B1C-3CA1-FB48-B657-75877BC7E7E9}"/>
              </a:ext>
            </a:extLst>
          </p:cNvPr>
          <p:cNvCxnSpPr>
            <a:cxnSpLocks/>
          </p:cNvCxnSpPr>
          <p:nvPr/>
        </p:nvCxnSpPr>
        <p:spPr>
          <a:xfrm flipV="1">
            <a:off x="5350960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541C986-65B6-314E-8650-F5ADD26261EC}"/>
              </a:ext>
            </a:extLst>
          </p:cNvPr>
          <p:cNvSpPr/>
          <p:nvPr/>
        </p:nvSpPr>
        <p:spPr>
          <a:xfrm>
            <a:off x="8796252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D1E778-6FA8-ED4F-9222-25C433675BD8}"/>
              </a:ext>
            </a:extLst>
          </p:cNvPr>
          <p:cNvSpPr txBox="1"/>
          <p:nvPr/>
        </p:nvSpPr>
        <p:spPr>
          <a:xfrm>
            <a:off x="8891786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76221C-8FAC-5F4D-A570-9B7BC5319C5C}"/>
              </a:ext>
            </a:extLst>
          </p:cNvPr>
          <p:cNvSpPr txBox="1"/>
          <p:nvPr/>
        </p:nvSpPr>
        <p:spPr>
          <a:xfrm>
            <a:off x="8891786" y="2602059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A41F811-9AE7-B548-AE64-4FA1C63B93AF}"/>
              </a:ext>
            </a:extLst>
          </p:cNvPr>
          <p:cNvCxnSpPr>
            <a:cxnSpLocks/>
          </p:cNvCxnSpPr>
          <p:nvPr/>
        </p:nvCxnSpPr>
        <p:spPr>
          <a:xfrm flipV="1">
            <a:off x="7498803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CB913C3-683E-FA49-BD58-719C5773C254}"/>
              </a:ext>
            </a:extLst>
          </p:cNvPr>
          <p:cNvSpPr txBox="1"/>
          <p:nvPr/>
        </p:nvSpPr>
        <p:spPr>
          <a:xfrm>
            <a:off x="2415654" y="4599296"/>
            <a:ext cx="5265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can we iterate through a linked list?</a:t>
            </a:r>
          </a:p>
        </p:txBody>
      </p:sp>
    </p:spTree>
    <p:extLst>
      <p:ext uri="{BB962C8B-B14F-4D97-AF65-F5344CB8AC3E}">
        <p14:creationId xmlns:p14="http://schemas.microsoft.com/office/powerpoint/2010/main" val="4005529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572B-8434-9741-BF51-F28EA0C95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Iterating through a linked list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65DAF0-AEE7-084B-8626-721AF46B39C8}"/>
              </a:ext>
            </a:extLst>
          </p:cNvPr>
          <p:cNvSpPr txBox="1"/>
          <p:nvPr/>
        </p:nvSpPr>
        <p:spPr>
          <a:xfrm>
            <a:off x="627797" y="240200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5B7419-BD6A-8E46-9CEC-B28619B0044D}"/>
              </a:ext>
            </a:extLst>
          </p:cNvPr>
          <p:cNvSpPr/>
          <p:nvPr/>
        </p:nvSpPr>
        <p:spPr>
          <a:xfrm>
            <a:off x="2169994" y="198343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7E3433-5718-ED4B-AFF5-5DECD79F453A}"/>
              </a:ext>
            </a:extLst>
          </p:cNvPr>
          <p:cNvSpPr txBox="1"/>
          <p:nvPr/>
        </p:nvSpPr>
        <p:spPr>
          <a:xfrm>
            <a:off x="2265528" y="204499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02219D-D8F3-9B40-B32C-A241AAE92506}"/>
              </a:ext>
            </a:extLst>
          </p:cNvPr>
          <p:cNvSpPr txBox="1"/>
          <p:nvPr/>
        </p:nvSpPr>
        <p:spPr>
          <a:xfrm>
            <a:off x="2265528" y="260206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1C48827-52C8-B84B-9493-E4952421E6B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36209" y="2602061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E38351D-5A3D-304D-BFEF-C1C9F616B309}"/>
              </a:ext>
            </a:extLst>
          </p:cNvPr>
          <p:cNvSpPr/>
          <p:nvPr/>
        </p:nvSpPr>
        <p:spPr>
          <a:xfrm>
            <a:off x="4445976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A77062-6A0F-BF4D-9F9E-60025A557324}"/>
              </a:ext>
            </a:extLst>
          </p:cNvPr>
          <p:cNvSpPr txBox="1"/>
          <p:nvPr/>
        </p:nvSpPr>
        <p:spPr>
          <a:xfrm>
            <a:off x="4541510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072C06-0293-584B-8B9D-899EDC4313E7}"/>
              </a:ext>
            </a:extLst>
          </p:cNvPr>
          <p:cNvSpPr txBox="1"/>
          <p:nvPr/>
        </p:nvSpPr>
        <p:spPr>
          <a:xfrm>
            <a:off x="4541510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8F1BAB0-E8A0-374F-8E7D-D79EC6F168EE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48527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1DE3E91-28E3-CA4C-B478-91CF1848396D}"/>
              </a:ext>
            </a:extLst>
          </p:cNvPr>
          <p:cNvSpPr/>
          <p:nvPr/>
        </p:nvSpPr>
        <p:spPr>
          <a:xfrm>
            <a:off x="6648409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C41EE2-14A3-F94A-94EF-002D1C70B8D2}"/>
              </a:ext>
            </a:extLst>
          </p:cNvPr>
          <p:cNvSpPr txBox="1"/>
          <p:nvPr/>
        </p:nvSpPr>
        <p:spPr>
          <a:xfrm>
            <a:off x="6743943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1B2103-40E3-DA40-9031-660F5D3BE54D}"/>
              </a:ext>
            </a:extLst>
          </p:cNvPr>
          <p:cNvSpPr txBox="1"/>
          <p:nvPr/>
        </p:nvSpPr>
        <p:spPr>
          <a:xfrm>
            <a:off x="6743943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7EB4B1C-3CA1-FB48-B657-75877BC7E7E9}"/>
              </a:ext>
            </a:extLst>
          </p:cNvPr>
          <p:cNvCxnSpPr>
            <a:cxnSpLocks/>
          </p:cNvCxnSpPr>
          <p:nvPr/>
        </p:nvCxnSpPr>
        <p:spPr>
          <a:xfrm flipV="1">
            <a:off x="5350960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541C986-65B6-314E-8650-F5ADD26261EC}"/>
              </a:ext>
            </a:extLst>
          </p:cNvPr>
          <p:cNvSpPr/>
          <p:nvPr/>
        </p:nvSpPr>
        <p:spPr>
          <a:xfrm>
            <a:off x="8796252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D1E778-6FA8-ED4F-9222-25C433675BD8}"/>
              </a:ext>
            </a:extLst>
          </p:cNvPr>
          <p:cNvSpPr txBox="1"/>
          <p:nvPr/>
        </p:nvSpPr>
        <p:spPr>
          <a:xfrm>
            <a:off x="8891786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76221C-8FAC-5F4D-A570-9B7BC5319C5C}"/>
              </a:ext>
            </a:extLst>
          </p:cNvPr>
          <p:cNvSpPr txBox="1"/>
          <p:nvPr/>
        </p:nvSpPr>
        <p:spPr>
          <a:xfrm>
            <a:off x="8891786" y="2602059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A41F811-9AE7-B548-AE64-4FA1C63B93AF}"/>
              </a:ext>
            </a:extLst>
          </p:cNvPr>
          <p:cNvCxnSpPr>
            <a:cxnSpLocks/>
          </p:cNvCxnSpPr>
          <p:nvPr/>
        </p:nvCxnSpPr>
        <p:spPr>
          <a:xfrm flipV="1">
            <a:off x="7498803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CB913C3-683E-FA49-BD58-719C5773C254}"/>
              </a:ext>
            </a:extLst>
          </p:cNvPr>
          <p:cNvSpPr txBox="1"/>
          <p:nvPr/>
        </p:nvSpPr>
        <p:spPr>
          <a:xfrm>
            <a:off x="2265528" y="4923247"/>
            <a:ext cx="76887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Use a variable starting at the head and move it down the list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01BA50-D8E1-4240-88EC-F9C66EB1A0B0}"/>
              </a:ext>
            </a:extLst>
          </p:cNvPr>
          <p:cNvSpPr txBox="1"/>
          <p:nvPr/>
        </p:nvSpPr>
        <p:spPr>
          <a:xfrm>
            <a:off x="2115403" y="4107976"/>
            <a:ext cx="914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finger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857C42E-1C2E-4240-AFB2-A752FD1DF879}"/>
              </a:ext>
            </a:extLst>
          </p:cNvPr>
          <p:cNvCxnSpPr>
            <a:cxnSpLocks/>
          </p:cNvCxnSpPr>
          <p:nvPr/>
        </p:nvCxnSpPr>
        <p:spPr>
          <a:xfrm flipV="1">
            <a:off x="2420444" y="3267233"/>
            <a:ext cx="286583" cy="8172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9227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572B-8434-9741-BF51-F28EA0C95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Iterating through a linked list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65DAF0-AEE7-084B-8626-721AF46B39C8}"/>
              </a:ext>
            </a:extLst>
          </p:cNvPr>
          <p:cNvSpPr txBox="1"/>
          <p:nvPr/>
        </p:nvSpPr>
        <p:spPr>
          <a:xfrm>
            <a:off x="627797" y="240200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5B7419-BD6A-8E46-9CEC-B28619B0044D}"/>
              </a:ext>
            </a:extLst>
          </p:cNvPr>
          <p:cNvSpPr/>
          <p:nvPr/>
        </p:nvSpPr>
        <p:spPr>
          <a:xfrm>
            <a:off x="2169994" y="198343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7E3433-5718-ED4B-AFF5-5DECD79F453A}"/>
              </a:ext>
            </a:extLst>
          </p:cNvPr>
          <p:cNvSpPr txBox="1"/>
          <p:nvPr/>
        </p:nvSpPr>
        <p:spPr>
          <a:xfrm>
            <a:off x="2265528" y="204499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02219D-D8F3-9B40-B32C-A241AAE92506}"/>
              </a:ext>
            </a:extLst>
          </p:cNvPr>
          <p:cNvSpPr txBox="1"/>
          <p:nvPr/>
        </p:nvSpPr>
        <p:spPr>
          <a:xfrm>
            <a:off x="2265528" y="260206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1C48827-52C8-B84B-9493-E4952421E6B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36209" y="2602061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E38351D-5A3D-304D-BFEF-C1C9F616B309}"/>
              </a:ext>
            </a:extLst>
          </p:cNvPr>
          <p:cNvSpPr/>
          <p:nvPr/>
        </p:nvSpPr>
        <p:spPr>
          <a:xfrm>
            <a:off x="4445976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A77062-6A0F-BF4D-9F9E-60025A557324}"/>
              </a:ext>
            </a:extLst>
          </p:cNvPr>
          <p:cNvSpPr txBox="1"/>
          <p:nvPr/>
        </p:nvSpPr>
        <p:spPr>
          <a:xfrm>
            <a:off x="4541510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072C06-0293-584B-8B9D-899EDC4313E7}"/>
              </a:ext>
            </a:extLst>
          </p:cNvPr>
          <p:cNvSpPr txBox="1"/>
          <p:nvPr/>
        </p:nvSpPr>
        <p:spPr>
          <a:xfrm>
            <a:off x="4541510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8F1BAB0-E8A0-374F-8E7D-D79EC6F168EE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48527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1DE3E91-28E3-CA4C-B478-91CF1848396D}"/>
              </a:ext>
            </a:extLst>
          </p:cNvPr>
          <p:cNvSpPr/>
          <p:nvPr/>
        </p:nvSpPr>
        <p:spPr>
          <a:xfrm>
            <a:off x="6648409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C41EE2-14A3-F94A-94EF-002D1C70B8D2}"/>
              </a:ext>
            </a:extLst>
          </p:cNvPr>
          <p:cNvSpPr txBox="1"/>
          <p:nvPr/>
        </p:nvSpPr>
        <p:spPr>
          <a:xfrm>
            <a:off x="6743943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1B2103-40E3-DA40-9031-660F5D3BE54D}"/>
              </a:ext>
            </a:extLst>
          </p:cNvPr>
          <p:cNvSpPr txBox="1"/>
          <p:nvPr/>
        </p:nvSpPr>
        <p:spPr>
          <a:xfrm>
            <a:off x="6743943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7EB4B1C-3CA1-FB48-B657-75877BC7E7E9}"/>
              </a:ext>
            </a:extLst>
          </p:cNvPr>
          <p:cNvCxnSpPr>
            <a:cxnSpLocks/>
          </p:cNvCxnSpPr>
          <p:nvPr/>
        </p:nvCxnSpPr>
        <p:spPr>
          <a:xfrm flipV="1">
            <a:off x="5350960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541C986-65B6-314E-8650-F5ADD26261EC}"/>
              </a:ext>
            </a:extLst>
          </p:cNvPr>
          <p:cNvSpPr/>
          <p:nvPr/>
        </p:nvSpPr>
        <p:spPr>
          <a:xfrm>
            <a:off x="8796252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D1E778-6FA8-ED4F-9222-25C433675BD8}"/>
              </a:ext>
            </a:extLst>
          </p:cNvPr>
          <p:cNvSpPr txBox="1"/>
          <p:nvPr/>
        </p:nvSpPr>
        <p:spPr>
          <a:xfrm>
            <a:off x="8891786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76221C-8FAC-5F4D-A570-9B7BC5319C5C}"/>
              </a:ext>
            </a:extLst>
          </p:cNvPr>
          <p:cNvSpPr txBox="1"/>
          <p:nvPr/>
        </p:nvSpPr>
        <p:spPr>
          <a:xfrm>
            <a:off x="8891786" y="2602059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A41F811-9AE7-B548-AE64-4FA1C63B93AF}"/>
              </a:ext>
            </a:extLst>
          </p:cNvPr>
          <p:cNvCxnSpPr>
            <a:cxnSpLocks/>
          </p:cNvCxnSpPr>
          <p:nvPr/>
        </p:nvCxnSpPr>
        <p:spPr>
          <a:xfrm flipV="1">
            <a:off x="7498803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CB913C3-683E-FA49-BD58-719C5773C254}"/>
              </a:ext>
            </a:extLst>
          </p:cNvPr>
          <p:cNvSpPr txBox="1"/>
          <p:nvPr/>
        </p:nvSpPr>
        <p:spPr>
          <a:xfrm>
            <a:off x="2265528" y="4923247"/>
            <a:ext cx="76887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Use a variable starting at the head and move it down the list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01BA50-D8E1-4240-88EC-F9C66EB1A0B0}"/>
              </a:ext>
            </a:extLst>
          </p:cNvPr>
          <p:cNvSpPr txBox="1"/>
          <p:nvPr/>
        </p:nvSpPr>
        <p:spPr>
          <a:xfrm>
            <a:off x="2115403" y="4107976"/>
            <a:ext cx="914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finger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857C42E-1C2E-4240-AFB2-A752FD1DF879}"/>
              </a:ext>
            </a:extLst>
          </p:cNvPr>
          <p:cNvCxnSpPr>
            <a:cxnSpLocks/>
          </p:cNvCxnSpPr>
          <p:nvPr/>
        </p:nvCxnSpPr>
        <p:spPr>
          <a:xfrm flipV="1">
            <a:off x="2420444" y="3267233"/>
            <a:ext cx="286583" cy="8172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F16CB3E-E627-CF44-A1ED-CF452362E3F2}"/>
              </a:ext>
            </a:extLst>
          </p:cNvPr>
          <p:cNvSpPr txBox="1"/>
          <p:nvPr/>
        </p:nvSpPr>
        <p:spPr>
          <a:xfrm>
            <a:off x="2251646" y="5713122"/>
            <a:ext cx="54739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will we know when we’re at the end?</a:t>
            </a:r>
          </a:p>
        </p:txBody>
      </p:sp>
    </p:spTree>
    <p:extLst>
      <p:ext uri="{BB962C8B-B14F-4D97-AF65-F5344CB8AC3E}">
        <p14:creationId xmlns:p14="http://schemas.microsoft.com/office/powerpoint/2010/main" val="21457680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572B-8434-9741-BF51-F28EA0C95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Iterating through a linked list: printing 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65DAF0-AEE7-084B-8626-721AF46B39C8}"/>
              </a:ext>
            </a:extLst>
          </p:cNvPr>
          <p:cNvSpPr txBox="1"/>
          <p:nvPr/>
        </p:nvSpPr>
        <p:spPr>
          <a:xfrm>
            <a:off x="627797" y="240200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5B7419-BD6A-8E46-9CEC-B28619B0044D}"/>
              </a:ext>
            </a:extLst>
          </p:cNvPr>
          <p:cNvSpPr/>
          <p:nvPr/>
        </p:nvSpPr>
        <p:spPr>
          <a:xfrm>
            <a:off x="2169994" y="198343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7E3433-5718-ED4B-AFF5-5DECD79F453A}"/>
              </a:ext>
            </a:extLst>
          </p:cNvPr>
          <p:cNvSpPr txBox="1"/>
          <p:nvPr/>
        </p:nvSpPr>
        <p:spPr>
          <a:xfrm>
            <a:off x="2265528" y="204499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02219D-D8F3-9B40-B32C-A241AAE92506}"/>
              </a:ext>
            </a:extLst>
          </p:cNvPr>
          <p:cNvSpPr txBox="1"/>
          <p:nvPr/>
        </p:nvSpPr>
        <p:spPr>
          <a:xfrm>
            <a:off x="2265528" y="260206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1C48827-52C8-B84B-9493-E4952421E6B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36209" y="2602061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E38351D-5A3D-304D-BFEF-C1C9F616B309}"/>
              </a:ext>
            </a:extLst>
          </p:cNvPr>
          <p:cNvSpPr/>
          <p:nvPr/>
        </p:nvSpPr>
        <p:spPr>
          <a:xfrm>
            <a:off x="4445976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A77062-6A0F-BF4D-9F9E-60025A557324}"/>
              </a:ext>
            </a:extLst>
          </p:cNvPr>
          <p:cNvSpPr txBox="1"/>
          <p:nvPr/>
        </p:nvSpPr>
        <p:spPr>
          <a:xfrm>
            <a:off x="4541510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072C06-0293-584B-8B9D-899EDC4313E7}"/>
              </a:ext>
            </a:extLst>
          </p:cNvPr>
          <p:cNvSpPr txBox="1"/>
          <p:nvPr/>
        </p:nvSpPr>
        <p:spPr>
          <a:xfrm>
            <a:off x="4541510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8F1BAB0-E8A0-374F-8E7D-D79EC6F168EE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48527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1DE3E91-28E3-CA4C-B478-91CF1848396D}"/>
              </a:ext>
            </a:extLst>
          </p:cNvPr>
          <p:cNvSpPr/>
          <p:nvPr/>
        </p:nvSpPr>
        <p:spPr>
          <a:xfrm>
            <a:off x="6648409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C41EE2-14A3-F94A-94EF-002D1C70B8D2}"/>
              </a:ext>
            </a:extLst>
          </p:cNvPr>
          <p:cNvSpPr txBox="1"/>
          <p:nvPr/>
        </p:nvSpPr>
        <p:spPr>
          <a:xfrm>
            <a:off x="6743943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1B2103-40E3-DA40-9031-660F5D3BE54D}"/>
              </a:ext>
            </a:extLst>
          </p:cNvPr>
          <p:cNvSpPr txBox="1"/>
          <p:nvPr/>
        </p:nvSpPr>
        <p:spPr>
          <a:xfrm>
            <a:off x="6743943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7EB4B1C-3CA1-FB48-B657-75877BC7E7E9}"/>
              </a:ext>
            </a:extLst>
          </p:cNvPr>
          <p:cNvCxnSpPr>
            <a:cxnSpLocks/>
          </p:cNvCxnSpPr>
          <p:nvPr/>
        </p:nvCxnSpPr>
        <p:spPr>
          <a:xfrm flipV="1">
            <a:off x="5350960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541C986-65B6-314E-8650-F5ADD26261EC}"/>
              </a:ext>
            </a:extLst>
          </p:cNvPr>
          <p:cNvSpPr/>
          <p:nvPr/>
        </p:nvSpPr>
        <p:spPr>
          <a:xfrm>
            <a:off x="8796252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D1E778-6FA8-ED4F-9222-25C433675BD8}"/>
              </a:ext>
            </a:extLst>
          </p:cNvPr>
          <p:cNvSpPr txBox="1"/>
          <p:nvPr/>
        </p:nvSpPr>
        <p:spPr>
          <a:xfrm>
            <a:off x="8891786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76221C-8FAC-5F4D-A570-9B7BC5319C5C}"/>
              </a:ext>
            </a:extLst>
          </p:cNvPr>
          <p:cNvSpPr txBox="1"/>
          <p:nvPr/>
        </p:nvSpPr>
        <p:spPr>
          <a:xfrm>
            <a:off x="8891786" y="2602059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A41F811-9AE7-B548-AE64-4FA1C63B93AF}"/>
              </a:ext>
            </a:extLst>
          </p:cNvPr>
          <p:cNvCxnSpPr>
            <a:cxnSpLocks/>
          </p:cNvCxnSpPr>
          <p:nvPr/>
        </p:nvCxnSpPr>
        <p:spPr>
          <a:xfrm flipV="1">
            <a:off x="7498803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D5F0953E-0871-BB41-90E9-A3A7438AC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009" y="4876611"/>
            <a:ext cx="5715000" cy="18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1767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572B-8434-9741-BF51-F28EA0C95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Iterating through a linked list: printing 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65DAF0-AEE7-084B-8626-721AF46B39C8}"/>
              </a:ext>
            </a:extLst>
          </p:cNvPr>
          <p:cNvSpPr txBox="1"/>
          <p:nvPr/>
        </p:nvSpPr>
        <p:spPr>
          <a:xfrm>
            <a:off x="627797" y="240200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5B7419-BD6A-8E46-9CEC-B28619B0044D}"/>
              </a:ext>
            </a:extLst>
          </p:cNvPr>
          <p:cNvSpPr/>
          <p:nvPr/>
        </p:nvSpPr>
        <p:spPr>
          <a:xfrm>
            <a:off x="2169994" y="198343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7E3433-5718-ED4B-AFF5-5DECD79F453A}"/>
              </a:ext>
            </a:extLst>
          </p:cNvPr>
          <p:cNvSpPr txBox="1"/>
          <p:nvPr/>
        </p:nvSpPr>
        <p:spPr>
          <a:xfrm>
            <a:off x="2265528" y="204499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02219D-D8F3-9B40-B32C-A241AAE92506}"/>
              </a:ext>
            </a:extLst>
          </p:cNvPr>
          <p:cNvSpPr txBox="1"/>
          <p:nvPr/>
        </p:nvSpPr>
        <p:spPr>
          <a:xfrm>
            <a:off x="2265528" y="260206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1C48827-52C8-B84B-9493-E4952421E6B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36209" y="2602061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E38351D-5A3D-304D-BFEF-C1C9F616B309}"/>
              </a:ext>
            </a:extLst>
          </p:cNvPr>
          <p:cNvSpPr/>
          <p:nvPr/>
        </p:nvSpPr>
        <p:spPr>
          <a:xfrm>
            <a:off x="4445976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A77062-6A0F-BF4D-9F9E-60025A557324}"/>
              </a:ext>
            </a:extLst>
          </p:cNvPr>
          <p:cNvSpPr txBox="1"/>
          <p:nvPr/>
        </p:nvSpPr>
        <p:spPr>
          <a:xfrm>
            <a:off x="4541510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072C06-0293-584B-8B9D-899EDC4313E7}"/>
              </a:ext>
            </a:extLst>
          </p:cNvPr>
          <p:cNvSpPr txBox="1"/>
          <p:nvPr/>
        </p:nvSpPr>
        <p:spPr>
          <a:xfrm>
            <a:off x="4541510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8F1BAB0-E8A0-374F-8E7D-D79EC6F168EE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48527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1DE3E91-28E3-CA4C-B478-91CF1848396D}"/>
              </a:ext>
            </a:extLst>
          </p:cNvPr>
          <p:cNvSpPr/>
          <p:nvPr/>
        </p:nvSpPr>
        <p:spPr>
          <a:xfrm>
            <a:off x="6648409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C41EE2-14A3-F94A-94EF-002D1C70B8D2}"/>
              </a:ext>
            </a:extLst>
          </p:cNvPr>
          <p:cNvSpPr txBox="1"/>
          <p:nvPr/>
        </p:nvSpPr>
        <p:spPr>
          <a:xfrm>
            <a:off x="6743943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1B2103-40E3-DA40-9031-660F5D3BE54D}"/>
              </a:ext>
            </a:extLst>
          </p:cNvPr>
          <p:cNvSpPr txBox="1"/>
          <p:nvPr/>
        </p:nvSpPr>
        <p:spPr>
          <a:xfrm>
            <a:off x="6743943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7EB4B1C-3CA1-FB48-B657-75877BC7E7E9}"/>
              </a:ext>
            </a:extLst>
          </p:cNvPr>
          <p:cNvCxnSpPr>
            <a:cxnSpLocks/>
          </p:cNvCxnSpPr>
          <p:nvPr/>
        </p:nvCxnSpPr>
        <p:spPr>
          <a:xfrm flipV="1">
            <a:off x="5350960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541C986-65B6-314E-8650-F5ADD26261EC}"/>
              </a:ext>
            </a:extLst>
          </p:cNvPr>
          <p:cNvSpPr/>
          <p:nvPr/>
        </p:nvSpPr>
        <p:spPr>
          <a:xfrm>
            <a:off x="8796252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D1E778-6FA8-ED4F-9222-25C433675BD8}"/>
              </a:ext>
            </a:extLst>
          </p:cNvPr>
          <p:cNvSpPr txBox="1"/>
          <p:nvPr/>
        </p:nvSpPr>
        <p:spPr>
          <a:xfrm>
            <a:off x="8891786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76221C-8FAC-5F4D-A570-9B7BC5319C5C}"/>
              </a:ext>
            </a:extLst>
          </p:cNvPr>
          <p:cNvSpPr txBox="1"/>
          <p:nvPr/>
        </p:nvSpPr>
        <p:spPr>
          <a:xfrm>
            <a:off x="8891786" y="2602059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A41F811-9AE7-B548-AE64-4FA1C63B93AF}"/>
              </a:ext>
            </a:extLst>
          </p:cNvPr>
          <p:cNvCxnSpPr>
            <a:cxnSpLocks/>
          </p:cNvCxnSpPr>
          <p:nvPr/>
        </p:nvCxnSpPr>
        <p:spPr>
          <a:xfrm flipV="1">
            <a:off x="7498803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D5F0953E-0871-BB41-90E9-A3A7438AC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009" y="4876611"/>
            <a:ext cx="5715000" cy="1854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9EBEC8-B957-BF4D-B62E-B4FF313416AB}"/>
              </a:ext>
            </a:extLst>
          </p:cNvPr>
          <p:cNvSpPr txBox="1"/>
          <p:nvPr/>
        </p:nvSpPr>
        <p:spPr>
          <a:xfrm>
            <a:off x="2115403" y="4107976"/>
            <a:ext cx="914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finger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B753E09-FA80-3044-97FA-3DEE4C2854DE}"/>
              </a:ext>
            </a:extLst>
          </p:cNvPr>
          <p:cNvCxnSpPr>
            <a:cxnSpLocks/>
          </p:cNvCxnSpPr>
          <p:nvPr/>
        </p:nvCxnSpPr>
        <p:spPr>
          <a:xfrm flipV="1">
            <a:off x="2420444" y="3267233"/>
            <a:ext cx="286583" cy="8172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2B61164D-D4CE-904C-B760-CEC4142F83D2}"/>
              </a:ext>
            </a:extLst>
          </p:cNvPr>
          <p:cNvSpPr/>
          <p:nvPr/>
        </p:nvSpPr>
        <p:spPr>
          <a:xfrm>
            <a:off x="2610860" y="4972013"/>
            <a:ext cx="4557215" cy="292387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3951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572B-8434-9741-BF51-F28EA0C95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Iterating through a linked list: printing 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65DAF0-AEE7-084B-8626-721AF46B39C8}"/>
              </a:ext>
            </a:extLst>
          </p:cNvPr>
          <p:cNvSpPr txBox="1"/>
          <p:nvPr/>
        </p:nvSpPr>
        <p:spPr>
          <a:xfrm>
            <a:off x="627797" y="240200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5B7419-BD6A-8E46-9CEC-B28619B0044D}"/>
              </a:ext>
            </a:extLst>
          </p:cNvPr>
          <p:cNvSpPr/>
          <p:nvPr/>
        </p:nvSpPr>
        <p:spPr>
          <a:xfrm>
            <a:off x="2169994" y="198343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7E3433-5718-ED4B-AFF5-5DECD79F453A}"/>
              </a:ext>
            </a:extLst>
          </p:cNvPr>
          <p:cNvSpPr txBox="1"/>
          <p:nvPr/>
        </p:nvSpPr>
        <p:spPr>
          <a:xfrm>
            <a:off x="2265528" y="204499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02219D-D8F3-9B40-B32C-A241AAE92506}"/>
              </a:ext>
            </a:extLst>
          </p:cNvPr>
          <p:cNvSpPr txBox="1"/>
          <p:nvPr/>
        </p:nvSpPr>
        <p:spPr>
          <a:xfrm>
            <a:off x="2265528" y="260206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1C48827-52C8-B84B-9493-E4952421E6B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36209" y="2602061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E38351D-5A3D-304D-BFEF-C1C9F616B309}"/>
              </a:ext>
            </a:extLst>
          </p:cNvPr>
          <p:cNvSpPr/>
          <p:nvPr/>
        </p:nvSpPr>
        <p:spPr>
          <a:xfrm>
            <a:off x="4445976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A77062-6A0F-BF4D-9F9E-60025A557324}"/>
              </a:ext>
            </a:extLst>
          </p:cNvPr>
          <p:cNvSpPr txBox="1"/>
          <p:nvPr/>
        </p:nvSpPr>
        <p:spPr>
          <a:xfrm>
            <a:off x="4541510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072C06-0293-584B-8B9D-899EDC4313E7}"/>
              </a:ext>
            </a:extLst>
          </p:cNvPr>
          <p:cNvSpPr txBox="1"/>
          <p:nvPr/>
        </p:nvSpPr>
        <p:spPr>
          <a:xfrm>
            <a:off x="4541510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8F1BAB0-E8A0-374F-8E7D-D79EC6F168EE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48527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1DE3E91-28E3-CA4C-B478-91CF1848396D}"/>
              </a:ext>
            </a:extLst>
          </p:cNvPr>
          <p:cNvSpPr/>
          <p:nvPr/>
        </p:nvSpPr>
        <p:spPr>
          <a:xfrm>
            <a:off x="6648409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C41EE2-14A3-F94A-94EF-002D1C70B8D2}"/>
              </a:ext>
            </a:extLst>
          </p:cNvPr>
          <p:cNvSpPr txBox="1"/>
          <p:nvPr/>
        </p:nvSpPr>
        <p:spPr>
          <a:xfrm>
            <a:off x="6743943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1B2103-40E3-DA40-9031-660F5D3BE54D}"/>
              </a:ext>
            </a:extLst>
          </p:cNvPr>
          <p:cNvSpPr txBox="1"/>
          <p:nvPr/>
        </p:nvSpPr>
        <p:spPr>
          <a:xfrm>
            <a:off x="6743943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7EB4B1C-3CA1-FB48-B657-75877BC7E7E9}"/>
              </a:ext>
            </a:extLst>
          </p:cNvPr>
          <p:cNvCxnSpPr>
            <a:cxnSpLocks/>
          </p:cNvCxnSpPr>
          <p:nvPr/>
        </p:nvCxnSpPr>
        <p:spPr>
          <a:xfrm flipV="1">
            <a:off x="5350960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541C986-65B6-314E-8650-F5ADD26261EC}"/>
              </a:ext>
            </a:extLst>
          </p:cNvPr>
          <p:cNvSpPr/>
          <p:nvPr/>
        </p:nvSpPr>
        <p:spPr>
          <a:xfrm>
            <a:off x="8796252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D1E778-6FA8-ED4F-9222-25C433675BD8}"/>
              </a:ext>
            </a:extLst>
          </p:cNvPr>
          <p:cNvSpPr txBox="1"/>
          <p:nvPr/>
        </p:nvSpPr>
        <p:spPr>
          <a:xfrm>
            <a:off x="8891786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76221C-8FAC-5F4D-A570-9B7BC5319C5C}"/>
              </a:ext>
            </a:extLst>
          </p:cNvPr>
          <p:cNvSpPr txBox="1"/>
          <p:nvPr/>
        </p:nvSpPr>
        <p:spPr>
          <a:xfrm>
            <a:off x="8891786" y="2602059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A41F811-9AE7-B548-AE64-4FA1C63B93AF}"/>
              </a:ext>
            </a:extLst>
          </p:cNvPr>
          <p:cNvCxnSpPr>
            <a:cxnSpLocks/>
          </p:cNvCxnSpPr>
          <p:nvPr/>
        </p:nvCxnSpPr>
        <p:spPr>
          <a:xfrm flipV="1">
            <a:off x="7498803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D5F0953E-0871-BB41-90E9-A3A7438AC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009" y="4876611"/>
            <a:ext cx="5715000" cy="1854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9EBEC8-B957-BF4D-B62E-B4FF313416AB}"/>
              </a:ext>
            </a:extLst>
          </p:cNvPr>
          <p:cNvSpPr txBox="1"/>
          <p:nvPr/>
        </p:nvSpPr>
        <p:spPr>
          <a:xfrm>
            <a:off x="2115403" y="4107976"/>
            <a:ext cx="914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finger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B753E09-FA80-3044-97FA-3DEE4C2854DE}"/>
              </a:ext>
            </a:extLst>
          </p:cNvPr>
          <p:cNvCxnSpPr>
            <a:cxnSpLocks/>
          </p:cNvCxnSpPr>
          <p:nvPr/>
        </p:nvCxnSpPr>
        <p:spPr>
          <a:xfrm flipV="1">
            <a:off x="2420444" y="3267233"/>
            <a:ext cx="286583" cy="8172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2B61164D-D4CE-904C-B760-CEC4142F83D2}"/>
              </a:ext>
            </a:extLst>
          </p:cNvPr>
          <p:cNvSpPr/>
          <p:nvPr/>
        </p:nvSpPr>
        <p:spPr>
          <a:xfrm>
            <a:off x="2628227" y="5562279"/>
            <a:ext cx="4557215" cy="292387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0561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572B-8434-9741-BF51-F28EA0C95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Iterating through a linked list: printing 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65DAF0-AEE7-084B-8626-721AF46B39C8}"/>
              </a:ext>
            </a:extLst>
          </p:cNvPr>
          <p:cNvSpPr txBox="1"/>
          <p:nvPr/>
        </p:nvSpPr>
        <p:spPr>
          <a:xfrm>
            <a:off x="627797" y="240200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5B7419-BD6A-8E46-9CEC-B28619B0044D}"/>
              </a:ext>
            </a:extLst>
          </p:cNvPr>
          <p:cNvSpPr/>
          <p:nvPr/>
        </p:nvSpPr>
        <p:spPr>
          <a:xfrm>
            <a:off x="2169994" y="198343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7E3433-5718-ED4B-AFF5-5DECD79F453A}"/>
              </a:ext>
            </a:extLst>
          </p:cNvPr>
          <p:cNvSpPr txBox="1"/>
          <p:nvPr/>
        </p:nvSpPr>
        <p:spPr>
          <a:xfrm>
            <a:off x="2265528" y="204499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02219D-D8F3-9B40-B32C-A241AAE92506}"/>
              </a:ext>
            </a:extLst>
          </p:cNvPr>
          <p:cNvSpPr txBox="1"/>
          <p:nvPr/>
        </p:nvSpPr>
        <p:spPr>
          <a:xfrm>
            <a:off x="2265528" y="260206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1C48827-52C8-B84B-9493-E4952421E6B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36209" y="2602061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E38351D-5A3D-304D-BFEF-C1C9F616B309}"/>
              </a:ext>
            </a:extLst>
          </p:cNvPr>
          <p:cNvSpPr/>
          <p:nvPr/>
        </p:nvSpPr>
        <p:spPr>
          <a:xfrm>
            <a:off x="4445976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A77062-6A0F-BF4D-9F9E-60025A557324}"/>
              </a:ext>
            </a:extLst>
          </p:cNvPr>
          <p:cNvSpPr txBox="1"/>
          <p:nvPr/>
        </p:nvSpPr>
        <p:spPr>
          <a:xfrm>
            <a:off x="4541510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072C06-0293-584B-8B9D-899EDC4313E7}"/>
              </a:ext>
            </a:extLst>
          </p:cNvPr>
          <p:cNvSpPr txBox="1"/>
          <p:nvPr/>
        </p:nvSpPr>
        <p:spPr>
          <a:xfrm>
            <a:off x="4541510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8F1BAB0-E8A0-374F-8E7D-D79EC6F168EE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48527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1DE3E91-28E3-CA4C-B478-91CF1848396D}"/>
              </a:ext>
            </a:extLst>
          </p:cNvPr>
          <p:cNvSpPr/>
          <p:nvPr/>
        </p:nvSpPr>
        <p:spPr>
          <a:xfrm>
            <a:off x="6648409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C41EE2-14A3-F94A-94EF-002D1C70B8D2}"/>
              </a:ext>
            </a:extLst>
          </p:cNvPr>
          <p:cNvSpPr txBox="1"/>
          <p:nvPr/>
        </p:nvSpPr>
        <p:spPr>
          <a:xfrm>
            <a:off x="6743943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1B2103-40E3-DA40-9031-660F5D3BE54D}"/>
              </a:ext>
            </a:extLst>
          </p:cNvPr>
          <p:cNvSpPr txBox="1"/>
          <p:nvPr/>
        </p:nvSpPr>
        <p:spPr>
          <a:xfrm>
            <a:off x="6743943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7EB4B1C-3CA1-FB48-B657-75877BC7E7E9}"/>
              </a:ext>
            </a:extLst>
          </p:cNvPr>
          <p:cNvCxnSpPr>
            <a:cxnSpLocks/>
          </p:cNvCxnSpPr>
          <p:nvPr/>
        </p:nvCxnSpPr>
        <p:spPr>
          <a:xfrm flipV="1">
            <a:off x="5350960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541C986-65B6-314E-8650-F5ADD26261EC}"/>
              </a:ext>
            </a:extLst>
          </p:cNvPr>
          <p:cNvSpPr/>
          <p:nvPr/>
        </p:nvSpPr>
        <p:spPr>
          <a:xfrm>
            <a:off x="8796252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D1E778-6FA8-ED4F-9222-25C433675BD8}"/>
              </a:ext>
            </a:extLst>
          </p:cNvPr>
          <p:cNvSpPr txBox="1"/>
          <p:nvPr/>
        </p:nvSpPr>
        <p:spPr>
          <a:xfrm>
            <a:off x="8891786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76221C-8FAC-5F4D-A570-9B7BC5319C5C}"/>
              </a:ext>
            </a:extLst>
          </p:cNvPr>
          <p:cNvSpPr txBox="1"/>
          <p:nvPr/>
        </p:nvSpPr>
        <p:spPr>
          <a:xfrm>
            <a:off x="8891786" y="2602059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A41F811-9AE7-B548-AE64-4FA1C63B93AF}"/>
              </a:ext>
            </a:extLst>
          </p:cNvPr>
          <p:cNvCxnSpPr>
            <a:cxnSpLocks/>
          </p:cNvCxnSpPr>
          <p:nvPr/>
        </p:nvCxnSpPr>
        <p:spPr>
          <a:xfrm flipV="1">
            <a:off x="7498803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D5F0953E-0871-BB41-90E9-A3A7438AC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009" y="4876611"/>
            <a:ext cx="5715000" cy="1854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9EBEC8-B957-BF4D-B62E-B4FF313416AB}"/>
              </a:ext>
            </a:extLst>
          </p:cNvPr>
          <p:cNvSpPr txBox="1"/>
          <p:nvPr/>
        </p:nvSpPr>
        <p:spPr>
          <a:xfrm>
            <a:off x="2115403" y="4107976"/>
            <a:ext cx="914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finger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B753E09-FA80-3044-97FA-3DEE4C2854DE}"/>
              </a:ext>
            </a:extLst>
          </p:cNvPr>
          <p:cNvCxnSpPr>
            <a:cxnSpLocks/>
          </p:cNvCxnSpPr>
          <p:nvPr/>
        </p:nvCxnSpPr>
        <p:spPr>
          <a:xfrm flipV="1">
            <a:off x="2420444" y="3267233"/>
            <a:ext cx="286583" cy="8172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2B61164D-D4CE-904C-B760-CEC4142F83D2}"/>
              </a:ext>
            </a:extLst>
          </p:cNvPr>
          <p:cNvSpPr/>
          <p:nvPr/>
        </p:nvSpPr>
        <p:spPr>
          <a:xfrm>
            <a:off x="3309147" y="5803711"/>
            <a:ext cx="4557215" cy="292387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A35403-AF0F-E840-AD97-683A472AF631}"/>
              </a:ext>
            </a:extLst>
          </p:cNvPr>
          <p:cNvSpPr txBox="1"/>
          <p:nvPr/>
        </p:nvSpPr>
        <p:spPr>
          <a:xfrm>
            <a:off x="10822675" y="408443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328533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572B-8434-9741-BF51-F28EA0C95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Iterating through a linked list: printing 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65DAF0-AEE7-084B-8626-721AF46B39C8}"/>
              </a:ext>
            </a:extLst>
          </p:cNvPr>
          <p:cNvSpPr txBox="1"/>
          <p:nvPr/>
        </p:nvSpPr>
        <p:spPr>
          <a:xfrm>
            <a:off x="627797" y="240200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5B7419-BD6A-8E46-9CEC-B28619B0044D}"/>
              </a:ext>
            </a:extLst>
          </p:cNvPr>
          <p:cNvSpPr/>
          <p:nvPr/>
        </p:nvSpPr>
        <p:spPr>
          <a:xfrm>
            <a:off x="2169994" y="198343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7E3433-5718-ED4B-AFF5-5DECD79F453A}"/>
              </a:ext>
            </a:extLst>
          </p:cNvPr>
          <p:cNvSpPr txBox="1"/>
          <p:nvPr/>
        </p:nvSpPr>
        <p:spPr>
          <a:xfrm>
            <a:off x="2265528" y="204499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02219D-D8F3-9B40-B32C-A241AAE92506}"/>
              </a:ext>
            </a:extLst>
          </p:cNvPr>
          <p:cNvSpPr txBox="1"/>
          <p:nvPr/>
        </p:nvSpPr>
        <p:spPr>
          <a:xfrm>
            <a:off x="2265528" y="260206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1C48827-52C8-B84B-9493-E4952421E6B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36209" y="2602061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E38351D-5A3D-304D-BFEF-C1C9F616B309}"/>
              </a:ext>
            </a:extLst>
          </p:cNvPr>
          <p:cNvSpPr/>
          <p:nvPr/>
        </p:nvSpPr>
        <p:spPr>
          <a:xfrm>
            <a:off x="4445976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A77062-6A0F-BF4D-9F9E-60025A557324}"/>
              </a:ext>
            </a:extLst>
          </p:cNvPr>
          <p:cNvSpPr txBox="1"/>
          <p:nvPr/>
        </p:nvSpPr>
        <p:spPr>
          <a:xfrm>
            <a:off x="4541510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072C06-0293-584B-8B9D-899EDC4313E7}"/>
              </a:ext>
            </a:extLst>
          </p:cNvPr>
          <p:cNvSpPr txBox="1"/>
          <p:nvPr/>
        </p:nvSpPr>
        <p:spPr>
          <a:xfrm>
            <a:off x="4541510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8F1BAB0-E8A0-374F-8E7D-D79EC6F168EE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48527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1DE3E91-28E3-CA4C-B478-91CF1848396D}"/>
              </a:ext>
            </a:extLst>
          </p:cNvPr>
          <p:cNvSpPr/>
          <p:nvPr/>
        </p:nvSpPr>
        <p:spPr>
          <a:xfrm>
            <a:off x="6648409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C41EE2-14A3-F94A-94EF-002D1C70B8D2}"/>
              </a:ext>
            </a:extLst>
          </p:cNvPr>
          <p:cNvSpPr txBox="1"/>
          <p:nvPr/>
        </p:nvSpPr>
        <p:spPr>
          <a:xfrm>
            <a:off x="6743943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1B2103-40E3-DA40-9031-660F5D3BE54D}"/>
              </a:ext>
            </a:extLst>
          </p:cNvPr>
          <p:cNvSpPr txBox="1"/>
          <p:nvPr/>
        </p:nvSpPr>
        <p:spPr>
          <a:xfrm>
            <a:off x="6743943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7EB4B1C-3CA1-FB48-B657-75877BC7E7E9}"/>
              </a:ext>
            </a:extLst>
          </p:cNvPr>
          <p:cNvCxnSpPr>
            <a:cxnSpLocks/>
          </p:cNvCxnSpPr>
          <p:nvPr/>
        </p:nvCxnSpPr>
        <p:spPr>
          <a:xfrm flipV="1">
            <a:off x="5350960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541C986-65B6-314E-8650-F5ADD26261EC}"/>
              </a:ext>
            </a:extLst>
          </p:cNvPr>
          <p:cNvSpPr/>
          <p:nvPr/>
        </p:nvSpPr>
        <p:spPr>
          <a:xfrm>
            <a:off x="8796252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D1E778-6FA8-ED4F-9222-25C433675BD8}"/>
              </a:ext>
            </a:extLst>
          </p:cNvPr>
          <p:cNvSpPr txBox="1"/>
          <p:nvPr/>
        </p:nvSpPr>
        <p:spPr>
          <a:xfrm>
            <a:off x="8891786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76221C-8FAC-5F4D-A570-9B7BC5319C5C}"/>
              </a:ext>
            </a:extLst>
          </p:cNvPr>
          <p:cNvSpPr txBox="1"/>
          <p:nvPr/>
        </p:nvSpPr>
        <p:spPr>
          <a:xfrm>
            <a:off x="8891786" y="2602059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A41F811-9AE7-B548-AE64-4FA1C63B93AF}"/>
              </a:ext>
            </a:extLst>
          </p:cNvPr>
          <p:cNvCxnSpPr>
            <a:cxnSpLocks/>
          </p:cNvCxnSpPr>
          <p:nvPr/>
        </p:nvCxnSpPr>
        <p:spPr>
          <a:xfrm flipV="1">
            <a:off x="7498803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D5F0953E-0871-BB41-90E9-A3A7438AC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009" y="4876611"/>
            <a:ext cx="5715000" cy="1854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9EBEC8-B957-BF4D-B62E-B4FF313416AB}"/>
              </a:ext>
            </a:extLst>
          </p:cNvPr>
          <p:cNvSpPr txBox="1"/>
          <p:nvPr/>
        </p:nvSpPr>
        <p:spPr>
          <a:xfrm>
            <a:off x="4387618" y="4117189"/>
            <a:ext cx="914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finger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B753E09-FA80-3044-97FA-3DEE4C2854DE}"/>
              </a:ext>
            </a:extLst>
          </p:cNvPr>
          <p:cNvCxnSpPr>
            <a:cxnSpLocks/>
          </p:cNvCxnSpPr>
          <p:nvPr/>
        </p:nvCxnSpPr>
        <p:spPr>
          <a:xfrm flipV="1">
            <a:off x="4844955" y="3282239"/>
            <a:ext cx="0" cy="8021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2B61164D-D4CE-904C-B760-CEC4142F83D2}"/>
              </a:ext>
            </a:extLst>
          </p:cNvPr>
          <p:cNvSpPr/>
          <p:nvPr/>
        </p:nvSpPr>
        <p:spPr>
          <a:xfrm>
            <a:off x="3309147" y="6076666"/>
            <a:ext cx="4557215" cy="292387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A35403-AF0F-E840-AD97-683A472AF631}"/>
              </a:ext>
            </a:extLst>
          </p:cNvPr>
          <p:cNvSpPr txBox="1"/>
          <p:nvPr/>
        </p:nvSpPr>
        <p:spPr>
          <a:xfrm>
            <a:off x="10822675" y="408443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4187355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572B-8434-9741-BF51-F28EA0C95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Iterating through a linked list: printing 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65DAF0-AEE7-084B-8626-721AF46B39C8}"/>
              </a:ext>
            </a:extLst>
          </p:cNvPr>
          <p:cNvSpPr txBox="1"/>
          <p:nvPr/>
        </p:nvSpPr>
        <p:spPr>
          <a:xfrm>
            <a:off x="627797" y="240200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5B7419-BD6A-8E46-9CEC-B28619B0044D}"/>
              </a:ext>
            </a:extLst>
          </p:cNvPr>
          <p:cNvSpPr/>
          <p:nvPr/>
        </p:nvSpPr>
        <p:spPr>
          <a:xfrm>
            <a:off x="2169994" y="198343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7E3433-5718-ED4B-AFF5-5DECD79F453A}"/>
              </a:ext>
            </a:extLst>
          </p:cNvPr>
          <p:cNvSpPr txBox="1"/>
          <p:nvPr/>
        </p:nvSpPr>
        <p:spPr>
          <a:xfrm>
            <a:off x="2265528" y="204499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02219D-D8F3-9B40-B32C-A241AAE92506}"/>
              </a:ext>
            </a:extLst>
          </p:cNvPr>
          <p:cNvSpPr txBox="1"/>
          <p:nvPr/>
        </p:nvSpPr>
        <p:spPr>
          <a:xfrm>
            <a:off x="2265528" y="260206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1C48827-52C8-B84B-9493-E4952421E6B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36209" y="2602061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E38351D-5A3D-304D-BFEF-C1C9F616B309}"/>
              </a:ext>
            </a:extLst>
          </p:cNvPr>
          <p:cNvSpPr/>
          <p:nvPr/>
        </p:nvSpPr>
        <p:spPr>
          <a:xfrm>
            <a:off x="4445976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A77062-6A0F-BF4D-9F9E-60025A557324}"/>
              </a:ext>
            </a:extLst>
          </p:cNvPr>
          <p:cNvSpPr txBox="1"/>
          <p:nvPr/>
        </p:nvSpPr>
        <p:spPr>
          <a:xfrm>
            <a:off x="4541510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072C06-0293-584B-8B9D-899EDC4313E7}"/>
              </a:ext>
            </a:extLst>
          </p:cNvPr>
          <p:cNvSpPr txBox="1"/>
          <p:nvPr/>
        </p:nvSpPr>
        <p:spPr>
          <a:xfrm>
            <a:off x="4541510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8F1BAB0-E8A0-374F-8E7D-D79EC6F168EE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48527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1DE3E91-28E3-CA4C-B478-91CF1848396D}"/>
              </a:ext>
            </a:extLst>
          </p:cNvPr>
          <p:cNvSpPr/>
          <p:nvPr/>
        </p:nvSpPr>
        <p:spPr>
          <a:xfrm>
            <a:off x="6648409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C41EE2-14A3-F94A-94EF-002D1C70B8D2}"/>
              </a:ext>
            </a:extLst>
          </p:cNvPr>
          <p:cNvSpPr txBox="1"/>
          <p:nvPr/>
        </p:nvSpPr>
        <p:spPr>
          <a:xfrm>
            <a:off x="6743943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1B2103-40E3-DA40-9031-660F5D3BE54D}"/>
              </a:ext>
            </a:extLst>
          </p:cNvPr>
          <p:cNvSpPr txBox="1"/>
          <p:nvPr/>
        </p:nvSpPr>
        <p:spPr>
          <a:xfrm>
            <a:off x="6743943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7EB4B1C-3CA1-FB48-B657-75877BC7E7E9}"/>
              </a:ext>
            </a:extLst>
          </p:cNvPr>
          <p:cNvCxnSpPr>
            <a:cxnSpLocks/>
          </p:cNvCxnSpPr>
          <p:nvPr/>
        </p:nvCxnSpPr>
        <p:spPr>
          <a:xfrm flipV="1">
            <a:off x="5350960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541C986-65B6-314E-8650-F5ADD26261EC}"/>
              </a:ext>
            </a:extLst>
          </p:cNvPr>
          <p:cNvSpPr/>
          <p:nvPr/>
        </p:nvSpPr>
        <p:spPr>
          <a:xfrm>
            <a:off x="8796252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D1E778-6FA8-ED4F-9222-25C433675BD8}"/>
              </a:ext>
            </a:extLst>
          </p:cNvPr>
          <p:cNvSpPr txBox="1"/>
          <p:nvPr/>
        </p:nvSpPr>
        <p:spPr>
          <a:xfrm>
            <a:off x="8891786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76221C-8FAC-5F4D-A570-9B7BC5319C5C}"/>
              </a:ext>
            </a:extLst>
          </p:cNvPr>
          <p:cNvSpPr txBox="1"/>
          <p:nvPr/>
        </p:nvSpPr>
        <p:spPr>
          <a:xfrm>
            <a:off x="8891786" y="2602059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A41F811-9AE7-B548-AE64-4FA1C63B93AF}"/>
              </a:ext>
            </a:extLst>
          </p:cNvPr>
          <p:cNvCxnSpPr>
            <a:cxnSpLocks/>
          </p:cNvCxnSpPr>
          <p:nvPr/>
        </p:nvCxnSpPr>
        <p:spPr>
          <a:xfrm flipV="1">
            <a:off x="7498803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D5F0953E-0871-BB41-90E9-A3A7438AC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009" y="4876611"/>
            <a:ext cx="5715000" cy="18542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B61164D-D4CE-904C-B760-CEC4142F83D2}"/>
              </a:ext>
            </a:extLst>
          </p:cNvPr>
          <p:cNvSpPr/>
          <p:nvPr/>
        </p:nvSpPr>
        <p:spPr>
          <a:xfrm>
            <a:off x="3265010" y="5803711"/>
            <a:ext cx="4557215" cy="292387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A35403-AF0F-E840-AD97-683A472AF631}"/>
              </a:ext>
            </a:extLst>
          </p:cNvPr>
          <p:cNvSpPr txBox="1"/>
          <p:nvPr/>
        </p:nvSpPr>
        <p:spPr>
          <a:xfrm>
            <a:off x="10822675" y="4084433"/>
            <a:ext cx="314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</a:rPr>
              <a:t>1</a:t>
            </a:r>
          </a:p>
          <a:p>
            <a:r>
              <a:rPr lang="en-US" sz="2000" b="1" dirty="0">
                <a:solidFill>
                  <a:srgbClr val="0000FF"/>
                </a:solidFill>
              </a:rPr>
              <a:t>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AE9C595-98AE-3E4E-8CBB-5983CCFBE607}"/>
              </a:ext>
            </a:extLst>
          </p:cNvPr>
          <p:cNvSpPr txBox="1"/>
          <p:nvPr/>
        </p:nvSpPr>
        <p:spPr>
          <a:xfrm>
            <a:off x="4387618" y="4117189"/>
            <a:ext cx="914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finger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9DB4A98-AC50-044B-9C85-8C8B976649EE}"/>
              </a:ext>
            </a:extLst>
          </p:cNvPr>
          <p:cNvCxnSpPr>
            <a:cxnSpLocks/>
          </p:cNvCxnSpPr>
          <p:nvPr/>
        </p:nvCxnSpPr>
        <p:spPr>
          <a:xfrm flipV="1">
            <a:off x="4844955" y="3282239"/>
            <a:ext cx="0" cy="8021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94129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572B-8434-9741-BF51-F28EA0C95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Iterating through a linked list: printing 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65DAF0-AEE7-084B-8626-721AF46B39C8}"/>
              </a:ext>
            </a:extLst>
          </p:cNvPr>
          <p:cNvSpPr txBox="1"/>
          <p:nvPr/>
        </p:nvSpPr>
        <p:spPr>
          <a:xfrm>
            <a:off x="627797" y="240200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5B7419-BD6A-8E46-9CEC-B28619B0044D}"/>
              </a:ext>
            </a:extLst>
          </p:cNvPr>
          <p:cNvSpPr/>
          <p:nvPr/>
        </p:nvSpPr>
        <p:spPr>
          <a:xfrm>
            <a:off x="2169994" y="198343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7E3433-5718-ED4B-AFF5-5DECD79F453A}"/>
              </a:ext>
            </a:extLst>
          </p:cNvPr>
          <p:cNvSpPr txBox="1"/>
          <p:nvPr/>
        </p:nvSpPr>
        <p:spPr>
          <a:xfrm>
            <a:off x="2265528" y="204499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02219D-D8F3-9B40-B32C-A241AAE92506}"/>
              </a:ext>
            </a:extLst>
          </p:cNvPr>
          <p:cNvSpPr txBox="1"/>
          <p:nvPr/>
        </p:nvSpPr>
        <p:spPr>
          <a:xfrm>
            <a:off x="2265528" y="260206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1C48827-52C8-B84B-9493-E4952421E6B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36209" y="2602061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E38351D-5A3D-304D-BFEF-C1C9F616B309}"/>
              </a:ext>
            </a:extLst>
          </p:cNvPr>
          <p:cNvSpPr/>
          <p:nvPr/>
        </p:nvSpPr>
        <p:spPr>
          <a:xfrm>
            <a:off x="4445976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A77062-6A0F-BF4D-9F9E-60025A557324}"/>
              </a:ext>
            </a:extLst>
          </p:cNvPr>
          <p:cNvSpPr txBox="1"/>
          <p:nvPr/>
        </p:nvSpPr>
        <p:spPr>
          <a:xfrm>
            <a:off x="4541510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072C06-0293-584B-8B9D-899EDC4313E7}"/>
              </a:ext>
            </a:extLst>
          </p:cNvPr>
          <p:cNvSpPr txBox="1"/>
          <p:nvPr/>
        </p:nvSpPr>
        <p:spPr>
          <a:xfrm>
            <a:off x="4541510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8F1BAB0-E8A0-374F-8E7D-D79EC6F168EE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48527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1DE3E91-28E3-CA4C-B478-91CF1848396D}"/>
              </a:ext>
            </a:extLst>
          </p:cNvPr>
          <p:cNvSpPr/>
          <p:nvPr/>
        </p:nvSpPr>
        <p:spPr>
          <a:xfrm>
            <a:off x="6648409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C41EE2-14A3-F94A-94EF-002D1C70B8D2}"/>
              </a:ext>
            </a:extLst>
          </p:cNvPr>
          <p:cNvSpPr txBox="1"/>
          <p:nvPr/>
        </p:nvSpPr>
        <p:spPr>
          <a:xfrm>
            <a:off x="6743943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1B2103-40E3-DA40-9031-660F5D3BE54D}"/>
              </a:ext>
            </a:extLst>
          </p:cNvPr>
          <p:cNvSpPr txBox="1"/>
          <p:nvPr/>
        </p:nvSpPr>
        <p:spPr>
          <a:xfrm>
            <a:off x="6743943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7EB4B1C-3CA1-FB48-B657-75877BC7E7E9}"/>
              </a:ext>
            </a:extLst>
          </p:cNvPr>
          <p:cNvCxnSpPr>
            <a:cxnSpLocks/>
          </p:cNvCxnSpPr>
          <p:nvPr/>
        </p:nvCxnSpPr>
        <p:spPr>
          <a:xfrm flipV="1">
            <a:off x="5350960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541C986-65B6-314E-8650-F5ADD26261EC}"/>
              </a:ext>
            </a:extLst>
          </p:cNvPr>
          <p:cNvSpPr/>
          <p:nvPr/>
        </p:nvSpPr>
        <p:spPr>
          <a:xfrm>
            <a:off x="8796252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D1E778-6FA8-ED4F-9222-25C433675BD8}"/>
              </a:ext>
            </a:extLst>
          </p:cNvPr>
          <p:cNvSpPr txBox="1"/>
          <p:nvPr/>
        </p:nvSpPr>
        <p:spPr>
          <a:xfrm>
            <a:off x="8891786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76221C-8FAC-5F4D-A570-9B7BC5319C5C}"/>
              </a:ext>
            </a:extLst>
          </p:cNvPr>
          <p:cNvSpPr txBox="1"/>
          <p:nvPr/>
        </p:nvSpPr>
        <p:spPr>
          <a:xfrm>
            <a:off x="8891786" y="2602059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A41F811-9AE7-B548-AE64-4FA1C63B93AF}"/>
              </a:ext>
            </a:extLst>
          </p:cNvPr>
          <p:cNvCxnSpPr>
            <a:cxnSpLocks/>
          </p:cNvCxnSpPr>
          <p:nvPr/>
        </p:nvCxnSpPr>
        <p:spPr>
          <a:xfrm flipV="1">
            <a:off x="7498803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D5F0953E-0871-BB41-90E9-A3A7438AC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009" y="4876611"/>
            <a:ext cx="5715000" cy="18542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B61164D-D4CE-904C-B760-CEC4142F83D2}"/>
              </a:ext>
            </a:extLst>
          </p:cNvPr>
          <p:cNvSpPr/>
          <p:nvPr/>
        </p:nvSpPr>
        <p:spPr>
          <a:xfrm>
            <a:off x="3258680" y="6128151"/>
            <a:ext cx="4557215" cy="292387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A35403-AF0F-E840-AD97-683A472AF631}"/>
              </a:ext>
            </a:extLst>
          </p:cNvPr>
          <p:cNvSpPr txBox="1"/>
          <p:nvPr/>
        </p:nvSpPr>
        <p:spPr>
          <a:xfrm>
            <a:off x="10822675" y="4084433"/>
            <a:ext cx="314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</a:rPr>
              <a:t>1</a:t>
            </a:r>
          </a:p>
          <a:p>
            <a:r>
              <a:rPr lang="en-US" sz="2000" b="1" dirty="0">
                <a:solidFill>
                  <a:srgbClr val="0000FF"/>
                </a:solidFill>
              </a:rPr>
              <a:t>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48126DE-EA96-504D-87A8-AF226C3D9C21}"/>
              </a:ext>
            </a:extLst>
          </p:cNvPr>
          <p:cNvSpPr txBox="1"/>
          <p:nvPr/>
        </p:nvSpPr>
        <p:spPr>
          <a:xfrm>
            <a:off x="6872888" y="4084433"/>
            <a:ext cx="914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finger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3C739AC-98B4-2A4D-8483-2898798613BB}"/>
              </a:ext>
            </a:extLst>
          </p:cNvPr>
          <p:cNvCxnSpPr>
            <a:cxnSpLocks/>
          </p:cNvCxnSpPr>
          <p:nvPr/>
        </p:nvCxnSpPr>
        <p:spPr>
          <a:xfrm flipV="1">
            <a:off x="7330225" y="3249483"/>
            <a:ext cx="0" cy="8021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78549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572B-8434-9741-BF51-F28EA0C95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Iterating through a linked list: printing 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65DAF0-AEE7-084B-8626-721AF46B39C8}"/>
              </a:ext>
            </a:extLst>
          </p:cNvPr>
          <p:cNvSpPr txBox="1"/>
          <p:nvPr/>
        </p:nvSpPr>
        <p:spPr>
          <a:xfrm>
            <a:off x="627797" y="240200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5B7419-BD6A-8E46-9CEC-B28619B0044D}"/>
              </a:ext>
            </a:extLst>
          </p:cNvPr>
          <p:cNvSpPr/>
          <p:nvPr/>
        </p:nvSpPr>
        <p:spPr>
          <a:xfrm>
            <a:off x="2169994" y="198343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7E3433-5718-ED4B-AFF5-5DECD79F453A}"/>
              </a:ext>
            </a:extLst>
          </p:cNvPr>
          <p:cNvSpPr txBox="1"/>
          <p:nvPr/>
        </p:nvSpPr>
        <p:spPr>
          <a:xfrm>
            <a:off x="2265528" y="204499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02219D-D8F3-9B40-B32C-A241AAE92506}"/>
              </a:ext>
            </a:extLst>
          </p:cNvPr>
          <p:cNvSpPr txBox="1"/>
          <p:nvPr/>
        </p:nvSpPr>
        <p:spPr>
          <a:xfrm>
            <a:off x="2265528" y="260206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1C48827-52C8-B84B-9493-E4952421E6B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36209" y="2602061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E38351D-5A3D-304D-BFEF-C1C9F616B309}"/>
              </a:ext>
            </a:extLst>
          </p:cNvPr>
          <p:cNvSpPr/>
          <p:nvPr/>
        </p:nvSpPr>
        <p:spPr>
          <a:xfrm>
            <a:off x="4445976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A77062-6A0F-BF4D-9F9E-60025A557324}"/>
              </a:ext>
            </a:extLst>
          </p:cNvPr>
          <p:cNvSpPr txBox="1"/>
          <p:nvPr/>
        </p:nvSpPr>
        <p:spPr>
          <a:xfrm>
            <a:off x="4541510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072C06-0293-584B-8B9D-899EDC4313E7}"/>
              </a:ext>
            </a:extLst>
          </p:cNvPr>
          <p:cNvSpPr txBox="1"/>
          <p:nvPr/>
        </p:nvSpPr>
        <p:spPr>
          <a:xfrm>
            <a:off x="4541510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8F1BAB0-E8A0-374F-8E7D-D79EC6F168EE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48527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1DE3E91-28E3-CA4C-B478-91CF1848396D}"/>
              </a:ext>
            </a:extLst>
          </p:cNvPr>
          <p:cNvSpPr/>
          <p:nvPr/>
        </p:nvSpPr>
        <p:spPr>
          <a:xfrm>
            <a:off x="6648409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C41EE2-14A3-F94A-94EF-002D1C70B8D2}"/>
              </a:ext>
            </a:extLst>
          </p:cNvPr>
          <p:cNvSpPr txBox="1"/>
          <p:nvPr/>
        </p:nvSpPr>
        <p:spPr>
          <a:xfrm>
            <a:off x="6743943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1B2103-40E3-DA40-9031-660F5D3BE54D}"/>
              </a:ext>
            </a:extLst>
          </p:cNvPr>
          <p:cNvSpPr txBox="1"/>
          <p:nvPr/>
        </p:nvSpPr>
        <p:spPr>
          <a:xfrm>
            <a:off x="6743943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7EB4B1C-3CA1-FB48-B657-75877BC7E7E9}"/>
              </a:ext>
            </a:extLst>
          </p:cNvPr>
          <p:cNvCxnSpPr>
            <a:cxnSpLocks/>
          </p:cNvCxnSpPr>
          <p:nvPr/>
        </p:nvCxnSpPr>
        <p:spPr>
          <a:xfrm flipV="1">
            <a:off x="5350960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541C986-65B6-314E-8650-F5ADD26261EC}"/>
              </a:ext>
            </a:extLst>
          </p:cNvPr>
          <p:cNvSpPr/>
          <p:nvPr/>
        </p:nvSpPr>
        <p:spPr>
          <a:xfrm>
            <a:off x="8796252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D1E778-6FA8-ED4F-9222-25C433675BD8}"/>
              </a:ext>
            </a:extLst>
          </p:cNvPr>
          <p:cNvSpPr txBox="1"/>
          <p:nvPr/>
        </p:nvSpPr>
        <p:spPr>
          <a:xfrm>
            <a:off x="8891786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76221C-8FAC-5F4D-A570-9B7BC5319C5C}"/>
              </a:ext>
            </a:extLst>
          </p:cNvPr>
          <p:cNvSpPr txBox="1"/>
          <p:nvPr/>
        </p:nvSpPr>
        <p:spPr>
          <a:xfrm>
            <a:off x="8891786" y="2602059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A41F811-9AE7-B548-AE64-4FA1C63B93AF}"/>
              </a:ext>
            </a:extLst>
          </p:cNvPr>
          <p:cNvCxnSpPr>
            <a:cxnSpLocks/>
          </p:cNvCxnSpPr>
          <p:nvPr/>
        </p:nvCxnSpPr>
        <p:spPr>
          <a:xfrm flipV="1">
            <a:off x="7498803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D5F0953E-0871-BB41-90E9-A3A7438AC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009" y="4876611"/>
            <a:ext cx="5715000" cy="18542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B61164D-D4CE-904C-B760-CEC4142F83D2}"/>
              </a:ext>
            </a:extLst>
          </p:cNvPr>
          <p:cNvSpPr/>
          <p:nvPr/>
        </p:nvSpPr>
        <p:spPr>
          <a:xfrm>
            <a:off x="3230347" y="5803711"/>
            <a:ext cx="4557215" cy="292387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A35403-AF0F-E840-AD97-683A472AF631}"/>
              </a:ext>
            </a:extLst>
          </p:cNvPr>
          <p:cNvSpPr txBox="1"/>
          <p:nvPr/>
        </p:nvSpPr>
        <p:spPr>
          <a:xfrm>
            <a:off x="10822675" y="4084433"/>
            <a:ext cx="3145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</a:rPr>
              <a:t>1</a:t>
            </a:r>
          </a:p>
          <a:p>
            <a:r>
              <a:rPr lang="en-US" sz="2000" b="1" dirty="0">
                <a:solidFill>
                  <a:srgbClr val="0000FF"/>
                </a:solidFill>
              </a:rPr>
              <a:t>8</a:t>
            </a:r>
          </a:p>
          <a:p>
            <a:r>
              <a:rPr lang="en-US" sz="2000" b="1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48126DE-EA96-504D-87A8-AF226C3D9C21}"/>
              </a:ext>
            </a:extLst>
          </p:cNvPr>
          <p:cNvSpPr txBox="1"/>
          <p:nvPr/>
        </p:nvSpPr>
        <p:spPr>
          <a:xfrm>
            <a:off x="6872888" y="4084433"/>
            <a:ext cx="914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finger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3C739AC-98B4-2A4D-8483-2898798613BB}"/>
              </a:ext>
            </a:extLst>
          </p:cNvPr>
          <p:cNvCxnSpPr>
            <a:cxnSpLocks/>
          </p:cNvCxnSpPr>
          <p:nvPr/>
        </p:nvCxnSpPr>
        <p:spPr>
          <a:xfrm flipV="1">
            <a:off x="7330225" y="3249483"/>
            <a:ext cx="0" cy="8021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67351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572B-8434-9741-BF51-F28EA0C95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Iterating through a linked list: printing 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65DAF0-AEE7-084B-8626-721AF46B39C8}"/>
              </a:ext>
            </a:extLst>
          </p:cNvPr>
          <p:cNvSpPr txBox="1"/>
          <p:nvPr/>
        </p:nvSpPr>
        <p:spPr>
          <a:xfrm>
            <a:off x="627797" y="240200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5B7419-BD6A-8E46-9CEC-B28619B0044D}"/>
              </a:ext>
            </a:extLst>
          </p:cNvPr>
          <p:cNvSpPr/>
          <p:nvPr/>
        </p:nvSpPr>
        <p:spPr>
          <a:xfrm>
            <a:off x="2169994" y="198343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7E3433-5718-ED4B-AFF5-5DECD79F453A}"/>
              </a:ext>
            </a:extLst>
          </p:cNvPr>
          <p:cNvSpPr txBox="1"/>
          <p:nvPr/>
        </p:nvSpPr>
        <p:spPr>
          <a:xfrm>
            <a:off x="2265528" y="204499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02219D-D8F3-9B40-B32C-A241AAE92506}"/>
              </a:ext>
            </a:extLst>
          </p:cNvPr>
          <p:cNvSpPr txBox="1"/>
          <p:nvPr/>
        </p:nvSpPr>
        <p:spPr>
          <a:xfrm>
            <a:off x="2265528" y="260206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1C48827-52C8-B84B-9493-E4952421E6B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36209" y="2602061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E38351D-5A3D-304D-BFEF-C1C9F616B309}"/>
              </a:ext>
            </a:extLst>
          </p:cNvPr>
          <p:cNvSpPr/>
          <p:nvPr/>
        </p:nvSpPr>
        <p:spPr>
          <a:xfrm>
            <a:off x="4445976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A77062-6A0F-BF4D-9F9E-60025A557324}"/>
              </a:ext>
            </a:extLst>
          </p:cNvPr>
          <p:cNvSpPr txBox="1"/>
          <p:nvPr/>
        </p:nvSpPr>
        <p:spPr>
          <a:xfrm>
            <a:off x="4541510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072C06-0293-584B-8B9D-899EDC4313E7}"/>
              </a:ext>
            </a:extLst>
          </p:cNvPr>
          <p:cNvSpPr txBox="1"/>
          <p:nvPr/>
        </p:nvSpPr>
        <p:spPr>
          <a:xfrm>
            <a:off x="4541510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8F1BAB0-E8A0-374F-8E7D-D79EC6F168EE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48527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1DE3E91-28E3-CA4C-B478-91CF1848396D}"/>
              </a:ext>
            </a:extLst>
          </p:cNvPr>
          <p:cNvSpPr/>
          <p:nvPr/>
        </p:nvSpPr>
        <p:spPr>
          <a:xfrm>
            <a:off x="6648409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C41EE2-14A3-F94A-94EF-002D1C70B8D2}"/>
              </a:ext>
            </a:extLst>
          </p:cNvPr>
          <p:cNvSpPr txBox="1"/>
          <p:nvPr/>
        </p:nvSpPr>
        <p:spPr>
          <a:xfrm>
            <a:off x="6743943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1B2103-40E3-DA40-9031-660F5D3BE54D}"/>
              </a:ext>
            </a:extLst>
          </p:cNvPr>
          <p:cNvSpPr txBox="1"/>
          <p:nvPr/>
        </p:nvSpPr>
        <p:spPr>
          <a:xfrm>
            <a:off x="6743943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7EB4B1C-3CA1-FB48-B657-75877BC7E7E9}"/>
              </a:ext>
            </a:extLst>
          </p:cNvPr>
          <p:cNvCxnSpPr>
            <a:cxnSpLocks/>
          </p:cNvCxnSpPr>
          <p:nvPr/>
        </p:nvCxnSpPr>
        <p:spPr>
          <a:xfrm flipV="1">
            <a:off x="5350960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541C986-65B6-314E-8650-F5ADD26261EC}"/>
              </a:ext>
            </a:extLst>
          </p:cNvPr>
          <p:cNvSpPr/>
          <p:nvPr/>
        </p:nvSpPr>
        <p:spPr>
          <a:xfrm>
            <a:off x="8796252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D1E778-6FA8-ED4F-9222-25C433675BD8}"/>
              </a:ext>
            </a:extLst>
          </p:cNvPr>
          <p:cNvSpPr txBox="1"/>
          <p:nvPr/>
        </p:nvSpPr>
        <p:spPr>
          <a:xfrm>
            <a:off x="8891786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76221C-8FAC-5F4D-A570-9B7BC5319C5C}"/>
              </a:ext>
            </a:extLst>
          </p:cNvPr>
          <p:cNvSpPr txBox="1"/>
          <p:nvPr/>
        </p:nvSpPr>
        <p:spPr>
          <a:xfrm>
            <a:off x="8891786" y="2602059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A41F811-9AE7-B548-AE64-4FA1C63B93AF}"/>
              </a:ext>
            </a:extLst>
          </p:cNvPr>
          <p:cNvCxnSpPr>
            <a:cxnSpLocks/>
          </p:cNvCxnSpPr>
          <p:nvPr/>
        </p:nvCxnSpPr>
        <p:spPr>
          <a:xfrm flipV="1">
            <a:off x="7498803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D5F0953E-0871-BB41-90E9-A3A7438AC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009" y="4876611"/>
            <a:ext cx="5715000" cy="18542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B61164D-D4CE-904C-B760-CEC4142F83D2}"/>
              </a:ext>
            </a:extLst>
          </p:cNvPr>
          <p:cNvSpPr/>
          <p:nvPr/>
        </p:nvSpPr>
        <p:spPr>
          <a:xfrm>
            <a:off x="3230347" y="5803711"/>
            <a:ext cx="4557215" cy="292387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A35403-AF0F-E840-AD97-683A472AF631}"/>
              </a:ext>
            </a:extLst>
          </p:cNvPr>
          <p:cNvSpPr txBox="1"/>
          <p:nvPr/>
        </p:nvSpPr>
        <p:spPr>
          <a:xfrm>
            <a:off x="10822675" y="4084433"/>
            <a:ext cx="3145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</a:rPr>
              <a:t>1</a:t>
            </a:r>
          </a:p>
          <a:p>
            <a:r>
              <a:rPr lang="en-US" sz="2000" b="1" dirty="0">
                <a:solidFill>
                  <a:srgbClr val="0000FF"/>
                </a:solidFill>
              </a:rPr>
              <a:t>8</a:t>
            </a:r>
          </a:p>
          <a:p>
            <a:r>
              <a:rPr lang="en-US" sz="2000" b="1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48126DE-EA96-504D-87A8-AF226C3D9C21}"/>
              </a:ext>
            </a:extLst>
          </p:cNvPr>
          <p:cNvSpPr txBox="1"/>
          <p:nvPr/>
        </p:nvSpPr>
        <p:spPr>
          <a:xfrm>
            <a:off x="6872888" y="4084433"/>
            <a:ext cx="914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finger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3C739AC-98B4-2A4D-8483-2898798613BB}"/>
              </a:ext>
            </a:extLst>
          </p:cNvPr>
          <p:cNvCxnSpPr>
            <a:cxnSpLocks/>
          </p:cNvCxnSpPr>
          <p:nvPr/>
        </p:nvCxnSpPr>
        <p:spPr>
          <a:xfrm flipV="1">
            <a:off x="7330225" y="3249483"/>
            <a:ext cx="0" cy="8021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90354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572B-8434-9741-BF51-F28EA0C95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Iterating through a linked list: printing 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65DAF0-AEE7-084B-8626-721AF46B39C8}"/>
              </a:ext>
            </a:extLst>
          </p:cNvPr>
          <p:cNvSpPr txBox="1"/>
          <p:nvPr/>
        </p:nvSpPr>
        <p:spPr>
          <a:xfrm>
            <a:off x="627797" y="240200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5B7419-BD6A-8E46-9CEC-B28619B0044D}"/>
              </a:ext>
            </a:extLst>
          </p:cNvPr>
          <p:cNvSpPr/>
          <p:nvPr/>
        </p:nvSpPr>
        <p:spPr>
          <a:xfrm>
            <a:off x="2169994" y="198343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7E3433-5718-ED4B-AFF5-5DECD79F453A}"/>
              </a:ext>
            </a:extLst>
          </p:cNvPr>
          <p:cNvSpPr txBox="1"/>
          <p:nvPr/>
        </p:nvSpPr>
        <p:spPr>
          <a:xfrm>
            <a:off x="2265528" y="204499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02219D-D8F3-9B40-B32C-A241AAE92506}"/>
              </a:ext>
            </a:extLst>
          </p:cNvPr>
          <p:cNvSpPr txBox="1"/>
          <p:nvPr/>
        </p:nvSpPr>
        <p:spPr>
          <a:xfrm>
            <a:off x="2265528" y="260206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1C48827-52C8-B84B-9493-E4952421E6B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36209" y="2602061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E38351D-5A3D-304D-BFEF-C1C9F616B309}"/>
              </a:ext>
            </a:extLst>
          </p:cNvPr>
          <p:cNvSpPr/>
          <p:nvPr/>
        </p:nvSpPr>
        <p:spPr>
          <a:xfrm>
            <a:off x="4445976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A77062-6A0F-BF4D-9F9E-60025A557324}"/>
              </a:ext>
            </a:extLst>
          </p:cNvPr>
          <p:cNvSpPr txBox="1"/>
          <p:nvPr/>
        </p:nvSpPr>
        <p:spPr>
          <a:xfrm>
            <a:off x="4541510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072C06-0293-584B-8B9D-899EDC4313E7}"/>
              </a:ext>
            </a:extLst>
          </p:cNvPr>
          <p:cNvSpPr txBox="1"/>
          <p:nvPr/>
        </p:nvSpPr>
        <p:spPr>
          <a:xfrm>
            <a:off x="4541510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8F1BAB0-E8A0-374F-8E7D-D79EC6F168EE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48527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1DE3E91-28E3-CA4C-B478-91CF1848396D}"/>
              </a:ext>
            </a:extLst>
          </p:cNvPr>
          <p:cNvSpPr/>
          <p:nvPr/>
        </p:nvSpPr>
        <p:spPr>
          <a:xfrm>
            <a:off x="6648409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C41EE2-14A3-F94A-94EF-002D1C70B8D2}"/>
              </a:ext>
            </a:extLst>
          </p:cNvPr>
          <p:cNvSpPr txBox="1"/>
          <p:nvPr/>
        </p:nvSpPr>
        <p:spPr>
          <a:xfrm>
            <a:off x="6743943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1B2103-40E3-DA40-9031-660F5D3BE54D}"/>
              </a:ext>
            </a:extLst>
          </p:cNvPr>
          <p:cNvSpPr txBox="1"/>
          <p:nvPr/>
        </p:nvSpPr>
        <p:spPr>
          <a:xfrm>
            <a:off x="6743943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7EB4B1C-3CA1-FB48-B657-75877BC7E7E9}"/>
              </a:ext>
            </a:extLst>
          </p:cNvPr>
          <p:cNvCxnSpPr>
            <a:cxnSpLocks/>
          </p:cNvCxnSpPr>
          <p:nvPr/>
        </p:nvCxnSpPr>
        <p:spPr>
          <a:xfrm flipV="1">
            <a:off x="5350960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541C986-65B6-314E-8650-F5ADD26261EC}"/>
              </a:ext>
            </a:extLst>
          </p:cNvPr>
          <p:cNvSpPr/>
          <p:nvPr/>
        </p:nvSpPr>
        <p:spPr>
          <a:xfrm>
            <a:off x="8796252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D1E778-6FA8-ED4F-9222-25C433675BD8}"/>
              </a:ext>
            </a:extLst>
          </p:cNvPr>
          <p:cNvSpPr txBox="1"/>
          <p:nvPr/>
        </p:nvSpPr>
        <p:spPr>
          <a:xfrm>
            <a:off x="8891786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76221C-8FAC-5F4D-A570-9B7BC5319C5C}"/>
              </a:ext>
            </a:extLst>
          </p:cNvPr>
          <p:cNvSpPr txBox="1"/>
          <p:nvPr/>
        </p:nvSpPr>
        <p:spPr>
          <a:xfrm>
            <a:off x="8891786" y="2602059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A41F811-9AE7-B548-AE64-4FA1C63B93AF}"/>
              </a:ext>
            </a:extLst>
          </p:cNvPr>
          <p:cNvCxnSpPr>
            <a:cxnSpLocks/>
          </p:cNvCxnSpPr>
          <p:nvPr/>
        </p:nvCxnSpPr>
        <p:spPr>
          <a:xfrm flipV="1">
            <a:off x="7498803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D5F0953E-0871-BB41-90E9-A3A7438AC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009" y="4876611"/>
            <a:ext cx="5715000" cy="18542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B61164D-D4CE-904C-B760-CEC4142F83D2}"/>
              </a:ext>
            </a:extLst>
          </p:cNvPr>
          <p:cNvSpPr/>
          <p:nvPr/>
        </p:nvSpPr>
        <p:spPr>
          <a:xfrm>
            <a:off x="3230347" y="6090314"/>
            <a:ext cx="4557215" cy="292387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A35403-AF0F-E840-AD97-683A472AF631}"/>
              </a:ext>
            </a:extLst>
          </p:cNvPr>
          <p:cNvSpPr txBox="1"/>
          <p:nvPr/>
        </p:nvSpPr>
        <p:spPr>
          <a:xfrm>
            <a:off x="10822675" y="4084433"/>
            <a:ext cx="3145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</a:rPr>
              <a:t>1</a:t>
            </a:r>
          </a:p>
          <a:p>
            <a:r>
              <a:rPr lang="en-US" sz="2000" b="1" dirty="0">
                <a:solidFill>
                  <a:srgbClr val="0000FF"/>
                </a:solidFill>
              </a:rPr>
              <a:t>8</a:t>
            </a:r>
          </a:p>
          <a:p>
            <a:r>
              <a:rPr lang="en-US" sz="2000" b="1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48126DE-EA96-504D-87A8-AF226C3D9C21}"/>
              </a:ext>
            </a:extLst>
          </p:cNvPr>
          <p:cNvSpPr txBox="1"/>
          <p:nvPr/>
        </p:nvSpPr>
        <p:spPr>
          <a:xfrm>
            <a:off x="9095005" y="4084433"/>
            <a:ext cx="914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finger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3C739AC-98B4-2A4D-8483-2898798613BB}"/>
              </a:ext>
            </a:extLst>
          </p:cNvPr>
          <p:cNvCxnSpPr>
            <a:cxnSpLocks/>
          </p:cNvCxnSpPr>
          <p:nvPr/>
        </p:nvCxnSpPr>
        <p:spPr>
          <a:xfrm flipV="1">
            <a:off x="9552342" y="3249483"/>
            <a:ext cx="0" cy="8021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01317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572B-8434-9741-BF51-F28EA0C95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Iterating through a linked list: printing 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65DAF0-AEE7-084B-8626-721AF46B39C8}"/>
              </a:ext>
            </a:extLst>
          </p:cNvPr>
          <p:cNvSpPr txBox="1"/>
          <p:nvPr/>
        </p:nvSpPr>
        <p:spPr>
          <a:xfrm>
            <a:off x="627797" y="240200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5B7419-BD6A-8E46-9CEC-B28619B0044D}"/>
              </a:ext>
            </a:extLst>
          </p:cNvPr>
          <p:cNvSpPr/>
          <p:nvPr/>
        </p:nvSpPr>
        <p:spPr>
          <a:xfrm>
            <a:off x="2169994" y="198343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7E3433-5718-ED4B-AFF5-5DECD79F453A}"/>
              </a:ext>
            </a:extLst>
          </p:cNvPr>
          <p:cNvSpPr txBox="1"/>
          <p:nvPr/>
        </p:nvSpPr>
        <p:spPr>
          <a:xfrm>
            <a:off x="2265528" y="204499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02219D-D8F3-9B40-B32C-A241AAE92506}"/>
              </a:ext>
            </a:extLst>
          </p:cNvPr>
          <p:cNvSpPr txBox="1"/>
          <p:nvPr/>
        </p:nvSpPr>
        <p:spPr>
          <a:xfrm>
            <a:off x="2265528" y="260206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1C48827-52C8-B84B-9493-E4952421E6B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36209" y="2602061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E38351D-5A3D-304D-BFEF-C1C9F616B309}"/>
              </a:ext>
            </a:extLst>
          </p:cNvPr>
          <p:cNvSpPr/>
          <p:nvPr/>
        </p:nvSpPr>
        <p:spPr>
          <a:xfrm>
            <a:off x="4445976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A77062-6A0F-BF4D-9F9E-60025A557324}"/>
              </a:ext>
            </a:extLst>
          </p:cNvPr>
          <p:cNvSpPr txBox="1"/>
          <p:nvPr/>
        </p:nvSpPr>
        <p:spPr>
          <a:xfrm>
            <a:off x="4541510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072C06-0293-584B-8B9D-899EDC4313E7}"/>
              </a:ext>
            </a:extLst>
          </p:cNvPr>
          <p:cNvSpPr txBox="1"/>
          <p:nvPr/>
        </p:nvSpPr>
        <p:spPr>
          <a:xfrm>
            <a:off x="4541510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8F1BAB0-E8A0-374F-8E7D-D79EC6F168EE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48527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1DE3E91-28E3-CA4C-B478-91CF1848396D}"/>
              </a:ext>
            </a:extLst>
          </p:cNvPr>
          <p:cNvSpPr/>
          <p:nvPr/>
        </p:nvSpPr>
        <p:spPr>
          <a:xfrm>
            <a:off x="6648409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C41EE2-14A3-F94A-94EF-002D1C70B8D2}"/>
              </a:ext>
            </a:extLst>
          </p:cNvPr>
          <p:cNvSpPr txBox="1"/>
          <p:nvPr/>
        </p:nvSpPr>
        <p:spPr>
          <a:xfrm>
            <a:off x="6743943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1B2103-40E3-DA40-9031-660F5D3BE54D}"/>
              </a:ext>
            </a:extLst>
          </p:cNvPr>
          <p:cNvSpPr txBox="1"/>
          <p:nvPr/>
        </p:nvSpPr>
        <p:spPr>
          <a:xfrm>
            <a:off x="6743943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7EB4B1C-3CA1-FB48-B657-75877BC7E7E9}"/>
              </a:ext>
            </a:extLst>
          </p:cNvPr>
          <p:cNvCxnSpPr>
            <a:cxnSpLocks/>
          </p:cNvCxnSpPr>
          <p:nvPr/>
        </p:nvCxnSpPr>
        <p:spPr>
          <a:xfrm flipV="1">
            <a:off x="5350960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541C986-65B6-314E-8650-F5ADD26261EC}"/>
              </a:ext>
            </a:extLst>
          </p:cNvPr>
          <p:cNvSpPr/>
          <p:nvPr/>
        </p:nvSpPr>
        <p:spPr>
          <a:xfrm>
            <a:off x="8796252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D1E778-6FA8-ED4F-9222-25C433675BD8}"/>
              </a:ext>
            </a:extLst>
          </p:cNvPr>
          <p:cNvSpPr txBox="1"/>
          <p:nvPr/>
        </p:nvSpPr>
        <p:spPr>
          <a:xfrm>
            <a:off x="8891786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76221C-8FAC-5F4D-A570-9B7BC5319C5C}"/>
              </a:ext>
            </a:extLst>
          </p:cNvPr>
          <p:cNvSpPr txBox="1"/>
          <p:nvPr/>
        </p:nvSpPr>
        <p:spPr>
          <a:xfrm>
            <a:off x="8891786" y="2602059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A41F811-9AE7-B548-AE64-4FA1C63B93AF}"/>
              </a:ext>
            </a:extLst>
          </p:cNvPr>
          <p:cNvCxnSpPr>
            <a:cxnSpLocks/>
          </p:cNvCxnSpPr>
          <p:nvPr/>
        </p:nvCxnSpPr>
        <p:spPr>
          <a:xfrm flipV="1">
            <a:off x="7498803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D5F0953E-0871-BB41-90E9-A3A7438AC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009" y="4876611"/>
            <a:ext cx="5715000" cy="18542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B61164D-D4CE-904C-B760-CEC4142F83D2}"/>
              </a:ext>
            </a:extLst>
          </p:cNvPr>
          <p:cNvSpPr/>
          <p:nvPr/>
        </p:nvSpPr>
        <p:spPr>
          <a:xfrm>
            <a:off x="3230347" y="5803711"/>
            <a:ext cx="4557215" cy="292387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A35403-AF0F-E840-AD97-683A472AF631}"/>
              </a:ext>
            </a:extLst>
          </p:cNvPr>
          <p:cNvSpPr txBox="1"/>
          <p:nvPr/>
        </p:nvSpPr>
        <p:spPr>
          <a:xfrm>
            <a:off x="10822675" y="4084433"/>
            <a:ext cx="3145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</a:rPr>
              <a:t>1</a:t>
            </a:r>
          </a:p>
          <a:p>
            <a:r>
              <a:rPr lang="en-US" sz="2000" b="1" dirty="0">
                <a:solidFill>
                  <a:srgbClr val="0000FF"/>
                </a:solidFill>
              </a:rPr>
              <a:t>8</a:t>
            </a:r>
          </a:p>
          <a:p>
            <a:r>
              <a:rPr lang="en-US" sz="2000" b="1" dirty="0">
                <a:solidFill>
                  <a:srgbClr val="0000FF"/>
                </a:solidFill>
              </a:rPr>
              <a:t>4</a:t>
            </a:r>
          </a:p>
          <a:p>
            <a:r>
              <a:rPr lang="en-US" sz="2000" b="1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48126DE-EA96-504D-87A8-AF226C3D9C21}"/>
              </a:ext>
            </a:extLst>
          </p:cNvPr>
          <p:cNvSpPr txBox="1"/>
          <p:nvPr/>
        </p:nvSpPr>
        <p:spPr>
          <a:xfrm>
            <a:off x="9095005" y="4084433"/>
            <a:ext cx="914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finger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3C739AC-98B4-2A4D-8483-2898798613BB}"/>
              </a:ext>
            </a:extLst>
          </p:cNvPr>
          <p:cNvCxnSpPr>
            <a:cxnSpLocks/>
          </p:cNvCxnSpPr>
          <p:nvPr/>
        </p:nvCxnSpPr>
        <p:spPr>
          <a:xfrm flipV="1">
            <a:off x="9552342" y="3249483"/>
            <a:ext cx="0" cy="8021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4184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572B-8434-9741-BF51-F28EA0C95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Iterating through a linked list: printing 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65DAF0-AEE7-084B-8626-721AF46B39C8}"/>
              </a:ext>
            </a:extLst>
          </p:cNvPr>
          <p:cNvSpPr txBox="1"/>
          <p:nvPr/>
        </p:nvSpPr>
        <p:spPr>
          <a:xfrm>
            <a:off x="627797" y="240200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5B7419-BD6A-8E46-9CEC-B28619B0044D}"/>
              </a:ext>
            </a:extLst>
          </p:cNvPr>
          <p:cNvSpPr/>
          <p:nvPr/>
        </p:nvSpPr>
        <p:spPr>
          <a:xfrm>
            <a:off x="2169994" y="198343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7E3433-5718-ED4B-AFF5-5DECD79F453A}"/>
              </a:ext>
            </a:extLst>
          </p:cNvPr>
          <p:cNvSpPr txBox="1"/>
          <p:nvPr/>
        </p:nvSpPr>
        <p:spPr>
          <a:xfrm>
            <a:off x="2265528" y="204499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02219D-D8F3-9B40-B32C-A241AAE92506}"/>
              </a:ext>
            </a:extLst>
          </p:cNvPr>
          <p:cNvSpPr txBox="1"/>
          <p:nvPr/>
        </p:nvSpPr>
        <p:spPr>
          <a:xfrm>
            <a:off x="2265528" y="260206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1C48827-52C8-B84B-9493-E4952421E6B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36209" y="2602061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E38351D-5A3D-304D-BFEF-C1C9F616B309}"/>
              </a:ext>
            </a:extLst>
          </p:cNvPr>
          <p:cNvSpPr/>
          <p:nvPr/>
        </p:nvSpPr>
        <p:spPr>
          <a:xfrm>
            <a:off x="4445976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A77062-6A0F-BF4D-9F9E-60025A557324}"/>
              </a:ext>
            </a:extLst>
          </p:cNvPr>
          <p:cNvSpPr txBox="1"/>
          <p:nvPr/>
        </p:nvSpPr>
        <p:spPr>
          <a:xfrm>
            <a:off x="4541510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072C06-0293-584B-8B9D-899EDC4313E7}"/>
              </a:ext>
            </a:extLst>
          </p:cNvPr>
          <p:cNvSpPr txBox="1"/>
          <p:nvPr/>
        </p:nvSpPr>
        <p:spPr>
          <a:xfrm>
            <a:off x="4541510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8F1BAB0-E8A0-374F-8E7D-D79EC6F168EE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48527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1DE3E91-28E3-CA4C-B478-91CF1848396D}"/>
              </a:ext>
            </a:extLst>
          </p:cNvPr>
          <p:cNvSpPr/>
          <p:nvPr/>
        </p:nvSpPr>
        <p:spPr>
          <a:xfrm>
            <a:off x="6648409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C41EE2-14A3-F94A-94EF-002D1C70B8D2}"/>
              </a:ext>
            </a:extLst>
          </p:cNvPr>
          <p:cNvSpPr txBox="1"/>
          <p:nvPr/>
        </p:nvSpPr>
        <p:spPr>
          <a:xfrm>
            <a:off x="6743943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1B2103-40E3-DA40-9031-660F5D3BE54D}"/>
              </a:ext>
            </a:extLst>
          </p:cNvPr>
          <p:cNvSpPr txBox="1"/>
          <p:nvPr/>
        </p:nvSpPr>
        <p:spPr>
          <a:xfrm>
            <a:off x="6743943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7EB4B1C-3CA1-FB48-B657-75877BC7E7E9}"/>
              </a:ext>
            </a:extLst>
          </p:cNvPr>
          <p:cNvCxnSpPr>
            <a:cxnSpLocks/>
          </p:cNvCxnSpPr>
          <p:nvPr/>
        </p:nvCxnSpPr>
        <p:spPr>
          <a:xfrm flipV="1">
            <a:off x="5350960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541C986-65B6-314E-8650-F5ADD26261EC}"/>
              </a:ext>
            </a:extLst>
          </p:cNvPr>
          <p:cNvSpPr/>
          <p:nvPr/>
        </p:nvSpPr>
        <p:spPr>
          <a:xfrm>
            <a:off x="8796252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D1E778-6FA8-ED4F-9222-25C433675BD8}"/>
              </a:ext>
            </a:extLst>
          </p:cNvPr>
          <p:cNvSpPr txBox="1"/>
          <p:nvPr/>
        </p:nvSpPr>
        <p:spPr>
          <a:xfrm>
            <a:off x="8891786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76221C-8FAC-5F4D-A570-9B7BC5319C5C}"/>
              </a:ext>
            </a:extLst>
          </p:cNvPr>
          <p:cNvSpPr txBox="1"/>
          <p:nvPr/>
        </p:nvSpPr>
        <p:spPr>
          <a:xfrm>
            <a:off x="8891786" y="2602059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A41F811-9AE7-B548-AE64-4FA1C63B93AF}"/>
              </a:ext>
            </a:extLst>
          </p:cNvPr>
          <p:cNvCxnSpPr>
            <a:cxnSpLocks/>
          </p:cNvCxnSpPr>
          <p:nvPr/>
        </p:nvCxnSpPr>
        <p:spPr>
          <a:xfrm flipV="1">
            <a:off x="7498803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D5F0953E-0871-BB41-90E9-A3A7438AC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009" y="4876611"/>
            <a:ext cx="5715000" cy="18542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B61164D-D4CE-904C-B760-CEC4142F83D2}"/>
              </a:ext>
            </a:extLst>
          </p:cNvPr>
          <p:cNvSpPr/>
          <p:nvPr/>
        </p:nvSpPr>
        <p:spPr>
          <a:xfrm>
            <a:off x="3230347" y="6076666"/>
            <a:ext cx="4557215" cy="292387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A35403-AF0F-E840-AD97-683A472AF631}"/>
              </a:ext>
            </a:extLst>
          </p:cNvPr>
          <p:cNvSpPr txBox="1"/>
          <p:nvPr/>
        </p:nvSpPr>
        <p:spPr>
          <a:xfrm>
            <a:off x="10822675" y="4084433"/>
            <a:ext cx="3145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</a:rPr>
              <a:t>1</a:t>
            </a:r>
          </a:p>
          <a:p>
            <a:r>
              <a:rPr lang="en-US" sz="2000" b="1" dirty="0">
                <a:solidFill>
                  <a:srgbClr val="0000FF"/>
                </a:solidFill>
              </a:rPr>
              <a:t>8</a:t>
            </a:r>
          </a:p>
          <a:p>
            <a:r>
              <a:rPr lang="en-US" sz="2000" b="1" dirty="0">
                <a:solidFill>
                  <a:srgbClr val="0000FF"/>
                </a:solidFill>
              </a:rPr>
              <a:t>4</a:t>
            </a:r>
          </a:p>
          <a:p>
            <a:r>
              <a:rPr lang="en-US" sz="2000" b="1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48126DE-EA96-504D-87A8-AF226C3D9C21}"/>
              </a:ext>
            </a:extLst>
          </p:cNvPr>
          <p:cNvSpPr txBox="1"/>
          <p:nvPr/>
        </p:nvSpPr>
        <p:spPr>
          <a:xfrm>
            <a:off x="9095005" y="4084433"/>
            <a:ext cx="1477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finger:</a:t>
            </a:r>
            <a:r>
              <a:rPr lang="en-US" sz="2400" b="1" dirty="0" err="1"/>
              <a:t>null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884594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572B-8434-9741-BF51-F28EA0C95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Iterating through a linked list: printing 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65DAF0-AEE7-084B-8626-721AF46B39C8}"/>
              </a:ext>
            </a:extLst>
          </p:cNvPr>
          <p:cNvSpPr txBox="1"/>
          <p:nvPr/>
        </p:nvSpPr>
        <p:spPr>
          <a:xfrm>
            <a:off x="627797" y="240200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5B7419-BD6A-8E46-9CEC-B28619B0044D}"/>
              </a:ext>
            </a:extLst>
          </p:cNvPr>
          <p:cNvSpPr/>
          <p:nvPr/>
        </p:nvSpPr>
        <p:spPr>
          <a:xfrm>
            <a:off x="2169994" y="198343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7E3433-5718-ED4B-AFF5-5DECD79F453A}"/>
              </a:ext>
            </a:extLst>
          </p:cNvPr>
          <p:cNvSpPr txBox="1"/>
          <p:nvPr/>
        </p:nvSpPr>
        <p:spPr>
          <a:xfrm>
            <a:off x="2265528" y="204499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02219D-D8F3-9B40-B32C-A241AAE92506}"/>
              </a:ext>
            </a:extLst>
          </p:cNvPr>
          <p:cNvSpPr txBox="1"/>
          <p:nvPr/>
        </p:nvSpPr>
        <p:spPr>
          <a:xfrm>
            <a:off x="2265528" y="260206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1C48827-52C8-B84B-9493-E4952421E6B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36209" y="2602061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E38351D-5A3D-304D-BFEF-C1C9F616B309}"/>
              </a:ext>
            </a:extLst>
          </p:cNvPr>
          <p:cNvSpPr/>
          <p:nvPr/>
        </p:nvSpPr>
        <p:spPr>
          <a:xfrm>
            <a:off x="4445976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A77062-6A0F-BF4D-9F9E-60025A557324}"/>
              </a:ext>
            </a:extLst>
          </p:cNvPr>
          <p:cNvSpPr txBox="1"/>
          <p:nvPr/>
        </p:nvSpPr>
        <p:spPr>
          <a:xfrm>
            <a:off x="4541510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072C06-0293-584B-8B9D-899EDC4313E7}"/>
              </a:ext>
            </a:extLst>
          </p:cNvPr>
          <p:cNvSpPr txBox="1"/>
          <p:nvPr/>
        </p:nvSpPr>
        <p:spPr>
          <a:xfrm>
            <a:off x="4541510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8F1BAB0-E8A0-374F-8E7D-D79EC6F168EE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48527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1DE3E91-28E3-CA4C-B478-91CF1848396D}"/>
              </a:ext>
            </a:extLst>
          </p:cNvPr>
          <p:cNvSpPr/>
          <p:nvPr/>
        </p:nvSpPr>
        <p:spPr>
          <a:xfrm>
            <a:off x="6648409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C41EE2-14A3-F94A-94EF-002D1C70B8D2}"/>
              </a:ext>
            </a:extLst>
          </p:cNvPr>
          <p:cNvSpPr txBox="1"/>
          <p:nvPr/>
        </p:nvSpPr>
        <p:spPr>
          <a:xfrm>
            <a:off x="6743943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1B2103-40E3-DA40-9031-660F5D3BE54D}"/>
              </a:ext>
            </a:extLst>
          </p:cNvPr>
          <p:cNvSpPr txBox="1"/>
          <p:nvPr/>
        </p:nvSpPr>
        <p:spPr>
          <a:xfrm>
            <a:off x="6743943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7EB4B1C-3CA1-FB48-B657-75877BC7E7E9}"/>
              </a:ext>
            </a:extLst>
          </p:cNvPr>
          <p:cNvCxnSpPr>
            <a:cxnSpLocks/>
          </p:cNvCxnSpPr>
          <p:nvPr/>
        </p:nvCxnSpPr>
        <p:spPr>
          <a:xfrm flipV="1">
            <a:off x="5350960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541C986-65B6-314E-8650-F5ADD26261EC}"/>
              </a:ext>
            </a:extLst>
          </p:cNvPr>
          <p:cNvSpPr/>
          <p:nvPr/>
        </p:nvSpPr>
        <p:spPr>
          <a:xfrm>
            <a:off x="8796252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D1E778-6FA8-ED4F-9222-25C433675BD8}"/>
              </a:ext>
            </a:extLst>
          </p:cNvPr>
          <p:cNvSpPr txBox="1"/>
          <p:nvPr/>
        </p:nvSpPr>
        <p:spPr>
          <a:xfrm>
            <a:off x="8891786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76221C-8FAC-5F4D-A570-9B7BC5319C5C}"/>
              </a:ext>
            </a:extLst>
          </p:cNvPr>
          <p:cNvSpPr txBox="1"/>
          <p:nvPr/>
        </p:nvSpPr>
        <p:spPr>
          <a:xfrm>
            <a:off x="8891786" y="2602059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A41F811-9AE7-B548-AE64-4FA1C63B93AF}"/>
              </a:ext>
            </a:extLst>
          </p:cNvPr>
          <p:cNvCxnSpPr>
            <a:cxnSpLocks/>
          </p:cNvCxnSpPr>
          <p:nvPr/>
        </p:nvCxnSpPr>
        <p:spPr>
          <a:xfrm flipV="1">
            <a:off x="7498803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D5F0953E-0871-BB41-90E9-A3A7438AC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009" y="4876611"/>
            <a:ext cx="5715000" cy="18542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B61164D-D4CE-904C-B760-CEC4142F83D2}"/>
              </a:ext>
            </a:extLst>
          </p:cNvPr>
          <p:cNvSpPr/>
          <p:nvPr/>
        </p:nvSpPr>
        <p:spPr>
          <a:xfrm>
            <a:off x="2628227" y="5511324"/>
            <a:ext cx="4557215" cy="292387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A35403-AF0F-E840-AD97-683A472AF631}"/>
              </a:ext>
            </a:extLst>
          </p:cNvPr>
          <p:cNvSpPr txBox="1"/>
          <p:nvPr/>
        </p:nvSpPr>
        <p:spPr>
          <a:xfrm>
            <a:off x="10822675" y="4084433"/>
            <a:ext cx="3145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</a:rPr>
              <a:t>1</a:t>
            </a:r>
          </a:p>
          <a:p>
            <a:r>
              <a:rPr lang="en-US" sz="2000" b="1" dirty="0">
                <a:solidFill>
                  <a:srgbClr val="0000FF"/>
                </a:solidFill>
              </a:rPr>
              <a:t>8</a:t>
            </a:r>
          </a:p>
          <a:p>
            <a:r>
              <a:rPr lang="en-US" sz="2000" b="1" dirty="0">
                <a:solidFill>
                  <a:srgbClr val="0000FF"/>
                </a:solidFill>
              </a:rPr>
              <a:t>4</a:t>
            </a:r>
          </a:p>
          <a:p>
            <a:r>
              <a:rPr lang="en-US" sz="2000" b="1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48126DE-EA96-504D-87A8-AF226C3D9C21}"/>
              </a:ext>
            </a:extLst>
          </p:cNvPr>
          <p:cNvSpPr txBox="1"/>
          <p:nvPr/>
        </p:nvSpPr>
        <p:spPr>
          <a:xfrm>
            <a:off x="9095005" y="4084433"/>
            <a:ext cx="1477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finger:</a:t>
            </a:r>
            <a:r>
              <a:rPr lang="en-US" sz="2400" b="1" dirty="0" err="1"/>
              <a:t>null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7890973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572B-8434-9741-BF51-F28EA0C95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Iterating through a linked list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65DAF0-AEE7-084B-8626-721AF46B39C8}"/>
              </a:ext>
            </a:extLst>
          </p:cNvPr>
          <p:cNvSpPr txBox="1"/>
          <p:nvPr/>
        </p:nvSpPr>
        <p:spPr>
          <a:xfrm>
            <a:off x="627797" y="240200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5B7419-BD6A-8E46-9CEC-B28619B0044D}"/>
              </a:ext>
            </a:extLst>
          </p:cNvPr>
          <p:cNvSpPr/>
          <p:nvPr/>
        </p:nvSpPr>
        <p:spPr>
          <a:xfrm>
            <a:off x="2169994" y="198343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7E3433-5718-ED4B-AFF5-5DECD79F453A}"/>
              </a:ext>
            </a:extLst>
          </p:cNvPr>
          <p:cNvSpPr txBox="1"/>
          <p:nvPr/>
        </p:nvSpPr>
        <p:spPr>
          <a:xfrm>
            <a:off x="2265528" y="204499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02219D-D8F3-9B40-B32C-A241AAE92506}"/>
              </a:ext>
            </a:extLst>
          </p:cNvPr>
          <p:cNvSpPr txBox="1"/>
          <p:nvPr/>
        </p:nvSpPr>
        <p:spPr>
          <a:xfrm>
            <a:off x="2265528" y="260206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1C48827-52C8-B84B-9493-E4952421E6B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36209" y="2602061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E38351D-5A3D-304D-BFEF-C1C9F616B309}"/>
              </a:ext>
            </a:extLst>
          </p:cNvPr>
          <p:cNvSpPr/>
          <p:nvPr/>
        </p:nvSpPr>
        <p:spPr>
          <a:xfrm>
            <a:off x="4445976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FA77062-6A0F-BF4D-9F9E-60025A557324}"/>
              </a:ext>
            </a:extLst>
          </p:cNvPr>
          <p:cNvSpPr txBox="1"/>
          <p:nvPr/>
        </p:nvSpPr>
        <p:spPr>
          <a:xfrm>
            <a:off x="4541510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072C06-0293-584B-8B9D-899EDC4313E7}"/>
              </a:ext>
            </a:extLst>
          </p:cNvPr>
          <p:cNvSpPr txBox="1"/>
          <p:nvPr/>
        </p:nvSpPr>
        <p:spPr>
          <a:xfrm>
            <a:off x="4541510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8F1BAB0-E8A0-374F-8E7D-D79EC6F168EE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48527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E1DE3E91-28E3-CA4C-B478-91CF1848396D}"/>
              </a:ext>
            </a:extLst>
          </p:cNvPr>
          <p:cNvSpPr/>
          <p:nvPr/>
        </p:nvSpPr>
        <p:spPr>
          <a:xfrm>
            <a:off x="6648409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1C41EE2-14A3-F94A-94EF-002D1C70B8D2}"/>
              </a:ext>
            </a:extLst>
          </p:cNvPr>
          <p:cNvSpPr txBox="1"/>
          <p:nvPr/>
        </p:nvSpPr>
        <p:spPr>
          <a:xfrm>
            <a:off x="6743943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1B2103-40E3-DA40-9031-660F5D3BE54D}"/>
              </a:ext>
            </a:extLst>
          </p:cNvPr>
          <p:cNvSpPr txBox="1"/>
          <p:nvPr/>
        </p:nvSpPr>
        <p:spPr>
          <a:xfrm>
            <a:off x="6743943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7EB4B1C-3CA1-FB48-B657-75877BC7E7E9}"/>
              </a:ext>
            </a:extLst>
          </p:cNvPr>
          <p:cNvCxnSpPr>
            <a:cxnSpLocks/>
          </p:cNvCxnSpPr>
          <p:nvPr/>
        </p:nvCxnSpPr>
        <p:spPr>
          <a:xfrm flipV="1">
            <a:off x="5350960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9541C986-65B6-314E-8650-F5ADD26261EC}"/>
              </a:ext>
            </a:extLst>
          </p:cNvPr>
          <p:cNvSpPr/>
          <p:nvPr/>
        </p:nvSpPr>
        <p:spPr>
          <a:xfrm>
            <a:off x="8796252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D1E778-6FA8-ED4F-9222-25C433675BD8}"/>
              </a:ext>
            </a:extLst>
          </p:cNvPr>
          <p:cNvSpPr txBox="1"/>
          <p:nvPr/>
        </p:nvSpPr>
        <p:spPr>
          <a:xfrm>
            <a:off x="8891786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76221C-8FAC-5F4D-A570-9B7BC5319C5C}"/>
              </a:ext>
            </a:extLst>
          </p:cNvPr>
          <p:cNvSpPr txBox="1"/>
          <p:nvPr/>
        </p:nvSpPr>
        <p:spPr>
          <a:xfrm>
            <a:off x="8891786" y="2602059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A41F811-9AE7-B548-AE64-4FA1C63B93AF}"/>
              </a:ext>
            </a:extLst>
          </p:cNvPr>
          <p:cNvCxnSpPr>
            <a:cxnSpLocks/>
          </p:cNvCxnSpPr>
          <p:nvPr/>
        </p:nvCxnSpPr>
        <p:spPr>
          <a:xfrm flipV="1">
            <a:off x="7498803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2406EE12-F758-FB42-AD52-CBE4C9ACD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029" y="3839304"/>
            <a:ext cx="71882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82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1E43F-7E43-78F7-6682-D44B3263F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E8121-185F-D178-F7A6-F90173B21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if a value is in the list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9E89D6-BDDA-DA28-B5C0-1B2D373589D9}"/>
              </a:ext>
            </a:extLst>
          </p:cNvPr>
          <p:cNvSpPr txBox="1"/>
          <p:nvPr/>
        </p:nvSpPr>
        <p:spPr>
          <a:xfrm>
            <a:off x="627797" y="240200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D60037-A279-156A-A54E-2037748E4409}"/>
              </a:ext>
            </a:extLst>
          </p:cNvPr>
          <p:cNvSpPr/>
          <p:nvPr/>
        </p:nvSpPr>
        <p:spPr>
          <a:xfrm>
            <a:off x="2169994" y="198343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897C1B-98DE-D0EE-B71C-05FFBC93CE9E}"/>
              </a:ext>
            </a:extLst>
          </p:cNvPr>
          <p:cNvSpPr txBox="1"/>
          <p:nvPr/>
        </p:nvSpPr>
        <p:spPr>
          <a:xfrm>
            <a:off x="2265528" y="204499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E46180-EE1B-FE1D-4CF7-D9222A5F8FBA}"/>
              </a:ext>
            </a:extLst>
          </p:cNvPr>
          <p:cNvSpPr txBox="1"/>
          <p:nvPr/>
        </p:nvSpPr>
        <p:spPr>
          <a:xfrm>
            <a:off x="2265528" y="260206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4FC68A7-8905-668B-5C54-04206C4ECE4C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36209" y="2602061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A993B25D-3D3A-AB3B-F579-6A936F99B9FD}"/>
              </a:ext>
            </a:extLst>
          </p:cNvPr>
          <p:cNvSpPr/>
          <p:nvPr/>
        </p:nvSpPr>
        <p:spPr>
          <a:xfrm>
            <a:off x="4445976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500F2C-6EF0-B85B-BA2A-9D71C8A9B213}"/>
              </a:ext>
            </a:extLst>
          </p:cNvPr>
          <p:cNvSpPr txBox="1"/>
          <p:nvPr/>
        </p:nvSpPr>
        <p:spPr>
          <a:xfrm>
            <a:off x="4541510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6BF26F-0333-BD7F-1EA4-5B1749E334DB}"/>
              </a:ext>
            </a:extLst>
          </p:cNvPr>
          <p:cNvSpPr txBox="1"/>
          <p:nvPr/>
        </p:nvSpPr>
        <p:spPr>
          <a:xfrm>
            <a:off x="4541510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E6E60F2-2AA3-4987-EE9E-6E8BC27FDA75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48527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D2CDEF1-6390-FAD1-4D4F-5CC51B6F91A9}"/>
              </a:ext>
            </a:extLst>
          </p:cNvPr>
          <p:cNvSpPr/>
          <p:nvPr/>
        </p:nvSpPr>
        <p:spPr>
          <a:xfrm>
            <a:off x="6648409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D17BFF-7262-98B6-7488-FD8751E6F628}"/>
              </a:ext>
            </a:extLst>
          </p:cNvPr>
          <p:cNvSpPr txBox="1"/>
          <p:nvPr/>
        </p:nvSpPr>
        <p:spPr>
          <a:xfrm>
            <a:off x="6743943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74DA0C6-6CC0-F286-6C8F-F6B823CED4F5}"/>
              </a:ext>
            </a:extLst>
          </p:cNvPr>
          <p:cNvSpPr txBox="1"/>
          <p:nvPr/>
        </p:nvSpPr>
        <p:spPr>
          <a:xfrm>
            <a:off x="6743943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6290111-5B5D-0C99-B085-196A66B35FE2}"/>
              </a:ext>
            </a:extLst>
          </p:cNvPr>
          <p:cNvCxnSpPr>
            <a:cxnSpLocks/>
          </p:cNvCxnSpPr>
          <p:nvPr/>
        </p:nvCxnSpPr>
        <p:spPr>
          <a:xfrm flipV="1">
            <a:off x="5350960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88A7561-CC5C-4B23-04BA-624E995F9DCC}"/>
              </a:ext>
            </a:extLst>
          </p:cNvPr>
          <p:cNvSpPr/>
          <p:nvPr/>
        </p:nvSpPr>
        <p:spPr>
          <a:xfrm>
            <a:off x="8796252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69A563-05B9-64FA-CDB4-6FFC839DE982}"/>
              </a:ext>
            </a:extLst>
          </p:cNvPr>
          <p:cNvSpPr txBox="1"/>
          <p:nvPr/>
        </p:nvSpPr>
        <p:spPr>
          <a:xfrm>
            <a:off x="8891786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5C41DF-8346-80DB-742C-6DF24BBFB9B7}"/>
              </a:ext>
            </a:extLst>
          </p:cNvPr>
          <p:cNvSpPr txBox="1"/>
          <p:nvPr/>
        </p:nvSpPr>
        <p:spPr>
          <a:xfrm>
            <a:off x="8891786" y="2602059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CB4921B-D647-B690-43D7-40E971824E0C}"/>
              </a:ext>
            </a:extLst>
          </p:cNvPr>
          <p:cNvCxnSpPr>
            <a:cxnSpLocks/>
          </p:cNvCxnSpPr>
          <p:nvPr/>
        </p:nvCxnSpPr>
        <p:spPr>
          <a:xfrm flipV="1">
            <a:off x="7498803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492C6FBD-603E-2EFF-069B-7630E0F576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7626" y="5272053"/>
            <a:ext cx="4380329" cy="14211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81D324-0004-0A9D-0475-381E5B239352}"/>
              </a:ext>
            </a:extLst>
          </p:cNvPr>
          <p:cNvSpPr txBox="1"/>
          <p:nvPr/>
        </p:nvSpPr>
        <p:spPr>
          <a:xfrm>
            <a:off x="1178797" y="3378777"/>
            <a:ext cx="86289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Write a method contains that takes a value as input and returns a </a:t>
            </a:r>
            <a:r>
              <a:rPr lang="en-US" sz="2000" dirty="0" err="1">
                <a:solidFill>
                  <a:srgbClr val="FF0000"/>
                </a:solidFill>
              </a:rPr>
              <a:t>boolean</a:t>
            </a:r>
            <a:r>
              <a:rPr lang="en-US" sz="2000" dirty="0">
                <a:solidFill>
                  <a:srgbClr val="FF0000"/>
                </a:solidFill>
              </a:rPr>
              <a:t> indicating whether or not the linked list contains that value: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BCD5F0-5A68-AEFC-8D14-54759AD6BA1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0241"/>
          <a:stretch>
            <a:fillRect/>
          </a:stretch>
        </p:blipFill>
        <p:spPr>
          <a:xfrm>
            <a:off x="484473" y="4332795"/>
            <a:ext cx="6588358" cy="238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5377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6B9B0-F1A5-C360-BAB7-C6F938ACB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86CC-5658-1C77-805A-51602B7EA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if a value is in the list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1A2DA4-2893-1A42-949B-4C7218BA7DEA}"/>
              </a:ext>
            </a:extLst>
          </p:cNvPr>
          <p:cNvSpPr txBox="1"/>
          <p:nvPr/>
        </p:nvSpPr>
        <p:spPr>
          <a:xfrm>
            <a:off x="627797" y="240200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C36A2E-29B4-0CE6-11A6-F7F19C95B0B4}"/>
              </a:ext>
            </a:extLst>
          </p:cNvPr>
          <p:cNvSpPr/>
          <p:nvPr/>
        </p:nvSpPr>
        <p:spPr>
          <a:xfrm>
            <a:off x="2169994" y="198343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86FF65-5EC7-E61B-522C-CB50E06DDA0B}"/>
              </a:ext>
            </a:extLst>
          </p:cNvPr>
          <p:cNvSpPr txBox="1"/>
          <p:nvPr/>
        </p:nvSpPr>
        <p:spPr>
          <a:xfrm>
            <a:off x="2265528" y="204499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8688BD-697E-192C-6D6A-78B73E600209}"/>
              </a:ext>
            </a:extLst>
          </p:cNvPr>
          <p:cNvSpPr txBox="1"/>
          <p:nvPr/>
        </p:nvSpPr>
        <p:spPr>
          <a:xfrm>
            <a:off x="2265528" y="260206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4B4EF6D-0E87-451B-CA53-56511EC8AAF1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36209" y="2602061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3CF87A6-BEBE-F726-01DB-4A80B7C6782B}"/>
              </a:ext>
            </a:extLst>
          </p:cNvPr>
          <p:cNvSpPr/>
          <p:nvPr/>
        </p:nvSpPr>
        <p:spPr>
          <a:xfrm>
            <a:off x="4445976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EDCCAF-3016-2F54-EA28-3AADC670DB0E}"/>
              </a:ext>
            </a:extLst>
          </p:cNvPr>
          <p:cNvSpPr txBox="1"/>
          <p:nvPr/>
        </p:nvSpPr>
        <p:spPr>
          <a:xfrm>
            <a:off x="4541510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5CE224-343B-A079-EB4E-298A511A8E54}"/>
              </a:ext>
            </a:extLst>
          </p:cNvPr>
          <p:cNvSpPr txBox="1"/>
          <p:nvPr/>
        </p:nvSpPr>
        <p:spPr>
          <a:xfrm>
            <a:off x="4541510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9CA3830-4983-498B-26AF-43AEF446EAE3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48527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D57CF5AB-7BDB-6961-70A8-E3FFD0FD3A78}"/>
              </a:ext>
            </a:extLst>
          </p:cNvPr>
          <p:cNvSpPr/>
          <p:nvPr/>
        </p:nvSpPr>
        <p:spPr>
          <a:xfrm>
            <a:off x="6648409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91266B-B0F6-3423-9A52-5BB69E8B59CE}"/>
              </a:ext>
            </a:extLst>
          </p:cNvPr>
          <p:cNvSpPr txBox="1"/>
          <p:nvPr/>
        </p:nvSpPr>
        <p:spPr>
          <a:xfrm>
            <a:off x="6743943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73EF817-58E0-818D-1AD7-6BE8D71D3242}"/>
              </a:ext>
            </a:extLst>
          </p:cNvPr>
          <p:cNvSpPr txBox="1"/>
          <p:nvPr/>
        </p:nvSpPr>
        <p:spPr>
          <a:xfrm>
            <a:off x="6743943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C4F1D76-BC23-B09F-1643-4117C913946E}"/>
              </a:ext>
            </a:extLst>
          </p:cNvPr>
          <p:cNvCxnSpPr>
            <a:cxnSpLocks/>
          </p:cNvCxnSpPr>
          <p:nvPr/>
        </p:nvCxnSpPr>
        <p:spPr>
          <a:xfrm flipV="1">
            <a:off x="5350960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F67EA1E-3670-2153-23F3-EE81BFF04C15}"/>
              </a:ext>
            </a:extLst>
          </p:cNvPr>
          <p:cNvSpPr/>
          <p:nvPr/>
        </p:nvSpPr>
        <p:spPr>
          <a:xfrm>
            <a:off x="8796252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4D2752-BCA0-A139-F873-9808808C84CB}"/>
              </a:ext>
            </a:extLst>
          </p:cNvPr>
          <p:cNvSpPr txBox="1"/>
          <p:nvPr/>
        </p:nvSpPr>
        <p:spPr>
          <a:xfrm>
            <a:off x="8891786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389C2BF-40C2-5FC6-0721-A7D25D86A5CA}"/>
              </a:ext>
            </a:extLst>
          </p:cNvPr>
          <p:cNvSpPr txBox="1"/>
          <p:nvPr/>
        </p:nvSpPr>
        <p:spPr>
          <a:xfrm>
            <a:off x="8891786" y="2602059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CD189E8-1BE1-107E-CAB5-A40FA3C59F7A}"/>
              </a:ext>
            </a:extLst>
          </p:cNvPr>
          <p:cNvCxnSpPr>
            <a:cxnSpLocks/>
          </p:cNvCxnSpPr>
          <p:nvPr/>
        </p:nvCxnSpPr>
        <p:spPr>
          <a:xfrm flipV="1">
            <a:off x="7498803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913D68DC-9A1A-F02F-F0E9-E62104F8E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7626" y="5272053"/>
            <a:ext cx="4380329" cy="14211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EAE21A9-FFD2-22A0-241B-F65E5D36B097}"/>
              </a:ext>
            </a:extLst>
          </p:cNvPr>
          <p:cNvSpPr txBox="1"/>
          <p:nvPr/>
        </p:nvSpPr>
        <p:spPr>
          <a:xfrm>
            <a:off x="1178797" y="3378777"/>
            <a:ext cx="86289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Write a method contains that takes a value as input and returns a </a:t>
            </a:r>
            <a:r>
              <a:rPr lang="en-US" sz="2000" dirty="0" err="1"/>
              <a:t>boolean</a:t>
            </a:r>
            <a:r>
              <a:rPr lang="en-US" sz="2000" dirty="0"/>
              <a:t> indicating whether or not the linked list contains that value: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1A439A-87BF-F735-CE76-E6F103AAA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473" y="4332794"/>
            <a:ext cx="6588358" cy="244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362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6E6AA-C83E-A375-12A2-72610369E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80A11-7905-161B-565E-DDD62FAFB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if a value is in the list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C1882B-DB8A-5D8C-308F-7EFA9C5B4325}"/>
              </a:ext>
            </a:extLst>
          </p:cNvPr>
          <p:cNvSpPr txBox="1"/>
          <p:nvPr/>
        </p:nvSpPr>
        <p:spPr>
          <a:xfrm>
            <a:off x="627797" y="240200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27AB55-D801-6F3E-B394-B1F6CB82048F}"/>
              </a:ext>
            </a:extLst>
          </p:cNvPr>
          <p:cNvSpPr/>
          <p:nvPr/>
        </p:nvSpPr>
        <p:spPr>
          <a:xfrm>
            <a:off x="2169994" y="198343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AF089C-03FD-EDE1-EAFD-BE6744533921}"/>
              </a:ext>
            </a:extLst>
          </p:cNvPr>
          <p:cNvSpPr txBox="1"/>
          <p:nvPr/>
        </p:nvSpPr>
        <p:spPr>
          <a:xfrm>
            <a:off x="2265528" y="204499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687463-ECC7-532A-0D3C-43213FA97EAB}"/>
              </a:ext>
            </a:extLst>
          </p:cNvPr>
          <p:cNvSpPr txBox="1"/>
          <p:nvPr/>
        </p:nvSpPr>
        <p:spPr>
          <a:xfrm>
            <a:off x="2265528" y="260206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905C666-B237-E47E-1FC2-860DA22D170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36209" y="2602061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478A8486-E2C9-3BCC-A4D1-6D6161CED49A}"/>
              </a:ext>
            </a:extLst>
          </p:cNvPr>
          <p:cNvSpPr/>
          <p:nvPr/>
        </p:nvSpPr>
        <p:spPr>
          <a:xfrm>
            <a:off x="4445976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57C112-3ADC-B144-5224-67D8388969AD}"/>
              </a:ext>
            </a:extLst>
          </p:cNvPr>
          <p:cNvSpPr txBox="1"/>
          <p:nvPr/>
        </p:nvSpPr>
        <p:spPr>
          <a:xfrm>
            <a:off x="4541510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53EEDB-7FBE-F417-7BC0-C3B47558D178}"/>
              </a:ext>
            </a:extLst>
          </p:cNvPr>
          <p:cNvSpPr txBox="1"/>
          <p:nvPr/>
        </p:nvSpPr>
        <p:spPr>
          <a:xfrm>
            <a:off x="4541510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CB03B1E-8903-BE03-E6E9-7A9A65B86EF9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48527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C04D556-FB31-102C-6BC5-77F169AFD5CC}"/>
              </a:ext>
            </a:extLst>
          </p:cNvPr>
          <p:cNvSpPr/>
          <p:nvPr/>
        </p:nvSpPr>
        <p:spPr>
          <a:xfrm>
            <a:off x="6648409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02CBB0-E44A-35DE-E7DF-2BFC74680CA3}"/>
              </a:ext>
            </a:extLst>
          </p:cNvPr>
          <p:cNvSpPr txBox="1"/>
          <p:nvPr/>
        </p:nvSpPr>
        <p:spPr>
          <a:xfrm>
            <a:off x="6743943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AC3B08-D08F-A40F-3683-E81D94F9FFCA}"/>
              </a:ext>
            </a:extLst>
          </p:cNvPr>
          <p:cNvSpPr txBox="1"/>
          <p:nvPr/>
        </p:nvSpPr>
        <p:spPr>
          <a:xfrm>
            <a:off x="6743943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2BA0218-EAE5-E8C1-F245-E94CF48C8357}"/>
              </a:ext>
            </a:extLst>
          </p:cNvPr>
          <p:cNvCxnSpPr>
            <a:cxnSpLocks/>
          </p:cNvCxnSpPr>
          <p:nvPr/>
        </p:nvCxnSpPr>
        <p:spPr>
          <a:xfrm flipV="1">
            <a:off x="5350960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D5F2BFDF-4806-90F3-CF92-17523798F0D0}"/>
              </a:ext>
            </a:extLst>
          </p:cNvPr>
          <p:cNvSpPr/>
          <p:nvPr/>
        </p:nvSpPr>
        <p:spPr>
          <a:xfrm>
            <a:off x="8796252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668C2CE-2F92-F82F-CC11-A530DE4A03AC}"/>
              </a:ext>
            </a:extLst>
          </p:cNvPr>
          <p:cNvSpPr txBox="1"/>
          <p:nvPr/>
        </p:nvSpPr>
        <p:spPr>
          <a:xfrm>
            <a:off x="8891786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42B893-B6C9-E45F-20F9-AD7D46FF924C}"/>
              </a:ext>
            </a:extLst>
          </p:cNvPr>
          <p:cNvSpPr txBox="1"/>
          <p:nvPr/>
        </p:nvSpPr>
        <p:spPr>
          <a:xfrm>
            <a:off x="8891786" y="2602059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F2BE9E1-980F-B8E3-A668-6066C2AD308D}"/>
              </a:ext>
            </a:extLst>
          </p:cNvPr>
          <p:cNvCxnSpPr>
            <a:cxnSpLocks/>
          </p:cNvCxnSpPr>
          <p:nvPr/>
        </p:nvCxnSpPr>
        <p:spPr>
          <a:xfrm flipV="1">
            <a:off x="7498803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20B88462-867A-6B8F-A76A-43ADAB86D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5129" y="3936261"/>
            <a:ext cx="6540337" cy="265357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4C7EE27-526F-5B3B-A35D-EBFC3E40D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47" y="3945757"/>
            <a:ext cx="5022180" cy="94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3735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6FD46-E482-135B-6CF8-D6D04CB8B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98146-74F5-E039-8CB9-A7B8F8170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if a value is in the list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E20502-BF03-3676-E541-86CD7DEE4CA4}"/>
              </a:ext>
            </a:extLst>
          </p:cNvPr>
          <p:cNvSpPr txBox="1"/>
          <p:nvPr/>
        </p:nvSpPr>
        <p:spPr>
          <a:xfrm>
            <a:off x="627797" y="240200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CB4669-FD71-B7D9-DF4D-35B7D69E8917}"/>
              </a:ext>
            </a:extLst>
          </p:cNvPr>
          <p:cNvSpPr/>
          <p:nvPr/>
        </p:nvSpPr>
        <p:spPr>
          <a:xfrm>
            <a:off x="2169994" y="198343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A5C99F-573E-4CC9-9777-AF04056A25FF}"/>
              </a:ext>
            </a:extLst>
          </p:cNvPr>
          <p:cNvSpPr txBox="1"/>
          <p:nvPr/>
        </p:nvSpPr>
        <p:spPr>
          <a:xfrm>
            <a:off x="2265528" y="204499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401CAC-3DF0-22E7-00BA-5CA2F0B93689}"/>
              </a:ext>
            </a:extLst>
          </p:cNvPr>
          <p:cNvSpPr txBox="1"/>
          <p:nvPr/>
        </p:nvSpPr>
        <p:spPr>
          <a:xfrm>
            <a:off x="2265528" y="260206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03CFA2B-4B94-FCA8-1D79-F36F25E2C70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36209" y="2602061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F5C4-0950-FEBD-2C2E-AF09D071DBD9}"/>
              </a:ext>
            </a:extLst>
          </p:cNvPr>
          <p:cNvSpPr/>
          <p:nvPr/>
        </p:nvSpPr>
        <p:spPr>
          <a:xfrm>
            <a:off x="4445976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E51716-29FB-8BE5-B304-8E86FD15C2A2}"/>
              </a:ext>
            </a:extLst>
          </p:cNvPr>
          <p:cNvSpPr txBox="1"/>
          <p:nvPr/>
        </p:nvSpPr>
        <p:spPr>
          <a:xfrm>
            <a:off x="4541510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60BD48-346A-E393-D2CD-8F5EA6F96799}"/>
              </a:ext>
            </a:extLst>
          </p:cNvPr>
          <p:cNvSpPr txBox="1"/>
          <p:nvPr/>
        </p:nvSpPr>
        <p:spPr>
          <a:xfrm>
            <a:off x="4541510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91BDE78-6DE0-A402-2529-B9DF21620396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48527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DEBC40B-3D93-B34F-5ADE-2A7E43369462}"/>
              </a:ext>
            </a:extLst>
          </p:cNvPr>
          <p:cNvSpPr/>
          <p:nvPr/>
        </p:nvSpPr>
        <p:spPr>
          <a:xfrm>
            <a:off x="6648409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0D7538-FC5A-4F95-F084-C55ADE912C1F}"/>
              </a:ext>
            </a:extLst>
          </p:cNvPr>
          <p:cNvSpPr txBox="1"/>
          <p:nvPr/>
        </p:nvSpPr>
        <p:spPr>
          <a:xfrm>
            <a:off x="6743943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CD1EB4-0AA5-5DDC-0C59-375F1F00B51D}"/>
              </a:ext>
            </a:extLst>
          </p:cNvPr>
          <p:cNvSpPr txBox="1"/>
          <p:nvPr/>
        </p:nvSpPr>
        <p:spPr>
          <a:xfrm>
            <a:off x="6743943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4CD245E-E0ED-6014-FD15-23EC402F6BA3}"/>
              </a:ext>
            </a:extLst>
          </p:cNvPr>
          <p:cNvCxnSpPr>
            <a:cxnSpLocks/>
          </p:cNvCxnSpPr>
          <p:nvPr/>
        </p:nvCxnSpPr>
        <p:spPr>
          <a:xfrm flipV="1">
            <a:off x="5350960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0BDC2E2E-DB50-6D93-1C06-3F08BBC72E79}"/>
              </a:ext>
            </a:extLst>
          </p:cNvPr>
          <p:cNvSpPr/>
          <p:nvPr/>
        </p:nvSpPr>
        <p:spPr>
          <a:xfrm>
            <a:off x="8796252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F87558-2866-E897-9BD2-C251BF5A694D}"/>
              </a:ext>
            </a:extLst>
          </p:cNvPr>
          <p:cNvSpPr txBox="1"/>
          <p:nvPr/>
        </p:nvSpPr>
        <p:spPr>
          <a:xfrm>
            <a:off x="8891786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D2841A-30FA-CF74-4843-C1C18534ABFE}"/>
              </a:ext>
            </a:extLst>
          </p:cNvPr>
          <p:cNvSpPr txBox="1"/>
          <p:nvPr/>
        </p:nvSpPr>
        <p:spPr>
          <a:xfrm>
            <a:off x="8891786" y="2602059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AF13985-8CA5-83B6-8F12-93CC26A064AA}"/>
              </a:ext>
            </a:extLst>
          </p:cNvPr>
          <p:cNvCxnSpPr>
            <a:cxnSpLocks/>
          </p:cNvCxnSpPr>
          <p:nvPr/>
        </p:nvCxnSpPr>
        <p:spPr>
          <a:xfrm flipV="1">
            <a:off x="7498803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F207D8FD-238E-DCDF-7761-6326BB36D9A4}"/>
              </a:ext>
            </a:extLst>
          </p:cNvPr>
          <p:cNvSpPr txBox="1"/>
          <p:nvPr/>
        </p:nvSpPr>
        <p:spPr>
          <a:xfrm>
            <a:off x="7400742" y="4673881"/>
            <a:ext cx="42334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does this method do?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665A3E9-8F92-F5A1-BCF4-A404C2D1B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82347"/>
            <a:ext cx="5807892" cy="284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6623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48746-A3DA-C0C2-4EE6-D1F826470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6BD8B-DA8F-D864-5843-E7B59F85A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Checking if a value is in the list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D91B13-B42E-4E60-EFBA-5DB081304551}"/>
              </a:ext>
            </a:extLst>
          </p:cNvPr>
          <p:cNvSpPr txBox="1"/>
          <p:nvPr/>
        </p:nvSpPr>
        <p:spPr>
          <a:xfrm>
            <a:off x="627797" y="240200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75DA3C-DD57-B4AE-85D7-64B6C5F3DB84}"/>
              </a:ext>
            </a:extLst>
          </p:cNvPr>
          <p:cNvSpPr/>
          <p:nvPr/>
        </p:nvSpPr>
        <p:spPr>
          <a:xfrm>
            <a:off x="2169994" y="198343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F6199C-BBC7-87B5-461D-AA949557EA3B}"/>
              </a:ext>
            </a:extLst>
          </p:cNvPr>
          <p:cNvSpPr txBox="1"/>
          <p:nvPr/>
        </p:nvSpPr>
        <p:spPr>
          <a:xfrm>
            <a:off x="2265528" y="204499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8888FF-52AD-022D-B0E2-FB0C6A48E6B4}"/>
              </a:ext>
            </a:extLst>
          </p:cNvPr>
          <p:cNvSpPr txBox="1"/>
          <p:nvPr/>
        </p:nvSpPr>
        <p:spPr>
          <a:xfrm>
            <a:off x="2265528" y="260206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8C01408-0C30-F86A-DD33-73AC7541496B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36209" y="2602061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FF7D889D-86A2-49C1-EEE1-41C85F0F0037}"/>
              </a:ext>
            </a:extLst>
          </p:cNvPr>
          <p:cNvSpPr/>
          <p:nvPr/>
        </p:nvSpPr>
        <p:spPr>
          <a:xfrm>
            <a:off x="4445976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B76144-A3F5-97CD-69D3-CC707F87AF19}"/>
              </a:ext>
            </a:extLst>
          </p:cNvPr>
          <p:cNvSpPr txBox="1"/>
          <p:nvPr/>
        </p:nvSpPr>
        <p:spPr>
          <a:xfrm>
            <a:off x="4541510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07CA9F-1A7F-8BA1-BF7A-5FE6B6A16921}"/>
              </a:ext>
            </a:extLst>
          </p:cNvPr>
          <p:cNvSpPr txBox="1"/>
          <p:nvPr/>
        </p:nvSpPr>
        <p:spPr>
          <a:xfrm>
            <a:off x="4541510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2643336-13FF-B933-C6D5-0DC4DAC7EBD1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48527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3EC3714B-1E52-09B3-D7D2-1A07B209E68B}"/>
              </a:ext>
            </a:extLst>
          </p:cNvPr>
          <p:cNvSpPr/>
          <p:nvPr/>
        </p:nvSpPr>
        <p:spPr>
          <a:xfrm>
            <a:off x="6648409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76A9C9-BBE6-5272-3CBA-0D573BB69CBF}"/>
              </a:ext>
            </a:extLst>
          </p:cNvPr>
          <p:cNvSpPr txBox="1"/>
          <p:nvPr/>
        </p:nvSpPr>
        <p:spPr>
          <a:xfrm>
            <a:off x="6743943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7D563E-AA0B-75B0-CCAE-E73B751E045A}"/>
              </a:ext>
            </a:extLst>
          </p:cNvPr>
          <p:cNvSpPr txBox="1"/>
          <p:nvPr/>
        </p:nvSpPr>
        <p:spPr>
          <a:xfrm>
            <a:off x="6743943" y="2602059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6112D4A-DD44-732C-0FB2-08A326B2D369}"/>
              </a:ext>
            </a:extLst>
          </p:cNvPr>
          <p:cNvCxnSpPr>
            <a:cxnSpLocks/>
          </p:cNvCxnSpPr>
          <p:nvPr/>
        </p:nvCxnSpPr>
        <p:spPr>
          <a:xfrm flipV="1">
            <a:off x="5350960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C80389A5-6ED2-4B5D-BCB5-9E335A24F1CB}"/>
              </a:ext>
            </a:extLst>
          </p:cNvPr>
          <p:cNvSpPr/>
          <p:nvPr/>
        </p:nvSpPr>
        <p:spPr>
          <a:xfrm>
            <a:off x="8796252" y="1983437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1275DC-40DD-F4D1-8E5B-40CE1C3263E9}"/>
              </a:ext>
            </a:extLst>
          </p:cNvPr>
          <p:cNvSpPr txBox="1"/>
          <p:nvPr/>
        </p:nvSpPr>
        <p:spPr>
          <a:xfrm>
            <a:off x="8891786" y="2044992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FE15E5-32EB-E8E6-F6B0-B6495835BDC8}"/>
              </a:ext>
            </a:extLst>
          </p:cNvPr>
          <p:cNvSpPr txBox="1"/>
          <p:nvPr/>
        </p:nvSpPr>
        <p:spPr>
          <a:xfrm>
            <a:off x="8891786" y="2602059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7E20CEB-EDD7-C705-CAF8-6234F1933020}"/>
              </a:ext>
            </a:extLst>
          </p:cNvPr>
          <p:cNvCxnSpPr>
            <a:cxnSpLocks/>
          </p:cNvCxnSpPr>
          <p:nvPr/>
        </p:nvCxnSpPr>
        <p:spPr>
          <a:xfrm flipV="1">
            <a:off x="7498803" y="2632838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0C893D1C-F759-CE73-B677-64E8F54ED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82347"/>
            <a:ext cx="5807892" cy="28478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A9FAF93-5516-00B4-2A2B-8E4A0C5D2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7116" y="3651569"/>
            <a:ext cx="6489340" cy="240418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7A80183-E5E8-5414-FC4B-595578C47747}"/>
              </a:ext>
            </a:extLst>
          </p:cNvPr>
          <p:cNvSpPr txBox="1"/>
          <p:nvPr/>
        </p:nvSpPr>
        <p:spPr>
          <a:xfrm>
            <a:off x="5543643" y="6301973"/>
            <a:ext cx="4800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Returns the index the value occurs at</a:t>
            </a:r>
          </a:p>
        </p:txBody>
      </p:sp>
    </p:spTree>
    <p:extLst>
      <p:ext uri="{BB962C8B-B14F-4D97-AF65-F5344CB8AC3E}">
        <p14:creationId xmlns:p14="http://schemas.microsoft.com/office/powerpoint/2010/main" val="40682890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77E28-0FE0-760D-3A31-E24A4AF13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8890B1-46F1-9C05-0B32-0BEFC4D33C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0982" y="2699758"/>
            <a:ext cx="7772400" cy="379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7703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to the end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258788" y="4021428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2758E21-10D0-F442-A23F-4FCC91EC26BD}"/>
              </a:ext>
            </a:extLst>
          </p:cNvPr>
          <p:cNvSpPr txBox="1"/>
          <p:nvPr/>
        </p:nvSpPr>
        <p:spPr>
          <a:xfrm>
            <a:off x="2320119" y="5377218"/>
            <a:ext cx="5946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can we add a value to the end of the list?</a:t>
            </a:r>
          </a:p>
        </p:txBody>
      </p:sp>
    </p:spTree>
    <p:extLst>
      <p:ext uri="{BB962C8B-B14F-4D97-AF65-F5344CB8AC3E}">
        <p14:creationId xmlns:p14="http://schemas.microsoft.com/office/powerpoint/2010/main" val="41950955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to the end: add 9 to the end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258788" y="4021428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91954CF-8721-D045-AB07-193D4C712E17}"/>
              </a:ext>
            </a:extLst>
          </p:cNvPr>
          <p:cNvSpPr txBox="1"/>
          <p:nvPr/>
        </p:nvSpPr>
        <p:spPr>
          <a:xfrm>
            <a:off x="4045477" y="5289449"/>
            <a:ext cx="2949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find the end of the list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DA43D87-72D7-F444-BB4E-3AF0FB6D4627}"/>
              </a:ext>
            </a:extLst>
          </p:cNvPr>
          <p:cNvSpPr txBox="1"/>
          <p:nvPr/>
        </p:nvSpPr>
        <p:spPr>
          <a:xfrm>
            <a:off x="3107559" y="5938849"/>
            <a:ext cx="46002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 we know we’re at the end?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DC522AB-4358-254A-AC25-105501D130D8}"/>
              </a:ext>
            </a:extLst>
          </p:cNvPr>
          <p:cNvCxnSpPr>
            <a:cxnSpLocks/>
          </p:cNvCxnSpPr>
          <p:nvPr/>
        </p:nvCxnSpPr>
        <p:spPr>
          <a:xfrm flipV="1">
            <a:off x="9351044" y="4640049"/>
            <a:ext cx="0" cy="6181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24F6BE8-3A3E-6E42-B096-06C4366278C8}"/>
              </a:ext>
            </a:extLst>
          </p:cNvPr>
          <p:cNvSpPr txBox="1"/>
          <p:nvPr/>
        </p:nvSpPr>
        <p:spPr>
          <a:xfrm>
            <a:off x="8984757" y="5258221"/>
            <a:ext cx="73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finger</a:t>
            </a:r>
          </a:p>
        </p:txBody>
      </p:sp>
    </p:spTree>
    <p:extLst>
      <p:ext uri="{BB962C8B-B14F-4D97-AF65-F5344CB8AC3E}">
        <p14:creationId xmlns:p14="http://schemas.microsoft.com/office/powerpoint/2010/main" val="372413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to the end: add 9 to the end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258788" y="4021428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91954CF-8721-D045-AB07-193D4C712E17}"/>
              </a:ext>
            </a:extLst>
          </p:cNvPr>
          <p:cNvSpPr txBox="1"/>
          <p:nvPr/>
        </p:nvSpPr>
        <p:spPr>
          <a:xfrm>
            <a:off x="4045477" y="5289449"/>
            <a:ext cx="2949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find the end of the list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DA43D87-72D7-F444-BB4E-3AF0FB6D4627}"/>
              </a:ext>
            </a:extLst>
          </p:cNvPr>
          <p:cNvSpPr txBox="1"/>
          <p:nvPr/>
        </p:nvSpPr>
        <p:spPr>
          <a:xfrm>
            <a:off x="4045477" y="5938849"/>
            <a:ext cx="2604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0000FF"/>
                </a:solidFill>
              </a:rPr>
              <a:t>finger.next</a:t>
            </a:r>
            <a:r>
              <a:rPr lang="en-US" sz="2400" dirty="0">
                <a:solidFill>
                  <a:srgbClr val="0000FF"/>
                </a:solidFill>
              </a:rPr>
              <a:t>() == null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DC522AB-4358-254A-AC25-105501D130D8}"/>
              </a:ext>
            </a:extLst>
          </p:cNvPr>
          <p:cNvCxnSpPr>
            <a:cxnSpLocks/>
          </p:cNvCxnSpPr>
          <p:nvPr/>
        </p:nvCxnSpPr>
        <p:spPr>
          <a:xfrm flipV="1">
            <a:off x="9351044" y="4640049"/>
            <a:ext cx="0" cy="6181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1ACCC0C-AD77-CB46-A017-836C7F8ED785}"/>
              </a:ext>
            </a:extLst>
          </p:cNvPr>
          <p:cNvSpPr txBox="1"/>
          <p:nvPr/>
        </p:nvSpPr>
        <p:spPr>
          <a:xfrm>
            <a:off x="8984757" y="5258221"/>
            <a:ext cx="73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finger</a:t>
            </a:r>
          </a:p>
        </p:txBody>
      </p:sp>
    </p:spTree>
    <p:extLst>
      <p:ext uri="{BB962C8B-B14F-4D97-AF65-F5344CB8AC3E}">
        <p14:creationId xmlns:p14="http://schemas.microsoft.com/office/powerpoint/2010/main" val="106532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to the end: add 9 to the end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258788" y="4021428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91954CF-8721-D045-AB07-193D4C712E17}"/>
              </a:ext>
            </a:extLst>
          </p:cNvPr>
          <p:cNvSpPr txBox="1"/>
          <p:nvPr/>
        </p:nvSpPr>
        <p:spPr>
          <a:xfrm>
            <a:off x="2213532" y="5825876"/>
            <a:ext cx="5184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create a new node and add it to the end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DC522AB-4358-254A-AC25-105501D130D8}"/>
              </a:ext>
            </a:extLst>
          </p:cNvPr>
          <p:cNvCxnSpPr>
            <a:cxnSpLocks/>
          </p:cNvCxnSpPr>
          <p:nvPr/>
        </p:nvCxnSpPr>
        <p:spPr>
          <a:xfrm flipV="1">
            <a:off x="9351044" y="4640049"/>
            <a:ext cx="0" cy="6181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1ACCC0C-AD77-CB46-A017-836C7F8ED785}"/>
              </a:ext>
            </a:extLst>
          </p:cNvPr>
          <p:cNvSpPr txBox="1"/>
          <p:nvPr/>
        </p:nvSpPr>
        <p:spPr>
          <a:xfrm>
            <a:off x="8984757" y="5258221"/>
            <a:ext cx="73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finger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2491801-D6B7-A244-A4B2-4506F5FCA3BE}"/>
              </a:ext>
            </a:extLst>
          </p:cNvPr>
          <p:cNvSpPr/>
          <p:nvPr/>
        </p:nvSpPr>
        <p:spPr>
          <a:xfrm>
            <a:off x="10596184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AD6BAED-8640-F544-BFD6-75AAC708036D}"/>
              </a:ext>
            </a:extLst>
          </p:cNvPr>
          <p:cNvSpPr txBox="1"/>
          <p:nvPr/>
        </p:nvSpPr>
        <p:spPr>
          <a:xfrm>
            <a:off x="10691718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9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094B8EF-7485-9548-A44D-67F4319F48E2}"/>
              </a:ext>
            </a:extLst>
          </p:cNvPr>
          <p:cNvSpPr txBox="1"/>
          <p:nvPr/>
        </p:nvSpPr>
        <p:spPr>
          <a:xfrm>
            <a:off x="10691718" y="4021426"/>
            <a:ext cx="1501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2144416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to the end: add 9 to the end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258788" y="4021428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814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91954CF-8721-D045-AB07-193D4C712E17}"/>
              </a:ext>
            </a:extLst>
          </p:cNvPr>
          <p:cNvSpPr txBox="1"/>
          <p:nvPr/>
        </p:nvSpPr>
        <p:spPr>
          <a:xfrm>
            <a:off x="2213532" y="5825876"/>
            <a:ext cx="5184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create a new node and add it to the end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DC522AB-4358-254A-AC25-105501D130D8}"/>
              </a:ext>
            </a:extLst>
          </p:cNvPr>
          <p:cNvCxnSpPr>
            <a:cxnSpLocks/>
          </p:cNvCxnSpPr>
          <p:nvPr/>
        </p:nvCxnSpPr>
        <p:spPr>
          <a:xfrm flipV="1">
            <a:off x="9351044" y="4640049"/>
            <a:ext cx="0" cy="6181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1ACCC0C-AD77-CB46-A017-836C7F8ED785}"/>
              </a:ext>
            </a:extLst>
          </p:cNvPr>
          <p:cNvSpPr txBox="1"/>
          <p:nvPr/>
        </p:nvSpPr>
        <p:spPr>
          <a:xfrm>
            <a:off x="8984757" y="5258221"/>
            <a:ext cx="73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finger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2491801-D6B7-A244-A4B2-4506F5FCA3BE}"/>
              </a:ext>
            </a:extLst>
          </p:cNvPr>
          <p:cNvSpPr/>
          <p:nvPr/>
        </p:nvSpPr>
        <p:spPr>
          <a:xfrm>
            <a:off x="10596184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AD6BAED-8640-F544-BFD6-75AAC708036D}"/>
              </a:ext>
            </a:extLst>
          </p:cNvPr>
          <p:cNvSpPr txBox="1"/>
          <p:nvPr/>
        </p:nvSpPr>
        <p:spPr>
          <a:xfrm>
            <a:off x="10691718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9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094B8EF-7485-9548-A44D-67F4319F48E2}"/>
              </a:ext>
            </a:extLst>
          </p:cNvPr>
          <p:cNvSpPr txBox="1"/>
          <p:nvPr/>
        </p:nvSpPr>
        <p:spPr>
          <a:xfrm>
            <a:off x="10691718" y="4021426"/>
            <a:ext cx="1501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 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90FB599-7D12-0F48-A014-5AC9ADD4231F}"/>
              </a:ext>
            </a:extLst>
          </p:cNvPr>
          <p:cNvCxnSpPr>
            <a:cxnSpLocks/>
          </p:cNvCxnSpPr>
          <p:nvPr/>
        </p:nvCxnSpPr>
        <p:spPr>
          <a:xfrm flipV="1">
            <a:off x="9469225" y="4052205"/>
            <a:ext cx="1126959" cy="2148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33072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to the end: add 9 to the end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258788" y="4021428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814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DC522AB-4358-254A-AC25-105501D130D8}"/>
              </a:ext>
            </a:extLst>
          </p:cNvPr>
          <p:cNvCxnSpPr>
            <a:cxnSpLocks/>
          </p:cNvCxnSpPr>
          <p:nvPr/>
        </p:nvCxnSpPr>
        <p:spPr>
          <a:xfrm flipV="1">
            <a:off x="9351044" y="4640049"/>
            <a:ext cx="0" cy="6181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1ACCC0C-AD77-CB46-A017-836C7F8ED785}"/>
              </a:ext>
            </a:extLst>
          </p:cNvPr>
          <p:cNvSpPr txBox="1"/>
          <p:nvPr/>
        </p:nvSpPr>
        <p:spPr>
          <a:xfrm>
            <a:off x="8984757" y="5258221"/>
            <a:ext cx="73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finger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2491801-D6B7-A244-A4B2-4506F5FCA3BE}"/>
              </a:ext>
            </a:extLst>
          </p:cNvPr>
          <p:cNvSpPr/>
          <p:nvPr/>
        </p:nvSpPr>
        <p:spPr>
          <a:xfrm>
            <a:off x="10596184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AD6BAED-8640-F544-BFD6-75AAC708036D}"/>
              </a:ext>
            </a:extLst>
          </p:cNvPr>
          <p:cNvSpPr txBox="1"/>
          <p:nvPr/>
        </p:nvSpPr>
        <p:spPr>
          <a:xfrm>
            <a:off x="10691718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9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094B8EF-7485-9548-A44D-67F4319F48E2}"/>
              </a:ext>
            </a:extLst>
          </p:cNvPr>
          <p:cNvSpPr txBox="1"/>
          <p:nvPr/>
        </p:nvSpPr>
        <p:spPr>
          <a:xfrm>
            <a:off x="10691718" y="4021426"/>
            <a:ext cx="1501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 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90FB599-7D12-0F48-A014-5AC9ADD4231F}"/>
              </a:ext>
            </a:extLst>
          </p:cNvPr>
          <p:cNvCxnSpPr>
            <a:cxnSpLocks/>
          </p:cNvCxnSpPr>
          <p:nvPr/>
        </p:nvCxnSpPr>
        <p:spPr>
          <a:xfrm flipV="1">
            <a:off x="9469225" y="4052205"/>
            <a:ext cx="1126959" cy="2148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990AB52-8434-B649-9D4D-0A61BC048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921" y="4876800"/>
            <a:ext cx="47371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91504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to the end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258788" y="4021428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2758E21-10D0-F442-A23F-4FCC91EC26BD}"/>
              </a:ext>
            </a:extLst>
          </p:cNvPr>
          <p:cNvSpPr txBox="1"/>
          <p:nvPr/>
        </p:nvSpPr>
        <p:spPr>
          <a:xfrm>
            <a:off x="7872457" y="5394986"/>
            <a:ext cx="2939410" cy="861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Any special cases we need to handle?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05C90DF-6724-FF44-A831-E8834178B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921" y="4876800"/>
            <a:ext cx="47371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2751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to the end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15103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2758E21-10D0-F442-A23F-4FCC91EC26BD}"/>
              </a:ext>
            </a:extLst>
          </p:cNvPr>
          <p:cNvSpPr txBox="1"/>
          <p:nvPr/>
        </p:nvSpPr>
        <p:spPr>
          <a:xfrm>
            <a:off x="3039140" y="3565267"/>
            <a:ext cx="3658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would happen here?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05C90DF-6724-FF44-A831-E8834178B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0921" y="4876800"/>
            <a:ext cx="47371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6448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to the end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15103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CE6A83-84AA-0841-AD77-5E129198C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3152" y="2822575"/>
            <a:ext cx="5842000" cy="367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1577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Removing a value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258788" y="4021428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2758E21-10D0-F442-A23F-4FCC91EC26BD}"/>
              </a:ext>
            </a:extLst>
          </p:cNvPr>
          <p:cNvSpPr txBox="1"/>
          <p:nvPr/>
        </p:nvSpPr>
        <p:spPr>
          <a:xfrm>
            <a:off x="2320119" y="5377218"/>
            <a:ext cx="5851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can we we remove a value from the list?</a:t>
            </a:r>
          </a:p>
        </p:txBody>
      </p:sp>
    </p:spTree>
    <p:extLst>
      <p:ext uri="{BB962C8B-B14F-4D97-AF65-F5344CB8AC3E}">
        <p14:creationId xmlns:p14="http://schemas.microsoft.com/office/powerpoint/2010/main" val="36000847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Removing a value: remove 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258788" y="4021428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2758E21-10D0-F442-A23F-4FCC91EC26BD}"/>
              </a:ext>
            </a:extLst>
          </p:cNvPr>
          <p:cNvSpPr txBox="1"/>
          <p:nvPr/>
        </p:nvSpPr>
        <p:spPr>
          <a:xfrm>
            <a:off x="1992573" y="5598114"/>
            <a:ext cx="96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Find it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3EE2A38-4B87-8540-BB43-3A157206D4D3}"/>
              </a:ext>
            </a:extLst>
          </p:cNvPr>
          <p:cNvCxnSpPr>
            <a:cxnSpLocks/>
          </p:cNvCxnSpPr>
          <p:nvPr/>
        </p:nvCxnSpPr>
        <p:spPr>
          <a:xfrm flipV="1">
            <a:off x="7321382" y="4670828"/>
            <a:ext cx="0" cy="5313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845B3C2-1E39-C544-9931-65F58E1A0D6B}"/>
              </a:ext>
            </a:extLst>
          </p:cNvPr>
          <p:cNvSpPr txBox="1"/>
          <p:nvPr/>
        </p:nvSpPr>
        <p:spPr>
          <a:xfrm>
            <a:off x="6955095" y="5228782"/>
            <a:ext cx="73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finger</a:t>
            </a:r>
          </a:p>
        </p:txBody>
      </p:sp>
    </p:spTree>
    <p:extLst>
      <p:ext uri="{BB962C8B-B14F-4D97-AF65-F5344CB8AC3E}">
        <p14:creationId xmlns:p14="http://schemas.microsoft.com/office/powerpoint/2010/main" val="28015101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Removing a value: remove 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258788" y="4021428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3EE2A38-4B87-8540-BB43-3A157206D4D3}"/>
              </a:ext>
            </a:extLst>
          </p:cNvPr>
          <p:cNvCxnSpPr>
            <a:cxnSpLocks/>
          </p:cNvCxnSpPr>
          <p:nvPr/>
        </p:nvCxnSpPr>
        <p:spPr>
          <a:xfrm flipV="1">
            <a:off x="7321382" y="4670828"/>
            <a:ext cx="0" cy="5313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845B3C2-1E39-C544-9931-65F58E1A0D6B}"/>
              </a:ext>
            </a:extLst>
          </p:cNvPr>
          <p:cNvSpPr txBox="1"/>
          <p:nvPr/>
        </p:nvSpPr>
        <p:spPr>
          <a:xfrm>
            <a:off x="6955095" y="5228782"/>
            <a:ext cx="73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finger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D6D6897-33CF-CE49-8870-EF3AD6AD220F}"/>
              </a:ext>
            </a:extLst>
          </p:cNvPr>
          <p:cNvSpPr txBox="1"/>
          <p:nvPr/>
        </p:nvSpPr>
        <p:spPr>
          <a:xfrm>
            <a:off x="1581467" y="5923582"/>
            <a:ext cx="3773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Need the node before it too!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6567E3D-6137-1F4C-A45C-6A2606D32D8F}"/>
              </a:ext>
            </a:extLst>
          </p:cNvPr>
          <p:cNvSpPr txBox="1"/>
          <p:nvPr/>
        </p:nvSpPr>
        <p:spPr>
          <a:xfrm>
            <a:off x="4850593" y="5228014"/>
            <a:ext cx="602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prev</a:t>
            </a:r>
            <a:endParaRPr lang="en-US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9285807-22F7-6540-829E-22A7CF051940}"/>
              </a:ext>
            </a:extLst>
          </p:cNvPr>
          <p:cNvCxnSpPr>
            <a:cxnSpLocks/>
          </p:cNvCxnSpPr>
          <p:nvPr/>
        </p:nvCxnSpPr>
        <p:spPr>
          <a:xfrm flipV="1">
            <a:off x="5151637" y="4670828"/>
            <a:ext cx="0" cy="5313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545459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Removing a value: remove 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258788" y="4021428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3EE2A38-4B87-8540-BB43-3A157206D4D3}"/>
              </a:ext>
            </a:extLst>
          </p:cNvPr>
          <p:cNvCxnSpPr>
            <a:cxnSpLocks/>
          </p:cNvCxnSpPr>
          <p:nvPr/>
        </p:nvCxnSpPr>
        <p:spPr>
          <a:xfrm flipV="1">
            <a:off x="7321382" y="4670828"/>
            <a:ext cx="0" cy="5313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845B3C2-1E39-C544-9931-65F58E1A0D6B}"/>
              </a:ext>
            </a:extLst>
          </p:cNvPr>
          <p:cNvSpPr txBox="1"/>
          <p:nvPr/>
        </p:nvSpPr>
        <p:spPr>
          <a:xfrm>
            <a:off x="6955095" y="5228782"/>
            <a:ext cx="73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finger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D6D6897-33CF-CE49-8870-EF3AD6AD220F}"/>
              </a:ext>
            </a:extLst>
          </p:cNvPr>
          <p:cNvSpPr txBox="1"/>
          <p:nvPr/>
        </p:nvSpPr>
        <p:spPr>
          <a:xfrm>
            <a:off x="1581467" y="5923582"/>
            <a:ext cx="1628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splice it out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6567E3D-6137-1F4C-A45C-6A2606D32D8F}"/>
              </a:ext>
            </a:extLst>
          </p:cNvPr>
          <p:cNvSpPr txBox="1"/>
          <p:nvPr/>
        </p:nvSpPr>
        <p:spPr>
          <a:xfrm>
            <a:off x="4850593" y="5228014"/>
            <a:ext cx="602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prev</a:t>
            </a:r>
            <a:endParaRPr lang="en-US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9285807-22F7-6540-829E-22A7CF051940}"/>
              </a:ext>
            </a:extLst>
          </p:cNvPr>
          <p:cNvCxnSpPr>
            <a:cxnSpLocks/>
          </p:cNvCxnSpPr>
          <p:nvPr/>
        </p:nvCxnSpPr>
        <p:spPr>
          <a:xfrm flipV="1">
            <a:off x="5151637" y="4670828"/>
            <a:ext cx="0" cy="5313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0600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Removing a value: remove 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258788" y="4021428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  <a:endCxn id="18" idx="1"/>
          </p:cNvCxnSpPr>
          <p:nvPr/>
        </p:nvCxnSpPr>
        <p:spPr>
          <a:xfrm flipV="1">
            <a:off x="5173539" y="4021427"/>
            <a:ext cx="3445292" cy="23083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3EE2A38-4B87-8540-BB43-3A157206D4D3}"/>
              </a:ext>
            </a:extLst>
          </p:cNvPr>
          <p:cNvCxnSpPr>
            <a:cxnSpLocks/>
          </p:cNvCxnSpPr>
          <p:nvPr/>
        </p:nvCxnSpPr>
        <p:spPr>
          <a:xfrm flipV="1">
            <a:off x="7321382" y="4670828"/>
            <a:ext cx="0" cy="531367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845B3C2-1E39-C544-9931-65F58E1A0D6B}"/>
              </a:ext>
            </a:extLst>
          </p:cNvPr>
          <p:cNvSpPr txBox="1"/>
          <p:nvPr/>
        </p:nvSpPr>
        <p:spPr>
          <a:xfrm>
            <a:off x="6955095" y="5228782"/>
            <a:ext cx="732573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finger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D6D6897-33CF-CE49-8870-EF3AD6AD220F}"/>
              </a:ext>
            </a:extLst>
          </p:cNvPr>
          <p:cNvSpPr txBox="1"/>
          <p:nvPr/>
        </p:nvSpPr>
        <p:spPr>
          <a:xfrm>
            <a:off x="1581467" y="5923582"/>
            <a:ext cx="1628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splice it out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6567E3D-6137-1F4C-A45C-6A2606D32D8F}"/>
              </a:ext>
            </a:extLst>
          </p:cNvPr>
          <p:cNvSpPr txBox="1"/>
          <p:nvPr/>
        </p:nvSpPr>
        <p:spPr>
          <a:xfrm>
            <a:off x="4850593" y="5228014"/>
            <a:ext cx="602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prev</a:t>
            </a:r>
            <a:endParaRPr lang="en-US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9285807-22F7-6540-829E-22A7CF051940}"/>
              </a:ext>
            </a:extLst>
          </p:cNvPr>
          <p:cNvCxnSpPr>
            <a:cxnSpLocks/>
          </p:cNvCxnSpPr>
          <p:nvPr/>
        </p:nvCxnSpPr>
        <p:spPr>
          <a:xfrm flipV="1">
            <a:off x="5151637" y="4670828"/>
            <a:ext cx="0" cy="5313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3107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Removing a value: remove 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348C1-E9E9-1C4C-B4EB-1A7911D05F1B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258788" y="4021428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  <a:endCxn id="18" idx="1"/>
          </p:cNvCxnSpPr>
          <p:nvPr/>
        </p:nvCxnSpPr>
        <p:spPr>
          <a:xfrm flipV="1">
            <a:off x="5173539" y="4021427"/>
            <a:ext cx="3445292" cy="23083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D6D6897-33CF-CE49-8870-EF3AD6AD220F}"/>
              </a:ext>
            </a:extLst>
          </p:cNvPr>
          <p:cNvSpPr txBox="1"/>
          <p:nvPr/>
        </p:nvSpPr>
        <p:spPr>
          <a:xfrm>
            <a:off x="1581467" y="5923582"/>
            <a:ext cx="1628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splice it out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6567E3D-6137-1F4C-A45C-6A2606D32D8F}"/>
              </a:ext>
            </a:extLst>
          </p:cNvPr>
          <p:cNvSpPr txBox="1"/>
          <p:nvPr/>
        </p:nvSpPr>
        <p:spPr>
          <a:xfrm>
            <a:off x="4850593" y="5228014"/>
            <a:ext cx="602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prev</a:t>
            </a:r>
            <a:endParaRPr lang="en-US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9285807-22F7-6540-829E-22A7CF051940}"/>
              </a:ext>
            </a:extLst>
          </p:cNvPr>
          <p:cNvCxnSpPr>
            <a:cxnSpLocks/>
          </p:cNvCxnSpPr>
          <p:nvPr/>
        </p:nvCxnSpPr>
        <p:spPr>
          <a:xfrm flipV="1">
            <a:off x="5151637" y="4670828"/>
            <a:ext cx="0" cy="5313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05679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523155CD-A52C-7748-AE56-CB4F20861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90"/>
          <a:stretch/>
        </p:blipFill>
        <p:spPr>
          <a:xfrm>
            <a:off x="1526852" y="3930067"/>
            <a:ext cx="8051800" cy="2947696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FEC226BC-D017-A34C-A0AA-AE4B1CFAB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85" y="10385"/>
            <a:ext cx="10515600" cy="1325563"/>
          </a:xfrm>
        </p:spPr>
        <p:txBody>
          <a:bodyPr/>
          <a:lstStyle/>
          <a:p>
            <a:r>
              <a:rPr lang="en-US" dirty="0"/>
              <a:t>Removing a value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DC14A39-1A28-3F4F-8EF8-91BE540EAA03}"/>
              </a:ext>
            </a:extLst>
          </p:cNvPr>
          <p:cNvSpPr txBox="1"/>
          <p:nvPr/>
        </p:nvSpPr>
        <p:spPr>
          <a:xfrm>
            <a:off x="648085" y="1705897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1FF65CD-D558-FB44-BB13-5A56351B76A8}"/>
              </a:ext>
            </a:extLst>
          </p:cNvPr>
          <p:cNvSpPr/>
          <p:nvPr/>
        </p:nvSpPr>
        <p:spPr>
          <a:xfrm>
            <a:off x="2190282" y="1287329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CDDAEE-DC0D-0049-9B0A-25D72EC1B00E}"/>
              </a:ext>
            </a:extLst>
          </p:cNvPr>
          <p:cNvSpPr txBox="1"/>
          <p:nvPr/>
        </p:nvSpPr>
        <p:spPr>
          <a:xfrm>
            <a:off x="2285816" y="1348884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48E33D6-B5B5-8347-BAE4-2A18253AC0E7}"/>
              </a:ext>
            </a:extLst>
          </p:cNvPr>
          <p:cNvSpPr txBox="1"/>
          <p:nvPr/>
        </p:nvSpPr>
        <p:spPr>
          <a:xfrm>
            <a:off x="2285816" y="1905951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0CDE41B-1CBA-C84B-8643-CBA8C4853F22}"/>
              </a:ext>
            </a:extLst>
          </p:cNvPr>
          <p:cNvCxnSpPr>
            <a:cxnSpLocks/>
            <a:endCxn id="27" idx="1"/>
          </p:cNvCxnSpPr>
          <p:nvPr/>
        </p:nvCxnSpPr>
        <p:spPr>
          <a:xfrm flipV="1">
            <a:off x="1456497" y="1905952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51202C86-9633-AD42-97EB-D9421D090640}"/>
              </a:ext>
            </a:extLst>
          </p:cNvPr>
          <p:cNvSpPr/>
          <p:nvPr/>
        </p:nvSpPr>
        <p:spPr>
          <a:xfrm>
            <a:off x="4466264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0F35443-4196-DF42-A435-BDC4A6BD4898}"/>
              </a:ext>
            </a:extLst>
          </p:cNvPr>
          <p:cNvSpPr txBox="1"/>
          <p:nvPr/>
        </p:nvSpPr>
        <p:spPr>
          <a:xfrm>
            <a:off x="4561798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6F82551-98AA-C24E-ACCB-DA5246829AFE}"/>
              </a:ext>
            </a:extLst>
          </p:cNvPr>
          <p:cNvSpPr txBox="1"/>
          <p:nvPr/>
        </p:nvSpPr>
        <p:spPr>
          <a:xfrm>
            <a:off x="4561798" y="190595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C88541B-FCEC-004F-801A-BE2B7F205D7B}"/>
              </a:ext>
            </a:extLst>
          </p:cNvPr>
          <p:cNvCxnSpPr>
            <a:cxnSpLocks/>
            <a:stCxn id="29" idx="3"/>
          </p:cNvCxnSpPr>
          <p:nvPr/>
        </p:nvCxnSpPr>
        <p:spPr>
          <a:xfrm flipV="1">
            <a:off x="3168815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A769C878-D182-644D-9EDD-C441BF41A437}"/>
              </a:ext>
            </a:extLst>
          </p:cNvPr>
          <p:cNvSpPr/>
          <p:nvPr/>
        </p:nvSpPr>
        <p:spPr>
          <a:xfrm>
            <a:off x="6668697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AFC86B6-3F55-7E4E-A4C5-8305CA151257}"/>
              </a:ext>
            </a:extLst>
          </p:cNvPr>
          <p:cNvSpPr txBox="1"/>
          <p:nvPr/>
        </p:nvSpPr>
        <p:spPr>
          <a:xfrm>
            <a:off x="6764231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FFBB5A4-4229-9942-BCE2-5167066A1EAC}"/>
              </a:ext>
            </a:extLst>
          </p:cNvPr>
          <p:cNvSpPr txBox="1"/>
          <p:nvPr/>
        </p:nvSpPr>
        <p:spPr>
          <a:xfrm>
            <a:off x="6764231" y="190595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A8D364F-2806-CC4F-A3B6-3152F42E6947}"/>
              </a:ext>
            </a:extLst>
          </p:cNvPr>
          <p:cNvCxnSpPr>
            <a:cxnSpLocks/>
          </p:cNvCxnSpPr>
          <p:nvPr/>
        </p:nvCxnSpPr>
        <p:spPr>
          <a:xfrm flipV="1">
            <a:off x="5371248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1E1955B0-79AD-EC44-A7F6-3570FF4CFE51}"/>
              </a:ext>
            </a:extLst>
          </p:cNvPr>
          <p:cNvSpPr/>
          <p:nvPr/>
        </p:nvSpPr>
        <p:spPr>
          <a:xfrm>
            <a:off x="8816540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ADC01EA-6941-1B4D-94D3-5DA3818BE695}"/>
              </a:ext>
            </a:extLst>
          </p:cNvPr>
          <p:cNvSpPr txBox="1"/>
          <p:nvPr/>
        </p:nvSpPr>
        <p:spPr>
          <a:xfrm>
            <a:off x="8912074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4D007DF-3EE8-894B-84EB-15B69F0E588C}"/>
              </a:ext>
            </a:extLst>
          </p:cNvPr>
          <p:cNvSpPr txBox="1"/>
          <p:nvPr/>
        </p:nvSpPr>
        <p:spPr>
          <a:xfrm>
            <a:off x="8912074" y="1905950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1F60912-5737-E346-9999-F2C7898F3D26}"/>
              </a:ext>
            </a:extLst>
          </p:cNvPr>
          <p:cNvCxnSpPr>
            <a:cxnSpLocks/>
          </p:cNvCxnSpPr>
          <p:nvPr/>
        </p:nvCxnSpPr>
        <p:spPr>
          <a:xfrm flipV="1">
            <a:off x="7519091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07281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85" y="10385"/>
            <a:ext cx="10515600" cy="1325563"/>
          </a:xfrm>
        </p:spPr>
        <p:txBody>
          <a:bodyPr/>
          <a:lstStyle/>
          <a:p>
            <a:r>
              <a:rPr lang="en-US" dirty="0"/>
              <a:t>Removing a value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648085" y="1705897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2190282" y="1287329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285816" y="1348884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285816" y="1905951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56497" y="1905952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466264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561798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561798" y="190595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68815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668697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764231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764231" y="190595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371248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816540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912074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912074" y="1905950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519091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523155CD-A52C-7748-AE56-CB4F20861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90"/>
          <a:stretch/>
        </p:blipFill>
        <p:spPr>
          <a:xfrm>
            <a:off x="1526852" y="3930067"/>
            <a:ext cx="8051800" cy="294769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524CF60-E1C4-1648-9EE9-7CAA90421C8C}"/>
              </a:ext>
            </a:extLst>
          </p:cNvPr>
          <p:cNvSpPr/>
          <p:nvPr/>
        </p:nvSpPr>
        <p:spPr>
          <a:xfrm>
            <a:off x="1492211" y="3832361"/>
            <a:ext cx="3879038" cy="686401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781C3EF-C4D6-C349-A498-DE451D5739A1}"/>
              </a:ext>
            </a:extLst>
          </p:cNvPr>
          <p:cNvCxnSpPr>
            <a:cxnSpLocks/>
          </p:cNvCxnSpPr>
          <p:nvPr/>
        </p:nvCxnSpPr>
        <p:spPr>
          <a:xfrm flipV="1">
            <a:off x="5054146" y="2501714"/>
            <a:ext cx="0" cy="5313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072E4A3-3363-A849-9B41-BA860A7B6852}"/>
              </a:ext>
            </a:extLst>
          </p:cNvPr>
          <p:cNvSpPr txBox="1"/>
          <p:nvPr/>
        </p:nvSpPr>
        <p:spPr>
          <a:xfrm>
            <a:off x="4687859" y="3059668"/>
            <a:ext cx="73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finger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E54A03-98BB-4846-AD3B-CF433176B263}"/>
              </a:ext>
            </a:extLst>
          </p:cNvPr>
          <p:cNvSpPr txBox="1"/>
          <p:nvPr/>
        </p:nvSpPr>
        <p:spPr>
          <a:xfrm>
            <a:off x="2583357" y="3058900"/>
            <a:ext cx="602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prev</a:t>
            </a:r>
            <a:endParaRPr lang="en-US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CF0FCF2-08F1-3248-9926-E930523670CC}"/>
              </a:ext>
            </a:extLst>
          </p:cNvPr>
          <p:cNvCxnSpPr>
            <a:cxnSpLocks/>
          </p:cNvCxnSpPr>
          <p:nvPr/>
        </p:nvCxnSpPr>
        <p:spPr>
          <a:xfrm flipV="1">
            <a:off x="2884401" y="2501714"/>
            <a:ext cx="0" cy="5313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092676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85" y="10385"/>
            <a:ext cx="10515600" cy="1325563"/>
          </a:xfrm>
        </p:spPr>
        <p:txBody>
          <a:bodyPr/>
          <a:lstStyle/>
          <a:p>
            <a:r>
              <a:rPr lang="en-US" dirty="0"/>
              <a:t>Removing a value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648085" y="1705897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2190282" y="1287329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285816" y="1348884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285816" y="1905951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56497" y="1905952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466264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561798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561798" y="190595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68815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668697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764231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764231" y="190595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371248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816540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912074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912074" y="1905950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519091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523155CD-A52C-7748-AE56-CB4F20861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90"/>
          <a:stretch/>
        </p:blipFill>
        <p:spPr>
          <a:xfrm>
            <a:off x="1526852" y="3930067"/>
            <a:ext cx="8051800" cy="294769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524CF60-E1C4-1648-9EE9-7CAA90421C8C}"/>
              </a:ext>
            </a:extLst>
          </p:cNvPr>
          <p:cNvSpPr/>
          <p:nvPr/>
        </p:nvSpPr>
        <p:spPr>
          <a:xfrm>
            <a:off x="1492209" y="4546386"/>
            <a:ext cx="8051800" cy="461665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781C3EF-C4D6-C349-A498-DE451D5739A1}"/>
              </a:ext>
            </a:extLst>
          </p:cNvPr>
          <p:cNvCxnSpPr>
            <a:cxnSpLocks/>
          </p:cNvCxnSpPr>
          <p:nvPr/>
        </p:nvCxnSpPr>
        <p:spPr>
          <a:xfrm flipV="1">
            <a:off x="5054146" y="2501714"/>
            <a:ext cx="0" cy="5313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072E4A3-3363-A849-9B41-BA860A7B6852}"/>
              </a:ext>
            </a:extLst>
          </p:cNvPr>
          <p:cNvSpPr txBox="1"/>
          <p:nvPr/>
        </p:nvSpPr>
        <p:spPr>
          <a:xfrm>
            <a:off x="4687859" y="3059668"/>
            <a:ext cx="73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finger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E54A03-98BB-4846-AD3B-CF433176B263}"/>
              </a:ext>
            </a:extLst>
          </p:cNvPr>
          <p:cNvSpPr txBox="1"/>
          <p:nvPr/>
        </p:nvSpPr>
        <p:spPr>
          <a:xfrm>
            <a:off x="2583357" y="3058900"/>
            <a:ext cx="602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prev</a:t>
            </a:r>
            <a:endParaRPr lang="en-US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CF0FCF2-08F1-3248-9926-E930523670CC}"/>
              </a:ext>
            </a:extLst>
          </p:cNvPr>
          <p:cNvCxnSpPr>
            <a:cxnSpLocks/>
          </p:cNvCxnSpPr>
          <p:nvPr/>
        </p:nvCxnSpPr>
        <p:spPr>
          <a:xfrm flipV="1">
            <a:off x="2884401" y="2501714"/>
            <a:ext cx="0" cy="5313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32986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85" y="10385"/>
            <a:ext cx="10515600" cy="1325563"/>
          </a:xfrm>
        </p:spPr>
        <p:txBody>
          <a:bodyPr/>
          <a:lstStyle/>
          <a:p>
            <a:r>
              <a:rPr lang="en-US" dirty="0"/>
              <a:t>Removing a value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648085" y="1705897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2190282" y="1287329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285816" y="1348884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285816" y="1905951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56497" y="1905952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466264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561798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561798" y="190595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68815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668697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764231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764231" y="190595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371248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816540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912074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912074" y="1905950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519091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523155CD-A52C-7748-AE56-CB4F20861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90"/>
          <a:stretch/>
        </p:blipFill>
        <p:spPr>
          <a:xfrm>
            <a:off x="1526852" y="3930067"/>
            <a:ext cx="8051800" cy="294769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524CF60-E1C4-1648-9EE9-7CAA90421C8C}"/>
              </a:ext>
            </a:extLst>
          </p:cNvPr>
          <p:cNvSpPr/>
          <p:nvPr/>
        </p:nvSpPr>
        <p:spPr>
          <a:xfrm>
            <a:off x="1994072" y="4847062"/>
            <a:ext cx="7421777" cy="423923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781C3EF-C4D6-C349-A498-DE451D5739A1}"/>
              </a:ext>
            </a:extLst>
          </p:cNvPr>
          <p:cNvCxnSpPr>
            <a:cxnSpLocks/>
          </p:cNvCxnSpPr>
          <p:nvPr/>
        </p:nvCxnSpPr>
        <p:spPr>
          <a:xfrm flipV="1">
            <a:off x="5605417" y="2525624"/>
            <a:ext cx="0" cy="5313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072E4A3-3363-A849-9B41-BA860A7B6852}"/>
              </a:ext>
            </a:extLst>
          </p:cNvPr>
          <p:cNvSpPr txBox="1"/>
          <p:nvPr/>
        </p:nvSpPr>
        <p:spPr>
          <a:xfrm>
            <a:off x="5239130" y="3083578"/>
            <a:ext cx="73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finger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E54A03-98BB-4846-AD3B-CF433176B263}"/>
              </a:ext>
            </a:extLst>
          </p:cNvPr>
          <p:cNvSpPr txBox="1"/>
          <p:nvPr/>
        </p:nvSpPr>
        <p:spPr>
          <a:xfrm>
            <a:off x="4510543" y="3045412"/>
            <a:ext cx="602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prev</a:t>
            </a:r>
            <a:endParaRPr lang="en-US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CF0FCF2-08F1-3248-9926-E930523670CC}"/>
              </a:ext>
            </a:extLst>
          </p:cNvPr>
          <p:cNvCxnSpPr>
            <a:cxnSpLocks/>
          </p:cNvCxnSpPr>
          <p:nvPr/>
        </p:nvCxnSpPr>
        <p:spPr>
          <a:xfrm flipV="1">
            <a:off x="4819000" y="2524573"/>
            <a:ext cx="0" cy="5313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97412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85" y="10385"/>
            <a:ext cx="10515600" cy="1325563"/>
          </a:xfrm>
        </p:spPr>
        <p:txBody>
          <a:bodyPr/>
          <a:lstStyle/>
          <a:p>
            <a:r>
              <a:rPr lang="en-US" dirty="0"/>
              <a:t>Removing a value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648085" y="1705897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2190282" y="1287329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285816" y="1348884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285816" y="1905951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56497" y="1905952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466264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561798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561798" y="190595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68815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668697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764231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764231" y="190595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371248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816540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912074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912074" y="1905950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519091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523155CD-A52C-7748-AE56-CB4F20861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90"/>
          <a:stretch/>
        </p:blipFill>
        <p:spPr>
          <a:xfrm>
            <a:off x="1526852" y="3930067"/>
            <a:ext cx="8051800" cy="294769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524CF60-E1C4-1648-9EE9-7CAA90421C8C}"/>
              </a:ext>
            </a:extLst>
          </p:cNvPr>
          <p:cNvSpPr/>
          <p:nvPr/>
        </p:nvSpPr>
        <p:spPr>
          <a:xfrm>
            <a:off x="1894527" y="5146748"/>
            <a:ext cx="7421777" cy="423923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E54A03-98BB-4846-AD3B-CF433176B263}"/>
              </a:ext>
            </a:extLst>
          </p:cNvPr>
          <p:cNvSpPr txBox="1"/>
          <p:nvPr/>
        </p:nvSpPr>
        <p:spPr>
          <a:xfrm>
            <a:off x="4510543" y="3045412"/>
            <a:ext cx="602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prev</a:t>
            </a:r>
            <a:endParaRPr lang="en-US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CF0FCF2-08F1-3248-9926-E930523670CC}"/>
              </a:ext>
            </a:extLst>
          </p:cNvPr>
          <p:cNvCxnSpPr>
            <a:cxnSpLocks/>
          </p:cNvCxnSpPr>
          <p:nvPr/>
        </p:nvCxnSpPr>
        <p:spPr>
          <a:xfrm flipV="1">
            <a:off x="4819000" y="2524573"/>
            <a:ext cx="0" cy="5313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7F926F3-4278-4C47-B51C-411FA5245994}"/>
              </a:ext>
            </a:extLst>
          </p:cNvPr>
          <p:cNvCxnSpPr>
            <a:cxnSpLocks/>
          </p:cNvCxnSpPr>
          <p:nvPr/>
        </p:nvCxnSpPr>
        <p:spPr>
          <a:xfrm flipV="1">
            <a:off x="7379891" y="2522523"/>
            <a:ext cx="0" cy="5313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24B8033-CEB2-7940-9D5C-BCEC6FB9160E}"/>
              </a:ext>
            </a:extLst>
          </p:cNvPr>
          <p:cNvSpPr txBox="1"/>
          <p:nvPr/>
        </p:nvSpPr>
        <p:spPr>
          <a:xfrm>
            <a:off x="7013604" y="3080477"/>
            <a:ext cx="73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finger</a:t>
            </a:r>
          </a:p>
        </p:txBody>
      </p:sp>
    </p:spTree>
    <p:extLst>
      <p:ext uri="{BB962C8B-B14F-4D97-AF65-F5344CB8AC3E}">
        <p14:creationId xmlns:p14="http://schemas.microsoft.com/office/powerpoint/2010/main" val="365806404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85" y="10385"/>
            <a:ext cx="10515600" cy="1325563"/>
          </a:xfrm>
        </p:spPr>
        <p:txBody>
          <a:bodyPr/>
          <a:lstStyle/>
          <a:p>
            <a:r>
              <a:rPr lang="en-US" dirty="0"/>
              <a:t>Removing a value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648085" y="1705897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2190282" y="1287329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285816" y="1348884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285816" y="1905951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56497" y="1905952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466264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561798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561798" y="190595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68815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668697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764231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764231" y="190595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371248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816540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912074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912074" y="1905950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519091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523155CD-A52C-7748-AE56-CB4F20861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90"/>
          <a:stretch/>
        </p:blipFill>
        <p:spPr>
          <a:xfrm>
            <a:off x="1526852" y="3930067"/>
            <a:ext cx="8051800" cy="2947696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781C3EF-C4D6-C349-A498-DE451D5739A1}"/>
              </a:ext>
            </a:extLst>
          </p:cNvPr>
          <p:cNvCxnSpPr>
            <a:cxnSpLocks/>
          </p:cNvCxnSpPr>
          <p:nvPr/>
        </p:nvCxnSpPr>
        <p:spPr>
          <a:xfrm flipV="1">
            <a:off x="7379891" y="2522523"/>
            <a:ext cx="0" cy="5313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072E4A3-3363-A849-9B41-BA860A7B6852}"/>
              </a:ext>
            </a:extLst>
          </p:cNvPr>
          <p:cNvSpPr txBox="1"/>
          <p:nvPr/>
        </p:nvSpPr>
        <p:spPr>
          <a:xfrm>
            <a:off x="7013604" y="3080477"/>
            <a:ext cx="73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finger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E54A03-98BB-4846-AD3B-CF433176B263}"/>
              </a:ext>
            </a:extLst>
          </p:cNvPr>
          <p:cNvSpPr txBox="1"/>
          <p:nvPr/>
        </p:nvSpPr>
        <p:spPr>
          <a:xfrm>
            <a:off x="4510543" y="3045412"/>
            <a:ext cx="602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prev</a:t>
            </a:r>
            <a:endParaRPr lang="en-US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CF0FCF2-08F1-3248-9926-E930523670CC}"/>
              </a:ext>
            </a:extLst>
          </p:cNvPr>
          <p:cNvCxnSpPr>
            <a:cxnSpLocks/>
          </p:cNvCxnSpPr>
          <p:nvPr/>
        </p:nvCxnSpPr>
        <p:spPr>
          <a:xfrm flipV="1">
            <a:off x="4819000" y="2524573"/>
            <a:ext cx="0" cy="5313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F7EC61D8-38B8-DA47-9B64-A4B94913705E}"/>
              </a:ext>
            </a:extLst>
          </p:cNvPr>
          <p:cNvSpPr/>
          <p:nvPr/>
        </p:nvSpPr>
        <p:spPr>
          <a:xfrm>
            <a:off x="1492209" y="4546386"/>
            <a:ext cx="8051800" cy="461665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09599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85" y="10385"/>
            <a:ext cx="10515600" cy="1325563"/>
          </a:xfrm>
        </p:spPr>
        <p:txBody>
          <a:bodyPr/>
          <a:lstStyle/>
          <a:p>
            <a:r>
              <a:rPr lang="en-US" dirty="0"/>
              <a:t>Removing a value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648085" y="1705897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2190282" y="1287329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285816" y="1348884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285816" y="1905951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56497" y="1905952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466264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561798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561798" y="190595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68815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668697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764231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764231" y="190595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371248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816540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912074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912074" y="1905950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519091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523155CD-A52C-7748-AE56-CB4F20861D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090"/>
          <a:stretch/>
        </p:blipFill>
        <p:spPr>
          <a:xfrm>
            <a:off x="1526852" y="3930067"/>
            <a:ext cx="8051800" cy="2947696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781C3EF-C4D6-C349-A498-DE451D5739A1}"/>
              </a:ext>
            </a:extLst>
          </p:cNvPr>
          <p:cNvCxnSpPr>
            <a:cxnSpLocks/>
          </p:cNvCxnSpPr>
          <p:nvPr/>
        </p:nvCxnSpPr>
        <p:spPr>
          <a:xfrm flipV="1">
            <a:off x="7379891" y="2522523"/>
            <a:ext cx="0" cy="5313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072E4A3-3363-A849-9B41-BA860A7B6852}"/>
              </a:ext>
            </a:extLst>
          </p:cNvPr>
          <p:cNvSpPr txBox="1"/>
          <p:nvPr/>
        </p:nvSpPr>
        <p:spPr>
          <a:xfrm>
            <a:off x="7013604" y="3080477"/>
            <a:ext cx="73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finger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E54A03-98BB-4846-AD3B-CF433176B263}"/>
              </a:ext>
            </a:extLst>
          </p:cNvPr>
          <p:cNvSpPr txBox="1"/>
          <p:nvPr/>
        </p:nvSpPr>
        <p:spPr>
          <a:xfrm>
            <a:off x="4510543" y="3045412"/>
            <a:ext cx="602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prev</a:t>
            </a:r>
            <a:endParaRPr lang="en-US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CF0FCF2-08F1-3248-9926-E930523670CC}"/>
              </a:ext>
            </a:extLst>
          </p:cNvPr>
          <p:cNvCxnSpPr>
            <a:cxnSpLocks/>
          </p:cNvCxnSpPr>
          <p:nvPr/>
        </p:nvCxnSpPr>
        <p:spPr>
          <a:xfrm flipV="1">
            <a:off x="4819000" y="2524573"/>
            <a:ext cx="0" cy="5313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F7EC61D8-38B8-DA47-9B64-A4B94913705E}"/>
              </a:ext>
            </a:extLst>
          </p:cNvPr>
          <p:cNvSpPr/>
          <p:nvPr/>
        </p:nvSpPr>
        <p:spPr>
          <a:xfrm>
            <a:off x="1418897" y="5831489"/>
            <a:ext cx="5345334" cy="461665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7D2924-98FD-E74A-BBF2-FA96B696DD90}"/>
              </a:ext>
            </a:extLst>
          </p:cNvPr>
          <p:cNvSpPr txBox="1"/>
          <p:nvPr/>
        </p:nvSpPr>
        <p:spPr>
          <a:xfrm>
            <a:off x="8008682" y="5831489"/>
            <a:ext cx="30623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When would finger be null?</a:t>
            </a:r>
          </a:p>
        </p:txBody>
      </p:sp>
    </p:spTree>
    <p:extLst>
      <p:ext uri="{BB962C8B-B14F-4D97-AF65-F5344CB8AC3E}">
        <p14:creationId xmlns:p14="http://schemas.microsoft.com/office/powerpoint/2010/main" val="164269902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69986-656A-F84A-A4FB-5BA8FC9EE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85" y="10385"/>
            <a:ext cx="10515600" cy="1325563"/>
          </a:xfrm>
        </p:spPr>
        <p:txBody>
          <a:bodyPr/>
          <a:lstStyle/>
          <a:p>
            <a:r>
              <a:rPr lang="en-US" dirty="0"/>
              <a:t>Removing a value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78097A-F12D-A94A-A3AD-AE105EC7C29B}"/>
              </a:ext>
            </a:extLst>
          </p:cNvPr>
          <p:cNvSpPr txBox="1"/>
          <p:nvPr/>
        </p:nvSpPr>
        <p:spPr>
          <a:xfrm>
            <a:off x="648085" y="1705897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1CF11-F3A2-7D48-AF2C-7F17FD847F4E}"/>
              </a:ext>
            </a:extLst>
          </p:cNvPr>
          <p:cNvSpPr/>
          <p:nvPr/>
        </p:nvSpPr>
        <p:spPr>
          <a:xfrm>
            <a:off x="2190282" y="1287329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B53905-BD8A-ED4E-AD91-6385B101F362}"/>
              </a:ext>
            </a:extLst>
          </p:cNvPr>
          <p:cNvSpPr txBox="1"/>
          <p:nvPr/>
        </p:nvSpPr>
        <p:spPr>
          <a:xfrm>
            <a:off x="2285816" y="1348884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818934-A0EE-B24C-8B65-AAA4C6C1BBBB}"/>
              </a:ext>
            </a:extLst>
          </p:cNvPr>
          <p:cNvSpPr txBox="1"/>
          <p:nvPr/>
        </p:nvSpPr>
        <p:spPr>
          <a:xfrm>
            <a:off x="2285816" y="1905951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698A4C-81A9-7C48-8CF1-8541F5B67CE7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1456497" y="1905952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29D8EA36-FC17-D448-AC02-F0D58D067FA4}"/>
              </a:ext>
            </a:extLst>
          </p:cNvPr>
          <p:cNvSpPr/>
          <p:nvPr/>
        </p:nvSpPr>
        <p:spPr>
          <a:xfrm>
            <a:off x="4466264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0C67B9-1735-B443-8EFC-9B27E6C565A9}"/>
              </a:ext>
            </a:extLst>
          </p:cNvPr>
          <p:cNvSpPr txBox="1"/>
          <p:nvPr/>
        </p:nvSpPr>
        <p:spPr>
          <a:xfrm>
            <a:off x="4561798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8F256A-0A76-094C-A0FA-8371F7825966}"/>
              </a:ext>
            </a:extLst>
          </p:cNvPr>
          <p:cNvSpPr txBox="1"/>
          <p:nvPr/>
        </p:nvSpPr>
        <p:spPr>
          <a:xfrm>
            <a:off x="4561798" y="190595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DCADB2-9DB0-9941-B272-832187568A2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168815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79D5E9C-3A5C-F94B-B5C3-45AEDC869111}"/>
              </a:ext>
            </a:extLst>
          </p:cNvPr>
          <p:cNvSpPr/>
          <p:nvPr/>
        </p:nvSpPr>
        <p:spPr>
          <a:xfrm>
            <a:off x="6668697" y="1287328"/>
            <a:ext cx="1446663" cy="1237245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E895A2A-1049-CC41-B3DF-D6274013CE69}"/>
              </a:ext>
            </a:extLst>
          </p:cNvPr>
          <p:cNvSpPr txBox="1"/>
          <p:nvPr/>
        </p:nvSpPr>
        <p:spPr>
          <a:xfrm>
            <a:off x="6764231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data: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FE05E0-FBDF-3145-9AE2-7F5139543952}"/>
              </a:ext>
            </a:extLst>
          </p:cNvPr>
          <p:cNvSpPr txBox="1"/>
          <p:nvPr/>
        </p:nvSpPr>
        <p:spPr>
          <a:xfrm>
            <a:off x="6764231" y="190595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C445BA-E1AA-E845-A0BB-2365EB7BDFD1}"/>
              </a:ext>
            </a:extLst>
          </p:cNvPr>
          <p:cNvCxnSpPr>
            <a:cxnSpLocks/>
          </p:cNvCxnSpPr>
          <p:nvPr/>
        </p:nvCxnSpPr>
        <p:spPr>
          <a:xfrm flipV="1">
            <a:off x="5371248" y="1810548"/>
            <a:ext cx="3363593" cy="3262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81CA67E-1EB2-FF41-81A8-A767BD5F4DA8}"/>
              </a:ext>
            </a:extLst>
          </p:cNvPr>
          <p:cNvSpPr/>
          <p:nvPr/>
        </p:nvSpPr>
        <p:spPr>
          <a:xfrm>
            <a:off x="8816540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950676D-E317-AD45-8389-D5F86145AA26}"/>
              </a:ext>
            </a:extLst>
          </p:cNvPr>
          <p:cNvSpPr txBox="1"/>
          <p:nvPr/>
        </p:nvSpPr>
        <p:spPr>
          <a:xfrm>
            <a:off x="8912074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E958CA-E975-0F4C-8895-A8B78BEC876F}"/>
              </a:ext>
            </a:extLst>
          </p:cNvPr>
          <p:cNvSpPr txBox="1"/>
          <p:nvPr/>
        </p:nvSpPr>
        <p:spPr>
          <a:xfrm>
            <a:off x="8912074" y="1905950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D5AFAA-1A40-FC48-BA71-180E2FE93697}"/>
              </a:ext>
            </a:extLst>
          </p:cNvPr>
          <p:cNvCxnSpPr>
            <a:cxnSpLocks/>
          </p:cNvCxnSpPr>
          <p:nvPr/>
        </p:nvCxnSpPr>
        <p:spPr>
          <a:xfrm flipV="1">
            <a:off x="7519091" y="1936729"/>
            <a:ext cx="1297449" cy="200055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523155CD-A52C-7748-AE56-CB4F20861D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090"/>
          <a:stretch/>
        </p:blipFill>
        <p:spPr>
          <a:xfrm>
            <a:off x="1526852" y="3930067"/>
            <a:ext cx="8051800" cy="2947696"/>
          </a:xfrm>
          <a:prstGeom prst="rect">
            <a:avLst/>
          </a:prstGeom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781C3EF-C4D6-C349-A498-DE451D5739A1}"/>
              </a:ext>
            </a:extLst>
          </p:cNvPr>
          <p:cNvCxnSpPr>
            <a:cxnSpLocks/>
          </p:cNvCxnSpPr>
          <p:nvPr/>
        </p:nvCxnSpPr>
        <p:spPr>
          <a:xfrm flipV="1">
            <a:off x="7379891" y="2522523"/>
            <a:ext cx="0" cy="531367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072E4A3-3363-A849-9B41-BA860A7B6852}"/>
              </a:ext>
            </a:extLst>
          </p:cNvPr>
          <p:cNvSpPr txBox="1"/>
          <p:nvPr/>
        </p:nvSpPr>
        <p:spPr>
          <a:xfrm>
            <a:off x="7013604" y="3080477"/>
            <a:ext cx="73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finger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E54A03-98BB-4846-AD3B-CF433176B263}"/>
              </a:ext>
            </a:extLst>
          </p:cNvPr>
          <p:cNvSpPr txBox="1"/>
          <p:nvPr/>
        </p:nvSpPr>
        <p:spPr>
          <a:xfrm>
            <a:off x="4510543" y="3045412"/>
            <a:ext cx="602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prev</a:t>
            </a:r>
            <a:endParaRPr lang="en-US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8CF0FCF2-08F1-3248-9926-E930523670CC}"/>
              </a:ext>
            </a:extLst>
          </p:cNvPr>
          <p:cNvCxnSpPr>
            <a:cxnSpLocks/>
          </p:cNvCxnSpPr>
          <p:nvPr/>
        </p:nvCxnSpPr>
        <p:spPr>
          <a:xfrm flipV="1">
            <a:off x="4819000" y="2524573"/>
            <a:ext cx="0" cy="5313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F7EC61D8-38B8-DA47-9B64-A4B94913705E}"/>
              </a:ext>
            </a:extLst>
          </p:cNvPr>
          <p:cNvSpPr/>
          <p:nvPr/>
        </p:nvSpPr>
        <p:spPr>
          <a:xfrm>
            <a:off x="1456497" y="6231599"/>
            <a:ext cx="5307734" cy="358117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79997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523155CD-A52C-7748-AE56-CB4F20861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90"/>
          <a:stretch/>
        </p:blipFill>
        <p:spPr>
          <a:xfrm>
            <a:off x="1526852" y="3930067"/>
            <a:ext cx="8051800" cy="2947696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FEC226BC-D017-A34C-A0AA-AE4B1CFAB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85" y="10385"/>
            <a:ext cx="10515600" cy="1325563"/>
          </a:xfrm>
        </p:spPr>
        <p:txBody>
          <a:bodyPr/>
          <a:lstStyle/>
          <a:p>
            <a:r>
              <a:rPr lang="en-US" dirty="0"/>
              <a:t>Removing a value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DC14A39-1A28-3F4F-8EF8-91BE540EAA03}"/>
              </a:ext>
            </a:extLst>
          </p:cNvPr>
          <p:cNvSpPr txBox="1"/>
          <p:nvPr/>
        </p:nvSpPr>
        <p:spPr>
          <a:xfrm>
            <a:off x="648085" y="1705897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1FF65CD-D558-FB44-BB13-5A56351B76A8}"/>
              </a:ext>
            </a:extLst>
          </p:cNvPr>
          <p:cNvSpPr/>
          <p:nvPr/>
        </p:nvSpPr>
        <p:spPr>
          <a:xfrm>
            <a:off x="2190282" y="1287329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CDDAEE-DC0D-0049-9B0A-25D72EC1B00E}"/>
              </a:ext>
            </a:extLst>
          </p:cNvPr>
          <p:cNvSpPr txBox="1"/>
          <p:nvPr/>
        </p:nvSpPr>
        <p:spPr>
          <a:xfrm>
            <a:off x="2285816" y="1348884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48E33D6-B5B5-8347-BAE4-2A18253AC0E7}"/>
              </a:ext>
            </a:extLst>
          </p:cNvPr>
          <p:cNvSpPr txBox="1"/>
          <p:nvPr/>
        </p:nvSpPr>
        <p:spPr>
          <a:xfrm>
            <a:off x="2285816" y="1905951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0CDE41B-1CBA-C84B-8643-CBA8C4853F22}"/>
              </a:ext>
            </a:extLst>
          </p:cNvPr>
          <p:cNvCxnSpPr>
            <a:cxnSpLocks/>
            <a:endCxn id="27" idx="1"/>
          </p:cNvCxnSpPr>
          <p:nvPr/>
        </p:nvCxnSpPr>
        <p:spPr>
          <a:xfrm flipV="1">
            <a:off x="1456497" y="1905952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51202C86-9633-AD42-97EB-D9421D090640}"/>
              </a:ext>
            </a:extLst>
          </p:cNvPr>
          <p:cNvSpPr/>
          <p:nvPr/>
        </p:nvSpPr>
        <p:spPr>
          <a:xfrm>
            <a:off x="4466264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0F35443-4196-DF42-A435-BDC4A6BD4898}"/>
              </a:ext>
            </a:extLst>
          </p:cNvPr>
          <p:cNvSpPr txBox="1"/>
          <p:nvPr/>
        </p:nvSpPr>
        <p:spPr>
          <a:xfrm>
            <a:off x="4561798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6F82551-98AA-C24E-ACCB-DA5246829AFE}"/>
              </a:ext>
            </a:extLst>
          </p:cNvPr>
          <p:cNvSpPr txBox="1"/>
          <p:nvPr/>
        </p:nvSpPr>
        <p:spPr>
          <a:xfrm>
            <a:off x="4561798" y="190595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C88541B-FCEC-004F-801A-BE2B7F205D7B}"/>
              </a:ext>
            </a:extLst>
          </p:cNvPr>
          <p:cNvCxnSpPr>
            <a:cxnSpLocks/>
            <a:stCxn id="29" idx="3"/>
          </p:cNvCxnSpPr>
          <p:nvPr/>
        </p:nvCxnSpPr>
        <p:spPr>
          <a:xfrm flipV="1">
            <a:off x="3168815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A769C878-D182-644D-9EDD-C441BF41A437}"/>
              </a:ext>
            </a:extLst>
          </p:cNvPr>
          <p:cNvSpPr/>
          <p:nvPr/>
        </p:nvSpPr>
        <p:spPr>
          <a:xfrm>
            <a:off x="6668697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AFC86B6-3F55-7E4E-A4C5-8305CA151257}"/>
              </a:ext>
            </a:extLst>
          </p:cNvPr>
          <p:cNvSpPr txBox="1"/>
          <p:nvPr/>
        </p:nvSpPr>
        <p:spPr>
          <a:xfrm>
            <a:off x="6764231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FFBB5A4-4229-9942-BCE2-5167066A1EAC}"/>
              </a:ext>
            </a:extLst>
          </p:cNvPr>
          <p:cNvSpPr txBox="1"/>
          <p:nvPr/>
        </p:nvSpPr>
        <p:spPr>
          <a:xfrm>
            <a:off x="6764231" y="190595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A8D364F-2806-CC4F-A3B6-3152F42E6947}"/>
              </a:ext>
            </a:extLst>
          </p:cNvPr>
          <p:cNvCxnSpPr>
            <a:cxnSpLocks/>
          </p:cNvCxnSpPr>
          <p:nvPr/>
        </p:nvCxnSpPr>
        <p:spPr>
          <a:xfrm flipV="1">
            <a:off x="5371248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1E1955B0-79AD-EC44-A7F6-3570FF4CFE51}"/>
              </a:ext>
            </a:extLst>
          </p:cNvPr>
          <p:cNvSpPr/>
          <p:nvPr/>
        </p:nvSpPr>
        <p:spPr>
          <a:xfrm>
            <a:off x="8816540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ADC01EA-6941-1B4D-94D3-5DA3818BE695}"/>
              </a:ext>
            </a:extLst>
          </p:cNvPr>
          <p:cNvSpPr txBox="1"/>
          <p:nvPr/>
        </p:nvSpPr>
        <p:spPr>
          <a:xfrm>
            <a:off x="8912074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4D007DF-3EE8-894B-84EB-15B69F0E588C}"/>
              </a:ext>
            </a:extLst>
          </p:cNvPr>
          <p:cNvSpPr txBox="1"/>
          <p:nvPr/>
        </p:nvSpPr>
        <p:spPr>
          <a:xfrm>
            <a:off x="8912074" y="1905950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1F60912-5737-E346-9999-F2C7898F3D26}"/>
              </a:ext>
            </a:extLst>
          </p:cNvPr>
          <p:cNvCxnSpPr>
            <a:cxnSpLocks/>
          </p:cNvCxnSpPr>
          <p:nvPr/>
        </p:nvCxnSpPr>
        <p:spPr>
          <a:xfrm flipV="1">
            <a:off x="7519091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5D05AE1-1F49-B94F-90F1-758556D8273B}"/>
              </a:ext>
            </a:extLst>
          </p:cNvPr>
          <p:cNvSpPr txBox="1"/>
          <p:nvPr/>
        </p:nvSpPr>
        <p:spPr>
          <a:xfrm>
            <a:off x="7872457" y="5394986"/>
            <a:ext cx="2939410" cy="861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Any special cases we need to handle?</a:t>
            </a:r>
          </a:p>
        </p:txBody>
      </p:sp>
    </p:spTree>
    <p:extLst>
      <p:ext uri="{BB962C8B-B14F-4D97-AF65-F5344CB8AC3E}">
        <p14:creationId xmlns:p14="http://schemas.microsoft.com/office/powerpoint/2010/main" val="25479432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523155CD-A52C-7748-AE56-CB4F20861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90"/>
          <a:stretch/>
        </p:blipFill>
        <p:spPr>
          <a:xfrm>
            <a:off x="1526852" y="3930067"/>
            <a:ext cx="8051800" cy="2947696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FEC226BC-D017-A34C-A0AA-AE4B1CFAB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85" y="10385"/>
            <a:ext cx="10515600" cy="1325563"/>
          </a:xfrm>
        </p:spPr>
        <p:txBody>
          <a:bodyPr/>
          <a:lstStyle/>
          <a:p>
            <a:r>
              <a:rPr lang="en-US" dirty="0"/>
              <a:t>Removing a value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DC14A39-1A28-3F4F-8EF8-91BE540EAA03}"/>
              </a:ext>
            </a:extLst>
          </p:cNvPr>
          <p:cNvSpPr txBox="1"/>
          <p:nvPr/>
        </p:nvSpPr>
        <p:spPr>
          <a:xfrm>
            <a:off x="648085" y="1705897"/>
            <a:ext cx="15103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5D05AE1-1F49-B94F-90F1-758556D8273B}"/>
              </a:ext>
            </a:extLst>
          </p:cNvPr>
          <p:cNvSpPr txBox="1"/>
          <p:nvPr/>
        </p:nvSpPr>
        <p:spPr>
          <a:xfrm>
            <a:off x="4436179" y="2096936"/>
            <a:ext cx="37439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would happen here?</a:t>
            </a:r>
          </a:p>
        </p:txBody>
      </p:sp>
    </p:spTree>
    <p:extLst>
      <p:ext uri="{BB962C8B-B14F-4D97-AF65-F5344CB8AC3E}">
        <p14:creationId xmlns:p14="http://schemas.microsoft.com/office/powerpoint/2010/main" val="162219895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523155CD-A52C-7748-AE56-CB4F20861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90"/>
          <a:stretch/>
        </p:blipFill>
        <p:spPr>
          <a:xfrm>
            <a:off x="1526852" y="3930067"/>
            <a:ext cx="8051800" cy="2947696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FEC226BC-D017-A34C-A0AA-AE4B1CFAB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85" y="10385"/>
            <a:ext cx="10515600" cy="1325563"/>
          </a:xfrm>
        </p:spPr>
        <p:txBody>
          <a:bodyPr/>
          <a:lstStyle/>
          <a:p>
            <a:r>
              <a:rPr lang="en-US" dirty="0"/>
              <a:t>Removing a value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DC14A39-1A28-3F4F-8EF8-91BE540EAA03}"/>
              </a:ext>
            </a:extLst>
          </p:cNvPr>
          <p:cNvSpPr txBox="1"/>
          <p:nvPr/>
        </p:nvSpPr>
        <p:spPr>
          <a:xfrm>
            <a:off x="648085" y="1705897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1FF65CD-D558-FB44-BB13-5A56351B76A8}"/>
              </a:ext>
            </a:extLst>
          </p:cNvPr>
          <p:cNvSpPr/>
          <p:nvPr/>
        </p:nvSpPr>
        <p:spPr>
          <a:xfrm>
            <a:off x="2190282" y="1287329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CDDAEE-DC0D-0049-9B0A-25D72EC1B00E}"/>
              </a:ext>
            </a:extLst>
          </p:cNvPr>
          <p:cNvSpPr txBox="1"/>
          <p:nvPr/>
        </p:nvSpPr>
        <p:spPr>
          <a:xfrm>
            <a:off x="2285816" y="1348884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48E33D6-B5B5-8347-BAE4-2A18253AC0E7}"/>
              </a:ext>
            </a:extLst>
          </p:cNvPr>
          <p:cNvSpPr txBox="1"/>
          <p:nvPr/>
        </p:nvSpPr>
        <p:spPr>
          <a:xfrm>
            <a:off x="2285816" y="1905951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0CDE41B-1CBA-C84B-8643-CBA8C4853F22}"/>
              </a:ext>
            </a:extLst>
          </p:cNvPr>
          <p:cNvCxnSpPr>
            <a:cxnSpLocks/>
            <a:endCxn id="27" idx="1"/>
          </p:cNvCxnSpPr>
          <p:nvPr/>
        </p:nvCxnSpPr>
        <p:spPr>
          <a:xfrm flipV="1">
            <a:off x="1456497" y="1905952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51202C86-9633-AD42-97EB-D9421D090640}"/>
              </a:ext>
            </a:extLst>
          </p:cNvPr>
          <p:cNvSpPr/>
          <p:nvPr/>
        </p:nvSpPr>
        <p:spPr>
          <a:xfrm>
            <a:off x="4466264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0F35443-4196-DF42-A435-BDC4A6BD4898}"/>
              </a:ext>
            </a:extLst>
          </p:cNvPr>
          <p:cNvSpPr txBox="1"/>
          <p:nvPr/>
        </p:nvSpPr>
        <p:spPr>
          <a:xfrm>
            <a:off x="4561798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6F82551-98AA-C24E-ACCB-DA5246829AFE}"/>
              </a:ext>
            </a:extLst>
          </p:cNvPr>
          <p:cNvSpPr txBox="1"/>
          <p:nvPr/>
        </p:nvSpPr>
        <p:spPr>
          <a:xfrm>
            <a:off x="4561798" y="190595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C88541B-FCEC-004F-801A-BE2B7F205D7B}"/>
              </a:ext>
            </a:extLst>
          </p:cNvPr>
          <p:cNvCxnSpPr>
            <a:cxnSpLocks/>
            <a:stCxn id="29" idx="3"/>
          </p:cNvCxnSpPr>
          <p:nvPr/>
        </p:nvCxnSpPr>
        <p:spPr>
          <a:xfrm flipV="1">
            <a:off x="3168815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A769C878-D182-644D-9EDD-C441BF41A437}"/>
              </a:ext>
            </a:extLst>
          </p:cNvPr>
          <p:cNvSpPr/>
          <p:nvPr/>
        </p:nvSpPr>
        <p:spPr>
          <a:xfrm>
            <a:off x="6668697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AFC86B6-3F55-7E4E-A4C5-8305CA151257}"/>
              </a:ext>
            </a:extLst>
          </p:cNvPr>
          <p:cNvSpPr txBox="1"/>
          <p:nvPr/>
        </p:nvSpPr>
        <p:spPr>
          <a:xfrm>
            <a:off x="6764231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FFBB5A4-4229-9942-BCE2-5167066A1EAC}"/>
              </a:ext>
            </a:extLst>
          </p:cNvPr>
          <p:cNvSpPr txBox="1"/>
          <p:nvPr/>
        </p:nvSpPr>
        <p:spPr>
          <a:xfrm>
            <a:off x="6764231" y="190595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A8D364F-2806-CC4F-A3B6-3152F42E6947}"/>
              </a:ext>
            </a:extLst>
          </p:cNvPr>
          <p:cNvCxnSpPr>
            <a:cxnSpLocks/>
          </p:cNvCxnSpPr>
          <p:nvPr/>
        </p:nvCxnSpPr>
        <p:spPr>
          <a:xfrm flipV="1">
            <a:off x="5371248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1E1955B0-79AD-EC44-A7F6-3570FF4CFE51}"/>
              </a:ext>
            </a:extLst>
          </p:cNvPr>
          <p:cNvSpPr/>
          <p:nvPr/>
        </p:nvSpPr>
        <p:spPr>
          <a:xfrm>
            <a:off x="8816540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ADC01EA-6941-1B4D-94D3-5DA3818BE695}"/>
              </a:ext>
            </a:extLst>
          </p:cNvPr>
          <p:cNvSpPr txBox="1"/>
          <p:nvPr/>
        </p:nvSpPr>
        <p:spPr>
          <a:xfrm>
            <a:off x="8912074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4D007DF-3EE8-894B-84EB-15B69F0E588C}"/>
              </a:ext>
            </a:extLst>
          </p:cNvPr>
          <p:cNvSpPr txBox="1"/>
          <p:nvPr/>
        </p:nvSpPr>
        <p:spPr>
          <a:xfrm>
            <a:off x="8912074" y="1905950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1F60912-5737-E346-9999-F2C7898F3D26}"/>
              </a:ext>
            </a:extLst>
          </p:cNvPr>
          <p:cNvCxnSpPr>
            <a:cxnSpLocks/>
          </p:cNvCxnSpPr>
          <p:nvPr/>
        </p:nvCxnSpPr>
        <p:spPr>
          <a:xfrm flipV="1">
            <a:off x="7519091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5D05AE1-1F49-B94F-90F1-758556D8273B}"/>
              </a:ext>
            </a:extLst>
          </p:cNvPr>
          <p:cNvSpPr txBox="1"/>
          <p:nvPr/>
        </p:nvSpPr>
        <p:spPr>
          <a:xfrm>
            <a:off x="7872457" y="5394986"/>
            <a:ext cx="2939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Any  </a:t>
            </a:r>
            <a:r>
              <a:rPr lang="en-US" sz="2400" i="1" dirty="0">
                <a:solidFill>
                  <a:srgbClr val="FF0000"/>
                </a:solidFill>
              </a:rPr>
              <a:t>other </a:t>
            </a:r>
            <a:r>
              <a:rPr lang="en-US" sz="2400" dirty="0">
                <a:solidFill>
                  <a:srgbClr val="FF0000"/>
                </a:solidFill>
              </a:rPr>
              <a:t>special cases we need to handle?</a:t>
            </a:r>
          </a:p>
        </p:txBody>
      </p:sp>
    </p:spTree>
    <p:extLst>
      <p:ext uri="{BB962C8B-B14F-4D97-AF65-F5344CB8AC3E}">
        <p14:creationId xmlns:p14="http://schemas.microsoft.com/office/powerpoint/2010/main" val="301251343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523155CD-A52C-7748-AE56-CB4F20861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90"/>
          <a:stretch/>
        </p:blipFill>
        <p:spPr>
          <a:xfrm>
            <a:off x="1526852" y="3930067"/>
            <a:ext cx="8051800" cy="2947696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FEC226BC-D017-A34C-A0AA-AE4B1CFAB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85" y="10385"/>
            <a:ext cx="10515600" cy="1325563"/>
          </a:xfrm>
        </p:spPr>
        <p:txBody>
          <a:bodyPr/>
          <a:lstStyle/>
          <a:p>
            <a:r>
              <a:rPr lang="en-US" dirty="0"/>
              <a:t>Removing a value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DC14A39-1A28-3F4F-8EF8-91BE540EAA03}"/>
              </a:ext>
            </a:extLst>
          </p:cNvPr>
          <p:cNvSpPr txBox="1"/>
          <p:nvPr/>
        </p:nvSpPr>
        <p:spPr>
          <a:xfrm>
            <a:off x="648085" y="1705897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1FF65CD-D558-FB44-BB13-5A56351B76A8}"/>
              </a:ext>
            </a:extLst>
          </p:cNvPr>
          <p:cNvSpPr/>
          <p:nvPr/>
        </p:nvSpPr>
        <p:spPr>
          <a:xfrm>
            <a:off x="2190282" y="1287329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CDDAEE-DC0D-0049-9B0A-25D72EC1B00E}"/>
              </a:ext>
            </a:extLst>
          </p:cNvPr>
          <p:cNvSpPr txBox="1"/>
          <p:nvPr/>
        </p:nvSpPr>
        <p:spPr>
          <a:xfrm>
            <a:off x="2285816" y="1348884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48E33D6-B5B5-8347-BAE4-2A18253AC0E7}"/>
              </a:ext>
            </a:extLst>
          </p:cNvPr>
          <p:cNvSpPr txBox="1"/>
          <p:nvPr/>
        </p:nvSpPr>
        <p:spPr>
          <a:xfrm>
            <a:off x="2285816" y="1905951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0CDE41B-1CBA-C84B-8643-CBA8C4853F22}"/>
              </a:ext>
            </a:extLst>
          </p:cNvPr>
          <p:cNvCxnSpPr>
            <a:cxnSpLocks/>
            <a:endCxn id="27" idx="1"/>
          </p:cNvCxnSpPr>
          <p:nvPr/>
        </p:nvCxnSpPr>
        <p:spPr>
          <a:xfrm flipV="1">
            <a:off x="1456497" y="1905952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51202C86-9633-AD42-97EB-D9421D090640}"/>
              </a:ext>
            </a:extLst>
          </p:cNvPr>
          <p:cNvSpPr/>
          <p:nvPr/>
        </p:nvSpPr>
        <p:spPr>
          <a:xfrm>
            <a:off x="4466264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0F35443-4196-DF42-A435-BDC4A6BD4898}"/>
              </a:ext>
            </a:extLst>
          </p:cNvPr>
          <p:cNvSpPr txBox="1"/>
          <p:nvPr/>
        </p:nvSpPr>
        <p:spPr>
          <a:xfrm>
            <a:off x="4561798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6F82551-98AA-C24E-ACCB-DA5246829AFE}"/>
              </a:ext>
            </a:extLst>
          </p:cNvPr>
          <p:cNvSpPr txBox="1"/>
          <p:nvPr/>
        </p:nvSpPr>
        <p:spPr>
          <a:xfrm>
            <a:off x="4561798" y="190595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C88541B-FCEC-004F-801A-BE2B7F205D7B}"/>
              </a:ext>
            </a:extLst>
          </p:cNvPr>
          <p:cNvCxnSpPr>
            <a:cxnSpLocks/>
            <a:stCxn id="29" idx="3"/>
          </p:cNvCxnSpPr>
          <p:nvPr/>
        </p:nvCxnSpPr>
        <p:spPr>
          <a:xfrm flipV="1">
            <a:off x="3168815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A769C878-D182-644D-9EDD-C441BF41A437}"/>
              </a:ext>
            </a:extLst>
          </p:cNvPr>
          <p:cNvSpPr/>
          <p:nvPr/>
        </p:nvSpPr>
        <p:spPr>
          <a:xfrm>
            <a:off x="6668697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AFC86B6-3F55-7E4E-A4C5-8305CA151257}"/>
              </a:ext>
            </a:extLst>
          </p:cNvPr>
          <p:cNvSpPr txBox="1"/>
          <p:nvPr/>
        </p:nvSpPr>
        <p:spPr>
          <a:xfrm>
            <a:off x="6764231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FFBB5A4-4229-9942-BCE2-5167066A1EAC}"/>
              </a:ext>
            </a:extLst>
          </p:cNvPr>
          <p:cNvSpPr txBox="1"/>
          <p:nvPr/>
        </p:nvSpPr>
        <p:spPr>
          <a:xfrm>
            <a:off x="6764231" y="190595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A8D364F-2806-CC4F-A3B6-3152F42E6947}"/>
              </a:ext>
            </a:extLst>
          </p:cNvPr>
          <p:cNvCxnSpPr>
            <a:cxnSpLocks/>
          </p:cNvCxnSpPr>
          <p:nvPr/>
        </p:nvCxnSpPr>
        <p:spPr>
          <a:xfrm flipV="1">
            <a:off x="5371248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1E1955B0-79AD-EC44-A7F6-3570FF4CFE51}"/>
              </a:ext>
            </a:extLst>
          </p:cNvPr>
          <p:cNvSpPr/>
          <p:nvPr/>
        </p:nvSpPr>
        <p:spPr>
          <a:xfrm>
            <a:off x="8816540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ADC01EA-6941-1B4D-94D3-5DA3818BE695}"/>
              </a:ext>
            </a:extLst>
          </p:cNvPr>
          <p:cNvSpPr txBox="1"/>
          <p:nvPr/>
        </p:nvSpPr>
        <p:spPr>
          <a:xfrm>
            <a:off x="8912074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4D007DF-3EE8-894B-84EB-15B69F0E588C}"/>
              </a:ext>
            </a:extLst>
          </p:cNvPr>
          <p:cNvSpPr txBox="1"/>
          <p:nvPr/>
        </p:nvSpPr>
        <p:spPr>
          <a:xfrm>
            <a:off x="8912074" y="1905950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1F60912-5737-E346-9999-F2C7898F3D26}"/>
              </a:ext>
            </a:extLst>
          </p:cNvPr>
          <p:cNvCxnSpPr>
            <a:cxnSpLocks/>
          </p:cNvCxnSpPr>
          <p:nvPr/>
        </p:nvCxnSpPr>
        <p:spPr>
          <a:xfrm flipV="1">
            <a:off x="7519091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5D05AE1-1F49-B94F-90F1-758556D8273B}"/>
              </a:ext>
            </a:extLst>
          </p:cNvPr>
          <p:cNvSpPr txBox="1"/>
          <p:nvPr/>
        </p:nvSpPr>
        <p:spPr>
          <a:xfrm>
            <a:off x="7016283" y="5570672"/>
            <a:ext cx="3783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Delete 1.  </a:t>
            </a:r>
            <a:r>
              <a:rPr lang="en-US" sz="2400" dirty="0">
                <a:solidFill>
                  <a:srgbClr val="FF0000"/>
                </a:solidFill>
              </a:rPr>
              <a:t>Does it work?</a:t>
            </a:r>
          </a:p>
        </p:txBody>
      </p:sp>
    </p:spTree>
    <p:extLst>
      <p:ext uri="{BB962C8B-B14F-4D97-AF65-F5344CB8AC3E}">
        <p14:creationId xmlns:p14="http://schemas.microsoft.com/office/powerpoint/2010/main" val="34685164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523155CD-A52C-7748-AE56-CB4F20861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90"/>
          <a:stretch/>
        </p:blipFill>
        <p:spPr>
          <a:xfrm>
            <a:off x="1526852" y="3930067"/>
            <a:ext cx="8051800" cy="2947696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FEC226BC-D017-A34C-A0AA-AE4B1CFAB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85" y="10385"/>
            <a:ext cx="10515600" cy="1325563"/>
          </a:xfrm>
        </p:spPr>
        <p:txBody>
          <a:bodyPr/>
          <a:lstStyle/>
          <a:p>
            <a:r>
              <a:rPr lang="en-US" dirty="0"/>
              <a:t>Removing a value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DC14A39-1A28-3F4F-8EF8-91BE540EAA03}"/>
              </a:ext>
            </a:extLst>
          </p:cNvPr>
          <p:cNvSpPr txBox="1"/>
          <p:nvPr/>
        </p:nvSpPr>
        <p:spPr>
          <a:xfrm>
            <a:off x="648085" y="1705897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1FF65CD-D558-FB44-BB13-5A56351B76A8}"/>
              </a:ext>
            </a:extLst>
          </p:cNvPr>
          <p:cNvSpPr/>
          <p:nvPr/>
        </p:nvSpPr>
        <p:spPr>
          <a:xfrm>
            <a:off x="2190282" y="1287329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0CDDAEE-DC0D-0049-9B0A-25D72EC1B00E}"/>
              </a:ext>
            </a:extLst>
          </p:cNvPr>
          <p:cNvSpPr txBox="1"/>
          <p:nvPr/>
        </p:nvSpPr>
        <p:spPr>
          <a:xfrm>
            <a:off x="2285816" y="1348884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48E33D6-B5B5-8347-BAE4-2A18253AC0E7}"/>
              </a:ext>
            </a:extLst>
          </p:cNvPr>
          <p:cNvSpPr txBox="1"/>
          <p:nvPr/>
        </p:nvSpPr>
        <p:spPr>
          <a:xfrm>
            <a:off x="2285816" y="1905951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0CDE41B-1CBA-C84B-8643-CBA8C4853F22}"/>
              </a:ext>
            </a:extLst>
          </p:cNvPr>
          <p:cNvCxnSpPr>
            <a:cxnSpLocks/>
            <a:endCxn id="27" idx="1"/>
          </p:cNvCxnSpPr>
          <p:nvPr/>
        </p:nvCxnSpPr>
        <p:spPr>
          <a:xfrm flipV="1">
            <a:off x="1456497" y="1905952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51202C86-9633-AD42-97EB-D9421D090640}"/>
              </a:ext>
            </a:extLst>
          </p:cNvPr>
          <p:cNvSpPr/>
          <p:nvPr/>
        </p:nvSpPr>
        <p:spPr>
          <a:xfrm>
            <a:off x="4466264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0F35443-4196-DF42-A435-BDC4A6BD4898}"/>
              </a:ext>
            </a:extLst>
          </p:cNvPr>
          <p:cNvSpPr txBox="1"/>
          <p:nvPr/>
        </p:nvSpPr>
        <p:spPr>
          <a:xfrm>
            <a:off x="4561798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6F82551-98AA-C24E-ACCB-DA5246829AFE}"/>
              </a:ext>
            </a:extLst>
          </p:cNvPr>
          <p:cNvSpPr txBox="1"/>
          <p:nvPr/>
        </p:nvSpPr>
        <p:spPr>
          <a:xfrm>
            <a:off x="4561798" y="190595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C88541B-FCEC-004F-801A-BE2B7F205D7B}"/>
              </a:ext>
            </a:extLst>
          </p:cNvPr>
          <p:cNvCxnSpPr>
            <a:cxnSpLocks/>
            <a:stCxn id="29" idx="3"/>
          </p:cNvCxnSpPr>
          <p:nvPr/>
        </p:nvCxnSpPr>
        <p:spPr>
          <a:xfrm flipV="1">
            <a:off x="3168815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A769C878-D182-644D-9EDD-C441BF41A437}"/>
              </a:ext>
            </a:extLst>
          </p:cNvPr>
          <p:cNvSpPr/>
          <p:nvPr/>
        </p:nvSpPr>
        <p:spPr>
          <a:xfrm>
            <a:off x="6668697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AFC86B6-3F55-7E4E-A4C5-8305CA151257}"/>
              </a:ext>
            </a:extLst>
          </p:cNvPr>
          <p:cNvSpPr txBox="1"/>
          <p:nvPr/>
        </p:nvSpPr>
        <p:spPr>
          <a:xfrm>
            <a:off x="6764231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FFBB5A4-4229-9942-BCE2-5167066A1EAC}"/>
              </a:ext>
            </a:extLst>
          </p:cNvPr>
          <p:cNvSpPr txBox="1"/>
          <p:nvPr/>
        </p:nvSpPr>
        <p:spPr>
          <a:xfrm>
            <a:off x="6764231" y="1905950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A8D364F-2806-CC4F-A3B6-3152F42E6947}"/>
              </a:ext>
            </a:extLst>
          </p:cNvPr>
          <p:cNvCxnSpPr>
            <a:cxnSpLocks/>
          </p:cNvCxnSpPr>
          <p:nvPr/>
        </p:nvCxnSpPr>
        <p:spPr>
          <a:xfrm flipV="1">
            <a:off x="5371248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1E1955B0-79AD-EC44-A7F6-3570FF4CFE51}"/>
              </a:ext>
            </a:extLst>
          </p:cNvPr>
          <p:cNvSpPr/>
          <p:nvPr/>
        </p:nvSpPr>
        <p:spPr>
          <a:xfrm>
            <a:off x="8816540" y="1287328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ADC01EA-6941-1B4D-94D3-5DA3818BE695}"/>
              </a:ext>
            </a:extLst>
          </p:cNvPr>
          <p:cNvSpPr txBox="1"/>
          <p:nvPr/>
        </p:nvSpPr>
        <p:spPr>
          <a:xfrm>
            <a:off x="8912074" y="134888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4D007DF-3EE8-894B-84EB-15B69F0E588C}"/>
              </a:ext>
            </a:extLst>
          </p:cNvPr>
          <p:cNvSpPr txBox="1"/>
          <p:nvPr/>
        </p:nvSpPr>
        <p:spPr>
          <a:xfrm>
            <a:off x="8912074" y="1905950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1F60912-5737-E346-9999-F2C7898F3D26}"/>
              </a:ext>
            </a:extLst>
          </p:cNvPr>
          <p:cNvCxnSpPr>
            <a:cxnSpLocks/>
          </p:cNvCxnSpPr>
          <p:nvPr/>
        </p:nvCxnSpPr>
        <p:spPr>
          <a:xfrm flipV="1">
            <a:off x="7519091" y="1936729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75D05AE1-1F49-B94F-90F1-758556D8273B}"/>
              </a:ext>
            </a:extLst>
          </p:cNvPr>
          <p:cNvSpPr txBox="1"/>
          <p:nvPr/>
        </p:nvSpPr>
        <p:spPr>
          <a:xfrm>
            <a:off x="7016283" y="5570672"/>
            <a:ext cx="3783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Delete 1.  </a:t>
            </a:r>
            <a:r>
              <a:rPr lang="en-US" sz="2400" dirty="0">
                <a:solidFill>
                  <a:srgbClr val="FF0000"/>
                </a:solidFill>
              </a:rPr>
              <a:t>Does it work?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D9D2CE2-78D2-E54D-9AA2-B89714267B86}"/>
              </a:ext>
            </a:extLst>
          </p:cNvPr>
          <p:cNvCxnSpPr>
            <a:cxnSpLocks/>
          </p:cNvCxnSpPr>
          <p:nvPr/>
        </p:nvCxnSpPr>
        <p:spPr>
          <a:xfrm flipV="1">
            <a:off x="5054146" y="2501714"/>
            <a:ext cx="0" cy="5313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55F58937-ED8C-BD47-A0FF-9FD70C731C3D}"/>
              </a:ext>
            </a:extLst>
          </p:cNvPr>
          <p:cNvSpPr txBox="1"/>
          <p:nvPr/>
        </p:nvSpPr>
        <p:spPr>
          <a:xfrm>
            <a:off x="4687859" y="3059668"/>
            <a:ext cx="732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finger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AF5C781-C995-2744-8692-6ED6466F9748}"/>
              </a:ext>
            </a:extLst>
          </p:cNvPr>
          <p:cNvSpPr txBox="1"/>
          <p:nvPr/>
        </p:nvSpPr>
        <p:spPr>
          <a:xfrm>
            <a:off x="2583357" y="3058900"/>
            <a:ext cx="602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prev</a:t>
            </a:r>
            <a:endParaRPr lang="en-US" dirty="0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82BC71AC-54B6-EA4C-AB63-B7D8D76618BE}"/>
              </a:ext>
            </a:extLst>
          </p:cNvPr>
          <p:cNvCxnSpPr>
            <a:cxnSpLocks/>
          </p:cNvCxnSpPr>
          <p:nvPr/>
        </p:nvCxnSpPr>
        <p:spPr>
          <a:xfrm flipV="1">
            <a:off x="2884401" y="2501714"/>
            <a:ext cx="0" cy="5313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00008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FEC226BC-D017-A34C-A0AA-AE4B1CFAB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85" y="10385"/>
            <a:ext cx="10515600" cy="1325563"/>
          </a:xfrm>
        </p:spPr>
        <p:txBody>
          <a:bodyPr/>
          <a:lstStyle/>
          <a:p>
            <a:r>
              <a:rPr lang="en-US" dirty="0"/>
              <a:t>Removing a value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EF5523-D480-0A41-939D-EDDAE9D91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953" y="1335948"/>
            <a:ext cx="9766300" cy="524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12937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FEC226BC-D017-A34C-A0AA-AE4B1CFAB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85" y="10385"/>
            <a:ext cx="10515600" cy="1325563"/>
          </a:xfrm>
        </p:spPr>
        <p:txBody>
          <a:bodyPr/>
          <a:lstStyle/>
          <a:p>
            <a:r>
              <a:rPr lang="en-US" dirty="0"/>
              <a:t>Removing a value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EF5523-D480-0A41-939D-EDDAE9D91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953" y="1335948"/>
            <a:ext cx="9766300" cy="52451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478615-0163-4942-8B4D-24FE81754B14}"/>
              </a:ext>
            </a:extLst>
          </p:cNvPr>
          <p:cNvSpPr txBox="1"/>
          <p:nvPr/>
        </p:nvSpPr>
        <p:spPr>
          <a:xfrm>
            <a:off x="7590153" y="1439201"/>
            <a:ext cx="1987211" cy="400110"/>
          </a:xfrm>
          <a:prstGeom prst="rect">
            <a:avLst/>
          </a:prstGeom>
          <a:solidFill>
            <a:srgbClr val="C55A11">
              <a:alpha val="24706"/>
            </a:srgbClr>
          </a:solidFill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handle empty list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18C34B-6350-8848-BCF3-DAC27A164AE4}"/>
              </a:ext>
            </a:extLst>
          </p:cNvPr>
          <p:cNvSpPr/>
          <p:nvPr/>
        </p:nvSpPr>
        <p:spPr>
          <a:xfrm>
            <a:off x="851338" y="1639256"/>
            <a:ext cx="2921876" cy="336689"/>
          </a:xfrm>
          <a:prstGeom prst="rect">
            <a:avLst/>
          </a:prstGeom>
          <a:solidFill>
            <a:srgbClr val="C55A11">
              <a:alpha val="2549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8E6C72-6346-F842-A974-55639336D2E1}"/>
              </a:ext>
            </a:extLst>
          </p:cNvPr>
          <p:cNvSpPr txBox="1"/>
          <p:nvPr/>
        </p:nvSpPr>
        <p:spPr>
          <a:xfrm>
            <a:off x="7590152" y="2054414"/>
            <a:ext cx="2552331" cy="400110"/>
          </a:xfrm>
          <a:prstGeom prst="rect">
            <a:avLst/>
          </a:prstGeom>
          <a:solidFill>
            <a:schemeClr val="accent6">
              <a:lumMod val="75000"/>
              <a:alpha val="24706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removing first element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9711E6-46A9-7741-A708-17DDBA5ACAC9}"/>
              </a:ext>
            </a:extLst>
          </p:cNvPr>
          <p:cNvSpPr/>
          <p:nvPr/>
        </p:nvSpPr>
        <p:spPr>
          <a:xfrm>
            <a:off x="1403130" y="1975945"/>
            <a:ext cx="4808483" cy="557048"/>
          </a:xfrm>
          <a:prstGeom prst="rect">
            <a:avLst/>
          </a:prstGeom>
          <a:solidFill>
            <a:schemeClr val="accent6">
              <a:lumMod val="75000"/>
              <a:alpha val="2549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AF56A8-9E1C-D14B-8745-9B0B76533549}"/>
              </a:ext>
            </a:extLst>
          </p:cNvPr>
          <p:cNvSpPr/>
          <p:nvPr/>
        </p:nvSpPr>
        <p:spPr>
          <a:xfrm>
            <a:off x="1891861" y="2744459"/>
            <a:ext cx="7935311" cy="3057251"/>
          </a:xfrm>
          <a:prstGeom prst="rect">
            <a:avLst/>
          </a:prstGeom>
          <a:solidFill>
            <a:schemeClr val="accent1">
              <a:alpha val="2549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09F1CCC-64F2-284D-9E2C-1B2FD46F9F7A}"/>
              </a:ext>
            </a:extLst>
          </p:cNvPr>
          <p:cNvSpPr txBox="1"/>
          <p:nvPr/>
        </p:nvSpPr>
        <p:spPr>
          <a:xfrm>
            <a:off x="10300139" y="4046677"/>
            <a:ext cx="1268093" cy="707886"/>
          </a:xfrm>
          <a:prstGeom prst="rect">
            <a:avLst/>
          </a:prstGeom>
          <a:solidFill>
            <a:schemeClr val="accent1">
              <a:alpha val="24706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all other elements</a:t>
            </a:r>
          </a:p>
        </p:txBody>
      </p:sp>
    </p:spTree>
    <p:extLst>
      <p:ext uri="{BB962C8B-B14F-4D97-AF65-F5344CB8AC3E}">
        <p14:creationId xmlns:p14="http://schemas.microsoft.com/office/powerpoint/2010/main" val="299592779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EC4FB-270C-5ECF-804B-590EB777A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A3E1A-26C4-82DF-D890-D8C526A33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Linked lists: </a:t>
            </a:r>
            <a:r>
              <a:rPr lang="en-US" dirty="0">
                <a:solidFill>
                  <a:srgbClr val="00B050"/>
                </a:solidFill>
              </a:rPr>
              <a:t>fast</a:t>
            </a:r>
            <a:r>
              <a:rPr lang="en-US" dirty="0"/>
              <a:t> or </a:t>
            </a:r>
            <a:r>
              <a:rPr lang="en-US" dirty="0">
                <a:solidFill>
                  <a:srgbClr val="FF0000"/>
                </a:solidFill>
              </a:rPr>
              <a:t>slow</a:t>
            </a:r>
            <a:r>
              <a:rPr lang="en-US" dirty="0"/>
              <a:t>?</a:t>
            </a: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52BD2BE6-5003-46DB-F94D-BB9C20062B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6246973"/>
              </p:ext>
            </p:extLst>
          </p:nvPr>
        </p:nvGraphicFramePr>
        <p:xfrm>
          <a:off x="588579" y="1825625"/>
          <a:ext cx="427613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090">
                  <a:extLst>
                    <a:ext uri="{9D8B030D-6E8A-4147-A177-3AD203B41FA5}">
                      <a16:colId xmlns:a16="http://schemas.microsoft.com/office/drawing/2014/main" val="2205070949"/>
                    </a:ext>
                  </a:extLst>
                </a:gridCol>
                <a:gridCol w="2153044">
                  <a:extLst>
                    <a:ext uri="{9D8B030D-6E8A-4147-A177-3AD203B41FA5}">
                      <a16:colId xmlns:a16="http://schemas.microsoft.com/office/drawing/2014/main" val="1838024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Linked 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69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to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25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to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318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insert at 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092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contains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29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30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71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35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 from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50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 from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18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450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636824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FF606-D349-9244-98C2-C7911CFB8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Linked lists: </a:t>
            </a:r>
            <a:r>
              <a:rPr lang="en-US" dirty="0">
                <a:solidFill>
                  <a:srgbClr val="00B050"/>
                </a:solidFill>
              </a:rPr>
              <a:t>fast</a:t>
            </a:r>
            <a:r>
              <a:rPr lang="en-US" dirty="0"/>
              <a:t> or </a:t>
            </a:r>
            <a:r>
              <a:rPr lang="en-US" dirty="0">
                <a:solidFill>
                  <a:srgbClr val="FF0000"/>
                </a:solidFill>
              </a:rPr>
              <a:t>slow</a:t>
            </a:r>
            <a:r>
              <a:rPr lang="en-US" dirty="0"/>
              <a:t>?</a:t>
            </a: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4F011897-821B-1B6A-FCBE-1598972DF8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1326683"/>
              </p:ext>
            </p:extLst>
          </p:nvPr>
        </p:nvGraphicFramePr>
        <p:xfrm>
          <a:off x="588579" y="1825625"/>
          <a:ext cx="427613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090">
                  <a:extLst>
                    <a:ext uri="{9D8B030D-6E8A-4147-A177-3AD203B41FA5}">
                      <a16:colId xmlns:a16="http://schemas.microsoft.com/office/drawing/2014/main" val="2205070949"/>
                    </a:ext>
                  </a:extLst>
                </a:gridCol>
                <a:gridCol w="2153044">
                  <a:extLst>
                    <a:ext uri="{9D8B030D-6E8A-4147-A177-3AD203B41FA5}">
                      <a16:colId xmlns:a16="http://schemas.microsoft.com/office/drawing/2014/main" val="1838024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Singly linked 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69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to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25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to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318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insert at 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092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contains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29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30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71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35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 from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50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 from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18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45036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B12D8A5-933A-3B64-BFB7-77792F165288}"/>
              </a:ext>
            </a:extLst>
          </p:cNvPr>
          <p:cNvSpPr txBox="1"/>
          <p:nvPr/>
        </p:nvSpPr>
        <p:spPr>
          <a:xfrm>
            <a:off x="5572896" y="3225113"/>
            <a:ext cx="15988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</a:rPr>
              <a:t>fast = O(1)</a:t>
            </a:r>
          </a:p>
          <a:p>
            <a:r>
              <a:rPr lang="en-US" sz="2400" dirty="0">
                <a:solidFill>
                  <a:srgbClr val="FF0000"/>
                </a:solidFill>
              </a:rPr>
              <a:t>slow = O(n)</a:t>
            </a:r>
          </a:p>
        </p:txBody>
      </p:sp>
    </p:spTree>
    <p:extLst>
      <p:ext uri="{BB962C8B-B14F-4D97-AF65-F5344CB8AC3E}">
        <p14:creationId xmlns:p14="http://schemas.microsoft.com/office/powerpoint/2010/main" val="238805640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0AEDA-8B82-50EC-FBDA-3A9A72F55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494D0-F866-3BA7-1213-2D4C8311D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Linked lists: </a:t>
            </a:r>
            <a:r>
              <a:rPr lang="en-US" dirty="0">
                <a:solidFill>
                  <a:srgbClr val="00B050"/>
                </a:solidFill>
              </a:rPr>
              <a:t>fast</a:t>
            </a:r>
            <a:r>
              <a:rPr lang="en-US" dirty="0"/>
              <a:t> or </a:t>
            </a:r>
            <a:r>
              <a:rPr lang="en-US" dirty="0">
                <a:solidFill>
                  <a:srgbClr val="FF0000"/>
                </a:solidFill>
              </a:rPr>
              <a:t>slow</a:t>
            </a:r>
            <a:r>
              <a:rPr lang="en-US" dirty="0"/>
              <a:t>?</a:t>
            </a: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BB231914-CC1F-8BB5-0D6B-A0D0F8D7C2D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88579" y="1825625"/>
          <a:ext cx="6459132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090">
                  <a:extLst>
                    <a:ext uri="{9D8B030D-6E8A-4147-A177-3AD203B41FA5}">
                      <a16:colId xmlns:a16="http://schemas.microsoft.com/office/drawing/2014/main" val="2205070949"/>
                    </a:ext>
                  </a:extLst>
                </a:gridCol>
                <a:gridCol w="2182998">
                  <a:extLst>
                    <a:ext uri="{9D8B030D-6E8A-4147-A177-3AD203B41FA5}">
                      <a16:colId xmlns:a16="http://schemas.microsoft.com/office/drawing/2014/main" val="2018300288"/>
                    </a:ext>
                  </a:extLst>
                </a:gridCol>
                <a:gridCol w="2153044">
                  <a:extLst>
                    <a:ext uri="{9D8B030D-6E8A-4147-A177-3AD203B41FA5}">
                      <a16:colId xmlns:a16="http://schemas.microsoft.com/office/drawing/2014/main" val="1838024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ArrayList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Singly linked 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69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to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25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to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318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insert at 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092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contains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29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30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71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35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 from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50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 from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18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45036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8AF6021-5FC6-A082-ECBE-D74B241E3F0D}"/>
              </a:ext>
            </a:extLst>
          </p:cNvPr>
          <p:cNvSpPr txBox="1"/>
          <p:nvPr/>
        </p:nvSpPr>
        <p:spPr>
          <a:xfrm>
            <a:off x="7216345" y="3520627"/>
            <a:ext cx="4867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does this compare to </a:t>
            </a:r>
            <a:r>
              <a:rPr lang="en-US" sz="2400" dirty="0" err="1">
                <a:solidFill>
                  <a:srgbClr val="FF0000"/>
                </a:solidFill>
              </a:rPr>
              <a:t>ArrayLists</a:t>
            </a:r>
            <a:r>
              <a:rPr lang="en-US" sz="24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8746131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9C8BA-D057-9CDA-827C-999399EF0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61F1C-7A15-BAE5-9597-6A98EE2DC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Linked lists: </a:t>
            </a:r>
            <a:r>
              <a:rPr lang="en-US" dirty="0">
                <a:solidFill>
                  <a:srgbClr val="00B050"/>
                </a:solidFill>
              </a:rPr>
              <a:t>fast</a:t>
            </a:r>
            <a:r>
              <a:rPr lang="en-US" dirty="0"/>
              <a:t> or </a:t>
            </a:r>
            <a:r>
              <a:rPr lang="en-US" dirty="0">
                <a:solidFill>
                  <a:srgbClr val="FF0000"/>
                </a:solidFill>
              </a:rPr>
              <a:t>slow</a:t>
            </a:r>
            <a:r>
              <a:rPr lang="en-US" dirty="0"/>
              <a:t>?</a:t>
            </a: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64ECEB88-D96D-5923-9B9E-1DD24F0FDE9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88579" y="1825625"/>
          <a:ext cx="6459132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090">
                  <a:extLst>
                    <a:ext uri="{9D8B030D-6E8A-4147-A177-3AD203B41FA5}">
                      <a16:colId xmlns:a16="http://schemas.microsoft.com/office/drawing/2014/main" val="2205070949"/>
                    </a:ext>
                  </a:extLst>
                </a:gridCol>
                <a:gridCol w="2182998">
                  <a:extLst>
                    <a:ext uri="{9D8B030D-6E8A-4147-A177-3AD203B41FA5}">
                      <a16:colId xmlns:a16="http://schemas.microsoft.com/office/drawing/2014/main" val="2018300288"/>
                    </a:ext>
                  </a:extLst>
                </a:gridCol>
                <a:gridCol w="2153044">
                  <a:extLst>
                    <a:ext uri="{9D8B030D-6E8A-4147-A177-3AD203B41FA5}">
                      <a16:colId xmlns:a16="http://schemas.microsoft.com/office/drawing/2014/main" val="1838024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ArrayList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Singly linked 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69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to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 (amortized)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25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to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318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insert at 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092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contains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29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30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71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35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 from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50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 from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18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450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475779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3FEA9-2C40-A5FE-2DDA-DA15E4FB5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EEA91-6418-D120-EB8C-FF7F55DD7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Linked lists: </a:t>
            </a:r>
            <a:r>
              <a:rPr lang="en-US" dirty="0">
                <a:solidFill>
                  <a:srgbClr val="00B050"/>
                </a:solidFill>
              </a:rPr>
              <a:t>fast</a:t>
            </a:r>
            <a:r>
              <a:rPr lang="en-US" dirty="0"/>
              <a:t> or </a:t>
            </a:r>
            <a:r>
              <a:rPr lang="en-US" dirty="0">
                <a:solidFill>
                  <a:srgbClr val="FF0000"/>
                </a:solidFill>
              </a:rPr>
              <a:t>slow</a:t>
            </a:r>
            <a:r>
              <a:rPr lang="en-US" dirty="0"/>
              <a:t>?</a:t>
            </a: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08F15A25-608B-B607-CEC9-1CB2DDAC3BF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88579" y="1825625"/>
          <a:ext cx="6459132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090">
                  <a:extLst>
                    <a:ext uri="{9D8B030D-6E8A-4147-A177-3AD203B41FA5}">
                      <a16:colId xmlns:a16="http://schemas.microsoft.com/office/drawing/2014/main" val="2205070949"/>
                    </a:ext>
                  </a:extLst>
                </a:gridCol>
                <a:gridCol w="2182998">
                  <a:extLst>
                    <a:ext uri="{9D8B030D-6E8A-4147-A177-3AD203B41FA5}">
                      <a16:colId xmlns:a16="http://schemas.microsoft.com/office/drawing/2014/main" val="2018300288"/>
                    </a:ext>
                  </a:extLst>
                </a:gridCol>
                <a:gridCol w="2153044">
                  <a:extLst>
                    <a:ext uri="{9D8B030D-6E8A-4147-A177-3AD203B41FA5}">
                      <a16:colId xmlns:a16="http://schemas.microsoft.com/office/drawing/2014/main" val="1838024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ArrayList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Singly linked 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69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to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 (amortized)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25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to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318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insert at 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092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contains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29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30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71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35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 from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50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 from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18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450362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CA6CDD62-F05F-31D3-95AA-9AB92B9F29F7}"/>
              </a:ext>
            </a:extLst>
          </p:cNvPr>
          <p:cNvSpPr/>
          <p:nvPr/>
        </p:nvSpPr>
        <p:spPr>
          <a:xfrm>
            <a:off x="457200" y="2520778"/>
            <a:ext cx="6697362" cy="457200"/>
          </a:xfrm>
          <a:prstGeom prst="rect">
            <a:avLst/>
          </a:prstGeom>
          <a:solidFill>
            <a:srgbClr val="FFC000">
              <a:alpha val="19523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F82AC3-9240-5054-4264-D194B921E9A9}"/>
              </a:ext>
            </a:extLst>
          </p:cNvPr>
          <p:cNvSpPr/>
          <p:nvPr/>
        </p:nvSpPr>
        <p:spPr>
          <a:xfrm>
            <a:off x="424491" y="5119816"/>
            <a:ext cx="6697362" cy="457200"/>
          </a:xfrm>
          <a:prstGeom prst="rect">
            <a:avLst/>
          </a:prstGeom>
          <a:solidFill>
            <a:srgbClr val="FFC000">
              <a:alpha val="19523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87039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64B73-48C4-D525-4B7D-BBA2CCCF2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21A42-7879-440E-F3C4-23BC06040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Linked lists: </a:t>
            </a:r>
            <a:r>
              <a:rPr lang="en-US" dirty="0">
                <a:solidFill>
                  <a:srgbClr val="00B050"/>
                </a:solidFill>
              </a:rPr>
              <a:t>fast</a:t>
            </a:r>
            <a:r>
              <a:rPr lang="en-US" dirty="0"/>
              <a:t> or </a:t>
            </a:r>
            <a:r>
              <a:rPr lang="en-US" dirty="0">
                <a:solidFill>
                  <a:srgbClr val="FF0000"/>
                </a:solidFill>
              </a:rPr>
              <a:t>slow</a:t>
            </a:r>
            <a:r>
              <a:rPr lang="en-US" dirty="0"/>
              <a:t>?</a:t>
            </a: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42569F04-BFA4-4E16-1F30-9EDB413E708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88579" y="1825625"/>
          <a:ext cx="427613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090">
                  <a:extLst>
                    <a:ext uri="{9D8B030D-6E8A-4147-A177-3AD203B41FA5}">
                      <a16:colId xmlns:a16="http://schemas.microsoft.com/office/drawing/2014/main" val="2205070949"/>
                    </a:ext>
                  </a:extLst>
                </a:gridCol>
                <a:gridCol w="2153044">
                  <a:extLst>
                    <a:ext uri="{9D8B030D-6E8A-4147-A177-3AD203B41FA5}">
                      <a16:colId xmlns:a16="http://schemas.microsoft.com/office/drawing/2014/main" val="1838024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Singly linked 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69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to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25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to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318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insert at 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092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contains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29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30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71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35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 from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50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 from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18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45036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44C0375-4725-EFAA-A886-8EB20DC4D8DE}"/>
              </a:ext>
            </a:extLst>
          </p:cNvPr>
          <p:cNvSpPr txBox="1"/>
          <p:nvPr/>
        </p:nvSpPr>
        <p:spPr>
          <a:xfrm>
            <a:off x="5640645" y="3429000"/>
            <a:ext cx="43661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Can we make any of these faster?</a:t>
            </a:r>
          </a:p>
        </p:txBody>
      </p:sp>
    </p:spTree>
    <p:extLst>
      <p:ext uri="{BB962C8B-B14F-4D97-AF65-F5344CB8AC3E}">
        <p14:creationId xmlns:p14="http://schemas.microsoft.com/office/powerpoint/2010/main" val="83571354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67BF-5565-DF4F-A279-BCE2D699C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a tail reference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D78CD1-960E-234A-BA6C-5BB84B673145}"/>
              </a:ext>
            </a:extLst>
          </p:cNvPr>
          <p:cNvSpPr txBox="1"/>
          <p:nvPr/>
        </p:nvSpPr>
        <p:spPr>
          <a:xfrm>
            <a:off x="6849669" y="1457937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[8, 4, 7]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52608-2BBA-6B47-AE33-172AAAFC18EE}"/>
              </a:ext>
            </a:extLst>
          </p:cNvPr>
          <p:cNvSpPr txBox="1"/>
          <p:nvPr/>
        </p:nvSpPr>
        <p:spPr>
          <a:xfrm>
            <a:off x="4396784" y="336665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480D8F0-87E5-A449-B8DE-F531D418213A}"/>
              </a:ext>
            </a:extLst>
          </p:cNvPr>
          <p:cNvCxnSpPr>
            <a:cxnSpLocks/>
          </p:cNvCxnSpPr>
          <p:nvPr/>
        </p:nvCxnSpPr>
        <p:spPr>
          <a:xfrm flipV="1">
            <a:off x="5205196" y="3566711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747A1D6-CB20-914A-8B72-073D4DB4D91E}"/>
              </a:ext>
            </a:extLst>
          </p:cNvPr>
          <p:cNvSpPr/>
          <p:nvPr/>
        </p:nvSpPr>
        <p:spPr>
          <a:xfrm>
            <a:off x="5944685" y="3045793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9309AD-62B4-6A43-AE91-57C5FD369D0B}"/>
              </a:ext>
            </a:extLst>
          </p:cNvPr>
          <p:cNvSpPr txBox="1"/>
          <p:nvPr/>
        </p:nvSpPr>
        <p:spPr>
          <a:xfrm>
            <a:off x="6040219" y="3107348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267C94-27DA-884C-875A-E6E344452CF9}"/>
              </a:ext>
            </a:extLst>
          </p:cNvPr>
          <p:cNvSpPr txBox="1"/>
          <p:nvPr/>
        </p:nvSpPr>
        <p:spPr>
          <a:xfrm>
            <a:off x="6040219" y="366441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34FC8E8-519A-6048-BE67-515EC021B94C}"/>
              </a:ext>
            </a:extLst>
          </p:cNvPr>
          <p:cNvSpPr/>
          <p:nvPr/>
        </p:nvSpPr>
        <p:spPr>
          <a:xfrm>
            <a:off x="8147118" y="3045793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4980CB-8545-674E-A5E1-7E40F719706D}"/>
              </a:ext>
            </a:extLst>
          </p:cNvPr>
          <p:cNvSpPr txBox="1"/>
          <p:nvPr/>
        </p:nvSpPr>
        <p:spPr>
          <a:xfrm>
            <a:off x="8242652" y="3107348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9EE71AA-0F99-B146-BD25-289A6758DE1D}"/>
              </a:ext>
            </a:extLst>
          </p:cNvPr>
          <p:cNvSpPr txBox="1"/>
          <p:nvPr/>
        </p:nvSpPr>
        <p:spPr>
          <a:xfrm>
            <a:off x="8242652" y="366441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984D340-72B7-1643-8DF7-A61CF9A2133D}"/>
              </a:ext>
            </a:extLst>
          </p:cNvPr>
          <p:cNvCxnSpPr>
            <a:cxnSpLocks/>
          </p:cNvCxnSpPr>
          <p:nvPr/>
        </p:nvCxnSpPr>
        <p:spPr>
          <a:xfrm flipV="1">
            <a:off x="6849669" y="3695194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BC38D149-6E26-6D47-B29B-49A5CA57E0CB}"/>
              </a:ext>
            </a:extLst>
          </p:cNvPr>
          <p:cNvSpPr/>
          <p:nvPr/>
        </p:nvSpPr>
        <p:spPr>
          <a:xfrm>
            <a:off x="10294961" y="3045793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75D538-61D2-2143-989C-EF4BF94F1215}"/>
              </a:ext>
            </a:extLst>
          </p:cNvPr>
          <p:cNvSpPr txBox="1"/>
          <p:nvPr/>
        </p:nvSpPr>
        <p:spPr>
          <a:xfrm>
            <a:off x="10390495" y="3107348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35AFDE-10FB-7242-9FB4-EC38686227FD}"/>
              </a:ext>
            </a:extLst>
          </p:cNvPr>
          <p:cNvSpPr txBox="1"/>
          <p:nvPr/>
        </p:nvSpPr>
        <p:spPr>
          <a:xfrm>
            <a:off x="10390495" y="3664415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D732402-2089-7442-89C0-10F6E3C60954}"/>
              </a:ext>
            </a:extLst>
          </p:cNvPr>
          <p:cNvCxnSpPr>
            <a:cxnSpLocks/>
          </p:cNvCxnSpPr>
          <p:nvPr/>
        </p:nvCxnSpPr>
        <p:spPr>
          <a:xfrm flipV="1">
            <a:off x="8997512" y="3695194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02CFF80-9AEC-684E-9E2E-7845392580B9}"/>
              </a:ext>
            </a:extLst>
          </p:cNvPr>
          <p:cNvSpPr txBox="1"/>
          <p:nvPr/>
        </p:nvSpPr>
        <p:spPr>
          <a:xfrm>
            <a:off x="10697445" y="5088774"/>
            <a:ext cx="664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tail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2CA04BA-C473-D041-B22A-8128F2D27E04}"/>
              </a:ext>
            </a:extLst>
          </p:cNvPr>
          <p:cNvCxnSpPr>
            <a:cxnSpLocks/>
          </p:cNvCxnSpPr>
          <p:nvPr/>
        </p:nvCxnSpPr>
        <p:spPr>
          <a:xfrm flipV="1">
            <a:off x="11029801" y="4283038"/>
            <a:ext cx="0" cy="6487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C93FE89-DBC6-6D40-B997-3CEDFF556C1F}"/>
              </a:ext>
            </a:extLst>
          </p:cNvPr>
          <p:cNvSpPr txBox="1"/>
          <p:nvPr/>
        </p:nvSpPr>
        <p:spPr>
          <a:xfrm>
            <a:off x="4174733" y="6056711"/>
            <a:ext cx="3059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does this help us?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8AF5B40E-AC67-445C-81B8-839F5258DA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6071243"/>
              </p:ext>
            </p:extLst>
          </p:nvPr>
        </p:nvGraphicFramePr>
        <p:xfrm>
          <a:off x="171233" y="1527091"/>
          <a:ext cx="3873649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3257">
                  <a:extLst>
                    <a:ext uri="{9D8B030D-6E8A-4147-A177-3AD203B41FA5}">
                      <a16:colId xmlns:a16="http://schemas.microsoft.com/office/drawing/2014/main" val="2205070949"/>
                    </a:ext>
                  </a:extLst>
                </a:gridCol>
                <a:gridCol w="1950392">
                  <a:extLst>
                    <a:ext uri="{9D8B030D-6E8A-4147-A177-3AD203B41FA5}">
                      <a16:colId xmlns:a16="http://schemas.microsoft.com/office/drawing/2014/main" val="1838024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Singly linked 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69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to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25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to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318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insert at 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092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contains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29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30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71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35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 from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50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 from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18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450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570653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123BD-13AE-574E-D2AF-FEC72F4C2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88AF7-B6CF-9C04-B860-0821CEB4E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a tail reference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3CBADA-9692-CCD8-CE4A-F8D90126FEF5}"/>
              </a:ext>
            </a:extLst>
          </p:cNvPr>
          <p:cNvSpPr txBox="1"/>
          <p:nvPr/>
        </p:nvSpPr>
        <p:spPr>
          <a:xfrm>
            <a:off x="6849669" y="1457937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[8, 4, 7]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1A1075-E864-8AEA-B30C-655DB4CDE97B}"/>
              </a:ext>
            </a:extLst>
          </p:cNvPr>
          <p:cNvSpPr txBox="1"/>
          <p:nvPr/>
        </p:nvSpPr>
        <p:spPr>
          <a:xfrm>
            <a:off x="4396784" y="3366656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4CE8CD6-025D-CC8C-94D9-0C9A621C61EE}"/>
              </a:ext>
            </a:extLst>
          </p:cNvPr>
          <p:cNvCxnSpPr>
            <a:cxnSpLocks/>
          </p:cNvCxnSpPr>
          <p:nvPr/>
        </p:nvCxnSpPr>
        <p:spPr>
          <a:xfrm flipV="1">
            <a:off x="5205196" y="3566711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CD845E96-D4EE-EAA0-667B-11BDAFE740C9}"/>
              </a:ext>
            </a:extLst>
          </p:cNvPr>
          <p:cNvSpPr/>
          <p:nvPr/>
        </p:nvSpPr>
        <p:spPr>
          <a:xfrm>
            <a:off x="5944685" y="3045793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AE5D25-FE56-D60D-9B7A-2FCC95D7BC5B}"/>
              </a:ext>
            </a:extLst>
          </p:cNvPr>
          <p:cNvSpPr txBox="1"/>
          <p:nvPr/>
        </p:nvSpPr>
        <p:spPr>
          <a:xfrm>
            <a:off x="6040219" y="3107348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D72872-F642-8C76-43D8-00C9FA9C86D4}"/>
              </a:ext>
            </a:extLst>
          </p:cNvPr>
          <p:cNvSpPr txBox="1"/>
          <p:nvPr/>
        </p:nvSpPr>
        <p:spPr>
          <a:xfrm>
            <a:off x="6040219" y="366441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CFE10B7-7702-E378-50D2-5509EE2BBBB8}"/>
              </a:ext>
            </a:extLst>
          </p:cNvPr>
          <p:cNvSpPr/>
          <p:nvPr/>
        </p:nvSpPr>
        <p:spPr>
          <a:xfrm>
            <a:off x="8147118" y="3045793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5CC4D8F-5711-5801-3F65-B33DFE65E9FF}"/>
              </a:ext>
            </a:extLst>
          </p:cNvPr>
          <p:cNvSpPr txBox="1"/>
          <p:nvPr/>
        </p:nvSpPr>
        <p:spPr>
          <a:xfrm>
            <a:off x="8242652" y="3107348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7DB4CB-E3F6-D0A5-EC3E-17BCBEBBB644}"/>
              </a:ext>
            </a:extLst>
          </p:cNvPr>
          <p:cNvSpPr txBox="1"/>
          <p:nvPr/>
        </p:nvSpPr>
        <p:spPr>
          <a:xfrm>
            <a:off x="8242652" y="366441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57E7CF1-2C16-A5D9-6820-C6FFED7AA3A8}"/>
              </a:ext>
            </a:extLst>
          </p:cNvPr>
          <p:cNvCxnSpPr>
            <a:cxnSpLocks/>
          </p:cNvCxnSpPr>
          <p:nvPr/>
        </p:nvCxnSpPr>
        <p:spPr>
          <a:xfrm flipV="1">
            <a:off x="6849669" y="3695194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D84D55E0-FF3B-9134-C612-D0090DD7049B}"/>
              </a:ext>
            </a:extLst>
          </p:cNvPr>
          <p:cNvSpPr/>
          <p:nvPr/>
        </p:nvSpPr>
        <p:spPr>
          <a:xfrm>
            <a:off x="10294961" y="3045793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51F3C16-222C-A1C3-28AC-1A32F05F604F}"/>
              </a:ext>
            </a:extLst>
          </p:cNvPr>
          <p:cNvSpPr txBox="1"/>
          <p:nvPr/>
        </p:nvSpPr>
        <p:spPr>
          <a:xfrm>
            <a:off x="10390495" y="3107348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264F06-53FC-C2CE-F401-DABBD903798D}"/>
              </a:ext>
            </a:extLst>
          </p:cNvPr>
          <p:cNvSpPr txBox="1"/>
          <p:nvPr/>
        </p:nvSpPr>
        <p:spPr>
          <a:xfrm>
            <a:off x="10390495" y="3664415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9A5E7EA-D3D2-D244-0BE4-A1C35EFC38EA}"/>
              </a:ext>
            </a:extLst>
          </p:cNvPr>
          <p:cNvCxnSpPr>
            <a:cxnSpLocks/>
          </p:cNvCxnSpPr>
          <p:nvPr/>
        </p:nvCxnSpPr>
        <p:spPr>
          <a:xfrm flipV="1">
            <a:off x="8997512" y="3695194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65D0BD9-5816-8B7F-E2E6-044CB71FF465}"/>
              </a:ext>
            </a:extLst>
          </p:cNvPr>
          <p:cNvSpPr txBox="1"/>
          <p:nvPr/>
        </p:nvSpPr>
        <p:spPr>
          <a:xfrm>
            <a:off x="10697445" y="5088774"/>
            <a:ext cx="664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tail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FACF23F-2382-2889-0C2A-A5FD696649DF}"/>
              </a:ext>
            </a:extLst>
          </p:cNvPr>
          <p:cNvCxnSpPr>
            <a:cxnSpLocks/>
          </p:cNvCxnSpPr>
          <p:nvPr/>
        </p:nvCxnSpPr>
        <p:spPr>
          <a:xfrm flipV="1">
            <a:off x="11029801" y="4283038"/>
            <a:ext cx="0" cy="6487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8CEAE707-567A-B884-4006-CEF28E644722}"/>
              </a:ext>
            </a:extLst>
          </p:cNvPr>
          <p:cNvSpPr txBox="1"/>
          <p:nvPr/>
        </p:nvSpPr>
        <p:spPr>
          <a:xfrm>
            <a:off x="5058093" y="5997075"/>
            <a:ext cx="3094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Add to the end quickly!</a:t>
            </a: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FF5EB30A-9CBC-F083-84A1-FB1E200287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597327"/>
              </p:ext>
            </p:extLst>
          </p:nvPr>
        </p:nvGraphicFramePr>
        <p:xfrm>
          <a:off x="171234" y="1527091"/>
          <a:ext cx="4130010" cy="515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3842">
                  <a:extLst>
                    <a:ext uri="{9D8B030D-6E8A-4147-A177-3AD203B41FA5}">
                      <a16:colId xmlns:a16="http://schemas.microsoft.com/office/drawing/2014/main" val="2205070949"/>
                    </a:ext>
                  </a:extLst>
                </a:gridCol>
                <a:gridCol w="1383084">
                  <a:extLst>
                    <a:ext uri="{9D8B030D-6E8A-4147-A177-3AD203B41FA5}">
                      <a16:colId xmlns:a16="http://schemas.microsoft.com/office/drawing/2014/main" val="1838024045"/>
                    </a:ext>
                  </a:extLst>
                </a:gridCol>
                <a:gridCol w="1383084">
                  <a:extLst>
                    <a:ext uri="{9D8B030D-6E8A-4147-A177-3AD203B41FA5}">
                      <a16:colId xmlns:a16="http://schemas.microsoft.com/office/drawing/2014/main" val="3575719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Singly linked 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Singly linked list (tail)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69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to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25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to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318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insert at 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092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contains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29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30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71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35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 from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50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 from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18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450362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BB1A9249-4BBC-AE49-F822-5F36D6E6984C}"/>
              </a:ext>
            </a:extLst>
          </p:cNvPr>
          <p:cNvSpPr/>
          <p:nvPr/>
        </p:nvSpPr>
        <p:spPr>
          <a:xfrm>
            <a:off x="0" y="2103168"/>
            <a:ext cx="4396784" cy="457200"/>
          </a:xfrm>
          <a:prstGeom prst="rect">
            <a:avLst/>
          </a:prstGeom>
          <a:solidFill>
            <a:srgbClr val="FFC000">
              <a:alpha val="19523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33957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67BF-5565-DF4F-A279-BCE2D699C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a tail reference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D78CD1-960E-234A-BA6C-5BB84B673145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52608-2BBA-6B47-AE33-172AAAFC18EE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5E5106-34E3-5440-983E-8BC25387E15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3298CA-71C9-B444-8685-E781EB6EA464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6D70BB-8C42-C14C-B1AB-B0FD22145D9F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480D8F0-87E5-A449-B8DE-F531D418213A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1258788" y="4021428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747A1D6-CB20-914A-8B72-073D4DB4D91E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9309AD-62B4-6A43-AE91-57C5FD369D0B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267C94-27DA-884C-875A-E6E344452CF9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C080F62-FF60-5B40-AC10-7B4F18F7CB45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C34FC8E8-519A-6048-BE67-515EC021B94C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4980CB-8545-674E-A5E1-7E40F719706D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9EE71AA-0F99-B146-BD25-289A6758DE1D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984D340-72B7-1643-8DF7-A61CF9A2133D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BC38D149-6E26-6D47-B29B-49A5CA57E0CB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75D538-61D2-2143-989C-EF4BF94F1215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35AFDE-10FB-7242-9FB4-EC38686227FD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D732402-2089-7442-89C0-10F6E3C60954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02CFF80-9AEC-684E-9E2E-7845392580B9}"/>
              </a:ext>
            </a:extLst>
          </p:cNvPr>
          <p:cNvSpPr txBox="1"/>
          <p:nvPr/>
        </p:nvSpPr>
        <p:spPr>
          <a:xfrm>
            <a:off x="9021315" y="5445785"/>
            <a:ext cx="664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tail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2CA04BA-C473-D041-B22A-8128F2D27E04}"/>
              </a:ext>
            </a:extLst>
          </p:cNvPr>
          <p:cNvCxnSpPr>
            <a:cxnSpLocks/>
          </p:cNvCxnSpPr>
          <p:nvPr/>
        </p:nvCxnSpPr>
        <p:spPr>
          <a:xfrm flipV="1">
            <a:off x="9353671" y="4640049"/>
            <a:ext cx="0" cy="6487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C93FE89-DBC6-6D40-B997-3CEDFF556C1F}"/>
              </a:ext>
            </a:extLst>
          </p:cNvPr>
          <p:cNvSpPr txBox="1"/>
          <p:nvPr/>
        </p:nvSpPr>
        <p:spPr>
          <a:xfrm>
            <a:off x="3439236" y="5676617"/>
            <a:ext cx="4004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Is removing from the end fast?</a:t>
            </a:r>
          </a:p>
        </p:txBody>
      </p:sp>
    </p:spTree>
    <p:extLst>
      <p:ext uri="{BB962C8B-B14F-4D97-AF65-F5344CB8AC3E}">
        <p14:creationId xmlns:p14="http://schemas.microsoft.com/office/powerpoint/2010/main" val="307964660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67BF-5565-DF4F-A279-BCE2D699C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a tail reference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D78CD1-960E-234A-BA6C-5BB84B673145}"/>
              </a:ext>
            </a:extLst>
          </p:cNvPr>
          <p:cNvSpPr txBox="1"/>
          <p:nvPr/>
        </p:nvSpPr>
        <p:spPr>
          <a:xfrm>
            <a:off x="838200" y="1690688"/>
            <a:ext cx="1651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[1, 8, 4, 7]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52608-2BBA-6B47-AE33-172AAAFC18EE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5E5106-34E3-5440-983E-8BC25387E15E}"/>
              </a:ext>
            </a:extLst>
          </p:cNvPr>
          <p:cNvSpPr/>
          <p:nvPr/>
        </p:nvSpPr>
        <p:spPr>
          <a:xfrm>
            <a:off x="1992573" y="3402805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3298CA-71C9-B444-8685-E781EB6EA464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6D70BB-8C42-C14C-B1AB-B0FD22145D9F}"/>
              </a:ext>
            </a:extLst>
          </p:cNvPr>
          <p:cNvSpPr txBox="1"/>
          <p:nvPr/>
        </p:nvSpPr>
        <p:spPr>
          <a:xfrm>
            <a:off x="2088107" y="4021427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480D8F0-87E5-A449-B8DE-F531D418213A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1258788" y="4021428"/>
            <a:ext cx="733785" cy="2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747A1D6-CB20-914A-8B72-073D4DB4D91E}"/>
              </a:ext>
            </a:extLst>
          </p:cNvPr>
          <p:cNvSpPr/>
          <p:nvPr/>
        </p:nvSpPr>
        <p:spPr>
          <a:xfrm>
            <a:off x="4268555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9309AD-62B4-6A43-AE91-57C5FD369D0B}"/>
              </a:ext>
            </a:extLst>
          </p:cNvPr>
          <p:cNvSpPr txBox="1"/>
          <p:nvPr/>
        </p:nvSpPr>
        <p:spPr>
          <a:xfrm>
            <a:off x="4364089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267C94-27DA-884C-875A-E6E344452CF9}"/>
              </a:ext>
            </a:extLst>
          </p:cNvPr>
          <p:cNvSpPr txBox="1"/>
          <p:nvPr/>
        </p:nvSpPr>
        <p:spPr>
          <a:xfrm>
            <a:off x="4364089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C080F62-FF60-5B40-AC10-7B4F18F7CB45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971106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C34FC8E8-519A-6048-BE67-515EC021B94C}"/>
              </a:ext>
            </a:extLst>
          </p:cNvPr>
          <p:cNvSpPr/>
          <p:nvPr/>
        </p:nvSpPr>
        <p:spPr>
          <a:xfrm>
            <a:off x="6470988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4980CB-8545-674E-A5E1-7E40F719706D}"/>
              </a:ext>
            </a:extLst>
          </p:cNvPr>
          <p:cNvSpPr txBox="1"/>
          <p:nvPr/>
        </p:nvSpPr>
        <p:spPr>
          <a:xfrm>
            <a:off x="6566522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9EE71AA-0F99-B146-BD25-289A6758DE1D}"/>
              </a:ext>
            </a:extLst>
          </p:cNvPr>
          <p:cNvSpPr txBox="1"/>
          <p:nvPr/>
        </p:nvSpPr>
        <p:spPr>
          <a:xfrm>
            <a:off x="6566522" y="402142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984D340-72B7-1643-8DF7-A61CF9A2133D}"/>
              </a:ext>
            </a:extLst>
          </p:cNvPr>
          <p:cNvCxnSpPr>
            <a:cxnSpLocks/>
          </p:cNvCxnSpPr>
          <p:nvPr/>
        </p:nvCxnSpPr>
        <p:spPr>
          <a:xfrm flipV="1">
            <a:off x="5173539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BC38D149-6E26-6D47-B29B-49A5CA57E0CB}"/>
              </a:ext>
            </a:extLst>
          </p:cNvPr>
          <p:cNvSpPr/>
          <p:nvPr/>
        </p:nvSpPr>
        <p:spPr>
          <a:xfrm>
            <a:off x="8618831" y="3402804"/>
            <a:ext cx="1446663" cy="1237245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75D538-61D2-2143-989C-EF4BF94F1215}"/>
              </a:ext>
            </a:extLst>
          </p:cNvPr>
          <p:cNvSpPr txBox="1"/>
          <p:nvPr/>
        </p:nvSpPr>
        <p:spPr>
          <a:xfrm>
            <a:off x="8714365" y="3464359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35AFDE-10FB-7242-9FB4-EC38686227FD}"/>
              </a:ext>
            </a:extLst>
          </p:cNvPr>
          <p:cNvSpPr txBox="1"/>
          <p:nvPr/>
        </p:nvSpPr>
        <p:spPr>
          <a:xfrm>
            <a:off x="8714365" y="402142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D732402-2089-7442-89C0-10F6E3C60954}"/>
              </a:ext>
            </a:extLst>
          </p:cNvPr>
          <p:cNvCxnSpPr>
            <a:cxnSpLocks/>
          </p:cNvCxnSpPr>
          <p:nvPr/>
        </p:nvCxnSpPr>
        <p:spPr>
          <a:xfrm flipV="1">
            <a:off x="7321382" y="4052205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02CFF80-9AEC-684E-9E2E-7845392580B9}"/>
              </a:ext>
            </a:extLst>
          </p:cNvPr>
          <p:cNvSpPr txBox="1"/>
          <p:nvPr/>
        </p:nvSpPr>
        <p:spPr>
          <a:xfrm>
            <a:off x="9021315" y="5445785"/>
            <a:ext cx="664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tail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2CA04BA-C473-D041-B22A-8128F2D27E04}"/>
              </a:ext>
            </a:extLst>
          </p:cNvPr>
          <p:cNvCxnSpPr>
            <a:cxnSpLocks/>
          </p:cNvCxnSpPr>
          <p:nvPr/>
        </p:nvCxnSpPr>
        <p:spPr>
          <a:xfrm flipV="1">
            <a:off x="9353671" y="4640049"/>
            <a:ext cx="0" cy="6487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6C93FE89-DBC6-6D40-B997-3CEDFF556C1F}"/>
              </a:ext>
            </a:extLst>
          </p:cNvPr>
          <p:cNvSpPr txBox="1"/>
          <p:nvPr/>
        </p:nvSpPr>
        <p:spPr>
          <a:xfrm>
            <a:off x="3439236" y="5676617"/>
            <a:ext cx="37941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No!  Need access to previous</a:t>
            </a:r>
          </a:p>
        </p:txBody>
      </p:sp>
    </p:spTree>
    <p:extLst>
      <p:ext uri="{BB962C8B-B14F-4D97-AF65-F5344CB8AC3E}">
        <p14:creationId xmlns:p14="http://schemas.microsoft.com/office/powerpoint/2010/main" val="179021293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67BF-5565-DF4F-A279-BCE2D699C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Doubly linked list visualized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D78CD1-960E-234A-BA6C-5BB84B673145}"/>
              </a:ext>
            </a:extLst>
          </p:cNvPr>
          <p:cNvSpPr txBox="1"/>
          <p:nvPr/>
        </p:nvSpPr>
        <p:spPr>
          <a:xfrm>
            <a:off x="838200" y="1690688"/>
            <a:ext cx="8371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Keep track of both the next </a:t>
            </a:r>
            <a:r>
              <a:rPr lang="en-US" sz="2800" i="1" dirty="0"/>
              <a:t>and</a:t>
            </a:r>
            <a:r>
              <a:rPr lang="en-US" sz="2800" dirty="0"/>
              <a:t> previous node in the list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52608-2BBA-6B47-AE33-172AAAFC18EE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5E5106-34E3-5440-983E-8BC25387E15E}"/>
              </a:ext>
            </a:extLst>
          </p:cNvPr>
          <p:cNvSpPr/>
          <p:nvPr/>
        </p:nvSpPr>
        <p:spPr>
          <a:xfrm>
            <a:off x="1992573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3298CA-71C9-B444-8685-E781EB6EA464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6D70BB-8C42-C14C-B1AB-B0FD22145D9F}"/>
              </a:ext>
            </a:extLst>
          </p:cNvPr>
          <p:cNvSpPr txBox="1"/>
          <p:nvPr/>
        </p:nvSpPr>
        <p:spPr>
          <a:xfrm>
            <a:off x="2088107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480D8F0-87E5-A449-B8DE-F531D418213A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1258788" y="4023730"/>
            <a:ext cx="733785" cy="41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C080F62-FF60-5B40-AC10-7B4F18F7CB45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971106" y="3857873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02CFF80-9AEC-684E-9E2E-7845392580B9}"/>
              </a:ext>
            </a:extLst>
          </p:cNvPr>
          <p:cNvSpPr txBox="1"/>
          <p:nvPr/>
        </p:nvSpPr>
        <p:spPr>
          <a:xfrm>
            <a:off x="10790716" y="4846889"/>
            <a:ext cx="664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tail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2CA04BA-C473-D041-B22A-8128F2D27E04}"/>
              </a:ext>
            </a:extLst>
          </p:cNvPr>
          <p:cNvCxnSpPr>
            <a:cxnSpLocks/>
          </p:cNvCxnSpPr>
          <p:nvPr/>
        </p:nvCxnSpPr>
        <p:spPr>
          <a:xfrm flipH="1" flipV="1">
            <a:off x="10259113" y="4401557"/>
            <a:ext cx="765703" cy="5359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B02CB7F-5F51-5249-96B9-D8DA540F74A9}"/>
              </a:ext>
            </a:extLst>
          </p:cNvPr>
          <p:cNvSpPr txBox="1"/>
          <p:nvPr/>
        </p:nvSpPr>
        <p:spPr>
          <a:xfrm>
            <a:off x="2088107" y="4178384"/>
            <a:ext cx="1442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58ABD6-6B0F-FB48-B65A-79FF7F7D6508}"/>
              </a:ext>
            </a:extLst>
          </p:cNvPr>
          <p:cNvSpPr/>
          <p:nvPr/>
        </p:nvSpPr>
        <p:spPr>
          <a:xfrm>
            <a:off x="4268555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70E8A73-965A-F74C-8E7C-493981316C45}"/>
              </a:ext>
            </a:extLst>
          </p:cNvPr>
          <p:cNvSpPr txBox="1"/>
          <p:nvPr/>
        </p:nvSpPr>
        <p:spPr>
          <a:xfrm>
            <a:off x="4364089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3BF1789-6059-4942-83E1-78959C0AB24B}"/>
              </a:ext>
            </a:extLst>
          </p:cNvPr>
          <p:cNvSpPr txBox="1"/>
          <p:nvPr/>
        </p:nvSpPr>
        <p:spPr>
          <a:xfrm>
            <a:off x="4364089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150E2B5-8F98-8B40-A407-B97AC38B6D74}"/>
              </a:ext>
            </a:extLst>
          </p:cNvPr>
          <p:cNvSpPr txBox="1"/>
          <p:nvPr/>
        </p:nvSpPr>
        <p:spPr>
          <a:xfrm>
            <a:off x="4364089" y="4178384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9A8E1AF-F932-4D45-84E3-7E81C16AF4EA}"/>
              </a:ext>
            </a:extLst>
          </p:cNvPr>
          <p:cNvCxnSpPr>
            <a:cxnSpLocks/>
          </p:cNvCxnSpPr>
          <p:nvPr/>
        </p:nvCxnSpPr>
        <p:spPr>
          <a:xfrm flipV="1">
            <a:off x="5185339" y="3865531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F2C8AA4F-D913-6740-98C2-47E895F0069E}"/>
              </a:ext>
            </a:extLst>
          </p:cNvPr>
          <p:cNvSpPr/>
          <p:nvPr/>
        </p:nvSpPr>
        <p:spPr>
          <a:xfrm>
            <a:off x="6544537" y="3395146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7213B9-FF54-434C-B944-4EEB82C75BF4}"/>
              </a:ext>
            </a:extLst>
          </p:cNvPr>
          <p:cNvSpPr txBox="1"/>
          <p:nvPr/>
        </p:nvSpPr>
        <p:spPr>
          <a:xfrm>
            <a:off x="6640071" y="3456701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9D1B3EE-08E1-9B43-9917-0220F52F75ED}"/>
              </a:ext>
            </a:extLst>
          </p:cNvPr>
          <p:cNvSpPr txBox="1"/>
          <p:nvPr/>
        </p:nvSpPr>
        <p:spPr>
          <a:xfrm>
            <a:off x="6640071" y="381943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EE973FE-4030-814E-B6EE-B6FC4F9DF44A}"/>
              </a:ext>
            </a:extLst>
          </p:cNvPr>
          <p:cNvSpPr txBox="1"/>
          <p:nvPr/>
        </p:nvSpPr>
        <p:spPr>
          <a:xfrm>
            <a:off x="6640071" y="4170725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901C9D8-C862-A342-8E95-9A10FD2948C4}"/>
              </a:ext>
            </a:extLst>
          </p:cNvPr>
          <p:cNvCxnSpPr>
            <a:cxnSpLocks/>
          </p:cNvCxnSpPr>
          <p:nvPr/>
        </p:nvCxnSpPr>
        <p:spPr>
          <a:xfrm flipV="1">
            <a:off x="7461321" y="3857872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875D55C9-DDAC-2D47-8468-AD6FFF832E38}"/>
              </a:ext>
            </a:extLst>
          </p:cNvPr>
          <p:cNvSpPr/>
          <p:nvPr/>
        </p:nvSpPr>
        <p:spPr>
          <a:xfrm>
            <a:off x="8812450" y="3360948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1053D3A-76DA-6549-8D43-3F72D4B5D89C}"/>
              </a:ext>
            </a:extLst>
          </p:cNvPr>
          <p:cNvSpPr txBox="1"/>
          <p:nvPr/>
        </p:nvSpPr>
        <p:spPr>
          <a:xfrm>
            <a:off x="8907984" y="342250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86C79FC-8F7E-C14B-8C5F-F38BC852C58B}"/>
              </a:ext>
            </a:extLst>
          </p:cNvPr>
          <p:cNvSpPr txBox="1"/>
          <p:nvPr/>
        </p:nvSpPr>
        <p:spPr>
          <a:xfrm>
            <a:off x="8907984" y="3785238"/>
            <a:ext cx="13639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D40C57D-B645-374A-959F-42B5C792E374}"/>
              </a:ext>
            </a:extLst>
          </p:cNvPr>
          <p:cNvSpPr txBox="1"/>
          <p:nvPr/>
        </p:nvSpPr>
        <p:spPr>
          <a:xfrm>
            <a:off x="8907984" y="4136527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8E46942-C0D5-5648-AA36-8DF8E56D6A30}"/>
              </a:ext>
            </a:extLst>
          </p:cNvPr>
          <p:cNvSpPr/>
          <p:nvPr/>
        </p:nvSpPr>
        <p:spPr>
          <a:xfrm>
            <a:off x="3439236" y="4445876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D17CBE82-2645-984B-9004-111B6BFC914D}"/>
              </a:ext>
            </a:extLst>
          </p:cNvPr>
          <p:cNvSpPr/>
          <p:nvPr/>
        </p:nvSpPr>
        <p:spPr>
          <a:xfrm>
            <a:off x="5742487" y="4478909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047D8E1F-C169-4B4B-9872-D1485E7249CE}"/>
              </a:ext>
            </a:extLst>
          </p:cNvPr>
          <p:cNvSpPr/>
          <p:nvPr/>
        </p:nvSpPr>
        <p:spPr>
          <a:xfrm>
            <a:off x="8010400" y="4450860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83729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67BF-5565-DF4F-A279-BCE2D699C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Doubly linked list visualized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52608-2BBA-6B47-AE33-172AAAFC18EE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5E5106-34E3-5440-983E-8BC25387E15E}"/>
              </a:ext>
            </a:extLst>
          </p:cNvPr>
          <p:cNvSpPr/>
          <p:nvPr/>
        </p:nvSpPr>
        <p:spPr>
          <a:xfrm>
            <a:off x="1992573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3298CA-71C9-B444-8685-E781EB6EA464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6D70BB-8C42-C14C-B1AB-B0FD22145D9F}"/>
              </a:ext>
            </a:extLst>
          </p:cNvPr>
          <p:cNvSpPr txBox="1"/>
          <p:nvPr/>
        </p:nvSpPr>
        <p:spPr>
          <a:xfrm>
            <a:off x="2088107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480D8F0-87E5-A449-B8DE-F531D418213A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1258788" y="4023730"/>
            <a:ext cx="733785" cy="41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C080F62-FF60-5B40-AC10-7B4F18F7CB45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971106" y="3857873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02CFF80-9AEC-684E-9E2E-7845392580B9}"/>
              </a:ext>
            </a:extLst>
          </p:cNvPr>
          <p:cNvSpPr txBox="1"/>
          <p:nvPr/>
        </p:nvSpPr>
        <p:spPr>
          <a:xfrm>
            <a:off x="10790716" y="4846889"/>
            <a:ext cx="664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tail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2CA04BA-C473-D041-B22A-8128F2D27E04}"/>
              </a:ext>
            </a:extLst>
          </p:cNvPr>
          <p:cNvCxnSpPr>
            <a:cxnSpLocks/>
          </p:cNvCxnSpPr>
          <p:nvPr/>
        </p:nvCxnSpPr>
        <p:spPr>
          <a:xfrm flipH="1" flipV="1">
            <a:off x="10259113" y="4401557"/>
            <a:ext cx="765703" cy="5359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B02CB7F-5F51-5249-96B9-D8DA540F74A9}"/>
              </a:ext>
            </a:extLst>
          </p:cNvPr>
          <p:cNvSpPr txBox="1"/>
          <p:nvPr/>
        </p:nvSpPr>
        <p:spPr>
          <a:xfrm>
            <a:off x="2088107" y="4178384"/>
            <a:ext cx="1442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58ABD6-6B0F-FB48-B65A-79FF7F7D6508}"/>
              </a:ext>
            </a:extLst>
          </p:cNvPr>
          <p:cNvSpPr/>
          <p:nvPr/>
        </p:nvSpPr>
        <p:spPr>
          <a:xfrm>
            <a:off x="4268555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70E8A73-965A-F74C-8E7C-493981316C45}"/>
              </a:ext>
            </a:extLst>
          </p:cNvPr>
          <p:cNvSpPr txBox="1"/>
          <p:nvPr/>
        </p:nvSpPr>
        <p:spPr>
          <a:xfrm>
            <a:off x="4364089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3BF1789-6059-4942-83E1-78959C0AB24B}"/>
              </a:ext>
            </a:extLst>
          </p:cNvPr>
          <p:cNvSpPr txBox="1"/>
          <p:nvPr/>
        </p:nvSpPr>
        <p:spPr>
          <a:xfrm>
            <a:off x="4364089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150E2B5-8F98-8B40-A407-B97AC38B6D74}"/>
              </a:ext>
            </a:extLst>
          </p:cNvPr>
          <p:cNvSpPr txBox="1"/>
          <p:nvPr/>
        </p:nvSpPr>
        <p:spPr>
          <a:xfrm>
            <a:off x="4364089" y="4178384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9A8E1AF-F932-4D45-84E3-7E81C16AF4EA}"/>
              </a:ext>
            </a:extLst>
          </p:cNvPr>
          <p:cNvCxnSpPr>
            <a:cxnSpLocks/>
          </p:cNvCxnSpPr>
          <p:nvPr/>
        </p:nvCxnSpPr>
        <p:spPr>
          <a:xfrm flipV="1">
            <a:off x="5185339" y="3865531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F2C8AA4F-D913-6740-98C2-47E895F0069E}"/>
              </a:ext>
            </a:extLst>
          </p:cNvPr>
          <p:cNvSpPr/>
          <p:nvPr/>
        </p:nvSpPr>
        <p:spPr>
          <a:xfrm>
            <a:off x="6544537" y="3395146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7213B9-FF54-434C-B944-4EEB82C75BF4}"/>
              </a:ext>
            </a:extLst>
          </p:cNvPr>
          <p:cNvSpPr txBox="1"/>
          <p:nvPr/>
        </p:nvSpPr>
        <p:spPr>
          <a:xfrm>
            <a:off x="6640071" y="3456701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9D1B3EE-08E1-9B43-9917-0220F52F75ED}"/>
              </a:ext>
            </a:extLst>
          </p:cNvPr>
          <p:cNvSpPr txBox="1"/>
          <p:nvPr/>
        </p:nvSpPr>
        <p:spPr>
          <a:xfrm>
            <a:off x="6640071" y="381943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EE973FE-4030-814E-B6EE-B6FC4F9DF44A}"/>
              </a:ext>
            </a:extLst>
          </p:cNvPr>
          <p:cNvSpPr txBox="1"/>
          <p:nvPr/>
        </p:nvSpPr>
        <p:spPr>
          <a:xfrm>
            <a:off x="6640071" y="4170725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901C9D8-C862-A342-8E95-9A10FD2948C4}"/>
              </a:ext>
            </a:extLst>
          </p:cNvPr>
          <p:cNvCxnSpPr>
            <a:cxnSpLocks/>
          </p:cNvCxnSpPr>
          <p:nvPr/>
        </p:nvCxnSpPr>
        <p:spPr>
          <a:xfrm flipV="1">
            <a:off x="7461321" y="3857872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875D55C9-DDAC-2D47-8468-AD6FFF832E38}"/>
              </a:ext>
            </a:extLst>
          </p:cNvPr>
          <p:cNvSpPr/>
          <p:nvPr/>
        </p:nvSpPr>
        <p:spPr>
          <a:xfrm>
            <a:off x="8812450" y="3360948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1053D3A-76DA-6549-8D43-3F72D4B5D89C}"/>
              </a:ext>
            </a:extLst>
          </p:cNvPr>
          <p:cNvSpPr txBox="1"/>
          <p:nvPr/>
        </p:nvSpPr>
        <p:spPr>
          <a:xfrm>
            <a:off x="8907984" y="342250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86C79FC-8F7E-C14B-8C5F-F38BC852C58B}"/>
              </a:ext>
            </a:extLst>
          </p:cNvPr>
          <p:cNvSpPr txBox="1"/>
          <p:nvPr/>
        </p:nvSpPr>
        <p:spPr>
          <a:xfrm>
            <a:off x="8907984" y="3785238"/>
            <a:ext cx="13639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D40C57D-B645-374A-959F-42B5C792E374}"/>
              </a:ext>
            </a:extLst>
          </p:cNvPr>
          <p:cNvSpPr txBox="1"/>
          <p:nvPr/>
        </p:nvSpPr>
        <p:spPr>
          <a:xfrm>
            <a:off x="8907984" y="4136527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8E46942-C0D5-5648-AA36-8DF8E56D6A30}"/>
              </a:ext>
            </a:extLst>
          </p:cNvPr>
          <p:cNvSpPr/>
          <p:nvPr/>
        </p:nvSpPr>
        <p:spPr>
          <a:xfrm>
            <a:off x="3439236" y="4445876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D17CBE82-2645-984B-9004-111B6BFC914D}"/>
              </a:ext>
            </a:extLst>
          </p:cNvPr>
          <p:cNvSpPr/>
          <p:nvPr/>
        </p:nvSpPr>
        <p:spPr>
          <a:xfrm>
            <a:off x="5742487" y="4478909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047D8E1F-C169-4B4B-9872-D1485E7249CE}"/>
              </a:ext>
            </a:extLst>
          </p:cNvPr>
          <p:cNvSpPr/>
          <p:nvPr/>
        </p:nvSpPr>
        <p:spPr>
          <a:xfrm>
            <a:off x="8010400" y="4450860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4CF4F85-EECA-7340-945D-9EE37AAAA26F}"/>
              </a:ext>
            </a:extLst>
          </p:cNvPr>
          <p:cNvSpPr txBox="1"/>
          <p:nvPr/>
        </p:nvSpPr>
        <p:spPr>
          <a:xfrm>
            <a:off x="3439236" y="5676617"/>
            <a:ext cx="4004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Is removing from the end fast?</a:t>
            </a:r>
          </a:p>
        </p:txBody>
      </p:sp>
    </p:spTree>
    <p:extLst>
      <p:ext uri="{BB962C8B-B14F-4D97-AF65-F5344CB8AC3E}">
        <p14:creationId xmlns:p14="http://schemas.microsoft.com/office/powerpoint/2010/main" val="311598943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67BF-5565-DF4F-A279-BCE2D699C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Doubly linked list visualized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52608-2BBA-6B47-AE33-172AAAFC18EE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5E5106-34E3-5440-983E-8BC25387E15E}"/>
              </a:ext>
            </a:extLst>
          </p:cNvPr>
          <p:cNvSpPr/>
          <p:nvPr/>
        </p:nvSpPr>
        <p:spPr>
          <a:xfrm>
            <a:off x="1992573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3298CA-71C9-B444-8685-E781EB6EA464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6D70BB-8C42-C14C-B1AB-B0FD22145D9F}"/>
              </a:ext>
            </a:extLst>
          </p:cNvPr>
          <p:cNvSpPr txBox="1"/>
          <p:nvPr/>
        </p:nvSpPr>
        <p:spPr>
          <a:xfrm>
            <a:off x="2088107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480D8F0-87E5-A449-B8DE-F531D418213A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1258788" y="4023730"/>
            <a:ext cx="733785" cy="41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C080F62-FF60-5B40-AC10-7B4F18F7CB45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971106" y="3857873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02CFF80-9AEC-684E-9E2E-7845392580B9}"/>
              </a:ext>
            </a:extLst>
          </p:cNvPr>
          <p:cNvSpPr txBox="1"/>
          <p:nvPr/>
        </p:nvSpPr>
        <p:spPr>
          <a:xfrm>
            <a:off x="10790716" y="4846889"/>
            <a:ext cx="664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tail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2CA04BA-C473-D041-B22A-8128F2D27E04}"/>
              </a:ext>
            </a:extLst>
          </p:cNvPr>
          <p:cNvCxnSpPr>
            <a:cxnSpLocks/>
          </p:cNvCxnSpPr>
          <p:nvPr/>
        </p:nvCxnSpPr>
        <p:spPr>
          <a:xfrm flipH="1" flipV="1">
            <a:off x="10259113" y="4401557"/>
            <a:ext cx="765703" cy="5359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B02CB7F-5F51-5249-96B9-D8DA540F74A9}"/>
              </a:ext>
            </a:extLst>
          </p:cNvPr>
          <p:cNvSpPr txBox="1"/>
          <p:nvPr/>
        </p:nvSpPr>
        <p:spPr>
          <a:xfrm>
            <a:off x="2088107" y="4178384"/>
            <a:ext cx="1442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58ABD6-6B0F-FB48-B65A-79FF7F7D6508}"/>
              </a:ext>
            </a:extLst>
          </p:cNvPr>
          <p:cNvSpPr/>
          <p:nvPr/>
        </p:nvSpPr>
        <p:spPr>
          <a:xfrm>
            <a:off x="4268555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70E8A73-965A-F74C-8E7C-493981316C45}"/>
              </a:ext>
            </a:extLst>
          </p:cNvPr>
          <p:cNvSpPr txBox="1"/>
          <p:nvPr/>
        </p:nvSpPr>
        <p:spPr>
          <a:xfrm>
            <a:off x="4364089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3BF1789-6059-4942-83E1-78959C0AB24B}"/>
              </a:ext>
            </a:extLst>
          </p:cNvPr>
          <p:cNvSpPr txBox="1"/>
          <p:nvPr/>
        </p:nvSpPr>
        <p:spPr>
          <a:xfrm>
            <a:off x="4364089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150E2B5-8F98-8B40-A407-B97AC38B6D74}"/>
              </a:ext>
            </a:extLst>
          </p:cNvPr>
          <p:cNvSpPr txBox="1"/>
          <p:nvPr/>
        </p:nvSpPr>
        <p:spPr>
          <a:xfrm>
            <a:off x="4364089" y="4178384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9A8E1AF-F932-4D45-84E3-7E81C16AF4EA}"/>
              </a:ext>
            </a:extLst>
          </p:cNvPr>
          <p:cNvCxnSpPr>
            <a:cxnSpLocks/>
          </p:cNvCxnSpPr>
          <p:nvPr/>
        </p:nvCxnSpPr>
        <p:spPr>
          <a:xfrm flipV="1">
            <a:off x="5185339" y="3865531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F2C8AA4F-D913-6740-98C2-47E895F0069E}"/>
              </a:ext>
            </a:extLst>
          </p:cNvPr>
          <p:cNvSpPr/>
          <p:nvPr/>
        </p:nvSpPr>
        <p:spPr>
          <a:xfrm>
            <a:off x="6544537" y="3395146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7213B9-FF54-434C-B944-4EEB82C75BF4}"/>
              </a:ext>
            </a:extLst>
          </p:cNvPr>
          <p:cNvSpPr txBox="1"/>
          <p:nvPr/>
        </p:nvSpPr>
        <p:spPr>
          <a:xfrm>
            <a:off x="6640071" y="3456701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9D1B3EE-08E1-9B43-9917-0220F52F75ED}"/>
              </a:ext>
            </a:extLst>
          </p:cNvPr>
          <p:cNvSpPr txBox="1"/>
          <p:nvPr/>
        </p:nvSpPr>
        <p:spPr>
          <a:xfrm>
            <a:off x="6640071" y="381943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EE973FE-4030-814E-B6EE-B6FC4F9DF44A}"/>
              </a:ext>
            </a:extLst>
          </p:cNvPr>
          <p:cNvSpPr txBox="1"/>
          <p:nvPr/>
        </p:nvSpPr>
        <p:spPr>
          <a:xfrm>
            <a:off x="6640071" y="4170725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901C9D8-C862-A342-8E95-9A10FD2948C4}"/>
              </a:ext>
            </a:extLst>
          </p:cNvPr>
          <p:cNvCxnSpPr>
            <a:cxnSpLocks/>
          </p:cNvCxnSpPr>
          <p:nvPr/>
        </p:nvCxnSpPr>
        <p:spPr>
          <a:xfrm flipV="1">
            <a:off x="7461321" y="3857872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875D55C9-DDAC-2D47-8468-AD6FFF832E38}"/>
              </a:ext>
            </a:extLst>
          </p:cNvPr>
          <p:cNvSpPr/>
          <p:nvPr/>
        </p:nvSpPr>
        <p:spPr>
          <a:xfrm>
            <a:off x="8812450" y="3360948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1053D3A-76DA-6549-8D43-3F72D4B5D89C}"/>
              </a:ext>
            </a:extLst>
          </p:cNvPr>
          <p:cNvSpPr txBox="1"/>
          <p:nvPr/>
        </p:nvSpPr>
        <p:spPr>
          <a:xfrm>
            <a:off x="8907984" y="342250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86C79FC-8F7E-C14B-8C5F-F38BC852C58B}"/>
              </a:ext>
            </a:extLst>
          </p:cNvPr>
          <p:cNvSpPr txBox="1"/>
          <p:nvPr/>
        </p:nvSpPr>
        <p:spPr>
          <a:xfrm>
            <a:off x="8907984" y="3785238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D40C57D-B645-374A-959F-42B5C792E374}"/>
              </a:ext>
            </a:extLst>
          </p:cNvPr>
          <p:cNvSpPr txBox="1"/>
          <p:nvPr/>
        </p:nvSpPr>
        <p:spPr>
          <a:xfrm>
            <a:off x="8907984" y="4136527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8E46942-C0D5-5648-AA36-8DF8E56D6A30}"/>
              </a:ext>
            </a:extLst>
          </p:cNvPr>
          <p:cNvSpPr/>
          <p:nvPr/>
        </p:nvSpPr>
        <p:spPr>
          <a:xfrm>
            <a:off x="3439236" y="4445876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D17CBE82-2645-984B-9004-111B6BFC914D}"/>
              </a:ext>
            </a:extLst>
          </p:cNvPr>
          <p:cNvSpPr/>
          <p:nvPr/>
        </p:nvSpPr>
        <p:spPr>
          <a:xfrm>
            <a:off x="5742487" y="4478909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047D8E1F-C169-4B4B-9872-D1485E7249CE}"/>
              </a:ext>
            </a:extLst>
          </p:cNvPr>
          <p:cNvSpPr/>
          <p:nvPr/>
        </p:nvSpPr>
        <p:spPr>
          <a:xfrm>
            <a:off x="8010400" y="4450860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A39A03-889F-BC4E-B472-327001511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873" y="5640550"/>
            <a:ext cx="27813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90238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67BF-5565-DF4F-A279-BCE2D699C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Doubly linked list visualized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52608-2BBA-6B47-AE33-172AAAFC18EE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5E5106-34E3-5440-983E-8BC25387E15E}"/>
              </a:ext>
            </a:extLst>
          </p:cNvPr>
          <p:cNvSpPr/>
          <p:nvPr/>
        </p:nvSpPr>
        <p:spPr>
          <a:xfrm>
            <a:off x="1992573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3298CA-71C9-B444-8685-E781EB6EA464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6D70BB-8C42-C14C-B1AB-B0FD22145D9F}"/>
              </a:ext>
            </a:extLst>
          </p:cNvPr>
          <p:cNvSpPr txBox="1"/>
          <p:nvPr/>
        </p:nvSpPr>
        <p:spPr>
          <a:xfrm>
            <a:off x="2088107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480D8F0-87E5-A449-B8DE-F531D418213A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1258788" y="4023730"/>
            <a:ext cx="733785" cy="41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C080F62-FF60-5B40-AC10-7B4F18F7CB45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971106" y="3857873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02CFF80-9AEC-684E-9E2E-7845392580B9}"/>
              </a:ext>
            </a:extLst>
          </p:cNvPr>
          <p:cNvSpPr txBox="1"/>
          <p:nvPr/>
        </p:nvSpPr>
        <p:spPr>
          <a:xfrm>
            <a:off x="8150366" y="5335897"/>
            <a:ext cx="664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tail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2CA04BA-C473-D041-B22A-8128F2D27E04}"/>
              </a:ext>
            </a:extLst>
          </p:cNvPr>
          <p:cNvCxnSpPr>
            <a:cxnSpLocks/>
          </p:cNvCxnSpPr>
          <p:nvPr/>
        </p:nvCxnSpPr>
        <p:spPr>
          <a:xfrm flipH="1" flipV="1">
            <a:off x="7757101" y="4728369"/>
            <a:ext cx="525051" cy="60752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B02CB7F-5F51-5249-96B9-D8DA540F74A9}"/>
              </a:ext>
            </a:extLst>
          </p:cNvPr>
          <p:cNvSpPr txBox="1"/>
          <p:nvPr/>
        </p:nvSpPr>
        <p:spPr>
          <a:xfrm>
            <a:off x="2088107" y="4178384"/>
            <a:ext cx="1442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58ABD6-6B0F-FB48-B65A-79FF7F7D6508}"/>
              </a:ext>
            </a:extLst>
          </p:cNvPr>
          <p:cNvSpPr/>
          <p:nvPr/>
        </p:nvSpPr>
        <p:spPr>
          <a:xfrm>
            <a:off x="4268555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70E8A73-965A-F74C-8E7C-493981316C45}"/>
              </a:ext>
            </a:extLst>
          </p:cNvPr>
          <p:cNvSpPr txBox="1"/>
          <p:nvPr/>
        </p:nvSpPr>
        <p:spPr>
          <a:xfrm>
            <a:off x="4364089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3BF1789-6059-4942-83E1-78959C0AB24B}"/>
              </a:ext>
            </a:extLst>
          </p:cNvPr>
          <p:cNvSpPr txBox="1"/>
          <p:nvPr/>
        </p:nvSpPr>
        <p:spPr>
          <a:xfrm>
            <a:off x="4364089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150E2B5-8F98-8B40-A407-B97AC38B6D74}"/>
              </a:ext>
            </a:extLst>
          </p:cNvPr>
          <p:cNvSpPr txBox="1"/>
          <p:nvPr/>
        </p:nvSpPr>
        <p:spPr>
          <a:xfrm>
            <a:off x="4364089" y="4178384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9A8E1AF-F932-4D45-84E3-7E81C16AF4EA}"/>
              </a:ext>
            </a:extLst>
          </p:cNvPr>
          <p:cNvCxnSpPr>
            <a:cxnSpLocks/>
          </p:cNvCxnSpPr>
          <p:nvPr/>
        </p:nvCxnSpPr>
        <p:spPr>
          <a:xfrm flipV="1">
            <a:off x="5185339" y="3865531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F2C8AA4F-D913-6740-98C2-47E895F0069E}"/>
              </a:ext>
            </a:extLst>
          </p:cNvPr>
          <p:cNvSpPr/>
          <p:nvPr/>
        </p:nvSpPr>
        <p:spPr>
          <a:xfrm>
            <a:off x="6544537" y="3395146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7213B9-FF54-434C-B944-4EEB82C75BF4}"/>
              </a:ext>
            </a:extLst>
          </p:cNvPr>
          <p:cNvSpPr txBox="1"/>
          <p:nvPr/>
        </p:nvSpPr>
        <p:spPr>
          <a:xfrm>
            <a:off x="6640071" y="3456701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9D1B3EE-08E1-9B43-9917-0220F52F75ED}"/>
              </a:ext>
            </a:extLst>
          </p:cNvPr>
          <p:cNvSpPr txBox="1"/>
          <p:nvPr/>
        </p:nvSpPr>
        <p:spPr>
          <a:xfrm>
            <a:off x="6640071" y="381943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EE973FE-4030-814E-B6EE-B6FC4F9DF44A}"/>
              </a:ext>
            </a:extLst>
          </p:cNvPr>
          <p:cNvSpPr txBox="1"/>
          <p:nvPr/>
        </p:nvSpPr>
        <p:spPr>
          <a:xfrm>
            <a:off x="6640071" y="4170725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901C9D8-C862-A342-8E95-9A10FD2948C4}"/>
              </a:ext>
            </a:extLst>
          </p:cNvPr>
          <p:cNvCxnSpPr>
            <a:cxnSpLocks/>
          </p:cNvCxnSpPr>
          <p:nvPr/>
        </p:nvCxnSpPr>
        <p:spPr>
          <a:xfrm flipV="1">
            <a:off x="7461321" y="3857872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875D55C9-DDAC-2D47-8468-AD6FFF832E38}"/>
              </a:ext>
            </a:extLst>
          </p:cNvPr>
          <p:cNvSpPr/>
          <p:nvPr/>
        </p:nvSpPr>
        <p:spPr>
          <a:xfrm>
            <a:off x="8812450" y="3360948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1053D3A-76DA-6549-8D43-3F72D4B5D89C}"/>
              </a:ext>
            </a:extLst>
          </p:cNvPr>
          <p:cNvSpPr txBox="1"/>
          <p:nvPr/>
        </p:nvSpPr>
        <p:spPr>
          <a:xfrm>
            <a:off x="8907984" y="342250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86C79FC-8F7E-C14B-8C5F-F38BC852C58B}"/>
              </a:ext>
            </a:extLst>
          </p:cNvPr>
          <p:cNvSpPr txBox="1"/>
          <p:nvPr/>
        </p:nvSpPr>
        <p:spPr>
          <a:xfrm>
            <a:off x="8907984" y="3785238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D40C57D-B645-374A-959F-42B5C792E374}"/>
              </a:ext>
            </a:extLst>
          </p:cNvPr>
          <p:cNvSpPr txBox="1"/>
          <p:nvPr/>
        </p:nvSpPr>
        <p:spPr>
          <a:xfrm>
            <a:off x="8907984" y="4136527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8E46942-C0D5-5648-AA36-8DF8E56D6A30}"/>
              </a:ext>
            </a:extLst>
          </p:cNvPr>
          <p:cNvSpPr/>
          <p:nvPr/>
        </p:nvSpPr>
        <p:spPr>
          <a:xfrm>
            <a:off x="3439236" y="4445876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D17CBE82-2645-984B-9004-111B6BFC914D}"/>
              </a:ext>
            </a:extLst>
          </p:cNvPr>
          <p:cNvSpPr/>
          <p:nvPr/>
        </p:nvSpPr>
        <p:spPr>
          <a:xfrm>
            <a:off x="5742487" y="4478909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047D8E1F-C169-4B4B-9872-D1485E7249CE}"/>
              </a:ext>
            </a:extLst>
          </p:cNvPr>
          <p:cNvSpPr/>
          <p:nvPr/>
        </p:nvSpPr>
        <p:spPr>
          <a:xfrm>
            <a:off x="8010400" y="4450860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A39A03-889F-BC4E-B472-327001511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873" y="5640550"/>
            <a:ext cx="2781300" cy="72390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90BA2EA-397F-D644-8F7E-C75B31BE412D}"/>
              </a:ext>
            </a:extLst>
          </p:cNvPr>
          <p:cNvSpPr/>
          <p:nvPr/>
        </p:nvSpPr>
        <p:spPr>
          <a:xfrm>
            <a:off x="3530425" y="5673583"/>
            <a:ext cx="2639343" cy="317314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20244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67BF-5565-DF4F-A279-BCE2D699C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Doubly linked list visualized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52608-2BBA-6B47-AE33-172AAAFC18EE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5E5106-34E3-5440-983E-8BC25387E15E}"/>
              </a:ext>
            </a:extLst>
          </p:cNvPr>
          <p:cNvSpPr/>
          <p:nvPr/>
        </p:nvSpPr>
        <p:spPr>
          <a:xfrm>
            <a:off x="1992573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3298CA-71C9-B444-8685-E781EB6EA464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6D70BB-8C42-C14C-B1AB-B0FD22145D9F}"/>
              </a:ext>
            </a:extLst>
          </p:cNvPr>
          <p:cNvSpPr txBox="1"/>
          <p:nvPr/>
        </p:nvSpPr>
        <p:spPr>
          <a:xfrm>
            <a:off x="2088107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480D8F0-87E5-A449-B8DE-F531D418213A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1258788" y="4023730"/>
            <a:ext cx="733785" cy="41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C080F62-FF60-5B40-AC10-7B4F18F7CB45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971106" y="3857873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02CFF80-9AEC-684E-9E2E-7845392580B9}"/>
              </a:ext>
            </a:extLst>
          </p:cNvPr>
          <p:cNvSpPr txBox="1"/>
          <p:nvPr/>
        </p:nvSpPr>
        <p:spPr>
          <a:xfrm>
            <a:off x="8150366" y="5335897"/>
            <a:ext cx="664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tail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2CA04BA-C473-D041-B22A-8128F2D27E04}"/>
              </a:ext>
            </a:extLst>
          </p:cNvPr>
          <p:cNvCxnSpPr>
            <a:cxnSpLocks/>
          </p:cNvCxnSpPr>
          <p:nvPr/>
        </p:nvCxnSpPr>
        <p:spPr>
          <a:xfrm flipH="1" flipV="1">
            <a:off x="7757101" y="4728369"/>
            <a:ext cx="525051" cy="60752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B02CB7F-5F51-5249-96B9-D8DA540F74A9}"/>
              </a:ext>
            </a:extLst>
          </p:cNvPr>
          <p:cNvSpPr txBox="1"/>
          <p:nvPr/>
        </p:nvSpPr>
        <p:spPr>
          <a:xfrm>
            <a:off x="2088107" y="4178384"/>
            <a:ext cx="1442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58ABD6-6B0F-FB48-B65A-79FF7F7D6508}"/>
              </a:ext>
            </a:extLst>
          </p:cNvPr>
          <p:cNvSpPr/>
          <p:nvPr/>
        </p:nvSpPr>
        <p:spPr>
          <a:xfrm>
            <a:off x="4268555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70E8A73-965A-F74C-8E7C-493981316C45}"/>
              </a:ext>
            </a:extLst>
          </p:cNvPr>
          <p:cNvSpPr txBox="1"/>
          <p:nvPr/>
        </p:nvSpPr>
        <p:spPr>
          <a:xfrm>
            <a:off x="4364089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3BF1789-6059-4942-83E1-78959C0AB24B}"/>
              </a:ext>
            </a:extLst>
          </p:cNvPr>
          <p:cNvSpPr txBox="1"/>
          <p:nvPr/>
        </p:nvSpPr>
        <p:spPr>
          <a:xfrm>
            <a:off x="4364089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150E2B5-8F98-8B40-A407-B97AC38B6D74}"/>
              </a:ext>
            </a:extLst>
          </p:cNvPr>
          <p:cNvSpPr txBox="1"/>
          <p:nvPr/>
        </p:nvSpPr>
        <p:spPr>
          <a:xfrm>
            <a:off x="4364089" y="4178384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9A8E1AF-F932-4D45-84E3-7E81C16AF4EA}"/>
              </a:ext>
            </a:extLst>
          </p:cNvPr>
          <p:cNvCxnSpPr>
            <a:cxnSpLocks/>
          </p:cNvCxnSpPr>
          <p:nvPr/>
        </p:nvCxnSpPr>
        <p:spPr>
          <a:xfrm flipV="1">
            <a:off x="5185339" y="3865531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F2C8AA4F-D913-6740-98C2-47E895F0069E}"/>
              </a:ext>
            </a:extLst>
          </p:cNvPr>
          <p:cNvSpPr/>
          <p:nvPr/>
        </p:nvSpPr>
        <p:spPr>
          <a:xfrm>
            <a:off x="6544537" y="3395146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7213B9-FF54-434C-B944-4EEB82C75BF4}"/>
              </a:ext>
            </a:extLst>
          </p:cNvPr>
          <p:cNvSpPr txBox="1"/>
          <p:nvPr/>
        </p:nvSpPr>
        <p:spPr>
          <a:xfrm>
            <a:off x="6640071" y="3456701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9D1B3EE-08E1-9B43-9917-0220F52F75ED}"/>
              </a:ext>
            </a:extLst>
          </p:cNvPr>
          <p:cNvSpPr txBox="1"/>
          <p:nvPr/>
        </p:nvSpPr>
        <p:spPr>
          <a:xfrm>
            <a:off x="6640071" y="3819436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EE973FE-4030-814E-B6EE-B6FC4F9DF44A}"/>
              </a:ext>
            </a:extLst>
          </p:cNvPr>
          <p:cNvSpPr txBox="1"/>
          <p:nvPr/>
        </p:nvSpPr>
        <p:spPr>
          <a:xfrm>
            <a:off x="6640071" y="4170725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875D55C9-DDAC-2D47-8468-AD6FFF832E38}"/>
              </a:ext>
            </a:extLst>
          </p:cNvPr>
          <p:cNvSpPr/>
          <p:nvPr/>
        </p:nvSpPr>
        <p:spPr>
          <a:xfrm>
            <a:off x="8812450" y="3360948"/>
            <a:ext cx="1446663" cy="1325563"/>
          </a:xfrm>
          <a:prstGeom prst="rect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1053D3A-76DA-6549-8D43-3F72D4B5D89C}"/>
              </a:ext>
            </a:extLst>
          </p:cNvPr>
          <p:cNvSpPr txBox="1"/>
          <p:nvPr/>
        </p:nvSpPr>
        <p:spPr>
          <a:xfrm>
            <a:off x="8907984" y="342250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data: 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86C79FC-8F7E-C14B-8C5F-F38BC852C58B}"/>
              </a:ext>
            </a:extLst>
          </p:cNvPr>
          <p:cNvSpPr txBox="1"/>
          <p:nvPr/>
        </p:nvSpPr>
        <p:spPr>
          <a:xfrm>
            <a:off x="8907984" y="3785238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next: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sz="2400" b="1" dirty="0">
                <a:solidFill>
                  <a:schemeClr val="bg1">
                    <a:lumMod val="85000"/>
                  </a:schemeClr>
                </a:solidFill>
              </a:rPr>
              <a:t>null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D40C57D-B645-374A-959F-42B5C792E374}"/>
              </a:ext>
            </a:extLst>
          </p:cNvPr>
          <p:cNvSpPr txBox="1"/>
          <p:nvPr/>
        </p:nvSpPr>
        <p:spPr>
          <a:xfrm>
            <a:off x="8907984" y="4136527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bg1">
                    <a:lumMod val="75000"/>
                  </a:schemeClr>
                </a:solidFill>
              </a:rPr>
              <a:t>prev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: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8E46942-C0D5-5648-AA36-8DF8E56D6A30}"/>
              </a:ext>
            </a:extLst>
          </p:cNvPr>
          <p:cNvSpPr/>
          <p:nvPr/>
        </p:nvSpPr>
        <p:spPr>
          <a:xfrm>
            <a:off x="3439236" y="4445876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D17CBE82-2645-984B-9004-111B6BFC914D}"/>
              </a:ext>
            </a:extLst>
          </p:cNvPr>
          <p:cNvSpPr/>
          <p:nvPr/>
        </p:nvSpPr>
        <p:spPr>
          <a:xfrm>
            <a:off x="5742487" y="4478909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047D8E1F-C169-4B4B-9872-D1485E7249CE}"/>
              </a:ext>
            </a:extLst>
          </p:cNvPr>
          <p:cNvSpPr/>
          <p:nvPr/>
        </p:nvSpPr>
        <p:spPr>
          <a:xfrm>
            <a:off x="8010400" y="4450860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solidFill>
              <a:schemeClr val="bg1">
                <a:lumMod val="75000"/>
              </a:schemeClr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A39A03-889F-BC4E-B472-327001511A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873" y="5640550"/>
            <a:ext cx="2781300" cy="72390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90BA2EA-397F-D644-8F7E-C75B31BE412D}"/>
              </a:ext>
            </a:extLst>
          </p:cNvPr>
          <p:cNvSpPr/>
          <p:nvPr/>
        </p:nvSpPr>
        <p:spPr>
          <a:xfrm>
            <a:off x="3530425" y="5972641"/>
            <a:ext cx="2639343" cy="325991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57112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67BF-5565-DF4F-A279-BCE2D699C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Doubly linked list visualized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52608-2BBA-6B47-AE33-172AAAFC18EE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5E5106-34E3-5440-983E-8BC25387E15E}"/>
              </a:ext>
            </a:extLst>
          </p:cNvPr>
          <p:cNvSpPr/>
          <p:nvPr/>
        </p:nvSpPr>
        <p:spPr>
          <a:xfrm>
            <a:off x="1992573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3298CA-71C9-B444-8685-E781EB6EA464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6D70BB-8C42-C14C-B1AB-B0FD22145D9F}"/>
              </a:ext>
            </a:extLst>
          </p:cNvPr>
          <p:cNvSpPr txBox="1"/>
          <p:nvPr/>
        </p:nvSpPr>
        <p:spPr>
          <a:xfrm>
            <a:off x="2088107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480D8F0-87E5-A449-B8DE-F531D418213A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1258788" y="4023730"/>
            <a:ext cx="733785" cy="41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C080F62-FF60-5B40-AC10-7B4F18F7CB45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971106" y="3857873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02CFF80-9AEC-684E-9E2E-7845392580B9}"/>
              </a:ext>
            </a:extLst>
          </p:cNvPr>
          <p:cNvSpPr txBox="1"/>
          <p:nvPr/>
        </p:nvSpPr>
        <p:spPr>
          <a:xfrm>
            <a:off x="10790716" y="4846889"/>
            <a:ext cx="664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tail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2CA04BA-C473-D041-B22A-8128F2D27E04}"/>
              </a:ext>
            </a:extLst>
          </p:cNvPr>
          <p:cNvCxnSpPr>
            <a:cxnSpLocks/>
          </p:cNvCxnSpPr>
          <p:nvPr/>
        </p:nvCxnSpPr>
        <p:spPr>
          <a:xfrm flipH="1" flipV="1">
            <a:off x="10259113" y="4401557"/>
            <a:ext cx="765703" cy="5359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B02CB7F-5F51-5249-96B9-D8DA540F74A9}"/>
              </a:ext>
            </a:extLst>
          </p:cNvPr>
          <p:cNvSpPr txBox="1"/>
          <p:nvPr/>
        </p:nvSpPr>
        <p:spPr>
          <a:xfrm>
            <a:off x="2088107" y="4178384"/>
            <a:ext cx="1442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58ABD6-6B0F-FB48-B65A-79FF7F7D6508}"/>
              </a:ext>
            </a:extLst>
          </p:cNvPr>
          <p:cNvSpPr/>
          <p:nvPr/>
        </p:nvSpPr>
        <p:spPr>
          <a:xfrm>
            <a:off x="4268555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70E8A73-965A-F74C-8E7C-493981316C45}"/>
              </a:ext>
            </a:extLst>
          </p:cNvPr>
          <p:cNvSpPr txBox="1"/>
          <p:nvPr/>
        </p:nvSpPr>
        <p:spPr>
          <a:xfrm>
            <a:off x="4364089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3BF1789-6059-4942-83E1-78959C0AB24B}"/>
              </a:ext>
            </a:extLst>
          </p:cNvPr>
          <p:cNvSpPr txBox="1"/>
          <p:nvPr/>
        </p:nvSpPr>
        <p:spPr>
          <a:xfrm>
            <a:off x="4364089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150E2B5-8F98-8B40-A407-B97AC38B6D74}"/>
              </a:ext>
            </a:extLst>
          </p:cNvPr>
          <p:cNvSpPr txBox="1"/>
          <p:nvPr/>
        </p:nvSpPr>
        <p:spPr>
          <a:xfrm>
            <a:off x="4364089" y="4178384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9A8E1AF-F932-4D45-84E3-7E81C16AF4EA}"/>
              </a:ext>
            </a:extLst>
          </p:cNvPr>
          <p:cNvCxnSpPr>
            <a:cxnSpLocks/>
          </p:cNvCxnSpPr>
          <p:nvPr/>
        </p:nvCxnSpPr>
        <p:spPr>
          <a:xfrm flipV="1">
            <a:off x="5185339" y="3865531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F2C8AA4F-D913-6740-98C2-47E895F0069E}"/>
              </a:ext>
            </a:extLst>
          </p:cNvPr>
          <p:cNvSpPr/>
          <p:nvPr/>
        </p:nvSpPr>
        <p:spPr>
          <a:xfrm>
            <a:off x="6544537" y="3395146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7213B9-FF54-434C-B944-4EEB82C75BF4}"/>
              </a:ext>
            </a:extLst>
          </p:cNvPr>
          <p:cNvSpPr txBox="1"/>
          <p:nvPr/>
        </p:nvSpPr>
        <p:spPr>
          <a:xfrm>
            <a:off x="6640071" y="3456701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9D1B3EE-08E1-9B43-9917-0220F52F75ED}"/>
              </a:ext>
            </a:extLst>
          </p:cNvPr>
          <p:cNvSpPr txBox="1"/>
          <p:nvPr/>
        </p:nvSpPr>
        <p:spPr>
          <a:xfrm>
            <a:off x="6640071" y="381943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EE973FE-4030-814E-B6EE-B6FC4F9DF44A}"/>
              </a:ext>
            </a:extLst>
          </p:cNvPr>
          <p:cNvSpPr txBox="1"/>
          <p:nvPr/>
        </p:nvSpPr>
        <p:spPr>
          <a:xfrm>
            <a:off x="6640071" y="4170725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901C9D8-C862-A342-8E95-9A10FD2948C4}"/>
              </a:ext>
            </a:extLst>
          </p:cNvPr>
          <p:cNvCxnSpPr>
            <a:cxnSpLocks/>
          </p:cNvCxnSpPr>
          <p:nvPr/>
        </p:nvCxnSpPr>
        <p:spPr>
          <a:xfrm flipV="1">
            <a:off x="7461321" y="3857872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875D55C9-DDAC-2D47-8468-AD6FFF832E38}"/>
              </a:ext>
            </a:extLst>
          </p:cNvPr>
          <p:cNvSpPr/>
          <p:nvPr/>
        </p:nvSpPr>
        <p:spPr>
          <a:xfrm>
            <a:off x="8812450" y="3360948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1053D3A-76DA-6549-8D43-3F72D4B5D89C}"/>
              </a:ext>
            </a:extLst>
          </p:cNvPr>
          <p:cNvSpPr txBox="1"/>
          <p:nvPr/>
        </p:nvSpPr>
        <p:spPr>
          <a:xfrm>
            <a:off x="8907984" y="342250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86C79FC-8F7E-C14B-8C5F-F38BC852C58B}"/>
              </a:ext>
            </a:extLst>
          </p:cNvPr>
          <p:cNvSpPr txBox="1"/>
          <p:nvPr/>
        </p:nvSpPr>
        <p:spPr>
          <a:xfrm>
            <a:off x="8907984" y="3785238"/>
            <a:ext cx="1432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D40C57D-B645-374A-959F-42B5C792E374}"/>
              </a:ext>
            </a:extLst>
          </p:cNvPr>
          <p:cNvSpPr txBox="1"/>
          <p:nvPr/>
        </p:nvSpPr>
        <p:spPr>
          <a:xfrm>
            <a:off x="8907984" y="4136527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8E46942-C0D5-5648-AA36-8DF8E56D6A30}"/>
              </a:ext>
            </a:extLst>
          </p:cNvPr>
          <p:cNvSpPr/>
          <p:nvPr/>
        </p:nvSpPr>
        <p:spPr>
          <a:xfrm>
            <a:off x="3439236" y="4445876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D17CBE82-2645-984B-9004-111B6BFC914D}"/>
              </a:ext>
            </a:extLst>
          </p:cNvPr>
          <p:cNvSpPr/>
          <p:nvPr/>
        </p:nvSpPr>
        <p:spPr>
          <a:xfrm>
            <a:off x="5742487" y="4478909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047D8E1F-C169-4B4B-9872-D1485E7249CE}"/>
              </a:ext>
            </a:extLst>
          </p:cNvPr>
          <p:cNvSpPr/>
          <p:nvPr/>
        </p:nvSpPr>
        <p:spPr>
          <a:xfrm>
            <a:off x="8010400" y="4450860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4CF4F85-EECA-7340-945D-9EE37AAAA26F}"/>
              </a:ext>
            </a:extLst>
          </p:cNvPr>
          <p:cNvSpPr txBox="1"/>
          <p:nvPr/>
        </p:nvSpPr>
        <p:spPr>
          <a:xfrm>
            <a:off x="2349531" y="5924485"/>
            <a:ext cx="61163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Could I remove a node if I had a reference to it?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0746D9C-A4E4-1E49-937F-841BC576B078}"/>
              </a:ext>
            </a:extLst>
          </p:cNvPr>
          <p:cNvSpPr txBox="1"/>
          <p:nvPr/>
        </p:nvSpPr>
        <p:spPr>
          <a:xfrm>
            <a:off x="4445039" y="2270887"/>
            <a:ext cx="1297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finger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59C0289-FE78-8044-8D58-EC21059AB93F}"/>
              </a:ext>
            </a:extLst>
          </p:cNvPr>
          <p:cNvCxnSpPr>
            <a:cxnSpLocks/>
          </p:cNvCxnSpPr>
          <p:nvPr/>
        </p:nvCxnSpPr>
        <p:spPr>
          <a:xfrm flipH="1">
            <a:off x="4885898" y="2759132"/>
            <a:ext cx="1" cy="63601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862425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67BF-5565-DF4F-A279-BCE2D699C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Doubly linked list visualized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52608-2BBA-6B47-AE33-172AAAFC18EE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5E5106-34E3-5440-983E-8BC25387E15E}"/>
              </a:ext>
            </a:extLst>
          </p:cNvPr>
          <p:cNvSpPr/>
          <p:nvPr/>
        </p:nvSpPr>
        <p:spPr>
          <a:xfrm>
            <a:off x="1992573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3298CA-71C9-B444-8685-E781EB6EA464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6D70BB-8C42-C14C-B1AB-B0FD22145D9F}"/>
              </a:ext>
            </a:extLst>
          </p:cNvPr>
          <p:cNvSpPr txBox="1"/>
          <p:nvPr/>
        </p:nvSpPr>
        <p:spPr>
          <a:xfrm>
            <a:off x="2088107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480D8F0-87E5-A449-B8DE-F531D418213A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1258788" y="4023730"/>
            <a:ext cx="733785" cy="41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C080F62-FF60-5B40-AC10-7B4F18F7CB45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971106" y="3857873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02CFF80-9AEC-684E-9E2E-7845392580B9}"/>
              </a:ext>
            </a:extLst>
          </p:cNvPr>
          <p:cNvSpPr txBox="1"/>
          <p:nvPr/>
        </p:nvSpPr>
        <p:spPr>
          <a:xfrm>
            <a:off x="10790716" y="4846889"/>
            <a:ext cx="664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tail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2CA04BA-C473-D041-B22A-8128F2D27E04}"/>
              </a:ext>
            </a:extLst>
          </p:cNvPr>
          <p:cNvCxnSpPr>
            <a:cxnSpLocks/>
          </p:cNvCxnSpPr>
          <p:nvPr/>
        </p:nvCxnSpPr>
        <p:spPr>
          <a:xfrm flipH="1" flipV="1">
            <a:off x="10259113" y="4401557"/>
            <a:ext cx="765703" cy="5359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B02CB7F-5F51-5249-96B9-D8DA540F74A9}"/>
              </a:ext>
            </a:extLst>
          </p:cNvPr>
          <p:cNvSpPr txBox="1"/>
          <p:nvPr/>
        </p:nvSpPr>
        <p:spPr>
          <a:xfrm>
            <a:off x="2088107" y="4178384"/>
            <a:ext cx="1442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58ABD6-6B0F-FB48-B65A-79FF7F7D6508}"/>
              </a:ext>
            </a:extLst>
          </p:cNvPr>
          <p:cNvSpPr/>
          <p:nvPr/>
        </p:nvSpPr>
        <p:spPr>
          <a:xfrm>
            <a:off x="4268555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70E8A73-965A-F74C-8E7C-493981316C45}"/>
              </a:ext>
            </a:extLst>
          </p:cNvPr>
          <p:cNvSpPr txBox="1"/>
          <p:nvPr/>
        </p:nvSpPr>
        <p:spPr>
          <a:xfrm>
            <a:off x="4364089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3BF1789-6059-4942-83E1-78959C0AB24B}"/>
              </a:ext>
            </a:extLst>
          </p:cNvPr>
          <p:cNvSpPr txBox="1"/>
          <p:nvPr/>
        </p:nvSpPr>
        <p:spPr>
          <a:xfrm>
            <a:off x="4364089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150E2B5-8F98-8B40-A407-B97AC38B6D74}"/>
              </a:ext>
            </a:extLst>
          </p:cNvPr>
          <p:cNvSpPr txBox="1"/>
          <p:nvPr/>
        </p:nvSpPr>
        <p:spPr>
          <a:xfrm>
            <a:off x="4364089" y="4178384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9A8E1AF-F932-4D45-84E3-7E81C16AF4EA}"/>
              </a:ext>
            </a:extLst>
          </p:cNvPr>
          <p:cNvCxnSpPr>
            <a:cxnSpLocks/>
          </p:cNvCxnSpPr>
          <p:nvPr/>
        </p:nvCxnSpPr>
        <p:spPr>
          <a:xfrm flipV="1">
            <a:off x="5185339" y="3865531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F2C8AA4F-D913-6740-98C2-47E895F0069E}"/>
              </a:ext>
            </a:extLst>
          </p:cNvPr>
          <p:cNvSpPr/>
          <p:nvPr/>
        </p:nvSpPr>
        <p:spPr>
          <a:xfrm>
            <a:off x="6544537" y="3395146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7213B9-FF54-434C-B944-4EEB82C75BF4}"/>
              </a:ext>
            </a:extLst>
          </p:cNvPr>
          <p:cNvSpPr txBox="1"/>
          <p:nvPr/>
        </p:nvSpPr>
        <p:spPr>
          <a:xfrm>
            <a:off x="6640071" y="3456701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9D1B3EE-08E1-9B43-9917-0220F52F75ED}"/>
              </a:ext>
            </a:extLst>
          </p:cNvPr>
          <p:cNvSpPr txBox="1"/>
          <p:nvPr/>
        </p:nvSpPr>
        <p:spPr>
          <a:xfrm>
            <a:off x="6640071" y="381943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EE973FE-4030-814E-B6EE-B6FC4F9DF44A}"/>
              </a:ext>
            </a:extLst>
          </p:cNvPr>
          <p:cNvSpPr txBox="1"/>
          <p:nvPr/>
        </p:nvSpPr>
        <p:spPr>
          <a:xfrm>
            <a:off x="6640071" y="4170725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901C9D8-C862-A342-8E95-9A10FD2948C4}"/>
              </a:ext>
            </a:extLst>
          </p:cNvPr>
          <p:cNvCxnSpPr>
            <a:cxnSpLocks/>
          </p:cNvCxnSpPr>
          <p:nvPr/>
        </p:nvCxnSpPr>
        <p:spPr>
          <a:xfrm flipV="1">
            <a:off x="7461321" y="3857872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875D55C9-DDAC-2D47-8468-AD6FFF832E38}"/>
              </a:ext>
            </a:extLst>
          </p:cNvPr>
          <p:cNvSpPr/>
          <p:nvPr/>
        </p:nvSpPr>
        <p:spPr>
          <a:xfrm>
            <a:off x="8812450" y="3360948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1053D3A-76DA-6549-8D43-3F72D4B5D89C}"/>
              </a:ext>
            </a:extLst>
          </p:cNvPr>
          <p:cNvSpPr txBox="1"/>
          <p:nvPr/>
        </p:nvSpPr>
        <p:spPr>
          <a:xfrm>
            <a:off x="8907984" y="342250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86C79FC-8F7E-C14B-8C5F-F38BC852C58B}"/>
              </a:ext>
            </a:extLst>
          </p:cNvPr>
          <p:cNvSpPr txBox="1"/>
          <p:nvPr/>
        </p:nvSpPr>
        <p:spPr>
          <a:xfrm>
            <a:off x="8907984" y="3785238"/>
            <a:ext cx="1501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D40C57D-B645-374A-959F-42B5C792E374}"/>
              </a:ext>
            </a:extLst>
          </p:cNvPr>
          <p:cNvSpPr txBox="1"/>
          <p:nvPr/>
        </p:nvSpPr>
        <p:spPr>
          <a:xfrm>
            <a:off x="8907984" y="4136527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8E46942-C0D5-5648-AA36-8DF8E56D6A30}"/>
              </a:ext>
            </a:extLst>
          </p:cNvPr>
          <p:cNvSpPr/>
          <p:nvPr/>
        </p:nvSpPr>
        <p:spPr>
          <a:xfrm>
            <a:off x="3439236" y="4445876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D17CBE82-2645-984B-9004-111B6BFC914D}"/>
              </a:ext>
            </a:extLst>
          </p:cNvPr>
          <p:cNvSpPr/>
          <p:nvPr/>
        </p:nvSpPr>
        <p:spPr>
          <a:xfrm>
            <a:off x="5742487" y="4478909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047D8E1F-C169-4B4B-9872-D1485E7249CE}"/>
              </a:ext>
            </a:extLst>
          </p:cNvPr>
          <p:cNvSpPr/>
          <p:nvPr/>
        </p:nvSpPr>
        <p:spPr>
          <a:xfrm>
            <a:off x="8010400" y="4450860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0746D9C-A4E4-1E49-937F-841BC576B078}"/>
              </a:ext>
            </a:extLst>
          </p:cNvPr>
          <p:cNvSpPr txBox="1"/>
          <p:nvPr/>
        </p:nvSpPr>
        <p:spPr>
          <a:xfrm>
            <a:off x="4445039" y="2270887"/>
            <a:ext cx="1297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finger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59C0289-FE78-8044-8D58-EC21059AB93F}"/>
              </a:ext>
            </a:extLst>
          </p:cNvPr>
          <p:cNvCxnSpPr>
            <a:cxnSpLocks/>
          </p:cNvCxnSpPr>
          <p:nvPr/>
        </p:nvCxnSpPr>
        <p:spPr>
          <a:xfrm flipH="1">
            <a:off x="4885898" y="2759132"/>
            <a:ext cx="1" cy="63601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D987D205-7A30-CC44-A000-FF228807D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490" y="5834684"/>
            <a:ext cx="52832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7295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67BF-5565-DF4F-A279-BCE2D699C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Doubly linked list visualized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52608-2BBA-6B47-AE33-172AAAFC18EE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5E5106-34E3-5440-983E-8BC25387E15E}"/>
              </a:ext>
            </a:extLst>
          </p:cNvPr>
          <p:cNvSpPr/>
          <p:nvPr/>
        </p:nvSpPr>
        <p:spPr>
          <a:xfrm>
            <a:off x="1992573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3298CA-71C9-B444-8685-E781EB6EA464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6D70BB-8C42-C14C-B1AB-B0FD22145D9F}"/>
              </a:ext>
            </a:extLst>
          </p:cNvPr>
          <p:cNvSpPr txBox="1"/>
          <p:nvPr/>
        </p:nvSpPr>
        <p:spPr>
          <a:xfrm>
            <a:off x="2088107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480D8F0-87E5-A449-B8DE-F531D418213A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1258788" y="4023730"/>
            <a:ext cx="733785" cy="41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C080F62-FF60-5B40-AC10-7B4F18F7CB45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971106" y="3666919"/>
            <a:ext cx="3519751" cy="391009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02CFF80-9AEC-684E-9E2E-7845392580B9}"/>
              </a:ext>
            </a:extLst>
          </p:cNvPr>
          <p:cNvSpPr txBox="1"/>
          <p:nvPr/>
        </p:nvSpPr>
        <p:spPr>
          <a:xfrm>
            <a:off x="10790716" y="4846889"/>
            <a:ext cx="664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tail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2CA04BA-C473-D041-B22A-8128F2D27E04}"/>
              </a:ext>
            </a:extLst>
          </p:cNvPr>
          <p:cNvCxnSpPr>
            <a:cxnSpLocks/>
          </p:cNvCxnSpPr>
          <p:nvPr/>
        </p:nvCxnSpPr>
        <p:spPr>
          <a:xfrm flipH="1" flipV="1">
            <a:off x="10259113" y="4401557"/>
            <a:ext cx="765703" cy="5359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B02CB7F-5F51-5249-96B9-D8DA540F74A9}"/>
              </a:ext>
            </a:extLst>
          </p:cNvPr>
          <p:cNvSpPr txBox="1"/>
          <p:nvPr/>
        </p:nvSpPr>
        <p:spPr>
          <a:xfrm>
            <a:off x="2088107" y="4178384"/>
            <a:ext cx="1442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58ABD6-6B0F-FB48-B65A-79FF7F7D6508}"/>
              </a:ext>
            </a:extLst>
          </p:cNvPr>
          <p:cNvSpPr/>
          <p:nvPr/>
        </p:nvSpPr>
        <p:spPr>
          <a:xfrm>
            <a:off x="4268555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70E8A73-965A-F74C-8E7C-493981316C45}"/>
              </a:ext>
            </a:extLst>
          </p:cNvPr>
          <p:cNvSpPr txBox="1"/>
          <p:nvPr/>
        </p:nvSpPr>
        <p:spPr>
          <a:xfrm>
            <a:off x="4364089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3BF1789-6059-4942-83E1-78959C0AB24B}"/>
              </a:ext>
            </a:extLst>
          </p:cNvPr>
          <p:cNvSpPr txBox="1"/>
          <p:nvPr/>
        </p:nvSpPr>
        <p:spPr>
          <a:xfrm>
            <a:off x="4364089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150E2B5-8F98-8B40-A407-B97AC38B6D74}"/>
              </a:ext>
            </a:extLst>
          </p:cNvPr>
          <p:cNvSpPr txBox="1"/>
          <p:nvPr/>
        </p:nvSpPr>
        <p:spPr>
          <a:xfrm>
            <a:off x="4364089" y="4178384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9A8E1AF-F932-4D45-84E3-7E81C16AF4EA}"/>
              </a:ext>
            </a:extLst>
          </p:cNvPr>
          <p:cNvCxnSpPr>
            <a:cxnSpLocks/>
          </p:cNvCxnSpPr>
          <p:nvPr/>
        </p:nvCxnSpPr>
        <p:spPr>
          <a:xfrm flipV="1">
            <a:off x="5185339" y="3865531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F2C8AA4F-D913-6740-98C2-47E895F0069E}"/>
              </a:ext>
            </a:extLst>
          </p:cNvPr>
          <p:cNvSpPr/>
          <p:nvPr/>
        </p:nvSpPr>
        <p:spPr>
          <a:xfrm>
            <a:off x="6544537" y="3395146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7213B9-FF54-434C-B944-4EEB82C75BF4}"/>
              </a:ext>
            </a:extLst>
          </p:cNvPr>
          <p:cNvSpPr txBox="1"/>
          <p:nvPr/>
        </p:nvSpPr>
        <p:spPr>
          <a:xfrm>
            <a:off x="6640071" y="3456701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9D1B3EE-08E1-9B43-9917-0220F52F75ED}"/>
              </a:ext>
            </a:extLst>
          </p:cNvPr>
          <p:cNvSpPr txBox="1"/>
          <p:nvPr/>
        </p:nvSpPr>
        <p:spPr>
          <a:xfrm>
            <a:off x="6640071" y="381943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EE973FE-4030-814E-B6EE-B6FC4F9DF44A}"/>
              </a:ext>
            </a:extLst>
          </p:cNvPr>
          <p:cNvSpPr txBox="1"/>
          <p:nvPr/>
        </p:nvSpPr>
        <p:spPr>
          <a:xfrm>
            <a:off x="6640071" y="4170725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901C9D8-C862-A342-8E95-9A10FD2948C4}"/>
              </a:ext>
            </a:extLst>
          </p:cNvPr>
          <p:cNvCxnSpPr>
            <a:cxnSpLocks/>
          </p:cNvCxnSpPr>
          <p:nvPr/>
        </p:nvCxnSpPr>
        <p:spPr>
          <a:xfrm flipV="1">
            <a:off x="7461321" y="3857872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875D55C9-DDAC-2D47-8468-AD6FFF832E38}"/>
              </a:ext>
            </a:extLst>
          </p:cNvPr>
          <p:cNvSpPr/>
          <p:nvPr/>
        </p:nvSpPr>
        <p:spPr>
          <a:xfrm>
            <a:off x="8812450" y="3360948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1053D3A-76DA-6549-8D43-3F72D4B5D89C}"/>
              </a:ext>
            </a:extLst>
          </p:cNvPr>
          <p:cNvSpPr txBox="1"/>
          <p:nvPr/>
        </p:nvSpPr>
        <p:spPr>
          <a:xfrm>
            <a:off x="8907984" y="342250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86C79FC-8F7E-C14B-8C5F-F38BC852C58B}"/>
              </a:ext>
            </a:extLst>
          </p:cNvPr>
          <p:cNvSpPr txBox="1"/>
          <p:nvPr/>
        </p:nvSpPr>
        <p:spPr>
          <a:xfrm>
            <a:off x="8907984" y="3785238"/>
            <a:ext cx="1501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D40C57D-B645-374A-959F-42B5C792E374}"/>
              </a:ext>
            </a:extLst>
          </p:cNvPr>
          <p:cNvSpPr txBox="1"/>
          <p:nvPr/>
        </p:nvSpPr>
        <p:spPr>
          <a:xfrm>
            <a:off x="8907984" y="4136527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8E46942-C0D5-5648-AA36-8DF8E56D6A30}"/>
              </a:ext>
            </a:extLst>
          </p:cNvPr>
          <p:cNvSpPr/>
          <p:nvPr/>
        </p:nvSpPr>
        <p:spPr>
          <a:xfrm>
            <a:off x="3439236" y="4445876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D17CBE82-2645-984B-9004-111B6BFC914D}"/>
              </a:ext>
            </a:extLst>
          </p:cNvPr>
          <p:cNvSpPr/>
          <p:nvPr/>
        </p:nvSpPr>
        <p:spPr>
          <a:xfrm>
            <a:off x="5742487" y="4478909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047D8E1F-C169-4B4B-9872-D1485E7249CE}"/>
              </a:ext>
            </a:extLst>
          </p:cNvPr>
          <p:cNvSpPr/>
          <p:nvPr/>
        </p:nvSpPr>
        <p:spPr>
          <a:xfrm>
            <a:off x="8010400" y="4450860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0746D9C-A4E4-1E49-937F-841BC576B078}"/>
              </a:ext>
            </a:extLst>
          </p:cNvPr>
          <p:cNvSpPr txBox="1"/>
          <p:nvPr/>
        </p:nvSpPr>
        <p:spPr>
          <a:xfrm>
            <a:off x="4445039" y="2270887"/>
            <a:ext cx="1297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finger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59C0289-FE78-8044-8D58-EC21059AB93F}"/>
              </a:ext>
            </a:extLst>
          </p:cNvPr>
          <p:cNvCxnSpPr>
            <a:cxnSpLocks/>
          </p:cNvCxnSpPr>
          <p:nvPr/>
        </p:nvCxnSpPr>
        <p:spPr>
          <a:xfrm flipH="1">
            <a:off x="4885898" y="2759132"/>
            <a:ext cx="1" cy="63601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D987D205-7A30-CC44-A000-FF228807D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490" y="5834684"/>
            <a:ext cx="5283200" cy="67310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CC2D1D5E-50DB-6F47-AE2C-24822DFD8115}"/>
              </a:ext>
            </a:extLst>
          </p:cNvPr>
          <p:cNvSpPr/>
          <p:nvPr/>
        </p:nvSpPr>
        <p:spPr>
          <a:xfrm>
            <a:off x="2454420" y="5845243"/>
            <a:ext cx="5229270" cy="325991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66287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67BF-5565-DF4F-A279-BCE2D699C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Doubly linked list visualized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52608-2BBA-6B47-AE33-172AAAFC18EE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5E5106-34E3-5440-983E-8BC25387E15E}"/>
              </a:ext>
            </a:extLst>
          </p:cNvPr>
          <p:cNvSpPr/>
          <p:nvPr/>
        </p:nvSpPr>
        <p:spPr>
          <a:xfrm>
            <a:off x="1992573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3298CA-71C9-B444-8685-E781EB6EA464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6D70BB-8C42-C14C-B1AB-B0FD22145D9F}"/>
              </a:ext>
            </a:extLst>
          </p:cNvPr>
          <p:cNvSpPr txBox="1"/>
          <p:nvPr/>
        </p:nvSpPr>
        <p:spPr>
          <a:xfrm>
            <a:off x="2088107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480D8F0-87E5-A449-B8DE-F531D418213A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1258788" y="4023730"/>
            <a:ext cx="733785" cy="41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C080F62-FF60-5B40-AC10-7B4F18F7CB45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971106" y="3666919"/>
            <a:ext cx="3519751" cy="3910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02CFF80-9AEC-684E-9E2E-7845392580B9}"/>
              </a:ext>
            </a:extLst>
          </p:cNvPr>
          <p:cNvSpPr txBox="1"/>
          <p:nvPr/>
        </p:nvSpPr>
        <p:spPr>
          <a:xfrm>
            <a:off x="10790716" y="4846889"/>
            <a:ext cx="664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tail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2CA04BA-C473-D041-B22A-8128F2D27E04}"/>
              </a:ext>
            </a:extLst>
          </p:cNvPr>
          <p:cNvCxnSpPr>
            <a:cxnSpLocks/>
          </p:cNvCxnSpPr>
          <p:nvPr/>
        </p:nvCxnSpPr>
        <p:spPr>
          <a:xfrm flipH="1" flipV="1">
            <a:off x="10259113" y="4401557"/>
            <a:ext cx="765703" cy="5359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B02CB7F-5F51-5249-96B9-D8DA540F74A9}"/>
              </a:ext>
            </a:extLst>
          </p:cNvPr>
          <p:cNvSpPr txBox="1"/>
          <p:nvPr/>
        </p:nvSpPr>
        <p:spPr>
          <a:xfrm>
            <a:off x="2088107" y="4178384"/>
            <a:ext cx="1442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58ABD6-6B0F-FB48-B65A-79FF7F7D6508}"/>
              </a:ext>
            </a:extLst>
          </p:cNvPr>
          <p:cNvSpPr/>
          <p:nvPr/>
        </p:nvSpPr>
        <p:spPr>
          <a:xfrm>
            <a:off x="4268555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70E8A73-965A-F74C-8E7C-493981316C45}"/>
              </a:ext>
            </a:extLst>
          </p:cNvPr>
          <p:cNvSpPr txBox="1"/>
          <p:nvPr/>
        </p:nvSpPr>
        <p:spPr>
          <a:xfrm>
            <a:off x="4364089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3BF1789-6059-4942-83E1-78959C0AB24B}"/>
              </a:ext>
            </a:extLst>
          </p:cNvPr>
          <p:cNvSpPr txBox="1"/>
          <p:nvPr/>
        </p:nvSpPr>
        <p:spPr>
          <a:xfrm>
            <a:off x="4364089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150E2B5-8F98-8B40-A407-B97AC38B6D74}"/>
              </a:ext>
            </a:extLst>
          </p:cNvPr>
          <p:cNvSpPr txBox="1"/>
          <p:nvPr/>
        </p:nvSpPr>
        <p:spPr>
          <a:xfrm>
            <a:off x="4364089" y="4178384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9A8E1AF-F932-4D45-84E3-7E81C16AF4EA}"/>
              </a:ext>
            </a:extLst>
          </p:cNvPr>
          <p:cNvCxnSpPr>
            <a:cxnSpLocks/>
          </p:cNvCxnSpPr>
          <p:nvPr/>
        </p:nvCxnSpPr>
        <p:spPr>
          <a:xfrm flipV="1">
            <a:off x="5185339" y="3865531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F2C8AA4F-D913-6740-98C2-47E895F0069E}"/>
              </a:ext>
            </a:extLst>
          </p:cNvPr>
          <p:cNvSpPr/>
          <p:nvPr/>
        </p:nvSpPr>
        <p:spPr>
          <a:xfrm>
            <a:off x="6544537" y="3395146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7213B9-FF54-434C-B944-4EEB82C75BF4}"/>
              </a:ext>
            </a:extLst>
          </p:cNvPr>
          <p:cNvSpPr txBox="1"/>
          <p:nvPr/>
        </p:nvSpPr>
        <p:spPr>
          <a:xfrm>
            <a:off x="6640071" y="3456701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9D1B3EE-08E1-9B43-9917-0220F52F75ED}"/>
              </a:ext>
            </a:extLst>
          </p:cNvPr>
          <p:cNvSpPr txBox="1"/>
          <p:nvPr/>
        </p:nvSpPr>
        <p:spPr>
          <a:xfrm>
            <a:off x="6640071" y="381943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EE973FE-4030-814E-B6EE-B6FC4F9DF44A}"/>
              </a:ext>
            </a:extLst>
          </p:cNvPr>
          <p:cNvSpPr txBox="1"/>
          <p:nvPr/>
        </p:nvSpPr>
        <p:spPr>
          <a:xfrm>
            <a:off x="6640071" y="4170725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901C9D8-C862-A342-8E95-9A10FD2948C4}"/>
              </a:ext>
            </a:extLst>
          </p:cNvPr>
          <p:cNvCxnSpPr>
            <a:cxnSpLocks/>
          </p:cNvCxnSpPr>
          <p:nvPr/>
        </p:nvCxnSpPr>
        <p:spPr>
          <a:xfrm flipV="1">
            <a:off x="7461321" y="3857872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875D55C9-DDAC-2D47-8468-AD6FFF832E38}"/>
              </a:ext>
            </a:extLst>
          </p:cNvPr>
          <p:cNvSpPr/>
          <p:nvPr/>
        </p:nvSpPr>
        <p:spPr>
          <a:xfrm>
            <a:off x="8812450" y="3360948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1053D3A-76DA-6549-8D43-3F72D4B5D89C}"/>
              </a:ext>
            </a:extLst>
          </p:cNvPr>
          <p:cNvSpPr txBox="1"/>
          <p:nvPr/>
        </p:nvSpPr>
        <p:spPr>
          <a:xfrm>
            <a:off x="8907984" y="342250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86C79FC-8F7E-C14B-8C5F-F38BC852C58B}"/>
              </a:ext>
            </a:extLst>
          </p:cNvPr>
          <p:cNvSpPr txBox="1"/>
          <p:nvPr/>
        </p:nvSpPr>
        <p:spPr>
          <a:xfrm>
            <a:off x="8907984" y="3785238"/>
            <a:ext cx="1501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D40C57D-B645-374A-959F-42B5C792E374}"/>
              </a:ext>
            </a:extLst>
          </p:cNvPr>
          <p:cNvSpPr txBox="1"/>
          <p:nvPr/>
        </p:nvSpPr>
        <p:spPr>
          <a:xfrm>
            <a:off x="8907984" y="4136527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8E46942-C0D5-5648-AA36-8DF8E56D6A30}"/>
              </a:ext>
            </a:extLst>
          </p:cNvPr>
          <p:cNvSpPr/>
          <p:nvPr/>
        </p:nvSpPr>
        <p:spPr>
          <a:xfrm>
            <a:off x="3439236" y="4445876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D17CBE82-2645-984B-9004-111B6BFC914D}"/>
              </a:ext>
            </a:extLst>
          </p:cNvPr>
          <p:cNvSpPr/>
          <p:nvPr/>
        </p:nvSpPr>
        <p:spPr>
          <a:xfrm>
            <a:off x="3439237" y="4478909"/>
            <a:ext cx="4244454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047D8E1F-C169-4B4B-9872-D1485E7249CE}"/>
              </a:ext>
            </a:extLst>
          </p:cNvPr>
          <p:cNvSpPr/>
          <p:nvPr/>
        </p:nvSpPr>
        <p:spPr>
          <a:xfrm>
            <a:off x="8010400" y="4450860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0746D9C-A4E4-1E49-937F-841BC576B078}"/>
              </a:ext>
            </a:extLst>
          </p:cNvPr>
          <p:cNvSpPr txBox="1"/>
          <p:nvPr/>
        </p:nvSpPr>
        <p:spPr>
          <a:xfrm>
            <a:off x="4445039" y="2270887"/>
            <a:ext cx="1297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finger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59C0289-FE78-8044-8D58-EC21059AB93F}"/>
              </a:ext>
            </a:extLst>
          </p:cNvPr>
          <p:cNvCxnSpPr>
            <a:cxnSpLocks/>
          </p:cNvCxnSpPr>
          <p:nvPr/>
        </p:nvCxnSpPr>
        <p:spPr>
          <a:xfrm flipH="1">
            <a:off x="4885898" y="2759132"/>
            <a:ext cx="1" cy="63601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D987D205-7A30-CC44-A000-FF228807D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490" y="5834684"/>
            <a:ext cx="5283200" cy="67310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CC2D1D5E-50DB-6F47-AE2C-24822DFD8115}"/>
              </a:ext>
            </a:extLst>
          </p:cNvPr>
          <p:cNvSpPr/>
          <p:nvPr/>
        </p:nvSpPr>
        <p:spPr>
          <a:xfrm>
            <a:off x="2441481" y="6135636"/>
            <a:ext cx="5229270" cy="325991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82696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67BF-5565-DF4F-A279-BCE2D699C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Doubly linked list visualized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52608-2BBA-6B47-AE33-172AAAFC18EE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5E5106-34E3-5440-983E-8BC25387E15E}"/>
              </a:ext>
            </a:extLst>
          </p:cNvPr>
          <p:cNvSpPr/>
          <p:nvPr/>
        </p:nvSpPr>
        <p:spPr>
          <a:xfrm>
            <a:off x="1992573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3298CA-71C9-B444-8685-E781EB6EA464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6D70BB-8C42-C14C-B1AB-B0FD22145D9F}"/>
              </a:ext>
            </a:extLst>
          </p:cNvPr>
          <p:cNvSpPr txBox="1"/>
          <p:nvPr/>
        </p:nvSpPr>
        <p:spPr>
          <a:xfrm>
            <a:off x="2088107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480D8F0-87E5-A449-B8DE-F531D418213A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1258788" y="4023730"/>
            <a:ext cx="733785" cy="41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C080F62-FF60-5B40-AC10-7B4F18F7CB45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971106" y="3666919"/>
            <a:ext cx="3519751" cy="3910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02CFF80-9AEC-684E-9E2E-7845392580B9}"/>
              </a:ext>
            </a:extLst>
          </p:cNvPr>
          <p:cNvSpPr txBox="1"/>
          <p:nvPr/>
        </p:nvSpPr>
        <p:spPr>
          <a:xfrm>
            <a:off x="10790716" y="4846889"/>
            <a:ext cx="664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tail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2CA04BA-C473-D041-B22A-8128F2D27E04}"/>
              </a:ext>
            </a:extLst>
          </p:cNvPr>
          <p:cNvCxnSpPr>
            <a:cxnSpLocks/>
          </p:cNvCxnSpPr>
          <p:nvPr/>
        </p:nvCxnSpPr>
        <p:spPr>
          <a:xfrm flipH="1" flipV="1">
            <a:off x="10259113" y="4401557"/>
            <a:ext cx="765703" cy="5359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B02CB7F-5F51-5249-96B9-D8DA540F74A9}"/>
              </a:ext>
            </a:extLst>
          </p:cNvPr>
          <p:cNvSpPr txBox="1"/>
          <p:nvPr/>
        </p:nvSpPr>
        <p:spPr>
          <a:xfrm>
            <a:off x="2088107" y="4178384"/>
            <a:ext cx="1442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58ABD6-6B0F-FB48-B65A-79FF7F7D6508}"/>
              </a:ext>
            </a:extLst>
          </p:cNvPr>
          <p:cNvSpPr/>
          <p:nvPr/>
        </p:nvSpPr>
        <p:spPr>
          <a:xfrm>
            <a:off x="4268555" y="3402805"/>
            <a:ext cx="1446663" cy="1325563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70E8A73-965A-F74C-8E7C-493981316C45}"/>
              </a:ext>
            </a:extLst>
          </p:cNvPr>
          <p:cNvSpPr txBox="1"/>
          <p:nvPr/>
        </p:nvSpPr>
        <p:spPr>
          <a:xfrm>
            <a:off x="4364089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data: 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3BF1789-6059-4942-83E1-78959C0AB24B}"/>
              </a:ext>
            </a:extLst>
          </p:cNvPr>
          <p:cNvSpPr txBox="1"/>
          <p:nvPr/>
        </p:nvSpPr>
        <p:spPr>
          <a:xfrm>
            <a:off x="4364089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next: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150E2B5-8F98-8B40-A407-B97AC38B6D74}"/>
              </a:ext>
            </a:extLst>
          </p:cNvPr>
          <p:cNvSpPr txBox="1"/>
          <p:nvPr/>
        </p:nvSpPr>
        <p:spPr>
          <a:xfrm>
            <a:off x="4364089" y="4178384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bg1">
                    <a:lumMod val="85000"/>
                  </a:schemeClr>
                </a:solidFill>
              </a:rPr>
              <a:t>prev</a:t>
            </a:r>
            <a:r>
              <a:rPr lang="en-US" sz="2400" dirty="0">
                <a:solidFill>
                  <a:schemeClr val="bg1">
                    <a:lumMod val="85000"/>
                  </a:schemeClr>
                </a:solidFill>
              </a:rPr>
              <a:t>: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9A8E1AF-F932-4D45-84E3-7E81C16AF4EA}"/>
              </a:ext>
            </a:extLst>
          </p:cNvPr>
          <p:cNvCxnSpPr>
            <a:cxnSpLocks/>
          </p:cNvCxnSpPr>
          <p:nvPr/>
        </p:nvCxnSpPr>
        <p:spPr>
          <a:xfrm flipV="1">
            <a:off x="5185339" y="3865531"/>
            <a:ext cx="1297449" cy="200055"/>
          </a:xfrm>
          <a:prstGeom prst="straightConnector1">
            <a:avLst/>
          </a:prstGeom>
          <a:ln w="28575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F2C8AA4F-D913-6740-98C2-47E895F0069E}"/>
              </a:ext>
            </a:extLst>
          </p:cNvPr>
          <p:cNvSpPr/>
          <p:nvPr/>
        </p:nvSpPr>
        <p:spPr>
          <a:xfrm>
            <a:off x="6544537" y="3395146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7213B9-FF54-434C-B944-4EEB82C75BF4}"/>
              </a:ext>
            </a:extLst>
          </p:cNvPr>
          <p:cNvSpPr txBox="1"/>
          <p:nvPr/>
        </p:nvSpPr>
        <p:spPr>
          <a:xfrm>
            <a:off x="6640071" y="3456701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9D1B3EE-08E1-9B43-9917-0220F52F75ED}"/>
              </a:ext>
            </a:extLst>
          </p:cNvPr>
          <p:cNvSpPr txBox="1"/>
          <p:nvPr/>
        </p:nvSpPr>
        <p:spPr>
          <a:xfrm>
            <a:off x="6640071" y="381943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EE973FE-4030-814E-B6EE-B6FC4F9DF44A}"/>
              </a:ext>
            </a:extLst>
          </p:cNvPr>
          <p:cNvSpPr txBox="1"/>
          <p:nvPr/>
        </p:nvSpPr>
        <p:spPr>
          <a:xfrm>
            <a:off x="6640071" y="4170725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901C9D8-C862-A342-8E95-9A10FD2948C4}"/>
              </a:ext>
            </a:extLst>
          </p:cNvPr>
          <p:cNvCxnSpPr>
            <a:cxnSpLocks/>
          </p:cNvCxnSpPr>
          <p:nvPr/>
        </p:nvCxnSpPr>
        <p:spPr>
          <a:xfrm flipV="1">
            <a:off x="7461321" y="3857872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875D55C9-DDAC-2D47-8468-AD6FFF832E38}"/>
              </a:ext>
            </a:extLst>
          </p:cNvPr>
          <p:cNvSpPr/>
          <p:nvPr/>
        </p:nvSpPr>
        <p:spPr>
          <a:xfrm>
            <a:off x="8812450" y="3360948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1053D3A-76DA-6549-8D43-3F72D4B5D89C}"/>
              </a:ext>
            </a:extLst>
          </p:cNvPr>
          <p:cNvSpPr txBox="1"/>
          <p:nvPr/>
        </p:nvSpPr>
        <p:spPr>
          <a:xfrm>
            <a:off x="8907984" y="342250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86C79FC-8F7E-C14B-8C5F-F38BC852C58B}"/>
              </a:ext>
            </a:extLst>
          </p:cNvPr>
          <p:cNvSpPr txBox="1"/>
          <p:nvPr/>
        </p:nvSpPr>
        <p:spPr>
          <a:xfrm>
            <a:off x="8907984" y="3785238"/>
            <a:ext cx="1501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D40C57D-B645-374A-959F-42B5C792E374}"/>
              </a:ext>
            </a:extLst>
          </p:cNvPr>
          <p:cNvSpPr txBox="1"/>
          <p:nvPr/>
        </p:nvSpPr>
        <p:spPr>
          <a:xfrm>
            <a:off x="8907984" y="4136527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8E46942-C0D5-5648-AA36-8DF8E56D6A30}"/>
              </a:ext>
            </a:extLst>
          </p:cNvPr>
          <p:cNvSpPr/>
          <p:nvPr/>
        </p:nvSpPr>
        <p:spPr>
          <a:xfrm>
            <a:off x="3439236" y="4445876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solidFill>
              <a:schemeClr val="bg1">
                <a:lumMod val="85000"/>
              </a:schemeClr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D17CBE82-2645-984B-9004-111B6BFC914D}"/>
              </a:ext>
            </a:extLst>
          </p:cNvPr>
          <p:cNvSpPr/>
          <p:nvPr/>
        </p:nvSpPr>
        <p:spPr>
          <a:xfrm>
            <a:off x="3439237" y="4478909"/>
            <a:ext cx="4244454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047D8E1F-C169-4B4B-9872-D1485E7249CE}"/>
              </a:ext>
            </a:extLst>
          </p:cNvPr>
          <p:cNvSpPr/>
          <p:nvPr/>
        </p:nvSpPr>
        <p:spPr>
          <a:xfrm>
            <a:off x="8010400" y="4450860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0746D9C-A4E4-1E49-937F-841BC576B078}"/>
              </a:ext>
            </a:extLst>
          </p:cNvPr>
          <p:cNvSpPr txBox="1"/>
          <p:nvPr/>
        </p:nvSpPr>
        <p:spPr>
          <a:xfrm>
            <a:off x="4445039" y="2270887"/>
            <a:ext cx="1297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finger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59C0289-FE78-8044-8D58-EC21059AB93F}"/>
              </a:ext>
            </a:extLst>
          </p:cNvPr>
          <p:cNvCxnSpPr>
            <a:cxnSpLocks/>
          </p:cNvCxnSpPr>
          <p:nvPr/>
        </p:nvCxnSpPr>
        <p:spPr>
          <a:xfrm flipH="1">
            <a:off x="4885898" y="2759132"/>
            <a:ext cx="1" cy="63601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D987D205-7A30-CC44-A000-FF228807D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490" y="5834684"/>
            <a:ext cx="5283200" cy="67310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CC2D1D5E-50DB-6F47-AE2C-24822DFD8115}"/>
              </a:ext>
            </a:extLst>
          </p:cNvPr>
          <p:cNvSpPr/>
          <p:nvPr/>
        </p:nvSpPr>
        <p:spPr>
          <a:xfrm>
            <a:off x="2441481" y="6135636"/>
            <a:ext cx="5229270" cy="325991"/>
          </a:xfrm>
          <a:prstGeom prst="rect">
            <a:avLst/>
          </a:prstGeom>
          <a:solidFill>
            <a:srgbClr val="FFC000">
              <a:alpha val="2941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36487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67BF-5565-DF4F-A279-BCE2D699C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Doubly linked list visualized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52608-2BBA-6B47-AE33-172AAAFC18EE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5E5106-34E3-5440-983E-8BC25387E15E}"/>
              </a:ext>
            </a:extLst>
          </p:cNvPr>
          <p:cNvSpPr/>
          <p:nvPr/>
        </p:nvSpPr>
        <p:spPr>
          <a:xfrm>
            <a:off x="1992573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3298CA-71C9-B444-8685-E781EB6EA464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6D70BB-8C42-C14C-B1AB-B0FD22145D9F}"/>
              </a:ext>
            </a:extLst>
          </p:cNvPr>
          <p:cNvSpPr txBox="1"/>
          <p:nvPr/>
        </p:nvSpPr>
        <p:spPr>
          <a:xfrm>
            <a:off x="2088107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480D8F0-87E5-A449-B8DE-F531D418213A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1258788" y="4023730"/>
            <a:ext cx="733785" cy="41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C080F62-FF60-5B40-AC10-7B4F18F7CB45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971106" y="3857873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02CFF80-9AEC-684E-9E2E-7845392580B9}"/>
              </a:ext>
            </a:extLst>
          </p:cNvPr>
          <p:cNvSpPr txBox="1"/>
          <p:nvPr/>
        </p:nvSpPr>
        <p:spPr>
          <a:xfrm>
            <a:off x="10790716" y="4846889"/>
            <a:ext cx="664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tail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2CA04BA-C473-D041-B22A-8128F2D27E04}"/>
              </a:ext>
            </a:extLst>
          </p:cNvPr>
          <p:cNvCxnSpPr>
            <a:cxnSpLocks/>
          </p:cNvCxnSpPr>
          <p:nvPr/>
        </p:nvCxnSpPr>
        <p:spPr>
          <a:xfrm flipH="1" flipV="1">
            <a:off x="10259113" y="4401557"/>
            <a:ext cx="765703" cy="5359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B02CB7F-5F51-5249-96B9-D8DA540F74A9}"/>
              </a:ext>
            </a:extLst>
          </p:cNvPr>
          <p:cNvSpPr txBox="1"/>
          <p:nvPr/>
        </p:nvSpPr>
        <p:spPr>
          <a:xfrm>
            <a:off x="2088107" y="4178384"/>
            <a:ext cx="1442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58ABD6-6B0F-FB48-B65A-79FF7F7D6508}"/>
              </a:ext>
            </a:extLst>
          </p:cNvPr>
          <p:cNvSpPr/>
          <p:nvPr/>
        </p:nvSpPr>
        <p:spPr>
          <a:xfrm>
            <a:off x="4268555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70E8A73-965A-F74C-8E7C-493981316C45}"/>
              </a:ext>
            </a:extLst>
          </p:cNvPr>
          <p:cNvSpPr txBox="1"/>
          <p:nvPr/>
        </p:nvSpPr>
        <p:spPr>
          <a:xfrm>
            <a:off x="4364089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3BF1789-6059-4942-83E1-78959C0AB24B}"/>
              </a:ext>
            </a:extLst>
          </p:cNvPr>
          <p:cNvSpPr txBox="1"/>
          <p:nvPr/>
        </p:nvSpPr>
        <p:spPr>
          <a:xfrm>
            <a:off x="4364089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150E2B5-8F98-8B40-A407-B97AC38B6D74}"/>
              </a:ext>
            </a:extLst>
          </p:cNvPr>
          <p:cNvSpPr txBox="1"/>
          <p:nvPr/>
        </p:nvSpPr>
        <p:spPr>
          <a:xfrm>
            <a:off x="4364089" y="4178384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9A8E1AF-F932-4D45-84E3-7E81C16AF4EA}"/>
              </a:ext>
            </a:extLst>
          </p:cNvPr>
          <p:cNvCxnSpPr>
            <a:cxnSpLocks/>
          </p:cNvCxnSpPr>
          <p:nvPr/>
        </p:nvCxnSpPr>
        <p:spPr>
          <a:xfrm flipV="1">
            <a:off x="5185339" y="3865531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F2C8AA4F-D913-6740-98C2-47E895F0069E}"/>
              </a:ext>
            </a:extLst>
          </p:cNvPr>
          <p:cNvSpPr/>
          <p:nvPr/>
        </p:nvSpPr>
        <p:spPr>
          <a:xfrm>
            <a:off x="6544537" y="3395146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7213B9-FF54-434C-B944-4EEB82C75BF4}"/>
              </a:ext>
            </a:extLst>
          </p:cNvPr>
          <p:cNvSpPr txBox="1"/>
          <p:nvPr/>
        </p:nvSpPr>
        <p:spPr>
          <a:xfrm>
            <a:off x="6640071" y="3456701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9D1B3EE-08E1-9B43-9917-0220F52F75ED}"/>
              </a:ext>
            </a:extLst>
          </p:cNvPr>
          <p:cNvSpPr txBox="1"/>
          <p:nvPr/>
        </p:nvSpPr>
        <p:spPr>
          <a:xfrm>
            <a:off x="6640071" y="381943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EE973FE-4030-814E-B6EE-B6FC4F9DF44A}"/>
              </a:ext>
            </a:extLst>
          </p:cNvPr>
          <p:cNvSpPr txBox="1"/>
          <p:nvPr/>
        </p:nvSpPr>
        <p:spPr>
          <a:xfrm>
            <a:off x="6640071" y="4170725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901C9D8-C862-A342-8E95-9A10FD2948C4}"/>
              </a:ext>
            </a:extLst>
          </p:cNvPr>
          <p:cNvCxnSpPr>
            <a:cxnSpLocks/>
          </p:cNvCxnSpPr>
          <p:nvPr/>
        </p:nvCxnSpPr>
        <p:spPr>
          <a:xfrm flipV="1">
            <a:off x="7461321" y="3857872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875D55C9-DDAC-2D47-8468-AD6FFF832E38}"/>
              </a:ext>
            </a:extLst>
          </p:cNvPr>
          <p:cNvSpPr/>
          <p:nvPr/>
        </p:nvSpPr>
        <p:spPr>
          <a:xfrm>
            <a:off x="8812450" y="3360948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1053D3A-76DA-6549-8D43-3F72D4B5D89C}"/>
              </a:ext>
            </a:extLst>
          </p:cNvPr>
          <p:cNvSpPr txBox="1"/>
          <p:nvPr/>
        </p:nvSpPr>
        <p:spPr>
          <a:xfrm>
            <a:off x="8907984" y="342250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86C79FC-8F7E-C14B-8C5F-F38BC852C58B}"/>
              </a:ext>
            </a:extLst>
          </p:cNvPr>
          <p:cNvSpPr txBox="1"/>
          <p:nvPr/>
        </p:nvSpPr>
        <p:spPr>
          <a:xfrm>
            <a:off x="8907984" y="3785238"/>
            <a:ext cx="1501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D40C57D-B645-374A-959F-42B5C792E374}"/>
              </a:ext>
            </a:extLst>
          </p:cNvPr>
          <p:cNvSpPr txBox="1"/>
          <p:nvPr/>
        </p:nvSpPr>
        <p:spPr>
          <a:xfrm>
            <a:off x="8907984" y="4136527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8E46942-C0D5-5648-AA36-8DF8E56D6A30}"/>
              </a:ext>
            </a:extLst>
          </p:cNvPr>
          <p:cNvSpPr/>
          <p:nvPr/>
        </p:nvSpPr>
        <p:spPr>
          <a:xfrm>
            <a:off x="3439236" y="4445876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D17CBE82-2645-984B-9004-111B6BFC914D}"/>
              </a:ext>
            </a:extLst>
          </p:cNvPr>
          <p:cNvSpPr/>
          <p:nvPr/>
        </p:nvSpPr>
        <p:spPr>
          <a:xfrm>
            <a:off x="5742487" y="4478909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047D8E1F-C169-4B4B-9872-D1485E7249CE}"/>
              </a:ext>
            </a:extLst>
          </p:cNvPr>
          <p:cNvSpPr/>
          <p:nvPr/>
        </p:nvSpPr>
        <p:spPr>
          <a:xfrm>
            <a:off x="8010400" y="4450860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4CF4F85-EECA-7340-945D-9EE37AAAA26F}"/>
              </a:ext>
            </a:extLst>
          </p:cNvPr>
          <p:cNvSpPr txBox="1"/>
          <p:nvPr/>
        </p:nvSpPr>
        <p:spPr>
          <a:xfrm>
            <a:off x="2349531" y="5924485"/>
            <a:ext cx="7003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does this help us?  We still have to find the node?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0746D9C-A4E4-1E49-937F-841BC576B078}"/>
              </a:ext>
            </a:extLst>
          </p:cNvPr>
          <p:cNvSpPr txBox="1"/>
          <p:nvPr/>
        </p:nvSpPr>
        <p:spPr>
          <a:xfrm>
            <a:off x="4445039" y="2270887"/>
            <a:ext cx="1297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finger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59C0289-FE78-8044-8D58-EC21059AB93F}"/>
              </a:ext>
            </a:extLst>
          </p:cNvPr>
          <p:cNvCxnSpPr>
            <a:cxnSpLocks/>
          </p:cNvCxnSpPr>
          <p:nvPr/>
        </p:nvCxnSpPr>
        <p:spPr>
          <a:xfrm flipH="1">
            <a:off x="4885898" y="2759132"/>
            <a:ext cx="1" cy="63601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68731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67BF-5565-DF4F-A279-BCE2D699C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Doubly linked list visualized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52608-2BBA-6B47-AE33-172AAAFC18EE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5E5106-34E3-5440-983E-8BC25387E15E}"/>
              </a:ext>
            </a:extLst>
          </p:cNvPr>
          <p:cNvSpPr/>
          <p:nvPr/>
        </p:nvSpPr>
        <p:spPr>
          <a:xfrm>
            <a:off x="1992573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3298CA-71C9-B444-8685-E781EB6EA464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6D70BB-8C42-C14C-B1AB-B0FD22145D9F}"/>
              </a:ext>
            </a:extLst>
          </p:cNvPr>
          <p:cNvSpPr txBox="1"/>
          <p:nvPr/>
        </p:nvSpPr>
        <p:spPr>
          <a:xfrm>
            <a:off x="2088107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480D8F0-87E5-A449-B8DE-F531D418213A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1258788" y="4023730"/>
            <a:ext cx="733785" cy="41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C080F62-FF60-5B40-AC10-7B4F18F7CB45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971106" y="3857873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02CFF80-9AEC-684E-9E2E-7845392580B9}"/>
              </a:ext>
            </a:extLst>
          </p:cNvPr>
          <p:cNvSpPr txBox="1"/>
          <p:nvPr/>
        </p:nvSpPr>
        <p:spPr>
          <a:xfrm>
            <a:off x="10790716" y="4846889"/>
            <a:ext cx="664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tail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2CA04BA-C473-D041-B22A-8128F2D27E04}"/>
              </a:ext>
            </a:extLst>
          </p:cNvPr>
          <p:cNvCxnSpPr>
            <a:cxnSpLocks/>
          </p:cNvCxnSpPr>
          <p:nvPr/>
        </p:nvCxnSpPr>
        <p:spPr>
          <a:xfrm flipH="1" flipV="1">
            <a:off x="10259113" y="4401557"/>
            <a:ext cx="765703" cy="5359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B02CB7F-5F51-5249-96B9-D8DA540F74A9}"/>
              </a:ext>
            </a:extLst>
          </p:cNvPr>
          <p:cNvSpPr txBox="1"/>
          <p:nvPr/>
        </p:nvSpPr>
        <p:spPr>
          <a:xfrm>
            <a:off x="2088107" y="4178384"/>
            <a:ext cx="1442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D58ABD6-6B0F-FB48-B65A-79FF7F7D6508}"/>
              </a:ext>
            </a:extLst>
          </p:cNvPr>
          <p:cNvSpPr/>
          <p:nvPr/>
        </p:nvSpPr>
        <p:spPr>
          <a:xfrm>
            <a:off x="4268555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70E8A73-965A-F74C-8E7C-493981316C45}"/>
              </a:ext>
            </a:extLst>
          </p:cNvPr>
          <p:cNvSpPr txBox="1"/>
          <p:nvPr/>
        </p:nvSpPr>
        <p:spPr>
          <a:xfrm>
            <a:off x="4364089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3BF1789-6059-4942-83E1-78959C0AB24B}"/>
              </a:ext>
            </a:extLst>
          </p:cNvPr>
          <p:cNvSpPr txBox="1"/>
          <p:nvPr/>
        </p:nvSpPr>
        <p:spPr>
          <a:xfrm>
            <a:off x="4364089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150E2B5-8F98-8B40-A407-B97AC38B6D74}"/>
              </a:ext>
            </a:extLst>
          </p:cNvPr>
          <p:cNvSpPr txBox="1"/>
          <p:nvPr/>
        </p:nvSpPr>
        <p:spPr>
          <a:xfrm>
            <a:off x="4364089" y="4178384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9A8E1AF-F932-4D45-84E3-7E81C16AF4EA}"/>
              </a:ext>
            </a:extLst>
          </p:cNvPr>
          <p:cNvCxnSpPr>
            <a:cxnSpLocks/>
          </p:cNvCxnSpPr>
          <p:nvPr/>
        </p:nvCxnSpPr>
        <p:spPr>
          <a:xfrm flipV="1">
            <a:off x="5185339" y="3865531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F2C8AA4F-D913-6740-98C2-47E895F0069E}"/>
              </a:ext>
            </a:extLst>
          </p:cNvPr>
          <p:cNvSpPr/>
          <p:nvPr/>
        </p:nvSpPr>
        <p:spPr>
          <a:xfrm>
            <a:off x="6544537" y="3395146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17213B9-FF54-434C-B944-4EEB82C75BF4}"/>
              </a:ext>
            </a:extLst>
          </p:cNvPr>
          <p:cNvSpPr txBox="1"/>
          <p:nvPr/>
        </p:nvSpPr>
        <p:spPr>
          <a:xfrm>
            <a:off x="6640071" y="3456701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9D1B3EE-08E1-9B43-9917-0220F52F75ED}"/>
              </a:ext>
            </a:extLst>
          </p:cNvPr>
          <p:cNvSpPr txBox="1"/>
          <p:nvPr/>
        </p:nvSpPr>
        <p:spPr>
          <a:xfrm>
            <a:off x="6640071" y="381943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EE973FE-4030-814E-B6EE-B6FC4F9DF44A}"/>
              </a:ext>
            </a:extLst>
          </p:cNvPr>
          <p:cNvSpPr txBox="1"/>
          <p:nvPr/>
        </p:nvSpPr>
        <p:spPr>
          <a:xfrm>
            <a:off x="6640071" y="4170725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901C9D8-C862-A342-8E95-9A10FD2948C4}"/>
              </a:ext>
            </a:extLst>
          </p:cNvPr>
          <p:cNvCxnSpPr>
            <a:cxnSpLocks/>
          </p:cNvCxnSpPr>
          <p:nvPr/>
        </p:nvCxnSpPr>
        <p:spPr>
          <a:xfrm flipV="1">
            <a:off x="7461321" y="3857872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875D55C9-DDAC-2D47-8468-AD6FFF832E38}"/>
              </a:ext>
            </a:extLst>
          </p:cNvPr>
          <p:cNvSpPr/>
          <p:nvPr/>
        </p:nvSpPr>
        <p:spPr>
          <a:xfrm>
            <a:off x="8812450" y="3360948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1053D3A-76DA-6549-8D43-3F72D4B5D89C}"/>
              </a:ext>
            </a:extLst>
          </p:cNvPr>
          <p:cNvSpPr txBox="1"/>
          <p:nvPr/>
        </p:nvSpPr>
        <p:spPr>
          <a:xfrm>
            <a:off x="8907984" y="342250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86C79FC-8F7E-C14B-8C5F-F38BC852C58B}"/>
              </a:ext>
            </a:extLst>
          </p:cNvPr>
          <p:cNvSpPr txBox="1"/>
          <p:nvPr/>
        </p:nvSpPr>
        <p:spPr>
          <a:xfrm>
            <a:off x="8907984" y="3785238"/>
            <a:ext cx="15017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  <a:r>
              <a:rPr lang="en-US" sz="2400" b="1" dirty="0"/>
              <a:t>null</a:t>
            </a:r>
            <a:r>
              <a:rPr lang="en-US" sz="2400" dirty="0"/>
              <a:t> 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D40C57D-B645-374A-959F-42B5C792E374}"/>
              </a:ext>
            </a:extLst>
          </p:cNvPr>
          <p:cNvSpPr txBox="1"/>
          <p:nvPr/>
        </p:nvSpPr>
        <p:spPr>
          <a:xfrm>
            <a:off x="8907984" y="4136527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8E46942-C0D5-5648-AA36-8DF8E56D6A30}"/>
              </a:ext>
            </a:extLst>
          </p:cNvPr>
          <p:cNvSpPr/>
          <p:nvPr/>
        </p:nvSpPr>
        <p:spPr>
          <a:xfrm>
            <a:off x="3439236" y="4445876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D17CBE82-2645-984B-9004-111B6BFC914D}"/>
              </a:ext>
            </a:extLst>
          </p:cNvPr>
          <p:cNvSpPr/>
          <p:nvPr/>
        </p:nvSpPr>
        <p:spPr>
          <a:xfrm>
            <a:off x="5742487" y="4478909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047D8E1F-C169-4B4B-9872-D1485E7249CE}"/>
              </a:ext>
            </a:extLst>
          </p:cNvPr>
          <p:cNvSpPr/>
          <p:nvPr/>
        </p:nvSpPr>
        <p:spPr>
          <a:xfrm>
            <a:off x="8010400" y="4450860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4CF4F85-EECA-7340-945D-9EE37AAAA26F}"/>
              </a:ext>
            </a:extLst>
          </p:cNvPr>
          <p:cNvSpPr txBox="1"/>
          <p:nvPr/>
        </p:nvSpPr>
        <p:spPr>
          <a:xfrm>
            <a:off x="2202310" y="5617288"/>
            <a:ext cx="59660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If we’re iterating over the data already </a:t>
            </a:r>
          </a:p>
          <a:p>
            <a:r>
              <a:rPr lang="en-US" sz="2400" dirty="0">
                <a:solidFill>
                  <a:srgbClr val="0000FF"/>
                </a:solidFill>
              </a:rPr>
              <a:t>Other scenarios (see upcoming assignment </a:t>
            </a:r>
            <a:r>
              <a:rPr lang="en-US" sz="2400" dirty="0">
                <a:solidFill>
                  <a:srgbClr val="0000FF"/>
                </a:solidFill>
                <a:sym typeface="Wingdings" pitchFamily="2" charset="2"/>
              </a:rPr>
              <a:t>)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0746D9C-A4E4-1E49-937F-841BC576B078}"/>
              </a:ext>
            </a:extLst>
          </p:cNvPr>
          <p:cNvSpPr txBox="1"/>
          <p:nvPr/>
        </p:nvSpPr>
        <p:spPr>
          <a:xfrm>
            <a:off x="4445039" y="2270887"/>
            <a:ext cx="1297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finger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59C0289-FE78-8044-8D58-EC21059AB93F}"/>
              </a:ext>
            </a:extLst>
          </p:cNvPr>
          <p:cNvCxnSpPr>
            <a:cxnSpLocks/>
          </p:cNvCxnSpPr>
          <p:nvPr/>
        </p:nvCxnSpPr>
        <p:spPr>
          <a:xfrm flipH="1">
            <a:off x="4885898" y="2759132"/>
            <a:ext cx="1" cy="63601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407015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3EE5A-D321-897F-57E5-778BD16A3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C9FF1-610E-B1F2-EE5D-C0EBB6794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performance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7891C8B1-BC08-E8B6-F40E-8F9A31DD78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6203442"/>
              </p:ext>
            </p:extLst>
          </p:nvPr>
        </p:nvGraphicFramePr>
        <p:xfrm>
          <a:off x="588579" y="1825625"/>
          <a:ext cx="10765220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090">
                  <a:extLst>
                    <a:ext uri="{9D8B030D-6E8A-4147-A177-3AD203B41FA5}">
                      <a16:colId xmlns:a16="http://schemas.microsoft.com/office/drawing/2014/main" val="2205070949"/>
                    </a:ext>
                  </a:extLst>
                </a:gridCol>
                <a:gridCol w="2182998">
                  <a:extLst>
                    <a:ext uri="{9D8B030D-6E8A-4147-A177-3AD203B41FA5}">
                      <a16:colId xmlns:a16="http://schemas.microsoft.com/office/drawing/2014/main" val="2018300288"/>
                    </a:ext>
                  </a:extLst>
                </a:gridCol>
                <a:gridCol w="2153044">
                  <a:extLst>
                    <a:ext uri="{9D8B030D-6E8A-4147-A177-3AD203B41FA5}">
                      <a16:colId xmlns:a16="http://schemas.microsoft.com/office/drawing/2014/main" val="1838024045"/>
                    </a:ext>
                  </a:extLst>
                </a:gridCol>
                <a:gridCol w="2153044">
                  <a:extLst>
                    <a:ext uri="{9D8B030D-6E8A-4147-A177-3AD203B41FA5}">
                      <a16:colId xmlns:a16="http://schemas.microsoft.com/office/drawing/2014/main" val="2618270662"/>
                    </a:ext>
                  </a:extLst>
                </a:gridCol>
                <a:gridCol w="2153044">
                  <a:extLst>
                    <a:ext uri="{9D8B030D-6E8A-4147-A177-3AD203B41FA5}">
                      <a16:colId xmlns:a16="http://schemas.microsoft.com/office/drawing/2014/main" val="1812206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ArrayList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Singly linked 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Singly linked list (tail)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Doubly linked 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69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to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 (amortized)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25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to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318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insert at 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092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contains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29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30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71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35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 from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50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 from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18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45036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62EC927-FB27-7228-AFA1-CE86AF41E1B3}"/>
              </a:ext>
            </a:extLst>
          </p:cNvPr>
          <p:cNvSpPr txBox="1"/>
          <p:nvPr/>
        </p:nvSpPr>
        <p:spPr>
          <a:xfrm>
            <a:off x="3789471" y="6309042"/>
            <a:ext cx="4613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Which of these change with doubly linked lists?</a:t>
            </a:r>
          </a:p>
        </p:txBody>
      </p:sp>
    </p:spTree>
    <p:extLst>
      <p:ext uri="{BB962C8B-B14F-4D97-AF65-F5344CB8AC3E}">
        <p14:creationId xmlns:p14="http://schemas.microsoft.com/office/powerpoint/2010/main" val="11197855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A94D1-D3ED-854C-B43D-90B65778D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performance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74976FF-2ED4-FE4B-90CE-6AADCCB433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236762"/>
              </p:ext>
            </p:extLst>
          </p:nvPr>
        </p:nvGraphicFramePr>
        <p:xfrm>
          <a:off x="588579" y="1825625"/>
          <a:ext cx="10765220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090">
                  <a:extLst>
                    <a:ext uri="{9D8B030D-6E8A-4147-A177-3AD203B41FA5}">
                      <a16:colId xmlns:a16="http://schemas.microsoft.com/office/drawing/2014/main" val="2205070949"/>
                    </a:ext>
                  </a:extLst>
                </a:gridCol>
                <a:gridCol w="2182998">
                  <a:extLst>
                    <a:ext uri="{9D8B030D-6E8A-4147-A177-3AD203B41FA5}">
                      <a16:colId xmlns:a16="http://schemas.microsoft.com/office/drawing/2014/main" val="2018300288"/>
                    </a:ext>
                  </a:extLst>
                </a:gridCol>
                <a:gridCol w="2153044">
                  <a:extLst>
                    <a:ext uri="{9D8B030D-6E8A-4147-A177-3AD203B41FA5}">
                      <a16:colId xmlns:a16="http://schemas.microsoft.com/office/drawing/2014/main" val="1838024045"/>
                    </a:ext>
                  </a:extLst>
                </a:gridCol>
                <a:gridCol w="2153044">
                  <a:extLst>
                    <a:ext uri="{9D8B030D-6E8A-4147-A177-3AD203B41FA5}">
                      <a16:colId xmlns:a16="http://schemas.microsoft.com/office/drawing/2014/main" val="2618270662"/>
                    </a:ext>
                  </a:extLst>
                </a:gridCol>
                <a:gridCol w="2153044">
                  <a:extLst>
                    <a:ext uri="{9D8B030D-6E8A-4147-A177-3AD203B41FA5}">
                      <a16:colId xmlns:a16="http://schemas.microsoft.com/office/drawing/2014/main" val="1812206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ArrayList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Singly linked 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Singly linked list (tail)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Doubly linked 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69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to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 (amortized)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25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to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318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insert at 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092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contains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29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30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71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35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 from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50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 from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18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450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148990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75418-658B-E173-DA47-35F17E57F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EF195-036B-80B9-3590-E4D490E10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List performance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43D73FD-CE55-DE11-B708-053F2E543C7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88579" y="1825625"/>
          <a:ext cx="10765220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090">
                  <a:extLst>
                    <a:ext uri="{9D8B030D-6E8A-4147-A177-3AD203B41FA5}">
                      <a16:colId xmlns:a16="http://schemas.microsoft.com/office/drawing/2014/main" val="2205070949"/>
                    </a:ext>
                  </a:extLst>
                </a:gridCol>
                <a:gridCol w="2182998">
                  <a:extLst>
                    <a:ext uri="{9D8B030D-6E8A-4147-A177-3AD203B41FA5}">
                      <a16:colId xmlns:a16="http://schemas.microsoft.com/office/drawing/2014/main" val="2018300288"/>
                    </a:ext>
                  </a:extLst>
                </a:gridCol>
                <a:gridCol w="2153044">
                  <a:extLst>
                    <a:ext uri="{9D8B030D-6E8A-4147-A177-3AD203B41FA5}">
                      <a16:colId xmlns:a16="http://schemas.microsoft.com/office/drawing/2014/main" val="1838024045"/>
                    </a:ext>
                  </a:extLst>
                </a:gridCol>
                <a:gridCol w="2153044">
                  <a:extLst>
                    <a:ext uri="{9D8B030D-6E8A-4147-A177-3AD203B41FA5}">
                      <a16:colId xmlns:a16="http://schemas.microsoft.com/office/drawing/2014/main" val="2618270662"/>
                    </a:ext>
                  </a:extLst>
                </a:gridCol>
                <a:gridCol w="2153044">
                  <a:extLst>
                    <a:ext uri="{9D8B030D-6E8A-4147-A177-3AD203B41FA5}">
                      <a16:colId xmlns:a16="http://schemas.microsoft.com/office/drawing/2014/main" val="1812206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ArrayList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Singly linked 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Singly linked list (tail)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Doubly linked list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69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to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 (amortized)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25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 to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318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insert at 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092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contains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293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309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71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35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 from 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50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remove from front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slow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18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fast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450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158225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AA224-768F-1E23-F552-80DE77CAF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516BE-DC19-D7A1-3C58-E393FB551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56114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https://docs.oracle.com/javase/8/docs/api/java/util/LinkedList.html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29062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C3A85-768B-AA67-DEFC-414AA53E0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56A68-D7FD-EADF-4AAE-D1DCE0996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Circularly linked list visualized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0E9B93-ECD7-95DD-EC01-2F602DE4246F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278412-F117-3C4E-0AA3-AF1D6DC9F166}"/>
              </a:ext>
            </a:extLst>
          </p:cNvPr>
          <p:cNvSpPr/>
          <p:nvPr/>
        </p:nvSpPr>
        <p:spPr>
          <a:xfrm>
            <a:off x="1992573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7F8CB-E411-1484-15C3-30C883847B24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169EF8-F009-8FD9-3154-7B71D2C45F3C}"/>
              </a:ext>
            </a:extLst>
          </p:cNvPr>
          <p:cNvSpPr txBox="1"/>
          <p:nvPr/>
        </p:nvSpPr>
        <p:spPr>
          <a:xfrm>
            <a:off x="2088107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346BF1E-B6A6-DA02-B9DA-98F43D365421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1258788" y="4023730"/>
            <a:ext cx="733785" cy="41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791FF2D-2D0E-860D-11D0-E3408B6CE189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971106" y="3857873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A64EAC22-C5B5-3EF5-A66E-1442B5F2AE0D}"/>
              </a:ext>
            </a:extLst>
          </p:cNvPr>
          <p:cNvSpPr txBox="1"/>
          <p:nvPr/>
        </p:nvSpPr>
        <p:spPr>
          <a:xfrm>
            <a:off x="10790716" y="4846889"/>
            <a:ext cx="664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tail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8EB5BAB-425E-5282-8B08-DFD886E46C55}"/>
              </a:ext>
            </a:extLst>
          </p:cNvPr>
          <p:cNvCxnSpPr>
            <a:cxnSpLocks/>
          </p:cNvCxnSpPr>
          <p:nvPr/>
        </p:nvCxnSpPr>
        <p:spPr>
          <a:xfrm flipH="1" flipV="1">
            <a:off x="10259113" y="4401557"/>
            <a:ext cx="765703" cy="5359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BDE7B9D0-1A66-0230-F7D5-760E15C34AF0}"/>
              </a:ext>
            </a:extLst>
          </p:cNvPr>
          <p:cNvSpPr txBox="1"/>
          <p:nvPr/>
        </p:nvSpPr>
        <p:spPr>
          <a:xfrm>
            <a:off x="2088107" y="4178384"/>
            <a:ext cx="1442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8DADD65-1F96-F8BF-6748-69104E5E3D6E}"/>
              </a:ext>
            </a:extLst>
          </p:cNvPr>
          <p:cNvSpPr/>
          <p:nvPr/>
        </p:nvSpPr>
        <p:spPr>
          <a:xfrm>
            <a:off x="4268555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3136D90-9BD0-77B8-BBD9-73A2EC6E2D55}"/>
              </a:ext>
            </a:extLst>
          </p:cNvPr>
          <p:cNvSpPr txBox="1"/>
          <p:nvPr/>
        </p:nvSpPr>
        <p:spPr>
          <a:xfrm>
            <a:off x="4364089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043F7F2-0047-9B19-A23B-894190C3D7E1}"/>
              </a:ext>
            </a:extLst>
          </p:cNvPr>
          <p:cNvSpPr txBox="1"/>
          <p:nvPr/>
        </p:nvSpPr>
        <p:spPr>
          <a:xfrm>
            <a:off x="4364089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BAA2010-BDFB-A53A-F261-5029D344044F}"/>
              </a:ext>
            </a:extLst>
          </p:cNvPr>
          <p:cNvSpPr txBox="1"/>
          <p:nvPr/>
        </p:nvSpPr>
        <p:spPr>
          <a:xfrm>
            <a:off x="4364089" y="4178384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E4FD9D39-11FC-B286-00CE-0A5548C68729}"/>
              </a:ext>
            </a:extLst>
          </p:cNvPr>
          <p:cNvCxnSpPr>
            <a:cxnSpLocks/>
          </p:cNvCxnSpPr>
          <p:nvPr/>
        </p:nvCxnSpPr>
        <p:spPr>
          <a:xfrm flipV="1">
            <a:off x="5185339" y="3865531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DBCE33B3-924C-682D-7C76-5133E772E20C}"/>
              </a:ext>
            </a:extLst>
          </p:cNvPr>
          <p:cNvSpPr/>
          <p:nvPr/>
        </p:nvSpPr>
        <p:spPr>
          <a:xfrm>
            <a:off x="6544537" y="3395146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1246FD2-DA55-B432-E084-B1CDF80DF843}"/>
              </a:ext>
            </a:extLst>
          </p:cNvPr>
          <p:cNvSpPr txBox="1"/>
          <p:nvPr/>
        </p:nvSpPr>
        <p:spPr>
          <a:xfrm>
            <a:off x="6640071" y="3456701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2C1EB62-1CF8-5F6A-C95C-6F3679BEA2BD}"/>
              </a:ext>
            </a:extLst>
          </p:cNvPr>
          <p:cNvSpPr txBox="1"/>
          <p:nvPr/>
        </p:nvSpPr>
        <p:spPr>
          <a:xfrm>
            <a:off x="6640071" y="381943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6292BC5-A25B-A397-0C1A-673081BC12DE}"/>
              </a:ext>
            </a:extLst>
          </p:cNvPr>
          <p:cNvSpPr txBox="1"/>
          <p:nvPr/>
        </p:nvSpPr>
        <p:spPr>
          <a:xfrm>
            <a:off x="6640071" y="4170725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BA0FEB3-F69B-AD85-9F88-E387AC00F7BD}"/>
              </a:ext>
            </a:extLst>
          </p:cNvPr>
          <p:cNvCxnSpPr>
            <a:cxnSpLocks/>
          </p:cNvCxnSpPr>
          <p:nvPr/>
        </p:nvCxnSpPr>
        <p:spPr>
          <a:xfrm flipV="1">
            <a:off x="7461321" y="3857872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72A11263-2A3F-0EFE-D2A8-C871702060D7}"/>
              </a:ext>
            </a:extLst>
          </p:cNvPr>
          <p:cNvSpPr/>
          <p:nvPr/>
        </p:nvSpPr>
        <p:spPr>
          <a:xfrm>
            <a:off x="8812450" y="3360948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1FB231A-4EFE-ECE2-ED44-D913051E9A23}"/>
              </a:ext>
            </a:extLst>
          </p:cNvPr>
          <p:cNvSpPr txBox="1"/>
          <p:nvPr/>
        </p:nvSpPr>
        <p:spPr>
          <a:xfrm>
            <a:off x="8907984" y="342250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FCC614C-3ECE-7662-3AFF-0BC109ECA90C}"/>
              </a:ext>
            </a:extLst>
          </p:cNvPr>
          <p:cNvSpPr txBox="1"/>
          <p:nvPr/>
        </p:nvSpPr>
        <p:spPr>
          <a:xfrm>
            <a:off x="8907984" y="3785238"/>
            <a:ext cx="951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BEE8249-4902-2327-30DD-6D2B71E92155}"/>
              </a:ext>
            </a:extLst>
          </p:cNvPr>
          <p:cNvSpPr txBox="1"/>
          <p:nvPr/>
        </p:nvSpPr>
        <p:spPr>
          <a:xfrm>
            <a:off x="8907984" y="4136527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B8CFEF05-ED54-ADA3-68C0-19FED8D6D3FA}"/>
              </a:ext>
            </a:extLst>
          </p:cNvPr>
          <p:cNvSpPr/>
          <p:nvPr/>
        </p:nvSpPr>
        <p:spPr>
          <a:xfrm>
            <a:off x="3439236" y="4445876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AF71E1E0-185D-D989-311F-8F9AA2C99B24}"/>
              </a:ext>
            </a:extLst>
          </p:cNvPr>
          <p:cNvSpPr/>
          <p:nvPr/>
        </p:nvSpPr>
        <p:spPr>
          <a:xfrm>
            <a:off x="5742487" y="4478909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48ED0981-DDB7-6C1A-FF12-9613FD6C79FD}"/>
              </a:ext>
            </a:extLst>
          </p:cNvPr>
          <p:cNvSpPr/>
          <p:nvPr/>
        </p:nvSpPr>
        <p:spPr>
          <a:xfrm>
            <a:off x="8010400" y="4450860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D8BEADD9-C058-751E-C7E9-B635A4A320D5}"/>
              </a:ext>
            </a:extLst>
          </p:cNvPr>
          <p:cNvSpPr/>
          <p:nvPr/>
        </p:nvSpPr>
        <p:spPr>
          <a:xfrm>
            <a:off x="2186350" y="2105844"/>
            <a:ext cx="9024168" cy="1869808"/>
          </a:xfrm>
          <a:custGeom>
            <a:avLst/>
            <a:gdLst>
              <a:gd name="csX0" fmla="*/ 7643450 w 9024168"/>
              <a:gd name="csY0" fmla="*/ 1869808 h 1869808"/>
              <a:gd name="csX1" fmla="*/ 8537972 w 9024168"/>
              <a:gd name="csY1" fmla="*/ 1044860 h 1869808"/>
              <a:gd name="csX2" fmla="*/ 984233 w 9024168"/>
              <a:gd name="csY2" fmla="*/ 1252 h 1869808"/>
              <a:gd name="csX3" fmla="*/ 318311 w 9024168"/>
              <a:gd name="csY3" fmla="*/ 1263521 h 18698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9024168" h="1869808">
                <a:moveTo>
                  <a:pt x="7643450" y="1869808"/>
                </a:moveTo>
                <a:cubicBezTo>
                  <a:pt x="8645645" y="1613047"/>
                  <a:pt x="9647841" y="1356286"/>
                  <a:pt x="8537972" y="1044860"/>
                </a:cubicBezTo>
                <a:cubicBezTo>
                  <a:pt x="7428103" y="733434"/>
                  <a:pt x="2354176" y="-35191"/>
                  <a:pt x="984233" y="1252"/>
                </a:cubicBezTo>
                <a:cubicBezTo>
                  <a:pt x="-385710" y="37695"/>
                  <a:pt x="-33700" y="650608"/>
                  <a:pt x="318311" y="1263521"/>
                </a:cubicBezTo>
              </a:path>
            </a:pathLst>
          </a:custGeom>
          <a:noFill/>
          <a:ln w="28575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31573F-758A-0B98-41B8-246C7AB2CA3C}"/>
              </a:ext>
            </a:extLst>
          </p:cNvPr>
          <p:cNvSpPr txBox="1"/>
          <p:nvPr/>
        </p:nvSpPr>
        <p:spPr>
          <a:xfrm>
            <a:off x="1162071" y="5358520"/>
            <a:ext cx="9097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The “next” references of the last item in the list points back to the front</a:t>
            </a:r>
          </a:p>
        </p:txBody>
      </p:sp>
    </p:spTree>
    <p:extLst>
      <p:ext uri="{BB962C8B-B14F-4D97-AF65-F5344CB8AC3E}">
        <p14:creationId xmlns:p14="http://schemas.microsoft.com/office/powerpoint/2010/main" val="421156645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621AC-B86F-1A2C-FA4B-58D9C9A3F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A897D-AFD5-1EED-465F-AA002377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Circularly linked list visualized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9199D1-2B6B-C9D1-883B-68BA41D8C5D0}"/>
              </a:ext>
            </a:extLst>
          </p:cNvPr>
          <p:cNvSpPr txBox="1"/>
          <p:nvPr/>
        </p:nvSpPr>
        <p:spPr>
          <a:xfrm>
            <a:off x="450376" y="3821373"/>
            <a:ext cx="878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head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AF672B-48C4-4969-B048-C2BBA6F25E54}"/>
              </a:ext>
            </a:extLst>
          </p:cNvPr>
          <p:cNvSpPr/>
          <p:nvPr/>
        </p:nvSpPr>
        <p:spPr>
          <a:xfrm>
            <a:off x="1992573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96D970-1F0E-4A52-3EA9-BE54C8FB5BB8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CCE037-F702-46DC-11E1-81C284789750}"/>
              </a:ext>
            </a:extLst>
          </p:cNvPr>
          <p:cNvSpPr txBox="1"/>
          <p:nvPr/>
        </p:nvSpPr>
        <p:spPr>
          <a:xfrm>
            <a:off x="2088107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888EC21-6FC4-91D8-B259-07A2C749F20F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1258788" y="4023730"/>
            <a:ext cx="733785" cy="418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DDF4746-D569-931C-D94D-949E61439F2D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971106" y="3857873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3CF7040A-4BBE-F398-C138-02C545C09C97}"/>
              </a:ext>
            </a:extLst>
          </p:cNvPr>
          <p:cNvSpPr txBox="1"/>
          <p:nvPr/>
        </p:nvSpPr>
        <p:spPr>
          <a:xfrm>
            <a:off x="10790716" y="4846889"/>
            <a:ext cx="664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tail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C8C676E-72FB-15C6-735B-B738DFFCB693}"/>
              </a:ext>
            </a:extLst>
          </p:cNvPr>
          <p:cNvCxnSpPr>
            <a:cxnSpLocks/>
          </p:cNvCxnSpPr>
          <p:nvPr/>
        </p:nvCxnSpPr>
        <p:spPr>
          <a:xfrm flipH="1" flipV="1">
            <a:off x="10259113" y="4401557"/>
            <a:ext cx="765703" cy="5359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E9C70BF5-421C-8A8C-09C8-81836577F201}"/>
              </a:ext>
            </a:extLst>
          </p:cNvPr>
          <p:cNvSpPr txBox="1"/>
          <p:nvPr/>
        </p:nvSpPr>
        <p:spPr>
          <a:xfrm>
            <a:off x="2088107" y="4178384"/>
            <a:ext cx="1442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87BCE32-951A-F66D-7A47-B56887625C33}"/>
              </a:ext>
            </a:extLst>
          </p:cNvPr>
          <p:cNvSpPr/>
          <p:nvPr/>
        </p:nvSpPr>
        <p:spPr>
          <a:xfrm>
            <a:off x="4268555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B3913AF-3983-F1EA-43D8-1DFC5AAC7217}"/>
              </a:ext>
            </a:extLst>
          </p:cNvPr>
          <p:cNvSpPr txBox="1"/>
          <p:nvPr/>
        </p:nvSpPr>
        <p:spPr>
          <a:xfrm>
            <a:off x="4364089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92E2D6C-0438-A9A4-075E-40ABAD42A745}"/>
              </a:ext>
            </a:extLst>
          </p:cNvPr>
          <p:cNvSpPr txBox="1"/>
          <p:nvPr/>
        </p:nvSpPr>
        <p:spPr>
          <a:xfrm>
            <a:off x="4364089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34F19C5-6A7B-C6BB-5FB2-DC426DB55A99}"/>
              </a:ext>
            </a:extLst>
          </p:cNvPr>
          <p:cNvSpPr txBox="1"/>
          <p:nvPr/>
        </p:nvSpPr>
        <p:spPr>
          <a:xfrm>
            <a:off x="4364089" y="4178384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5D7D5CB-8605-0E20-C01F-711F99AC7AD5}"/>
              </a:ext>
            </a:extLst>
          </p:cNvPr>
          <p:cNvCxnSpPr>
            <a:cxnSpLocks/>
          </p:cNvCxnSpPr>
          <p:nvPr/>
        </p:nvCxnSpPr>
        <p:spPr>
          <a:xfrm flipV="1">
            <a:off x="5185339" y="3865531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051F0603-CB63-BB23-5CDC-E3E0B67917B6}"/>
              </a:ext>
            </a:extLst>
          </p:cNvPr>
          <p:cNvSpPr/>
          <p:nvPr/>
        </p:nvSpPr>
        <p:spPr>
          <a:xfrm>
            <a:off x="6544537" y="3395146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D4443D4-4AE9-2AA1-E07D-51CC18080782}"/>
              </a:ext>
            </a:extLst>
          </p:cNvPr>
          <p:cNvSpPr txBox="1"/>
          <p:nvPr/>
        </p:nvSpPr>
        <p:spPr>
          <a:xfrm>
            <a:off x="6640071" y="3456701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9303F0B-B851-5E5E-7C77-8AEBECBFA513}"/>
              </a:ext>
            </a:extLst>
          </p:cNvPr>
          <p:cNvSpPr txBox="1"/>
          <p:nvPr/>
        </p:nvSpPr>
        <p:spPr>
          <a:xfrm>
            <a:off x="6640071" y="381943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AC0B81B-5926-53BC-819A-F0A2AEA43E82}"/>
              </a:ext>
            </a:extLst>
          </p:cNvPr>
          <p:cNvSpPr txBox="1"/>
          <p:nvPr/>
        </p:nvSpPr>
        <p:spPr>
          <a:xfrm>
            <a:off x="6640071" y="4170725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A008AFB-B32A-EAF3-8DB3-3F778021967C}"/>
              </a:ext>
            </a:extLst>
          </p:cNvPr>
          <p:cNvCxnSpPr>
            <a:cxnSpLocks/>
          </p:cNvCxnSpPr>
          <p:nvPr/>
        </p:nvCxnSpPr>
        <p:spPr>
          <a:xfrm flipV="1">
            <a:off x="7461321" y="3857872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37BAEFE6-8936-6773-80BA-BD5F9262EC3D}"/>
              </a:ext>
            </a:extLst>
          </p:cNvPr>
          <p:cNvSpPr/>
          <p:nvPr/>
        </p:nvSpPr>
        <p:spPr>
          <a:xfrm>
            <a:off x="8812450" y="3360948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DB735BC-1567-0B67-BF81-565EB9CD4372}"/>
              </a:ext>
            </a:extLst>
          </p:cNvPr>
          <p:cNvSpPr txBox="1"/>
          <p:nvPr/>
        </p:nvSpPr>
        <p:spPr>
          <a:xfrm>
            <a:off x="8907984" y="342250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55514CF-1DFD-F9CC-5B8D-34C6846CDADA}"/>
              </a:ext>
            </a:extLst>
          </p:cNvPr>
          <p:cNvSpPr txBox="1"/>
          <p:nvPr/>
        </p:nvSpPr>
        <p:spPr>
          <a:xfrm>
            <a:off x="8907984" y="3785238"/>
            <a:ext cx="951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1ACD864-480E-9E61-0CE0-A35A64D501D4}"/>
              </a:ext>
            </a:extLst>
          </p:cNvPr>
          <p:cNvSpPr txBox="1"/>
          <p:nvPr/>
        </p:nvSpPr>
        <p:spPr>
          <a:xfrm>
            <a:off x="8907984" y="4136527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9E8D5833-E694-F201-F239-6FB2A3133A05}"/>
              </a:ext>
            </a:extLst>
          </p:cNvPr>
          <p:cNvSpPr/>
          <p:nvPr/>
        </p:nvSpPr>
        <p:spPr>
          <a:xfrm>
            <a:off x="3439236" y="4445876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75C4D7C7-DA6F-6FA0-E001-54F8DAFA5941}"/>
              </a:ext>
            </a:extLst>
          </p:cNvPr>
          <p:cNvSpPr/>
          <p:nvPr/>
        </p:nvSpPr>
        <p:spPr>
          <a:xfrm>
            <a:off x="5742487" y="4478909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19A0005C-5D0E-AD77-4DF3-569628D5A6EF}"/>
              </a:ext>
            </a:extLst>
          </p:cNvPr>
          <p:cNvSpPr/>
          <p:nvPr/>
        </p:nvSpPr>
        <p:spPr>
          <a:xfrm>
            <a:off x="8010400" y="4450860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BD8EBD23-1D77-7854-758A-CBDC174A43D7}"/>
              </a:ext>
            </a:extLst>
          </p:cNvPr>
          <p:cNvSpPr/>
          <p:nvPr/>
        </p:nvSpPr>
        <p:spPr>
          <a:xfrm>
            <a:off x="2186350" y="2105844"/>
            <a:ext cx="9024168" cy="1869808"/>
          </a:xfrm>
          <a:custGeom>
            <a:avLst/>
            <a:gdLst>
              <a:gd name="csX0" fmla="*/ 7643450 w 9024168"/>
              <a:gd name="csY0" fmla="*/ 1869808 h 1869808"/>
              <a:gd name="csX1" fmla="*/ 8537972 w 9024168"/>
              <a:gd name="csY1" fmla="*/ 1044860 h 1869808"/>
              <a:gd name="csX2" fmla="*/ 984233 w 9024168"/>
              <a:gd name="csY2" fmla="*/ 1252 h 1869808"/>
              <a:gd name="csX3" fmla="*/ 318311 w 9024168"/>
              <a:gd name="csY3" fmla="*/ 1263521 h 18698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9024168" h="1869808">
                <a:moveTo>
                  <a:pt x="7643450" y="1869808"/>
                </a:moveTo>
                <a:cubicBezTo>
                  <a:pt x="8645645" y="1613047"/>
                  <a:pt x="9647841" y="1356286"/>
                  <a:pt x="8537972" y="1044860"/>
                </a:cubicBezTo>
                <a:cubicBezTo>
                  <a:pt x="7428103" y="733434"/>
                  <a:pt x="2354176" y="-35191"/>
                  <a:pt x="984233" y="1252"/>
                </a:cubicBezTo>
                <a:cubicBezTo>
                  <a:pt x="-385710" y="37695"/>
                  <a:pt x="-33700" y="650608"/>
                  <a:pt x="318311" y="1263521"/>
                </a:cubicBezTo>
              </a:path>
            </a:pathLst>
          </a:custGeom>
          <a:noFill/>
          <a:ln w="28575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91990C-883B-AE52-3971-B1FECBFCFB98}"/>
              </a:ext>
            </a:extLst>
          </p:cNvPr>
          <p:cNvSpPr txBox="1"/>
          <p:nvPr/>
        </p:nvSpPr>
        <p:spPr>
          <a:xfrm>
            <a:off x="1162071" y="5358520"/>
            <a:ext cx="9097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The “next” references of the last item in the list points back to the front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E3D59C-520E-CF3E-F5BE-64514868BEFE}"/>
              </a:ext>
            </a:extLst>
          </p:cNvPr>
          <p:cNvSpPr txBox="1"/>
          <p:nvPr/>
        </p:nvSpPr>
        <p:spPr>
          <a:xfrm>
            <a:off x="1258788" y="5952058"/>
            <a:ext cx="3012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Any advantage of this?</a:t>
            </a:r>
          </a:p>
        </p:txBody>
      </p:sp>
    </p:spTree>
    <p:extLst>
      <p:ext uri="{BB962C8B-B14F-4D97-AF65-F5344CB8AC3E}">
        <p14:creationId xmlns:p14="http://schemas.microsoft.com/office/powerpoint/2010/main" val="57985892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4B4F4-0CA9-2A74-0A6A-6192DF9A0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0E706-588D-CEFD-1E6D-9CA9441C9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Circularly linked list visualized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8FD011-BB04-6877-6184-661BE1694A8D}"/>
              </a:ext>
            </a:extLst>
          </p:cNvPr>
          <p:cNvSpPr/>
          <p:nvPr/>
        </p:nvSpPr>
        <p:spPr>
          <a:xfrm>
            <a:off x="1992573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48DE99-A715-888C-FE2F-0E137DFB8C9E}"/>
              </a:ext>
            </a:extLst>
          </p:cNvPr>
          <p:cNvSpPr txBox="1"/>
          <p:nvPr/>
        </p:nvSpPr>
        <p:spPr>
          <a:xfrm>
            <a:off x="2088107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28BB44-50F1-44C4-DB10-B19A8DA72C53}"/>
              </a:ext>
            </a:extLst>
          </p:cNvPr>
          <p:cNvSpPr txBox="1"/>
          <p:nvPr/>
        </p:nvSpPr>
        <p:spPr>
          <a:xfrm>
            <a:off x="2088107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7E36A6A-175D-9144-888D-54246CD6E8C8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2971106" y="3857873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9A42C6C-1349-4407-8B1C-43BDFEFF9ECF}"/>
              </a:ext>
            </a:extLst>
          </p:cNvPr>
          <p:cNvSpPr txBox="1"/>
          <p:nvPr/>
        </p:nvSpPr>
        <p:spPr>
          <a:xfrm>
            <a:off x="10790716" y="4846889"/>
            <a:ext cx="664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tail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EDBFAE2-16EC-15DB-F1DD-BFFEFC28D883}"/>
              </a:ext>
            </a:extLst>
          </p:cNvPr>
          <p:cNvCxnSpPr>
            <a:cxnSpLocks/>
          </p:cNvCxnSpPr>
          <p:nvPr/>
        </p:nvCxnSpPr>
        <p:spPr>
          <a:xfrm flipH="1" flipV="1">
            <a:off x="10259113" y="4401557"/>
            <a:ext cx="765703" cy="5359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2BD0EB0B-5B62-8580-6ECC-16B3F669E552}"/>
              </a:ext>
            </a:extLst>
          </p:cNvPr>
          <p:cNvSpPr txBox="1"/>
          <p:nvPr/>
        </p:nvSpPr>
        <p:spPr>
          <a:xfrm>
            <a:off x="2088107" y="4178384"/>
            <a:ext cx="1442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 </a:t>
            </a:r>
            <a:r>
              <a:rPr lang="en-US" sz="2400" b="1" dirty="0"/>
              <a:t>null</a:t>
            </a:r>
            <a:r>
              <a:rPr lang="en-US" sz="2400" dirty="0"/>
              <a:t>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4CD0682-A079-1E2C-D159-FCD2CEB76831}"/>
              </a:ext>
            </a:extLst>
          </p:cNvPr>
          <p:cNvSpPr/>
          <p:nvPr/>
        </p:nvSpPr>
        <p:spPr>
          <a:xfrm>
            <a:off x="4268555" y="3402805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6CBBC63-28C8-B965-E83D-A3A4EB930E89}"/>
              </a:ext>
            </a:extLst>
          </p:cNvPr>
          <p:cNvSpPr txBox="1"/>
          <p:nvPr/>
        </p:nvSpPr>
        <p:spPr>
          <a:xfrm>
            <a:off x="4364089" y="3464360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14FAC7F-A022-36A6-7279-244AC14F8BAD}"/>
              </a:ext>
            </a:extLst>
          </p:cNvPr>
          <p:cNvSpPr txBox="1"/>
          <p:nvPr/>
        </p:nvSpPr>
        <p:spPr>
          <a:xfrm>
            <a:off x="4364089" y="3827095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7EAC16F-66ED-C928-8527-A881A8C431C9}"/>
              </a:ext>
            </a:extLst>
          </p:cNvPr>
          <p:cNvSpPr txBox="1"/>
          <p:nvPr/>
        </p:nvSpPr>
        <p:spPr>
          <a:xfrm>
            <a:off x="4364089" y="4178384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6922B41A-F1C0-626C-D0D6-F9A3F41AC613}"/>
              </a:ext>
            </a:extLst>
          </p:cNvPr>
          <p:cNvCxnSpPr>
            <a:cxnSpLocks/>
          </p:cNvCxnSpPr>
          <p:nvPr/>
        </p:nvCxnSpPr>
        <p:spPr>
          <a:xfrm flipV="1">
            <a:off x="5185339" y="3865531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379EEAF7-F505-E092-78D9-1E8E046C7BA8}"/>
              </a:ext>
            </a:extLst>
          </p:cNvPr>
          <p:cNvSpPr/>
          <p:nvPr/>
        </p:nvSpPr>
        <p:spPr>
          <a:xfrm>
            <a:off x="6544537" y="3395146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2FED64C-34BF-D4D1-2CD9-012E4A541199}"/>
              </a:ext>
            </a:extLst>
          </p:cNvPr>
          <p:cNvSpPr txBox="1"/>
          <p:nvPr/>
        </p:nvSpPr>
        <p:spPr>
          <a:xfrm>
            <a:off x="6640071" y="3456701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B2D8EC1-FDE9-CF41-40C8-C8CE63098A8A}"/>
              </a:ext>
            </a:extLst>
          </p:cNvPr>
          <p:cNvSpPr txBox="1"/>
          <p:nvPr/>
        </p:nvSpPr>
        <p:spPr>
          <a:xfrm>
            <a:off x="6640071" y="3819436"/>
            <a:ext cx="882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D2EA68A-BF46-4340-D7B1-06C39FD1ECBE}"/>
              </a:ext>
            </a:extLst>
          </p:cNvPr>
          <p:cNvSpPr txBox="1"/>
          <p:nvPr/>
        </p:nvSpPr>
        <p:spPr>
          <a:xfrm>
            <a:off x="6640071" y="4170725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7DA1F57-2EC8-010B-184B-57CF9E541B89}"/>
              </a:ext>
            </a:extLst>
          </p:cNvPr>
          <p:cNvCxnSpPr>
            <a:cxnSpLocks/>
          </p:cNvCxnSpPr>
          <p:nvPr/>
        </p:nvCxnSpPr>
        <p:spPr>
          <a:xfrm flipV="1">
            <a:off x="7461321" y="3857872"/>
            <a:ext cx="1297449" cy="2000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B478D4F1-C1F8-6CB2-230C-EFBEAA8FA930}"/>
              </a:ext>
            </a:extLst>
          </p:cNvPr>
          <p:cNvSpPr/>
          <p:nvPr/>
        </p:nvSpPr>
        <p:spPr>
          <a:xfrm>
            <a:off x="8812450" y="3360948"/>
            <a:ext cx="1446663" cy="1325563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B893E8C-9C52-2DA8-12A0-6EAE9513783F}"/>
              </a:ext>
            </a:extLst>
          </p:cNvPr>
          <p:cNvSpPr txBox="1"/>
          <p:nvPr/>
        </p:nvSpPr>
        <p:spPr>
          <a:xfrm>
            <a:off x="8907984" y="3422503"/>
            <a:ext cx="1043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data: 7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445F8D1-374E-12EE-3118-47D34C6BE6DB}"/>
              </a:ext>
            </a:extLst>
          </p:cNvPr>
          <p:cNvSpPr txBox="1"/>
          <p:nvPr/>
        </p:nvSpPr>
        <p:spPr>
          <a:xfrm>
            <a:off x="8907984" y="3785238"/>
            <a:ext cx="951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next: 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E745B27-4252-41A4-386B-90DD880B0CE0}"/>
              </a:ext>
            </a:extLst>
          </p:cNvPr>
          <p:cNvSpPr txBox="1"/>
          <p:nvPr/>
        </p:nvSpPr>
        <p:spPr>
          <a:xfrm>
            <a:off x="8907984" y="4136527"/>
            <a:ext cx="8235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prev</a:t>
            </a:r>
            <a:r>
              <a:rPr lang="en-US" sz="2400" dirty="0"/>
              <a:t>: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EC2A4F7C-094C-A9AA-E3D6-87384C83744D}"/>
              </a:ext>
            </a:extLst>
          </p:cNvPr>
          <p:cNvSpPr/>
          <p:nvPr/>
        </p:nvSpPr>
        <p:spPr>
          <a:xfrm>
            <a:off x="3439236" y="4445876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5">
            <a:extLst>
              <a:ext uri="{FF2B5EF4-FFF2-40B4-BE49-F238E27FC236}">
                <a16:creationId xmlns:a16="http://schemas.microsoft.com/office/drawing/2014/main" id="{2B694366-293D-4C74-3ABD-2EF14DF8AE94}"/>
              </a:ext>
            </a:extLst>
          </p:cNvPr>
          <p:cNvSpPr/>
          <p:nvPr/>
        </p:nvSpPr>
        <p:spPr>
          <a:xfrm>
            <a:off x="5742487" y="4478909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1A8171B5-A3DA-A294-5FB9-90048009EB5F}"/>
              </a:ext>
            </a:extLst>
          </p:cNvPr>
          <p:cNvSpPr/>
          <p:nvPr/>
        </p:nvSpPr>
        <p:spPr>
          <a:xfrm>
            <a:off x="8010400" y="4450860"/>
            <a:ext cx="1941203" cy="735960"/>
          </a:xfrm>
          <a:custGeom>
            <a:avLst/>
            <a:gdLst>
              <a:gd name="connsiteX0" fmla="*/ 1713186 w 1869984"/>
              <a:gd name="connsiteY0" fmla="*/ 0 h 735960"/>
              <a:gd name="connsiteX1" fmla="*/ 1702676 w 1869984"/>
              <a:gd name="connsiteY1" fmla="*/ 735724 h 735960"/>
              <a:gd name="connsiteX2" fmla="*/ 0 w 1869984"/>
              <a:gd name="connsiteY2" fmla="*/ 63062 h 735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69984" h="735960">
                <a:moveTo>
                  <a:pt x="1713186" y="0"/>
                </a:moveTo>
                <a:cubicBezTo>
                  <a:pt x="1850696" y="362607"/>
                  <a:pt x="1988207" y="725214"/>
                  <a:pt x="1702676" y="735724"/>
                </a:cubicBezTo>
                <a:cubicBezTo>
                  <a:pt x="1417145" y="746234"/>
                  <a:pt x="708572" y="404648"/>
                  <a:pt x="0" y="63062"/>
                </a:cubicBezTo>
              </a:path>
            </a:pathLst>
          </a:custGeom>
          <a:noFill/>
          <a:ln w="28575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DA0E8FE6-AB95-AF33-DAA3-6F1B19416E8C}"/>
              </a:ext>
            </a:extLst>
          </p:cNvPr>
          <p:cNvSpPr/>
          <p:nvPr/>
        </p:nvSpPr>
        <p:spPr>
          <a:xfrm>
            <a:off x="2186350" y="2105844"/>
            <a:ext cx="9024168" cy="1869808"/>
          </a:xfrm>
          <a:custGeom>
            <a:avLst/>
            <a:gdLst>
              <a:gd name="csX0" fmla="*/ 7643450 w 9024168"/>
              <a:gd name="csY0" fmla="*/ 1869808 h 1869808"/>
              <a:gd name="csX1" fmla="*/ 8537972 w 9024168"/>
              <a:gd name="csY1" fmla="*/ 1044860 h 1869808"/>
              <a:gd name="csX2" fmla="*/ 984233 w 9024168"/>
              <a:gd name="csY2" fmla="*/ 1252 h 1869808"/>
              <a:gd name="csX3" fmla="*/ 318311 w 9024168"/>
              <a:gd name="csY3" fmla="*/ 1263521 h 18698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9024168" h="1869808">
                <a:moveTo>
                  <a:pt x="7643450" y="1869808"/>
                </a:moveTo>
                <a:cubicBezTo>
                  <a:pt x="8645645" y="1613047"/>
                  <a:pt x="9647841" y="1356286"/>
                  <a:pt x="8537972" y="1044860"/>
                </a:cubicBezTo>
                <a:cubicBezTo>
                  <a:pt x="7428103" y="733434"/>
                  <a:pt x="2354176" y="-35191"/>
                  <a:pt x="984233" y="1252"/>
                </a:cubicBezTo>
                <a:cubicBezTo>
                  <a:pt x="-385710" y="37695"/>
                  <a:pt x="-33700" y="650608"/>
                  <a:pt x="318311" y="1263521"/>
                </a:cubicBezTo>
              </a:path>
            </a:pathLst>
          </a:custGeom>
          <a:noFill/>
          <a:ln w="28575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231912-2548-FAFD-4DBB-A60965AC1A0C}"/>
              </a:ext>
            </a:extLst>
          </p:cNvPr>
          <p:cNvSpPr txBox="1"/>
          <p:nvPr/>
        </p:nvSpPr>
        <p:spPr>
          <a:xfrm>
            <a:off x="1162071" y="5358520"/>
            <a:ext cx="90970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The “next” references of the last item in the list points back to the front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F1ADA3-77DA-D8F8-D16E-865A929FDD07}"/>
              </a:ext>
            </a:extLst>
          </p:cNvPr>
          <p:cNvSpPr txBox="1"/>
          <p:nvPr/>
        </p:nvSpPr>
        <p:spPr>
          <a:xfrm>
            <a:off x="1191068" y="5940642"/>
            <a:ext cx="4904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Can get rid of head!  head = </a:t>
            </a:r>
            <a:r>
              <a:rPr lang="en-US" sz="2400" dirty="0" err="1">
                <a:solidFill>
                  <a:srgbClr val="0000FF"/>
                </a:solidFill>
              </a:rPr>
              <a:t>tail.next</a:t>
            </a:r>
            <a:r>
              <a:rPr lang="en-US" sz="2400" dirty="0">
                <a:solidFill>
                  <a:srgbClr val="0000FF"/>
                </a:solidFill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4189402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1140</TotalTime>
  <Words>4109</Words>
  <Application>Microsoft Macintosh PowerPoint</Application>
  <PresentationFormat>Widescreen</PresentationFormat>
  <Paragraphs>1479</Paragraphs>
  <Slides>102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102</vt:i4>
      </vt:variant>
    </vt:vector>
  </HeadingPairs>
  <TitlesOfParts>
    <vt:vector size="108" baseType="lpstr">
      <vt:lpstr>Aptos</vt:lpstr>
      <vt:lpstr>Arial</vt:lpstr>
      <vt:lpstr>Calibri</vt:lpstr>
      <vt:lpstr>Calibri Light</vt:lpstr>
      <vt:lpstr>Wingdings</vt:lpstr>
      <vt:lpstr>Office Theme</vt:lpstr>
      <vt:lpstr>Linked list visualized</vt:lpstr>
      <vt:lpstr>Adding to the front</vt:lpstr>
      <vt:lpstr>Adding to the front: add 9 to front</vt:lpstr>
      <vt:lpstr>Adding to the front: add 9 to front</vt:lpstr>
      <vt:lpstr>Adding to the front: add 9 to front</vt:lpstr>
      <vt:lpstr>Adding to the front: add 9 to front</vt:lpstr>
      <vt:lpstr>Adding to the front: add 9 to front</vt:lpstr>
      <vt:lpstr>Adding to the front: add 9 to front</vt:lpstr>
      <vt:lpstr>Adding to the front: add 9 to front</vt:lpstr>
      <vt:lpstr>Adding to the front: add 9 to front</vt:lpstr>
      <vt:lpstr>Adding to the front</vt:lpstr>
      <vt:lpstr>Adding to the front</vt:lpstr>
      <vt:lpstr>Adding to the front</vt:lpstr>
      <vt:lpstr>Adding to the front</vt:lpstr>
      <vt:lpstr>Removing from the front</vt:lpstr>
      <vt:lpstr>Removing from the front</vt:lpstr>
      <vt:lpstr>Removing from the front</vt:lpstr>
      <vt:lpstr>Removing from the front</vt:lpstr>
      <vt:lpstr>Removing from the front</vt:lpstr>
      <vt:lpstr>Removing from the front</vt:lpstr>
      <vt:lpstr>Iterating through a linked list</vt:lpstr>
      <vt:lpstr>Iterating through a linked list</vt:lpstr>
      <vt:lpstr>Iterating through a linked list</vt:lpstr>
      <vt:lpstr>Iterating through a linked list: printing it</vt:lpstr>
      <vt:lpstr>Iterating through a linked list: printing it</vt:lpstr>
      <vt:lpstr>Iterating through a linked list: printing it</vt:lpstr>
      <vt:lpstr>Iterating through a linked list: printing it</vt:lpstr>
      <vt:lpstr>Iterating through a linked list: printing it</vt:lpstr>
      <vt:lpstr>Iterating through a linked list: printing it</vt:lpstr>
      <vt:lpstr>Iterating through a linked list: printing it</vt:lpstr>
      <vt:lpstr>Iterating through a linked list: printing it</vt:lpstr>
      <vt:lpstr>Iterating through a linked list: printing it</vt:lpstr>
      <vt:lpstr>Iterating through a linked list: printing it</vt:lpstr>
      <vt:lpstr>Iterating through a linked list: printing it</vt:lpstr>
      <vt:lpstr>Iterating through a linked list: printing it</vt:lpstr>
      <vt:lpstr>Iterating through a linked list: printing it</vt:lpstr>
      <vt:lpstr>Iterating through a linked list</vt:lpstr>
      <vt:lpstr>Checking if a value is in the list</vt:lpstr>
      <vt:lpstr>Checking if a value is in the list</vt:lpstr>
      <vt:lpstr>Checking if a value is in the list</vt:lpstr>
      <vt:lpstr>Checking if a value is in the list</vt:lpstr>
      <vt:lpstr>Checking if a value is in the list</vt:lpstr>
      <vt:lpstr>PowerPoint Presentation</vt:lpstr>
      <vt:lpstr>Adding to the end</vt:lpstr>
      <vt:lpstr>Adding to the end: add 9 to the end</vt:lpstr>
      <vt:lpstr>Adding to the end: add 9 to the end</vt:lpstr>
      <vt:lpstr>Adding to the end: add 9 to the end</vt:lpstr>
      <vt:lpstr>Adding to the end: add 9 to the end</vt:lpstr>
      <vt:lpstr>Adding to the end: add 9 to the end</vt:lpstr>
      <vt:lpstr>Adding to the end</vt:lpstr>
      <vt:lpstr>Adding to the end</vt:lpstr>
      <vt:lpstr>Adding to the end</vt:lpstr>
      <vt:lpstr>Removing a value</vt:lpstr>
      <vt:lpstr>Removing a value: remove 4</vt:lpstr>
      <vt:lpstr>Removing a value: remove 4</vt:lpstr>
      <vt:lpstr>Removing a value: remove 4</vt:lpstr>
      <vt:lpstr>Removing a value: remove 4</vt:lpstr>
      <vt:lpstr>Removing a value: remove 4</vt:lpstr>
      <vt:lpstr>Removing a value</vt:lpstr>
      <vt:lpstr>Removing a value</vt:lpstr>
      <vt:lpstr>Removing a value</vt:lpstr>
      <vt:lpstr>Removing a value</vt:lpstr>
      <vt:lpstr>Removing a value</vt:lpstr>
      <vt:lpstr>Removing a value</vt:lpstr>
      <vt:lpstr>Removing a value</vt:lpstr>
      <vt:lpstr>Removing a value</vt:lpstr>
      <vt:lpstr>Removing a value</vt:lpstr>
      <vt:lpstr>Removing a value</vt:lpstr>
      <vt:lpstr>Removing a value</vt:lpstr>
      <vt:lpstr>Removing a value</vt:lpstr>
      <vt:lpstr>Removing a value</vt:lpstr>
      <vt:lpstr>Removing a value</vt:lpstr>
      <vt:lpstr>Removing a value</vt:lpstr>
      <vt:lpstr>Linked lists: fast or slow?</vt:lpstr>
      <vt:lpstr>Linked lists: fast or slow?</vt:lpstr>
      <vt:lpstr>Linked lists: fast or slow?</vt:lpstr>
      <vt:lpstr>Linked lists: fast or slow?</vt:lpstr>
      <vt:lpstr>Linked lists: fast or slow?</vt:lpstr>
      <vt:lpstr>Linked lists: fast or slow?</vt:lpstr>
      <vt:lpstr>Adding a tail reference</vt:lpstr>
      <vt:lpstr>Adding a tail reference</vt:lpstr>
      <vt:lpstr>Adding a tail reference</vt:lpstr>
      <vt:lpstr>Adding a tail reference</vt:lpstr>
      <vt:lpstr>Doubly linked list visualized</vt:lpstr>
      <vt:lpstr>Doubly linked list visualized</vt:lpstr>
      <vt:lpstr>Doubly linked list visualized</vt:lpstr>
      <vt:lpstr>Doubly linked list visualized</vt:lpstr>
      <vt:lpstr>Doubly linked list visualized</vt:lpstr>
      <vt:lpstr>Doubly linked list visualized</vt:lpstr>
      <vt:lpstr>Doubly linked list visualized</vt:lpstr>
      <vt:lpstr>Doubly linked list visualized</vt:lpstr>
      <vt:lpstr>Doubly linked list visualized</vt:lpstr>
      <vt:lpstr>Doubly linked list visualized</vt:lpstr>
      <vt:lpstr>Doubly linked list visualized</vt:lpstr>
      <vt:lpstr>Doubly linked list visualized</vt:lpstr>
      <vt:lpstr>List performance</vt:lpstr>
      <vt:lpstr>List performance</vt:lpstr>
      <vt:lpstr>List performance</vt:lpstr>
      <vt:lpstr>Java implementation</vt:lpstr>
      <vt:lpstr>Circularly linked list visualized</vt:lpstr>
      <vt:lpstr>Circularly linked list visualized</vt:lpstr>
      <vt:lpstr>Circularly linked list visualized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David Kauchak</cp:lastModifiedBy>
  <cp:revision>54</cp:revision>
  <cp:lastPrinted>2026-09-24T17:34:11Z</cp:lastPrinted>
  <dcterms:created xsi:type="dcterms:W3CDTF">2020-09-17T04:29:25Z</dcterms:created>
  <dcterms:modified xsi:type="dcterms:W3CDTF">2026-09-29T18:42:11Z</dcterms:modified>
</cp:coreProperties>
</file>