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57" r:id="rId6"/>
    <p:sldId id="258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25EAB-8A88-E181-A588-8016278A9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84C79C-996E-2BDF-2BE1-F5A66819BA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0A355-5226-25CC-5D99-A9CA05CE2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F679E-8C9F-6540-9DAF-6C1442105C2F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7B2B5-DF3F-F5AB-40BA-8E8ECEFF6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15194-16A4-280D-AF40-FA152EA62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3466A-5985-6C4D-83F6-A0FD8B588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551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F8DD9-CE40-F857-8635-3DC7CC40A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54DAA-F07E-8CF3-9584-CCE0B111D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37E2FD-D156-B58E-5A73-4FFD19F07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F679E-8C9F-6540-9DAF-6C1442105C2F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4C27B-677B-58F1-8694-5BB31B9B0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9D034-F846-755A-3232-51111E5A7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3466A-5985-6C4D-83F6-A0FD8B588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904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C10C3-ACB2-FB21-2C50-2124E4E78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2E2F-2789-7070-389F-B26EEFF98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5D283-9110-3D76-89B5-828D2CCCC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F679E-8C9F-6540-9DAF-6C1442105C2F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88797-0E5C-F108-4CBE-D1CDA9C5D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F79A3-CFF9-9E3E-4A6C-13B69260E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3466A-5985-6C4D-83F6-A0FD8B588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67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E0BBD-D34F-8FF6-9FCE-3715EC33C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1E102-5C0C-07DE-9F9B-79BAAF7895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A3515C-CF32-3F9F-8223-AB8197B360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FD4A54-1DFF-D048-3CED-65A63F435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F679E-8C9F-6540-9DAF-6C1442105C2F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5943D4-B0BA-F560-705A-693C58249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7EE353-B759-8BDC-BF9E-54A2CA948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3466A-5985-6C4D-83F6-A0FD8B588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455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73B15-E24F-AF1F-F1F0-A66CC0B7C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0F4B1E-0950-6343-DD21-BE5A1EB6D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8CCBE5-EFF6-80AB-2B8D-7187C1D95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3117D5-92DB-663C-DF71-E0C8FB5E70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AEFC16-CDD7-55A4-3FF9-E9CBF1C2AE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8C0F5E-356E-7A2F-9601-0DDE8E17D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F679E-8C9F-6540-9DAF-6C1442105C2F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E7C674-5449-70DA-E6C4-63665CF3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79E4B5-BE29-8FEE-7535-EF1FA5D6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3466A-5985-6C4D-83F6-A0FD8B588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6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139C8-FCBA-CBFE-AD03-52C5902F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83DAD6-D8BD-D871-53F0-E1558AF46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F679E-8C9F-6540-9DAF-6C1442105C2F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2C18F-34EA-B38F-BEEA-E75E62295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7FD01E-71CD-9E99-F006-AD472F439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3466A-5985-6C4D-83F6-A0FD8B588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634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597B0C-5AD8-574C-489F-75ACD7E54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F679E-8C9F-6540-9DAF-6C1442105C2F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53EDC7-68DC-EA91-E68C-386AD0062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D6859E-B9E6-23D2-F294-E2490B1F6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3466A-5985-6C4D-83F6-A0FD8B588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708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B0A3C-326F-9BDB-D6CE-1D22410D5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F4A47-45D6-3C66-409E-0F50BD484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CD44D-DBEF-1822-541E-C25A5D1D0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E424B2-0F5F-81C3-12CC-7E66E48D5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F679E-8C9F-6540-9DAF-6C1442105C2F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0516AD-347D-A8D4-8379-97F41BD6C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595CCD-C399-FB36-99A8-9329295EE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3466A-5985-6C4D-83F6-A0FD8B588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83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AE6DE-F65B-C4B1-68BE-4B5246ABA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B768AC-EC07-E89D-4FB9-96623B95B4E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EFCE5-DE34-DF74-932F-A509DA6087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8ED60D-E95F-135C-A829-F93335D75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F679E-8C9F-6540-9DAF-6C1442105C2F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2925FF-B7D3-4189-8133-D0A697E5C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A3D06E-F8DB-EE12-6FDB-3016CF17A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3466A-5985-6C4D-83F6-A0FD8B588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22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F24E6-4689-EBD6-0870-2EA35AB6A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E38BF1-C37B-C072-B77D-8942A1792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F45C7-A846-B91A-4B13-75996AF4A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F679E-8C9F-6540-9DAF-6C1442105C2F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129A0-A7AE-90D3-C251-97CA24F02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8A4B0-8696-2CE5-C416-8E44C1600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3466A-5985-6C4D-83F6-A0FD8B588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07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F9F0A8-A216-9142-75FA-BA232C98E6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042374-8974-FB04-938E-C41ABD16D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4C8AA-4337-52DE-BC67-31A7E3535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F679E-8C9F-6540-9DAF-6C1442105C2F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9AAF3-69DE-C0EE-1CC8-D8C1C158E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36E5D-03E8-E724-82F8-122509750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3466A-5985-6C4D-83F6-A0FD8B588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60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6F2FA2-7F2F-784F-D51E-B2BBE3915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546C-B92D-F266-58C1-768722AED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5626B-D856-C0FC-3F0D-A8CD5AD3A5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0F679E-8C9F-6540-9DAF-6C1442105C2F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8A9E5-A2A9-FE92-0985-46D11EF48B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24A28-F1F7-6429-8228-7404112F3B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23466A-5985-6C4D-83F6-A0FD8B588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982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5AFC0-5248-D89B-C02A-3944D976BC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CS62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7B5A33-301C-C5D7-204B-B42577399F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Checkpoint 1 Review</a:t>
            </a:r>
          </a:p>
        </p:txBody>
      </p:sp>
    </p:spTree>
    <p:extLst>
      <p:ext uri="{BB962C8B-B14F-4D97-AF65-F5344CB8AC3E}">
        <p14:creationId xmlns:p14="http://schemas.microsoft.com/office/powerpoint/2010/main" val="565221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05C51-E0BB-797F-7271-5263E4BD8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57CC2-A55F-0B66-2875-D9BD84F98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Java syntax differences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Java concepts</a:t>
            </a:r>
          </a:p>
          <a:p>
            <a:r>
              <a:rPr lang="en-US" dirty="0"/>
              <a:t>static (variables and methods)</a:t>
            </a:r>
          </a:p>
          <a:p>
            <a:r>
              <a:rPr lang="en-US" dirty="0"/>
              <a:t>final</a:t>
            </a:r>
          </a:p>
          <a:p>
            <a:r>
              <a:rPr lang="en-US" dirty="0"/>
              <a:t>public, private, protected</a:t>
            </a:r>
          </a:p>
          <a:p>
            <a:r>
              <a:rPr lang="en-US" dirty="0"/>
              <a:t>arrays</a:t>
            </a:r>
          </a:p>
          <a:p>
            <a:r>
              <a:rPr lang="en-US" dirty="0"/>
              <a:t>equals vs ==</a:t>
            </a:r>
          </a:p>
          <a:p>
            <a:r>
              <a:rPr lang="en-US" dirty="0"/>
              <a:t>built-in data types vs. classes/objects</a:t>
            </a:r>
          </a:p>
          <a:p>
            <a:r>
              <a:rPr lang="en-US" dirty="0"/>
              <a:t>this</a:t>
            </a:r>
          </a:p>
          <a:p>
            <a:r>
              <a:rPr lang="en-US" dirty="0"/>
              <a:t>I/O in Java (</a:t>
            </a:r>
            <a:r>
              <a:rPr lang="en-US" dirty="0" err="1"/>
              <a:t>BufferedReader</a:t>
            </a:r>
            <a:r>
              <a:rPr lang="en-US" dirty="0"/>
              <a:t>, Scanner, </a:t>
            </a:r>
            <a:r>
              <a:rPr lang="en-US" dirty="0" err="1"/>
              <a:t>PrintWriter</a:t>
            </a:r>
            <a:r>
              <a:rPr lang="en-US" dirty="0"/>
              <a:t>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Inheritance</a:t>
            </a:r>
          </a:p>
          <a:p>
            <a:r>
              <a:rPr lang="en-US" dirty="0"/>
              <a:t>super</a:t>
            </a:r>
          </a:p>
          <a:p>
            <a:r>
              <a:rPr lang="en-US" dirty="0"/>
              <a:t>Object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307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BDE1F-EEEF-1922-22C9-BD9ADEA10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C44FC-882F-D841-6E64-35AC72235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Exceptions</a:t>
            </a:r>
          </a:p>
          <a:p>
            <a:r>
              <a:rPr lang="en-US" dirty="0"/>
              <a:t>try/catch</a:t>
            </a:r>
          </a:p>
          <a:p>
            <a:r>
              <a:rPr lang="en-US" dirty="0"/>
              <a:t>throw</a:t>
            </a:r>
          </a:p>
          <a:p>
            <a:r>
              <a:rPr lang="en-US" dirty="0"/>
              <a:t>checked vs. unchecked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Generics</a:t>
            </a:r>
          </a:p>
          <a:p>
            <a:r>
              <a:rPr lang="en-US" dirty="0"/>
              <a:t>Writing classes using them</a:t>
            </a:r>
          </a:p>
          <a:p>
            <a:r>
              <a:rPr lang="en-US" dirty="0"/>
              <a:t>Instantiating an array of generics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Type casting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Big-O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Interfaces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71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431D4-162D-1393-6E58-E1CD8FAC5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EE431-1D76-B0DD-B6BB-BE871B48ED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ArrayLists</a:t>
            </a:r>
            <a:endParaRPr lang="en-US" dirty="0"/>
          </a:p>
          <a:p>
            <a:r>
              <a:rPr lang="en-US" dirty="0"/>
              <a:t>Using</a:t>
            </a:r>
          </a:p>
          <a:p>
            <a:r>
              <a:rPr lang="en-US" dirty="0"/>
              <a:t>Big-O run-time</a:t>
            </a:r>
          </a:p>
          <a:p>
            <a:r>
              <a:rPr lang="en-US" dirty="0"/>
              <a:t>Implementation</a:t>
            </a:r>
          </a:p>
          <a:p>
            <a:r>
              <a:rPr lang="en-US" dirty="0"/>
              <a:t>Amortized analysis</a:t>
            </a:r>
          </a:p>
        </p:txBody>
      </p:sp>
    </p:spTree>
    <p:extLst>
      <p:ext uri="{BB962C8B-B14F-4D97-AF65-F5344CB8AC3E}">
        <p14:creationId xmlns:p14="http://schemas.microsoft.com/office/powerpoint/2010/main" val="2520858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E4A177-FA80-9BEB-2826-81DDF8F13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274" y="93911"/>
            <a:ext cx="76523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842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D9A5B-B950-E3BA-B2A6-6072663C0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A51C60-22E8-7897-FD02-EFE944DEE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5812" y="3902075"/>
            <a:ext cx="4381500" cy="2590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F797EE-58CC-DE63-E36F-F4C60C3BA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190" y="1027906"/>
            <a:ext cx="3911600" cy="2654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BA25DE-E58E-7B12-FF90-ACEAD0B13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616" y="2143583"/>
            <a:ext cx="3357259" cy="305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571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17873-694C-9297-2F62-A76E6BAAE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32462-5D0A-B4FE-7337-20907929A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67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F8D3B-EB08-62AB-4CBA-3EA272217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D2CED-71B8-51EB-B906-182186D15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BBF040-884D-09C8-7F98-59DC94E40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675" y="0"/>
            <a:ext cx="765232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79F76B-A92F-622E-9823-69D6CE9AEB79}"/>
              </a:ext>
            </a:extLst>
          </p:cNvPr>
          <p:cNvSpPr txBox="1"/>
          <p:nvPr/>
        </p:nvSpPr>
        <p:spPr>
          <a:xfrm>
            <a:off x="7105571" y="961708"/>
            <a:ext cx="1667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O(n log 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AA1568-0810-A2AB-3C9A-D03DA4685521}"/>
              </a:ext>
            </a:extLst>
          </p:cNvPr>
          <p:cNvSpPr txBox="1"/>
          <p:nvPr/>
        </p:nvSpPr>
        <p:spPr>
          <a:xfrm>
            <a:off x="7204182" y="1564015"/>
            <a:ext cx="9845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O(n</a:t>
            </a:r>
            <a:r>
              <a:rPr lang="en-US" sz="2800" baseline="30000" dirty="0">
                <a:solidFill>
                  <a:srgbClr val="0000FF"/>
                </a:solidFill>
              </a:rPr>
              <a:t>3</a:t>
            </a:r>
            <a:r>
              <a:rPr lang="en-US" sz="28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E82494-2440-B95C-19E7-0F89A32E0C7B}"/>
              </a:ext>
            </a:extLst>
          </p:cNvPr>
          <p:cNvSpPr txBox="1"/>
          <p:nvPr/>
        </p:nvSpPr>
        <p:spPr>
          <a:xfrm>
            <a:off x="7204182" y="2348845"/>
            <a:ext cx="9845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O(n</a:t>
            </a:r>
            <a:r>
              <a:rPr lang="en-US" sz="2800" baseline="30000" dirty="0">
                <a:solidFill>
                  <a:srgbClr val="0000FF"/>
                </a:solidFill>
              </a:rPr>
              <a:t>2</a:t>
            </a:r>
            <a:r>
              <a:rPr lang="en-US" sz="28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A89BBB-75DA-E943-5658-7C82F184A96D}"/>
              </a:ext>
            </a:extLst>
          </p:cNvPr>
          <p:cNvSpPr txBox="1"/>
          <p:nvPr/>
        </p:nvSpPr>
        <p:spPr>
          <a:xfrm>
            <a:off x="7204182" y="3133675"/>
            <a:ext cx="851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O(1)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06149F-1651-D8B8-3DD7-3607770DBFF3}"/>
              </a:ext>
            </a:extLst>
          </p:cNvPr>
          <p:cNvSpPr txBox="1"/>
          <p:nvPr/>
        </p:nvSpPr>
        <p:spPr>
          <a:xfrm>
            <a:off x="7150543" y="3870489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O(2</a:t>
            </a:r>
            <a:r>
              <a:rPr lang="en-US" sz="2800" baseline="30000" dirty="0">
                <a:solidFill>
                  <a:srgbClr val="0000FF"/>
                </a:solidFill>
              </a:rPr>
              <a:t>n</a:t>
            </a:r>
            <a:r>
              <a:rPr lang="en-US" sz="28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756E05-854B-A0CD-F94A-B52529464E52}"/>
              </a:ext>
            </a:extLst>
          </p:cNvPr>
          <p:cNvSpPr txBox="1"/>
          <p:nvPr/>
        </p:nvSpPr>
        <p:spPr>
          <a:xfrm>
            <a:off x="7205786" y="4500506"/>
            <a:ext cx="856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O(n)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773053-9E6A-3C23-B23C-481455AAA8EB}"/>
              </a:ext>
            </a:extLst>
          </p:cNvPr>
          <p:cNvSpPr txBox="1"/>
          <p:nvPr/>
        </p:nvSpPr>
        <p:spPr>
          <a:xfrm>
            <a:off x="7082968" y="5338734"/>
            <a:ext cx="962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O(n!)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455E9B-F996-8D66-C69E-C669C90EDA75}"/>
              </a:ext>
            </a:extLst>
          </p:cNvPr>
          <p:cNvSpPr txBox="1"/>
          <p:nvPr/>
        </p:nvSpPr>
        <p:spPr>
          <a:xfrm>
            <a:off x="6808301" y="5968751"/>
            <a:ext cx="13965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O(log n)</a:t>
            </a:r>
          </a:p>
        </p:txBody>
      </p:sp>
    </p:spTree>
    <p:extLst>
      <p:ext uri="{BB962C8B-B14F-4D97-AF65-F5344CB8AC3E}">
        <p14:creationId xmlns:p14="http://schemas.microsoft.com/office/powerpoint/2010/main" val="3885096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459BC-689F-F675-CB81-E080C66F4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8A7CA-B244-BDF5-6095-5830FAF5C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5A03B7-C27A-9513-8031-4E49687F3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5812" y="3902075"/>
            <a:ext cx="4381500" cy="2590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BFD038-AC2E-EF3C-2013-422BE933C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190" y="1027906"/>
            <a:ext cx="3911600" cy="2654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E8DC1D-F01C-1279-1764-3F3BF2334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616" y="2143583"/>
            <a:ext cx="3357259" cy="30538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54DE91-05A7-F4E5-AF72-AAAA21740F54}"/>
              </a:ext>
            </a:extLst>
          </p:cNvPr>
          <p:cNvSpPr txBox="1"/>
          <p:nvPr/>
        </p:nvSpPr>
        <p:spPr>
          <a:xfrm>
            <a:off x="10391677" y="2011551"/>
            <a:ext cx="9845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O(n</a:t>
            </a:r>
            <a:r>
              <a:rPr lang="en-US" sz="2800" baseline="30000" dirty="0">
                <a:solidFill>
                  <a:srgbClr val="0000FF"/>
                </a:solidFill>
              </a:rPr>
              <a:t>2</a:t>
            </a:r>
            <a:r>
              <a:rPr lang="en-US" sz="28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95EA51-09F3-9872-2F8B-094E32CB9D28}"/>
              </a:ext>
            </a:extLst>
          </p:cNvPr>
          <p:cNvSpPr txBox="1"/>
          <p:nvPr/>
        </p:nvSpPr>
        <p:spPr>
          <a:xfrm>
            <a:off x="10694684" y="4746158"/>
            <a:ext cx="9845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O(n</a:t>
            </a:r>
            <a:r>
              <a:rPr lang="en-US" sz="2800" baseline="30000" dirty="0">
                <a:solidFill>
                  <a:srgbClr val="0000FF"/>
                </a:solidFill>
              </a:rPr>
              <a:t>2</a:t>
            </a:r>
            <a:r>
              <a:rPr lang="en-US" sz="28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49A094-4CA9-94E0-F415-26088AF91283}"/>
              </a:ext>
            </a:extLst>
          </p:cNvPr>
          <p:cNvSpPr txBox="1"/>
          <p:nvPr/>
        </p:nvSpPr>
        <p:spPr>
          <a:xfrm>
            <a:off x="3730496" y="2905780"/>
            <a:ext cx="9845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O(n</a:t>
            </a:r>
            <a:r>
              <a:rPr lang="en-US" sz="2800" baseline="30000" dirty="0">
                <a:solidFill>
                  <a:srgbClr val="0000FF"/>
                </a:solidFill>
              </a:rPr>
              <a:t>2</a:t>
            </a:r>
            <a:r>
              <a:rPr lang="en-US" sz="2800" dirty="0">
                <a:solidFill>
                  <a:srgbClr val="00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29014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132</Words>
  <Application>Microsoft Macintosh PowerPoint</Application>
  <PresentationFormat>Widescreen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CS62</vt:lpstr>
      <vt:lpstr>Topics</vt:lpstr>
      <vt:lpstr>Topics</vt:lpstr>
      <vt:lpstr>Topics</vt:lpstr>
      <vt:lpstr>PowerPoint Presentation</vt:lpstr>
      <vt:lpstr>Big-O</vt:lpstr>
      <vt:lpstr>Solutions</vt:lpstr>
      <vt:lpstr>PowerPoint Presentation</vt:lpstr>
      <vt:lpstr>Big-O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Kauchak</dc:creator>
  <cp:lastModifiedBy>David Kauchak</cp:lastModifiedBy>
  <cp:revision>6</cp:revision>
  <cp:lastPrinted>2026-09-30T23:29:51Z</cp:lastPrinted>
  <dcterms:created xsi:type="dcterms:W3CDTF">2026-09-30T20:20:30Z</dcterms:created>
  <dcterms:modified xsi:type="dcterms:W3CDTF">2026-09-30T23:29:52Z</dcterms:modified>
</cp:coreProperties>
</file>