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6" r:id="rId3"/>
    <p:sldId id="332" r:id="rId4"/>
    <p:sldId id="364" r:id="rId5"/>
    <p:sldId id="365" r:id="rId6"/>
    <p:sldId id="367" r:id="rId7"/>
    <p:sldId id="346" r:id="rId8"/>
    <p:sldId id="373" r:id="rId9"/>
    <p:sldId id="370" r:id="rId10"/>
    <p:sldId id="368" r:id="rId11"/>
    <p:sldId id="342" r:id="rId12"/>
    <p:sldId id="352" r:id="rId13"/>
    <p:sldId id="375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7" autoAdjust="0"/>
    <p:restoredTop sz="88889" autoAdjust="0"/>
  </p:normalViewPr>
  <p:slideViewPr>
    <p:cSldViewPr>
      <p:cViewPr varScale="1">
        <p:scale>
          <a:sx n="108" d="100"/>
          <a:sy n="108" d="100"/>
        </p:scale>
        <p:origin x="163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9/10/23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9/10/23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9/10/23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72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printing sequence of squares (on board)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9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printing sequence of squares (on board)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57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this on board with variable boxes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4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74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this on board with variable boxes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83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81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81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9/10/23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September 11,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0010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3: For </a:t>
            </a:r>
            <a:r>
              <a:rPr lang="en-US" dirty="0"/>
              <a:t>L</a:t>
            </a:r>
            <a:r>
              <a:rPr lang="en-US" sz="4000" dirty="0"/>
              <a:t>oops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C7D5-0905-B048-B9BD-A24116F9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index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8EABC-CA34-A040-8419-F58F59B03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a for loop, write a program that asks the user for a positive integer and then prints the sum of the odd values between 1 and 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example, if the user enters 5, it would print 9 (since 1 + 3 + 5 == 9)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0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786C8-5157-2048-87F9-6AEEB728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7CF81-FE30-6643-9B42-9110B12FB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11430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ourier" pitchFamily="2" charset="0"/>
              </a:rPr>
              <a:t>range([start,] stop [, step])</a:t>
            </a:r>
          </a:p>
          <a:p>
            <a:r>
              <a:rPr lang="en-US" dirty="0"/>
              <a:t>generates a sequence of numbers</a:t>
            </a:r>
            <a:endParaRPr lang="en-US" dirty="0">
              <a:latin typeface="Courier" pitchFamily="2" charset="0"/>
            </a:endParaRPr>
          </a:p>
          <a:p>
            <a:r>
              <a:rPr lang="en-US" dirty="0"/>
              <a:t>to see the elements, call the function </a:t>
            </a:r>
            <a:r>
              <a:rPr lang="en-US" dirty="0">
                <a:latin typeface="Courier" pitchFamily="2" charset="0"/>
              </a:rPr>
              <a:t>list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B637C3-5DC1-2B4F-8C9A-776EB92F3897}"/>
              </a:ext>
            </a:extLst>
          </p:cNvPr>
          <p:cNvSpPr txBox="1">
            <a:spLocks/>
          </p:cNvSpPr>
          <p:nvPr/>
        </p:nvSpPr>
        <p:spPr>
          <a:xfrm>
            <a:off x="762000" y="3200400"/>
            <a:ext cx="79248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range(5)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range(1,10)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range(1,15,2)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range(1,15,-1)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range(10,-5,-3)</a:t>
            </a:r>
          </a:p>
        </p:txBody>
      </p:sp>
    </p:spTree>
    <p:extLst>
      <p:ext uri="{BB962C8B-B14F-4D97-AF65-F5344CB8AC3E}">
        <p14:creationId xmlns:p14="http://schemas.microsoft.com/office/powerpoint/2010/main" val="321611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AE34A-5C1B-C646-BA25-98D56A890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F1D59-4DE3-E348-9A2D-419E3F1A8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range(3)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range(5, 10)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range(5, 0, -1)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range(0, 10, 2)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range(10, 0, 2)</a:t>
            </a:r>
          </a:p>
        </p:txBody>
      </p:sp>
    </p:spTree>
    <p:extLst>
      <p:ext uri="{BB962C8B-B14F-4D97-AF65-F5344CB8AC3E}">
        <p14:creationId xmlns:p14="http://schemas.microsoft.com/office/powerpoint/2010/main" val="2521025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C7D5-0905-B048-B9BD-A24116F9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index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8EABC-CA34-A040-8419-F58F59B03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a for loop, write a program that asks the user for a positive integer and then prints the sum of the odd values between 1 and 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example, if the user enters 5, it would print 9 (since 1 + 3 + 5 == 9)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D7943C-626A-1643-DAAC-25940E4D8EC7}"/>
              </a:ext>
            </a:extLst>
          </p:cNvPr>
          <p:cNvSpPr txBox="1"/>
          <p:nvPr/>
        </p:nvSpPr>
        <p:spPr>
          <a:xfrm>
            <a:off x="457200" y="5493603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How could you modify this code to make the program work without an if statement?</a:t>
            </a:r>
          </a:p>
        </p:txBody>
      </p:sp>
    </p:spTree>
    <p:extLst>
      <p:ext uri="{BB962C8B-B14F-4D97-AF65-F5344CB8AC3E}">
        <p14:creationId xmlns:p14="http://schemas.microsoft.com/office/powerpoint/2010/main" val="274327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A39EA98-2DD0-6F7F-E2E5-DAE423A74C61}"/>
              </a:ext>
            </a:extLst>
          </p:cNvPr>
          <p:cNvSpPr txBox="1"/>
          <p:nvPr/>
        </p:nvSpPr>
        <p:spPr>
          <a:xfrm>
            <a:off x="675848" y="2369685"/>
            <a:ext cx="82296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x == 13: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print("what a coincidence!")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else: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print("mine is 13")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if-statements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100"/>
          </a:xfrm>
        </p:spPr>
        <p:txBody>
          <a:bodyPr/>
          <a:lstStyle/>
          <a:p>
            <a:r>
              <a:rPr lang="en-US" dirty="0"/>
              <a:t>syntax</a:t>
            </a:r>
          </a:p>
          <a:p>
            <a:endParaRPr lang="en-US" dirty="0"/>
          </a:p>
          <a:p>
            <a:endParaRPr lang="en-US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condition must be an expression that evaluates to True or False (type bool)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11BBA99-955D-3E4C-83DE-B5F81F1264CC}"/>
              </a:ext>
            </a:extLst>
          </p:cNvPr>
          <p:cNvGrpSpPr/>
          <p:nvPr/>
        </p:nvGrpSpPr>
        <p:grpSpPr>
          <a:xfrm>
            <a:off x="1238250" y="1600200"/>
            <a:ext cx="4430304" cy="1278040"/>
            <a:chOff x="2546350" y="1628091"/>
            <a:chExt cx="4430304" cy="1278040"/>
          </a:xfrm>
        </p:grpSpPr>
        <p:sp>
          <p:nvSpPr>
            <p:cNvPr id="5" name="Oval 4"/>
            <p:cNvSpPr/>
            <p:nvPr/>
          </p:nvSpPr>
          <p:spPr>
            <a:xfrm>
              <a:off x="2546350" y="2348347"/>
              <a:ext cx="1568450" cy="557784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10200" y="1628091"/>
              <a:ext cx="15664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</a:rPr>
                <a:t>condition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3718133" y="1926357"/>
              <a:ext cx="1707734" cy="47885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C8FE7F9-B54F-7243-B6A9-7E8D79972917}"/>
              </a:ext>
            </a:extLst>
          </p:cNvPr>
          <p:cNvGrpSpPr/>
          <p:nvPr/>
        </p:nvGrpSpPr>
        <p:grpSpPr>
          <a:xfrm>
            <a:off x="618454" y="2773863"/>
            <a:ext cx="5536241" cy="1190769"/>
            <a:chOff x="2093249" y="3154863"/>
            <a:chExt cx="5536241" cy="1190769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F74143E-5056-FA4F-88E3-4598C45BD82A}"/>
                </a:ext>
              </a:extLst>
            </p:cNvPr>
            <p:cNvSpPr/>
            <p:nvPr/>
          </p:nvSpPr>
          <p:spPr>
            <a:xfrm>
              <a:off x="2093249" y="3154863"/>
              <a:ext cx="1030951" cy="41191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406B478-BFE1-E84E-B11E-8799A3E3FBFC}"/>
                </a:ext>
              </a:extLst>
            </p:cNvPr>
            <p:cNvSpPr txBox="1"/>
            <p:nvPr/>
          </p:nvSpPr>
          <p:spPr>
            <a:xfrm>
              <a:off x="4484077" y="3883967"/>
              <a:ext cx="31454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</a:rPr>
                <a:t>whitespace matters!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5C2FE5D-979A-C249-BC9A-C0DCBD4E5416}"/>
                </a:ext>
              </a:extLst>
            </p:cNvPr>
            <p:cNvCxnSpPr>
              <a:cxnSpLocks/>
              <a:endCxn id="11" idx="5"/>
            </p:cNvCxnSpPr>
            <p:nvPr/>
          </p:nvCxnSpPr>
          <p:spPr>
            <a:xfrm flipH="1" flipV="1">
              <a:off x="2973221" y="3506454"/>
              <a:ext cx="1522579" cy="60834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856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B19AE-B199-9C47-A62E-486AD27D8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A80C-B4F7-E243-B54E-BAD224CE9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some set of statements to execute repeatedly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92206F-295D-7E4D-886B-0913B9A205B5}"/>
              </a:ext>
            </a:extLst>
          </p:cNvPr>
          <p:cNvGrpSpPr/>
          <p:nvPr/>
        </p:nvGrpSpPr>
        <p:grpSpPr>
          <a:xfrm>
            <a:off x="1752600" y="3048000"/>
            <a:ext cx="8229600" cy="1981200"/>
            <a:chOff x="457200" y="3048000"/>
            <a:chExt cx="8229600" cy="19812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7D079521-5C64-F840-8B43-78D50D5B2A7B}"/>
                </a:ext>
              </a:extLst>
            </p:cNvPr>
            <p:cNvSpPr txBox="1">
              <a:spLocks/>
            </p:cNvSpPr>
            <p:nvPr/>
          </p:nvSpPr>
          <p:spPr>
            <a:xfrm>
              <a:off x="457200" y="3048000"/>
              <a:ext cx="8229600" cy="19812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1828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3152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058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88720" indent="-13716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3716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544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for &lt;</a:t>
              </a:r>
              <a:r>
                <a:rPr lang="en-US" dirty="0" err="1">
                  <a:latin typeface="Consolas" charset="0"/>
                  <a:ea typeface="Consolas" charset="0"/>
                  <a:cs typeface="Consolas" charset="0"/>
                </a:rPr>
                <a:t>var</a:t>
              </a: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&gt; in &lt;sequence&gt;: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   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68F9D1-7CA6-C841-926C-4D37DC9AFA09}"/>
                </a:ext>
              </a:extLst>
            </p:cNvPr>
            <p:cNvSpPr/>
            <p:nvPr/>
          </p:nvSpPr>
          <p:spPr>
            <a:xfrm>
              <a:off x="1066800" y="3505200"/>
              <a:ext cx="3581400" cy="990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852A181-6112-064B-BB7E-9CD0F543A42A}"/>
              </a:ext>
            </a:extLst>
          </p:cNvPr>
          <p:cNvGrpSpPr/>
          <p:nvPr/>
        </p:nvGrpSpPr>
        <p:grpSpPr>
          <a:xfrm>
            <a:off x="1426086" y="4572000"/>
            <a:ext cx="1338828" cy="841713"/>
            <a:chOff x="130686" y="4572000"/>
            <a:chExt cx="1338828" cy="841713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5B9710C-600D-F841-925A-4CCB2D9E5B67}"/>
                </a:ext>
              </a:extLst>
            </p:cNvPr>
            <p:cNvSpPr/>
            <p:nvPr/>
          </p:nvSpPr>
          <p:spPr>
            <a:xfrm rot="16200000">
              <a:off x="685800" y="4419600"/>
              <a:ext cx="228600" cy="533400"/>
            </a:xfrm>
            <a:prstGeom prst="lef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678132-66EA-C941-86B1-22CFF3BE12FA}"/>
                </a:ext>
              </a:extLst>
            </p:cNvPr>
            <p:cNvSpPr txBox="1"/>
            <p:nvPr/>
          </p:nvSpPr>
          <p:spPr>
            <a:xfrm>
              <a:off x="130686" y="4767382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whitespace</a:t>
              </a:r>
            </a:p>
            <a:p>
              <a:pPr algn="ctr"/>
              <a:r>
                <a:rPr lang="en-US" dirty="0"/>
                <a:t>matters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953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B19AE-B199-9C47-A62E-486AD27D8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A80C-B4F7-E243-B54E-BAD224CE9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some set of statements to execute repeatedly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079521-5C64-F840-8B43-78D50D5B2A7B}"/>
              </a:ext>
            </a:extLst>
          </p:cNvPr>
          <p:cNvSpPr txBox="1">
            <a:spLocks/>
          </p:cNvSpPr>
          <p:nvPr/>
        </p:nvSpPr>
        <p:spPr>
          <a:xfrm>
            <a:off x="1752600" y="3048000"/>
            <a:ext cx="82296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 x in range(5):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print("Hello!")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852A181-6112-064B-BB7E-9CD0F543A42A}"/>
              </a:ext>
            </a:extLst>
          </p:cNvPr>
          <p:cNvGrpSpPr/>
          <p:nvPr/>
        </p:nvGrpSpPr>
        <p:grpSpPr>
          <a:xfrm>
            <a:off x="1426086" y="4038600"/>
            <a:ext cx="1338828" cy="841713"/>
            <a:chOff x="130686" y="4572000"/>
            <a:chExt cx="1338828" cy="841713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5B9710C-600D-F841-925A-4CCB2D9E5B67}"/>
                </a:ext>
              </a:extLst>
            </p:cNvPr>
            <p:cNvSpPr/>
            <p:nvPr/>
          </p:nvSpPr>
          <p:spPr>
            <a:xfrm rot="16200000">
              <a:off x="685800" y="4419600"/>
              <a:ext cx="228600" cy="533400"/>
            </a:xfrm>
            <a:prstGeom prst="lef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678132-66EA-C941-86B1-22CFF3BE12FA}"/>
                </a:ext>
              </a:extLst>
            </p:cNvPr>
            <p:cNvSpPr txBox="1"/>
            <p:nvPr/>
          </p:nvSpPr>
          <p:spPr>
            <a:xfrm>
              <a:off x="130686" y="4767382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whitespace</a:t>
              </a:r>
            </a:p>
            <a:p>
              <a:pPr algn="ctr"/>
              <a:r>
                <a:rPr lang="en-US" dirty="0"/>
                <a:t>matters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8CB8357-9977-B839-149E-EA9B6DD04CB6}"/>
              </a:ext>
            </a:extLst>
          </p:cNvPr>
          <p:cNvGrpSpPr/>
          <p:nvPr/>
        </p:nvGrpSpPr>
        <p:grpSpPr>
          <a:xfrm>
            <a:off x="2438400" y="2347078"/>
            <a:ext cx="3287192" cy="1179778"/>
            <a:chOff x="3047002" y="1677446"/>
            <a:chExt cx="3287192" cy="117977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55770F8-2960-70FC-185D-0511B5C21F09}"/>
                </a:ext>
              </a:extLst>
            </p:cNvPr>
            <p:cNvSpPr/>
            <p:nvPr/>
          </p:nvSpPr>
          <p:spPr>
            <a:xfrm>
              <a:off x="3047002" y="2405213"/>
              <a:ext cx="326514" cy="452011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DDD503-CA99-DFC0-E28B-C6D13CEAADA5}"/>
                </a:ext>
              </a:extLst>
            </p:cNvPr>
            <p:cNvSpPr txBox="1"/>
            <p:nvPr/>
          </p:nvSpPr>
          <p:spPr>
            <a:xfrm>
              <a:off x="4985748" y="1677446"/>
              <a:ext cx="13484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</a:rPr>
                <a:t>variable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AAD322E-C79E-5780-08E8-6623447A0320}"/>
                </a:ext>
              </a:extLst>
            </p:cNvPr>
            <p:cNvCxnSpPr/>
            <p:nvPr/>
          </p:nvCxnSpPr>
          <p:spPr>
            <a:xfrm flipH="1">
              <a:off x="3293681" y="1975712"/>
              <a:ext cx="1707734" cy="47885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FEC851A-FD5F-8E87-1E06-260667D58E51}"/>
              </a:ext>
            </a:extLst>
          </p:cNvPr>
          <p:cNvGrpSpPr/>
          <p:nvPr/>
        </p:nvGrpSpPr>
        <p:grpSpPr>
          <a:xfrm>
            <a:off x="3200400" y="2362200"/>
            <a:ext cx="4839073" cy="1144113"/>
            <a:chOff x="2546350" y="1762017"/>
            <a:chExt cx="4839073" cy="1144113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90BC25B-5363-D103-79BF-C647595B1136}"/>
                </a:ext>
              </a:extLst>
            </p:cNvPr>
            <p:cNvSpPr/>
            <p:nvPr/>
          </p:nvSpPr>
          <p:spPr>
            <a:xfrm>
              <a:off x="2546350" y="2444465"/>
              <a:ext cx="1568450" cy="46166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0C16700-34D4-6C2E-CB3C-0009933ABF4F}"/>
                </a:ext>
              </a:extLst>
            </p:cNvPr>
            <p:cNvSpPr txBox="1"/>
            <p:nvPr/>
          </p:nvSpPr>
          <p:spPr>
            <a:xfrm>
              <a:off x="5780496" y="1762017"/>
              <a:ext cx="16049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</a:rPr>
                <a:t>sequence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716A806-92D3-D1A4-44C4-7A7A5047BCEC}"/>
                </a:ext>
              </a:extLst>
            </p:cNvPr>
            <p:cNvCxnSpPr/>
            <p:nvPr/>
          </p:nvCxnSpPr>
          <p:spPr>
            <a:xfrm flipH="1">
              <a:off x="4088429" y="2060283"/>
              <a:ext cx="1707734" cy="47885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967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838E8-6EDA-6916-4384-5F8F3DA11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04A8C-2F60-AA2B-F036-B0961CDB9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a for loop, write a program that asks the user for word and a number, then prints the word followed by ! that many times, each on its own line.  For example: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844EAC8-DFC4-3D2D-8F0F-866BE8998E06}"/>
              </a:ext>
            </a:extLst>
          </p:cNvPr>
          <p:cNvSpPr txBox="1">
            <a:spLocks/>
          </p:cNvSpPr>
          <p:nvPr/>
        </p:nvSpPr>
        <p:spPr>
          <a:xfrm>
            <a:off x="2182812" y="2951164"/>
            <a:ext cx="4778376" cy="36020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Enter a word: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5"/>
                </a:solidFill>
              </a:rPr>
              <a:t>	</a:t>
            </a:r>
            <a:r>
              <a:rPr lang="en-US" sz="2800" dirty="0">
                <a:solidFill>
                  <a:schemeClr val="accent2"/>
                </a:solidFill>
              </a:rPr>
              <a:t>happy</a:t>
            </a:r>
          </a:p>
          <a:p>
            <a:pPr marL="0" indent="0">
              <a:buNone/>
            </a:pPr>
            <a:r>
              <a:rPr lang="en-US" sz="2800" dirty="0"/>
              <a:t>Enter a pos int: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/>
                </a:solidFill>
              </a:rPr>
              <a:t>3</a:t>
            </a:r>
            <a:endParaRPr lang="en-US" sz="1200" dirty="0"/>
          </a:p>
          <a:p>
            <a:pPr marL="0" indent="0">
              <a:buNone/>
            </a:pPr>
            <a:r>
              <a:rPr lang="en-US" sz="2800" dirty="0"/>
              <a:t>happy!</a:t>
            </a:r>
          </a:p>
          <a:p>
            <a:pPr marL="0" indent="0">
              <a:buNone/>
            </a:pPr>
            <a:r>
              <a:rPr lang="en-US" sz="2800" dirty="0"/>
              <a:t>happy! </a:t>
            </a:r>
          </a:p>
          <a:p>
            <a:pPr marL="0" indent="0">
              <a:buNone/>
            </a:pPr>
            <a:r>
              <a:rPr lang="en-US" sz="2800" dirty="0"/>
              <a:t>happy!</a:t>
            </a:r>
          </a:p>
        </p:txBody>
      </p:sp>
    </p:spTree>
    <p:extLst>
      <p:ext uri="{BB962C8B-B14F-4D97-AF65-F5344CB8AC3E}">
        <p14:creationId xmlns:p14="http://schemas.microsoft.com/office/powerpoint/2010/main" val="182317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105B-2F9F-47A2-5C5C-9D890D3A8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in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02655-74B6-F379-F974-E316F66F6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update variables inside a loop even if they are initially defined outside the 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874398-36DC-D1C8-E76A-D5C97719E69B}"/>
              </a:ext>
            </a:extLst>
          </p:cNvPr>
          <p:cNvSpPr txBox="1">
            <a:spLocks/>
          </p:cNvSpPr>
          <p:nvPr/>
        </p:nvSpPr>
        <p:spPr>
          <a:xfrm>
            <a:off x="2057400" y="3048000"/>
            <a:ext cx="5029200" cy="2438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counter = 13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 x in range(5):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counter = counter + 1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print(counter)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print("Final: " + counter)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94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C7D5-0905-B048-B9BD-A24116F9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loops and accumulators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8EABC-CA34-A040-8419-F58F59B03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a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/>
              <a:t> loop and </a:t>
            </a:r>
            <a:r>
              <a:rPr lang="en-US" b="1" dirty="0"/>
              <a:t>no string duplication</a:t>
            </a:r>
            <a:r>
              <a:rPr lang="en-US" dirty="0"/>
              <a:t>, write a program that asks the user for a positive integer n and then prints a string containing n *'s.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0B1C08-B7E1-B9A3-71A0-FB5AC1F5C92C}"/>
              </a:ext>
            </a:extLst>
          </p:cNvPr>
          <p:cNvSpPr txBox="1">
            <a:spLocks/>
          </p:cNvSpPr>
          <p:nvPr/>
        </p:nvSpPr>
        <p:spPr>
          <a:xfrm>
            <a:off x="2182812" y="2951164"/>
            <a:ext cx="4778376" cy="16970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Enter a pos int: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/>
                </a:solidFill>
              </a:rPr>
              <a:t>7</a:t>
            </a:r>
            <a:endParaRPr lang="en-US" sz="1200" dirty="0"/>
          </a:p>
          <a:p>
            <a:pPr marL="0" indent="0">
              <a:buNone/>
            </a:pPr>
            <a:r>
              <a:rPr lang="en-US" sz="2800" dirty="0"/>
              <a:t>*******</a:t>
            </a:r>
          </a:p>
        </p:txBody>
      </p:sp>
    </p:spTree>
    <p:extLst>
      <p:ext uri="{BB962C8B-B14F-4D97-AF65-F5344CB8AC3E}">
        <p14:creationId xmlns:p14="http://schemas.microsoft.com/office/powerpoint/2010/main" val="182946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786C8-5157-2048-87F9-6AEEB728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7CF81-FE30-6643-9B42-9110B12FB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686800" cy="4191000"/>
          </a:xfrm>
        </p:spPr>
        <p:txBody>
          <a:bodyPr>
            <a:normAutofit/>
          </a:bodyPr>
          <a:lstStyle/>
          <a:p>
            <a:r>
              <a:rPr lang="en-US" dirty="0">
                <a:latin typeface="Courier" pitchFamily="2" charset="0"/>
              </a:rPr>
              <a:t>range(stop)</a:t>
            </a:r>
            <a:r>
              <a:rPr lang="en-US" dirty="0"/>
              <a:t>generates a sequence of numbers 0,…, stop-1</a:t>
            </a:r>
            <a:endParaRPr lang="en-US" dirty="0">
              <a:latin typeface="Courier" pitchFamily="2" charset="0"/>
            </a:endParaRPr>
          </a:p>
          <a:p>
            <a:r>
              <a:rPr lang="en-US" dirty="0"/>
              <a:t>the number of elements in the sequence determines the number of times the program goes through the loop</a:t>
            </a:r>
          </a:p>
          <a:p>
            <a:endParaRPr lang="en-US" dirty="0"/>
          </a:p>
          <a:p>
            <a:r>
              <a:rPr lang="en-US" dirty="0"/>
              <a:t>each time through the loop, the index variable gets assigned one of the values in the sequence</a:t>
            </a:r>
          </a:p>
          <a:p>
            <a:r>
              <a:rPr lang="en-US" dirty="0"/>
              <a:t>to see the elements, call the function </a:t>
            </a:r>
            <a:r>
              <a:rPr lang="en-US" dirty="0">
                <a:latin typeface="Courier" pitchFamily="2" charset="0"/>
              </a:rPr>
              <a:t>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105B-2F9F-47A2-5C5C-9D890D3A8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02655-74B6-F379-F974-E316F66F6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time a program iterates through the loop, the index variable gets one of the values in the sequence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874398-36DC-D1C8-E76A-D5C97719E69B}"/>
              </a:ext>
            </a:extLst>
          </p:cNvPr>
          <p:cNvSpPr txBox="1">
            <a:spLocks/>
          </p:cNvSpPr>
          <p:nvPr/>
        </p:nvSpPr>
        <p:spPr>
          <a:xfrm>
            <a:off x="2057400" y="3048000"/>
            <a:ext cx="5029200" cy="1981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 num in range(5):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print(num)</a:t>
            </a: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spcBef>
                <a:spcPts val="0"/>
              </a:spcBef>
              <a:buClrTx/>
              <a:buSzTx/>
              <a:buFontTx/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197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14760</TotalTime>
  <Words>635</Words>
  <Application>Microsoft Macintosh PowerPoint</Application>
  <PresentationFormat>On-screen Show (4:3)</PresentationFormat>
  <Paragraphs>114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Courier</vt:lpstr>
      <vt:lpstr>Clarity</vt:lpstr>
      <vt:lpstr>Lecture 3: For Loops</vt:lpstr>
      <vt:lpstr>Review: if-statements</vt:lpstr>
      <vt:lpstr>for loops</vt:lpstr>
      <vt:lpstr>Example: for loops</vt:lpstr>
      <vt:lpstr>Exercise 1: for loops</vt:lpstr>
      <vt:lpstr>Updates in loops</vt:lpstr>
      <vt:lpstr>Exercise 2: loops and accumulators</vt:lpstr>
      <vt:lpstr>range</vt:lpstr>
      <vt:lpstr>Index variables</vt:lpstr>
      <vt:lpstr>Exercise 3: index variables</vt:lpstr>
      <vt:lpstr>range</vt:lpstr>
      <vt:lpstr>Exercise 4: ranges</vt:lpstr>
      <vt:lpstr>Exercise 3: index variables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Eleanor Birrell</cp:lastModifiedBy>
  <cp:revision>268</cp:revision>
  <cp:lastPrinted>2019-09-16T17:10:28Z</cp:lastPrinted>
  <dcterms:created xsi:type="dcterms:W3CDTF">2018-09-03T23:44:07Z</dcterms:created>
  <dcterms:modified xsi:type="dcterms:W3CDTF">2023-09-12T05:02:55Z</dcterms:modified>
</cp:coreProperties>
</file>