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752" r:id="rId3"/>
    <p:sldId id="754" r:id="rId4"/>
    <p:sldId id="755" r:id="rId5"/>
    <p:sldId id="756" r:id="rId6"/>
    <p:sldId id="757" r:id="rId7"/>
    <p:sldId id="726" r:id="rId8"/>
    <p:sldId id="727" r:id="rId9"/>
    <p:sldId id="728" r:id="rId10"/>
    <p:sldId id="729" r:id="rId11"/>
    <p:sldId id="730" r:id="rId12"/>
    <p:sldId id="731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06" autoAdjust="0"/>
    <p:restoredTop sz="86859" autoAdjust="0"/>
  </p:normalViewPr>
  <p:slideViewPr>
    <p:cSldViewPr snapToObjects="1">
      <p:cViewPr varScale="1">
        <p:scale>
          <a:sx n="151" d="100"/>
          <a:sy n="151" d="100"/>
        </p:scale>
        <p:origin x="34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6EA6D-F892-8B4D-B279-8B3A3A5F6A1E}" type="datetimeFigureOut">
              <a:rPr lang="en-US" smtClean="0"/>
              <a:t>11/7/19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5E657-BFEA-EA4A-88DB-DD20B4079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574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0213A-4496-8E41-939D-6D779164903A}" type="datetimeFigureOut">
              <a:rPr lang="en-US" smtClean="0"/>
              <a:pPr/>
              <a:t>11/7/19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E9A50-EED1-FA4E-868B-D30F9FDBA6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957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B6FE768-D535-DB4F-A86D-18423950C428}" type="datetimeFigureOut">
              <a:rPr lang="en-US" smtClean="0"/>
              <a:pPr/>
              <a:t>11/7/19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11/7/19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B6FE768-D535-DB4F-A86D-18423950C428}" type="datetimeFigureOut">
              <a:rPr lang="en-US" smtClean="0"/>
              <a:pPr/>
              <a:t>11/7/19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11/7/19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11/7/19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B6FE768-D535-DB4F-A86D-18423950C428}" type="datetimeFigureOut">
              <a:rPr lang="en-US" smtClean="0"/>
              <a:pPr/>
              <a:t>11/7/19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B6FE768-D535-DB4F-A86D-18423950C428}" type="datetimeFigureOut">
              <a:rPr lang="en-US" smtClean="0"/>
              <a:pPr/>
              <a:t>11/7/19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11/7/19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11/7/19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11/7/19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B6FE768-D535-DB4F-A86D-18423950C428}" type="datetimeFigureOut">
              <a:rPr lang="en-US" smtClean="0"/>
              <a:pPr/>
              <a:t>11/7/19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B6FE768-D535-DB4F-A86D-18423950C428}" type="datetimeFigureOut">
              <a:rPr lang="en-US" smtClean="0"/>
              <a:pPr/>
              <a:t>11/7/19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Eight_queens_puzzl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Problem solving </a:t>
            </a:r>
            <a:br>
              <a:rPr lang="en-US" dirty="0"/>
            </a:br>
            <a:r>
              <a:rPr lang="en-US" dirty="0"/>
              <a:t>via search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David Kauchak</a:t>
            </a:r>
          </a:p>
          <a:p>
            <a:r>
              <a:rPr lang="en-US" dirty="0"/>
              <a:t>CS51A – Fall 2019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N-queens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990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Place N queens on an N by N chess board such that none of the N queens are attacking any other queen.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5049" y="2659082"/>
            <a:ext cx="792175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do we solve this with search: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pPr lvl="1"/>
            <a:r>
              <a:rPr lang="en-US" sz="2800" dirty="0">
                <a:solidFill>
                  <a:srgbClr val="FF0000"/>
                </a:solidFill>
              </a:rPr>
              <a:t>What is a state?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pPr lvl="1"/>
            <a:r>
              <a:rPr lang="en-US" sz="2800" dirty="0">
                <a:solidFill>
                  <a:srgbClr val="FF0000"/>
                </a:solidFill>
              </a:rPr>
              <a:t>What is the start state?</a:t>
            </a:r>
          </a:p>
          <a:p>
            <a:pPr lvl="1"/>
            <a:endParaRPr lang="en-US" sz="2800" dirty="0">
              <a:solidFill>
                <a:srgbClr val="FF0000"/>
              </a:solidFill>
            </a:endParaRPr>
          </a:p>
          <a:p>
            <a:pPr lvl="1"/>
            <a:r>
              <a:rPr lang="en-US" sz="2800" dirty="0">
                <a:solidFill>
                  <a:srgbClr val="FF0000"/>
                </a:solidFill>
              </a:rPr>
              <a:t>What is the goal?</a:t>
            </a:r>
          </a:p>
          <a:p>
            <a:pPr lvl="1"/>
            <a:endParaRPr lang="en-US" sz="2800" dirty="0">
              <a:solidFill>
                <a:srgbClr val="FF0000"/>
              </a:solidFill>
            </a:endParaRPr>
          </a:p>
          <a:p>
            <a:pPr lvl="1"/>
            <a:r>
              <a:rPr lang="en-US" sz="2800" dirty="0">
                <a:solidFill>
                  <a:srgbClr val="FF0000"/>
                </a:solidFill>
              </a:rPr>
              <a:t>How do we transition from one state to the next?</a:t>
            </a:r>
          </a:p>
        </p:txBody>
      </p:sp>
    </p:spTree>
    <p:extLst>
      <p:ext uri="{BB962C8B-B14F-4D97-AF65-F5344CB8AC3E}">
        <p14:creationId xmlns:p14="http://schemas.microsoft.com/office/powerpoint/2010/main" val="3789072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algorithm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038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add the start state to </a:t>
            </a:r>
            <a:r>
              <a:rPr lang="en-US" dirty="0" err="1"/>
              <a:t>to_visit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Repeat</a:t>
            </a:r>
          </a:p>
          <a:p>
            <a:pPr lvl="1"/>
            <a:r>
              <a:rPr lang="en-US" dirty="0"/>
              <a:t>take a state off the </a:t>
            </a:r>
            <a:r>
              <a:rPr lang="en-US" dirty="0" err="1"/>
              <a:t>to_visit</a:t>
            </a:r>
            <a:r>
              <a:rPr lang="en-US" dirty="0"/>
              <a:t> list</a:t>
            </a:r>
          </a:p>
          <a:p>
            <a:pPr lvl="1"/>
            <a:r>
              <a:rPr lang="en-US" dirty="0"/>
              <a:t>if it’s the goal state</a:t>
            </a:r>
          </a:p>
          <a:p>
            <a:pPr lvl="2"/>
            <a:r>
              <a:rPr lang="en-US" dirty="0"/>
              <a:t>we’re done!</a:t>
            </a:r>
          </a:p>
          <a:p>
            <a:pPr lvl="1"/>
            <a:r>
              <a:rPr lang="en-US" dirty="0"/>
              <a:t>if it’s not the goal state</a:t>
            </a:r>
          </a:p>
          <a:p>
            <a:pPr lvl="2"/>
            <a:r>
              <a:rPr lang="en-US" dirty="0"/>
              <a:t>Add all of the next states to the </a:t>
            </a:r>
            <a:r>
              <a:rPr lang="en-US" dirty="0" err="1"/>
              <a:t>to_visit</a:t>
            </a:r>
            <a:r>
              <a:rPr lang="en-US" dirty="0"/>
              <a:t> list</a:t>
            </a:r>
          </a:p>
        </p:txBody>
      </p:sp>
      <p:sp>
        <p:nvSpPr>
          <p:cNvPr id="5" name="Rectangle 4"/>
          <p:cNvSpPr/>
          <p:nvPr/>
        </p:nvSpPr>
        <p:spPr>
          <a:xfrm>
            <a:off x="1295400" y="3733800"/>
            <a:ext cx="2667000" cy="381000"/>
          </a:xfrm>
          <a:prstGeom prst="rect">
            <a:avLst/>
          </a:prstGeom>
          <a:solidFill>
            <a:srgbClr val="FF0000">
              <a:alpha val="2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52800" y="5029200"/>
            <a:ext cx="1905000" cy="381000"/>
          </a:xfrm>
          <a:prstGeom prst="rect">
            <a:avLst/>
          </a:prstGeom>
          <a:solidFill>
            <a:srgbClr val="FF0000">
              <a:alpha val="2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7865" y="5751493"/>
            <a:ext cx="78389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Any problem that we can define </a:t>
            </a:r>
            <a:r>
              <a:rPr lang="en-US" sz="2800">
                <a:solidFill>
                  <a:srgbClr val="0000FF"/>
                </a:solidFill>
              </a:rPr>
              <a:t>these three </a:t>
            </a:r>
            <a:r>
              <a:rPr lang="en-US" sz="2800" dirty="0">
                <a:solidFill>
                  <a:srgbClr val="0000FF"/>
                </a:solidFill>
              </a:rPr>
              <a:t>things can be plugged into the search algorithm!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5638800"/>
            <a:ext cx="8308848" cy="0"/>
          </a:xfrm>
          <a:prstGeom prst="line">
            <a:avLst/>
          </a:prstGeom>
          <a:ln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14800" y="3733800"/>
            <a:ext cx="1939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Is this a goal state?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19600" y="4659868"/>
            <a:ext cx="4514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What states can I get to from the current state?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714953" y="1647585"/>
            <a:ext cx="1866447" cy="381000"/>
          </a:xfrm>
          <a:prstGeom prst="rect">
            <a:avLst/>
          </a:prstGeom>
          <a:solidFill>
            <a:srgbClr val="FF0000">
              <a:alpha val="2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565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 queens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http://en.wikipedia.org/wiki/Eight_queens_puzzle</a:t>
            </a:r>
            <a:endParaRPr lang="en-US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325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What order would this variant visit the states?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43800" y="1760062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48400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89613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3261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62800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4047866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50206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84813" y="537719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9</a:t>
            </a:r>
          </a:p>
        </p:txBody>
      </p:sp>
      <p:cxnSp>
        <p:nvCxnSpPr>
          <p:cNvPr id="13" name="Straight Arrow Connector 12"/>
          <p:cNvCxnSpPr>
            <a:stCxn id="5" idx="2"/>
            <a:endCxn id="6" idx="0"/>
          </p:cNvCxnSpPr>
          <p:nvPr/>
        </p:nvCxnSpPr>
        <p:spPr>
          <a:xfrm flipH="1">
            <a:off x="6439794" y="2283282"/>
            <a:ext cx="1295400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2"/>
            <a:endCxn id="7" idx="0"/>
          </p:cNvCxnSpPr>
          <p:nvPr/>
        </p:nvCxnSpPr>
        <p:spPr>
          <a:xfrm flipH="1">
            <a:off x="7581007" y="2283282"/>
            <a:ext cx="154187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2"/>
            <a:endCxn id="8" idx="0"/>
          </p:cNvCxnSpPr>
          <p:nvPr/>
        </p:nvCxnSpPr>
        <p:spPr>
          <a:xfrm>
            <a:off x="7735194" y="2283282"/>
            <a:ext cx="839461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2"/>
            <a:endCxn id="9" idx="0"/>
          </p:cNvCxnSpPr>
          <p:nvPr/>
        </p:nvCxnSpPr>
        <p:spPr>
          <a:xfrm flipH="1">
            <a:off x="7354194" y="3266420"/>
            <a:ext cx="226813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2"/>
            <a:endCxn id="11" idx="0"/>
          </p:cNvCxnSpPr>
          <p:nvPr/>
        </p:nvCxnSpPr>
        <p:spPr>
          <a:xfrm>
            <a:off x="7581007" y="3266420"/>
            <a:ext cx="660593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2"/>
            <a:endCxn id="10" idx="0"/>
          </p:cNvCxnSpPr>
          <p:nvPr/>
        </p:nvCxnSpPr>
        <p:spPr>
          <a:xfrm>
            <a:off x="7581007" y="3266420"/>
            <a:ext cx="1297187" cy="78144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2"/>
            <a:endCxn id="12" idx="0"/>
          </p:cNvCxnSpPr>
          <p:nvPr/>
        </p:nvCxnSpPr>
        <p:spPr>
          <a:xfrm flipH="1">
            <a:off x="7276207" y="4561820"/>
            <a:ext cx="77987" cy="81537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843226" y="4038600"/>
            <a:ext cx="382787" cy="5232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5</a:t>
            </a:r>
          </a:p>
        </p:txBody>
      </p:sp>
      <p:cxnSp>
        <p:nvCxnSpPr>
          <p:cNvPr id="21" name="Straight Arrow Connector 20"/>
          <p:cNvCxnSpPr>
            <a:stCxn id="6" idx="2"/>
            <a:endCxn id="20" idx="0"/>
          </p:cNvCxnSpPr>
          <p:nvPr/>
        </p:nvCxnSpPr>
        <p:spPr>
          <a:xfrm flipH="1">
            <a:off x="6034620" y="3266420"/>
            <a:ext cx="405174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91746" y="4885096"/>
            <a:ext cx="11345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1, 2, 5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" y="1682750"/>
            <a:ext cx="5178711" cy="273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769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What order would this variant visit the states?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43800" y="1760062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48400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89613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3261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62800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4047866"/>
            <a:ext cx="382787" cy="5232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50206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84813" y="537719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9</a:t>
            </a:r>
          </a:p>
        </p:txBody>
      </p:sp>
      <p:cxnSp>
        <p:nvCxnSpPr>
          <p:cNvPr id="13" name="Straight Arrow Connector 12"/>
          <p:cNvCxnSpPr>
            <a:stCxn id="5" idx="2"/>
            <a:endCxn id="6" idx="0"/>
          </p:cNvCxnSpPr>
          <p:nvPr/>
        </p:nvCxnSpPr>
        <p:spPr>
          <a:xfrm flipH="1">
            <a:off x="6439794" y="2283282"/>
            <a:ext cx="1295400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2"/>
            <a:endCxn id="7" idx="0"/>
          </p:cNvCxnSpPr>
          <p:nvPr/>
        </p:nvCxnSpPr>
        <p:spPr>
          <a:xfrm flipH="1">
            <a:off x="7581007" y="2283282"/>
            <a:ext cx="154187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2"/>
            <a:endCxn id="8" idx="0"/>
          </p:cNvCxnSpPr>
          <p:nvPr/>
        </p:nvCxnSpPr>
        <p:spPr>
          <a:xfrm>
            <a:off x="7735194" y="2283282"/>
            <a:ext cx="839461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2"/>
            <a:endCxn id="9" idx="0"/>
          </p:cNvCxnSpPr>
          <p:nvPr/>
        </p:nvCxnSpPr>
        <p:spPr>
          <a:xfrm flipH="1">
            <a:off x="7354194" y="3266420"/>
            <a:ext cx="226813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2"/>
            <a:endCxn id="11" idx="0"/>
          </p:cNvCxnSpPr>
          <p:nvPr/>
        </p:nvCxnSpPr>
        <p:spPr>
          <a:xfrm>
            <a:off x="7581007" y="3266420"/>
            <a:ext cx="660593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2"/>
            <a:endCxn id="10" idx="0"/>
          </p:cNvCxnSpPr>
          <p:nvPr/>
        </p:nvCxnSpPr>
        <p:spPr>
          <a:xfrm>
            <a:off x="7581007" y="3266420"/>
            <a:ext cx="1297187" cy="78144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2"/>
            <a:endCxn id="12" idx="0"/>
          </p:cNvCxnSpPr>
          <p:nvPr/>
        </p:nvCxnSpPr>
        <p:spPr>
          <a:xfrm flipH="1">
            <a:off x="7276207" y="4561820"/>
            <a:ext cx="77987" cy="81537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843226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5</a:t>
            </a:r>
          </a:p>
        </p:txBody>
      </p:sp>
      <p:cxnSp>
        <p:nvCxnSpPr>
          <p:cNvPr id="21" name="Straight Arrow Connector 20"/>
          <p:cNvCxnSpPr>
            <a:stCxn id="6" idx="2"/>
            <a:endCxn id="20" idx="0"/>
          </p:cNvCxnSpPr>
          <p:nvPr/>
        </p:nvCxnSpPr>
        <p:spPr>
          <a:xfrm flipH="1">
            <a:off x="6034620" y="3266420"/>
            <a:ext cx="405174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91746" y="4885096"/>
            <a:ext cx="30141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1, 2, 5, 3, 6, 9, 7, 8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" y="1682750"/>
            <a:ext cx="5178711" cy="27368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6626" y="5862935"/>
            <a:ext cx="4455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search algorithm is this?</a:t>
            </a:r>
          </a:p>
        </p:txBody>
      </p:sp>
    </p:spTree>
    <p:extLst>
      <p:ext uri="{BB962C8B-B14F-4D97-AF65-F5344CB8AC3E}">
        <p14:creationId xmlns:p14="http://schemas.microsoft.com/office/powerpoint/2010/main" val="393944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What order would this variant visit the states?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43800" y="1760062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48400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89613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3261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62800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4047866"/>
            <a:ext cx="382787" cy="5232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50206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84813" y="537719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9</a:t>
            </a:r>
          </a:p>
        </p:txBody>
      </p:sp>
      <p:cxnSp>
        <p:nvCxnSpPr>
          <p:cNvPr id="13" name="Straight Arrow Connector 12"/>
          <p:cNvCxnSpPr>
            <a:stCxn id="5" idx="2"/>
            <a:endCxn id="6" idx="0"/>
          </p:cNvCxnSpPr>
          <p:nvPr/>
        </p:nvCxnSpPr>
        <p:spPr>
          <a:xfrm flipH="1">
            <a:off x="6439794" y="2283282"/>
            <a:ext cx="1295400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2"/>
            <a:endCxn id="7" idx="0"/>
          </p:cNvCxnSpPr>
          <p:nvPr/>
        </p:nvCxnSpPr>
        <p:spPr>
          <a:xfrm flipH="1">
            <a:off x="7581007" y="2283282"/>
            <a:ext cx="154187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2"/>
            <a:endCxn id="8" idx="0"/>
          </p:cNvCxnSpPr>
          <p:nvPr/>
        </p:nvCxnSpPr>
        <p:spPr>
          <a:xfrm>
            <a:off x="7735194" y="2283282"/>
            <a:ext cx="839461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2"/>
            <a:endCxn id="9" idx="0"/>
          </p:cNvCxnSpPr>
          <p:nvPr/>
        </p:nvCxnSpPr>
        <p:spPr>
          <a:xfrm flipH="1">
            <a:off x="7354194" y="3266420"/>
            <a:ext cx="226813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2"/>
            <a:endCxn id="11" idx="0"/>
          </p:cNvCxnSpPr>
          <p:nvPr/>
        </p:nvCxnSpPr>
        <p:spPr>
          <a:xfrm>
            <a:off x="7581007" y="3266420"/>
            <a:ext cx="660593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2"/>
            <a:endCxn id="10" idx="0"/>
          </p:cNvCxnSpPr>
          <p:nvPr/>
        </p:nvCxnSpPr>
        <p:spPr>
          <a:xfrm>
            <a:off x="7581007" y="3266420"/>
            <a:ext cx="1297187" cy="78144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2"/>
            <a:endCxn id="12" idx="0"/>
          </p:cNvCxnSpPr>
          <p:nvPr/>
        </p:nvCxnSpPr>
        <p:spPr>
          <a:xfrm flipH="1">
            <a:off x="7276207" y="4561820"/>
            <a:ext cx="77987" cy="81537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843226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5</a:t>
            </a:r>
          </a:p>
        </p:txBody>
      </p:sp>
      <p:cxnSp>
        <p:nvCxnSpPr>
          <p:cNvPr id="21" name="Straight Arrow Connector 20"/>
          <p:cNvCxnSpPr>
            <a:stCxn id="6" idx="2"/>
            <a:endCxn id="20" idx="0"/>
          </p:cNvCxnSpPr>
          <p:nvPr/>
        </p:nvCxnSpPr>
        <p:spPr>
          <a:xfrm flipH="1">
            <a:off x="6034620" y="3266420"/>
            <a:ext cx="405174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91746" y="4885096"/>
            <a:ext cx="30141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1, 2, 5, 3, 6, 9, 7, 8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" y="1682750"/>
            <a:ext cx="5178711" cy="27368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3400" y="5862935"/>
            <a:ext cx="817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DFS!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5867400"/>
            <a:ext cx="28587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Where’s the stack?</a:t>
            </a:r>
          </a:p>
        </p:txBody>
      </p:sp>
    </p:spTree>
    <p:extLst>
      <p:ext uri="{BB962C8B-B14F-4D97-AF65-F5344CB8AC3E}">
        <p14:creationId xmlns:p14="http://schemas.microsoft.com/office/powerpoint/2010/main" val="1319040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last DFS variant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8541" y="1600200"/>
            <a:ext cx="4303059" cy="2438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54580" y="5003107"/>
            <a:ext cx="27226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is this different?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99" y="1682750"/>
            <a:ext cx="4169403" cy="220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049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last DFS variant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8541" y="1600200"/>
            <a:ext cx="4303059" cy="2438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59380" y="4800600"/>
            <a:ext cx="29512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Returns ALL solutions found, not just one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99" y="1682750"/>
            <a:ext cx="4169403" cy="220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552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N-queens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990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Place N queens on an N by N chess board such that none of the N queens are attacking any other queen.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687" y="3429000"/>
            <a:ext cx="2565400" cy="2565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81400" y="6243935"/>
            <a:ext cx="15220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Solution(s)?</a:t>
            </a:r>
          </a:p>
        </p:txBody>
      </p:sp>
    </p:spTree>
    <p:extLst>
      <p:ext uri="{BB962C8B-B14F-4D97-AF65-F5344CB8AC3E}">
        <p14:creationId xmlns:p14="http://schemas.microsoft.com/office/powerpoint/2010/main" val="3198611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N-queens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990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Place N queens on an N by N chess board such that none of the N queens are attacking any other queen.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3352800"/>
            <a:ext cx="2438400" cy="2438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3352800"/>
            <a:ext cx="23622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576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N-queens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990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Place N queens on an N by N chess board such that none of the N queens are attacking any other queen.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8511" y="3124200"/>
            <a:ext cx="2641600" cy="2641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13727" y="6207143"/>
            <a:ext cx="15220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Solution(s)?</a:t>
            </a:r>
          </a:p>
        </p:txBody>
      </p:sp>
    </p:spTree>
    <p:extLst>
      <p:ext uri="{BB962C8B-B14F-4D97-AF65-F5344CB8AC3E}">
        <p14:creationId xmlns:p14="http://schemas.microsoft.com/office/powerpoint/2010/main" val="2774399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non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7279</TotalTime>
  <Words>371</Words>
  <Application>Microsoft Macintosh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Tw Cen MT</vt:lpstr>
      <vt:lpstr>Wingdings</vt:lpstr>
      <vt:lpstr>Wingdings 2</vt:lpstr>
      <vt:lpstr>Median</vt:lpstr>
      <vt:lpstr>Problem solving  via search</vt:lpstr>
      <vt:lpstr>What order would this variant visit the states? </vt:lpstr>
      <vt:lpstr>What order would this variant visit the states? </vt:lpstr>
      <vt:lpstr>What order would this variant visit the states? </vt:lpstr>
      <vt:lpstr>One last DFS variant</vt:lpstr>
      <vt:lpstr>One last DFS variant</vt:lpstr>
      <vt:lpstr>N-queens problem</vt:lpstr>
      <vt:lpstr>N-queens problem</vt:lpstr>
      <vt:lpstr>N-queens problem</vt:lpstr>
      <vt:lpstr>N-queens problem</vt:lpstr>
      <vt:lpstr>Search algorithm</vt:lpstr>
      <vt:lpstr>N queens problem</vt:lpstr>
    </vt:vector>
  </TitlesOfParts>
  <Company>Pomona College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CORpus analysis</dc:title>
  <dc:creator>Dave Kauchak</dc:creator>
  <cp:lastModifiedBy>David Robert Kauchak</cp:lastModifiedBy>
  <cp:revision>662</cp:revision>
  <cp:lastPrinted>2019-11-07T19:25:20Z</cp:lastPrinted>
  <dcterms:created xsi:type="dcterms:W3CDTF">2011-02-09T18:38:39Z</dcterms:created>
  <dcterms:modified xsi:type="dcterms:W3CDTF">2019-11-07T19:25:26Z</dcterms:modified>
</cp:coreProperties>
</file>