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296" r:id="rId5"/>
    <p:sldId id="265" r:id="rId6"/>
    <p:sldId id="262" r:id="rId7"/>
    <p:sldId id="266" r:id="rId8"/>
    <p:sldId id="267" r:id="rId9"/>
    <p:sldId id="261" r:id="rId10"/>
    <p:sldId id="281" r:id="rId11"/>
    <p:sldId id="282" r:id="rId12"/>
    <p:sldId id="307" r:id="rId13"/>
    <p:sldId id="285" r:id="rId14"/>
    <p:sldId id="284" r:id="rId15"/>
    <p:sldId id="283" r:id="rId16"/>
    <p:sldId id="276" r:id="rId17"/>
    <p:sldId id="277" r:id="rId18"/>
    <p:sldId id="298" r:id="rId19"/>
    <p:sldId id="308" r:id="rId20"/>
    <p:sldId id="309" r:id="rId21"/>
    <p:sldId id="310" r:id="rId22"/>
    <p:sldId id="268" r:id="rId23"/>
    <p:sldId id="270" r:id="rId24"/>
    <p:sldId id="271" r:id="rId25"/>
    <p:sldId id="311" r:id="rId26"/>
    <p:sldId id="300" r:id="rId27"/>
    <p:sldId id="299" r:id="rId28"/>
    <p:sldId id="272" r:id="rId29"/>
    <p:sldId id="275" r:id="rId30"/>
    <p:sldId id="274" r:id="rId31"/>
    <p:sldId id="301" r:id="rId32"/>
    <p:sldId id="279" r:id="rId33"/>
    <p:sldId id="302" r:id="rId34"/>
    <p:sldId id="278" r:id="rId35"/>
    <p:sldId id="273" r:id="rId36"/>
    <p:sldId id="303" r:id="rId37"/>
    <p:sldId id="280" r:id="rId38"/>
    <p:sldId id="260" r:id="rId39"/>
    <p:sldId id="287" r:id="rId40"/>
    <p:sldId id="288" r:id="rId41"/>
    <p:sldId id="293" r:id="rId42"/>
    <p:sldId id="294" r:id="rId43"/>
    <p:sldId id="295" r:id="rId44"/>
    <p:sldId id="312" r:id="rId45"/>
    <p:sldId id="292" r:id="rId46"/>
    <p:sldId id="290" r:id="rId47"/>
    <p:sldId id="306" r:id="rId48"/>
    <p:sldId id="291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0BE08-EAB0-6F4F-A96C-2462F72017BA}" v="1579" dt="2024-11-21T04:19:51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5"/>
    <p:restoredTop sz="77725"/>
  </p:normalViewPr>
  <p:slideViewPr>
    <p:cSldViewPr snapToGrid="0">
      <p:cViewPr varScale="1">
        <p:scale>
          <a:sx n="95" d="100"/>
          <a:sy n="95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9C30BE08-EAB0-6F4F-A96C-2462F72017BA}"/>
    <pc:docChg chg="undo redo custSel addSld delSld modSld sldOrd">
      <pc:chgData name="Anthony Clark" userId="d717aa47-1d0c-4368-9d13-ad97c75072c1" providerId="ADAL" clId="{9C30BE08-EAB0-6F4F-A96C-2462F72017BA}" dt="2024-11-21T01:01:16.938" v="4442" actId="20577"/>
      <pc:docMkLst>
        <pc:docMk/>
      </pc:docMkLst>
      <pc:sldChg chg="modSp mod">
        <pc:chgData name="Anthony Clark" userId="d717aa47-1d0c-4368-9d13-ad97c75072c1" providerId="ADAL" clId="{9C30BE08-EAB0-6F4F-A96C-2462F72017BA}" dt="2024-11-18T00:27:08.847" v="12" actId="20577"/>
        <pc:sldMkLst>
          <pc:docMk/>
          <pc:sldMk cId="2643085956" sldId="256"/>
        </pc:sldMkLst>
        <pc:spChg chg="mod">
          <ac:chgData name="Anthony Clark" userId="d717aa47-1d0c-4368-9d13-ad97c75072c1" providerId="ADAL" clId="{9C30BE08-EAB0-6F4F-A96C-2462F72017BA}" dt="2024-11-18T00:27:08.847" v="12" actId="20577"/>
          <ac:spMkLst>
            <pc:docMk/>
            <pc:sldMk cId="2643085956" sldId="256"/>
            <ac:spMk id="2" creationId="{26804351-0C6C-A9E0-2D6A-61E8E7B946A6}"/>
          </ac:spMkLst>
        </pc:spChg>
      </pc:sldChg>
      <pc:sldChg chg="modSp mod">
        <pc:chgData name="Anthony Clark" userId="d717aa47-1d0c-4368-9d13-ad97c75072c1" providerId="ADAL" clId="{9C30BE08-EAB0-6F4F-A96C-2462F72017BA}" dt="2024-11-18T19:35:52.289" v="1998" actId="20578"/>
        <pc:sldMkLst>
          <pc:docMk/>
          <pc:sldMk cId="3327494060" sldId="258"/>
        </pc:sldMkLst>
        <pc:spChg chg="mod">
          <ac:chgData name="Anthony Clark" userId="d717aa47-1d0c-4368-9d13-ad97c75072c1" providerId="ADAL" clId="{9C30BE08-EAB0-6F4F-A96C-2462F72017BA}" dt="2024-11-18T19:35:52.289" v="1998" actId="20578"/>
          <ac:spMkLst>
            <pc:docMk/>
            <pc:sldMk cId="3327494060" sldId="258"/>
            <ac:spMk id="3" creationId="{57F46F41-275A-BF29-ECAA-42D33013EDC2}"/>
          </ac:spMkLst>
        </pc:spChg>
      </pc:sldChg>
      <pc:sldChg chg="addSp delSp modSp new mod chgLayout modNotesTx">
        <pc:chgData name="Anthony Clark" userId="d717aa47-1d0c-4368-9d13-ad97c75072c1" providerId="ADAL" clId="{9C30BE08-EAB0-6F4F-A96C-2462F72017BA}" dt="2024-11-20T22:55:21.464" v="3569" actId="207"/>
        <pc:sldMkLst>
          <pc:docMk/>
          <pc:sldMk cId="2104785929" sldId="259"/>
        </pc:sldMkLst>
        <pc:spChg chg="mod ord">
          <ac:chgData name="Anthony Clark" userId="d717aa47-1d0c-4368-9d13-ad97c75072c1" providerId="ADAL" clId="{9C30BE08-EAB0-6F4F-A96C-2462F72017BA}" dt="2024-11-20T22:55:05.906" v="3566" actId="6264"/>
          <ac:spMkLst>
            <pc:docMk/>
            <pc:sldMk cId="2104785929" sldId="259"/>
            <ac:spMk id="2" creationId="{A6D12457-FD4E-7827-89F1-9A97EB5CE9A3}"/>
          </ac:spMkLst>
        </pc:spChg>
        <pc:spChg chg="mod ord">
          <ac:chgData name="Anthony Clark" userId="d717aa47-1d0c-4368-9d13-ad97c75072c1" providerId="ADAL" clId="{9C30BE08-EAB0-6F4F-A96C-2462F72017BA}" dt="2024-11-20T22:55:21.464" v="3569" actId="207"/>
          <ac:spMkLst>
            <pc:docMk/>
            <pc:sldMk cId="2104785929" sldId="259"/>
            <ac:spMk id="3" creationId="{9146F183-6826-188F-135A-C09BA7C9F9D3}"/>
          </ac:spMkLst>
        </pc:spChg>
        <pc:spChg chg="mod ord">
          <ac:chgData name="Anthony Clark" userId="d717aa47-1d0c-4368-9d13-ad97c75072c1" providerId="ADAL" clId="{9C30BE08-EAB0-6F4F-A96C-2462F72017BA}" dt="2024-11-20T22:55:05.906" v="3566" actId="6264"/>
          <ac:spMkLst>
            <pc:docMk/>
            <pc:sldMk cId="2104785929" sldId="259"/>
            <ac:spMk id="4" creationId="{FF201110-C45B-CEA1-E4C7-4BBD4ABB28B9}"/>
          </ac:spMkLst>
        </pc:spChg>
        <pc:spChg chg="add del mod">
          <ac:chgData name="Anthony Clark" userId="d717aa47-1d0c-4368-9d13-ad97c75072c1" providerId="ADAL" clId="{9C30BE08-EAB0-6F4F-A96C-2462F72017BA}" dt="2024-11-20T22:55:05.906" v="3566" actId="6264"/>
          <ac:spMkLst>
            <pc:docMk/>
            <pc:sldMk cId="2104785929" sldId="259"/>
            <ac:spMk id="5" creationId="{07133F1C-3A75-C1BB-1701-C132F81D4ABB}"/>
          </ac:spMkLst>
        </pc:spChg>
        <pc:spChg chg="add del mod">
          <ac:chgData name="Anthony Clark" userId="d717aa47-1d0c-4368-9d13-ad97c75072c1" providerId="ADAL" clId="{9C30BE08-EAB0-6F4F-A96C-2462F72017BA}" dt="2024-11-20T22:55:05.906" v="3566" actId="6264"/>
          <ac:spMkLst>
            <pc:docMk/>
            <pc:sldMk cId="2104785929" sldId="259"/>
            <ac:spMk id="6" creationId="{C112EE16-EBE5-8425-3A19-69272460A7FA}"/>
          </ac:spMkLst>
        </pc:spChg>
        <pc:spChg chg="add del mod">
          <ac:chgData name="Anthony Clark" userId="d717aa47-1d0c-4368-9d13-ad97c75072c1" providerId="ADAL" clId="{9C30BE08-EAB0-6F4F-A96C-2462F72017BA}" dt="2024-11-20T22:55:05.906" v="3566" actId="6264"/>
          <ac:spMkLst>
            <pc:docMk/>
            <pc:sldMk cId="2104785929" sldId="259"/>
            <ac:spMk id="7" creationId="{31B28E37-086E-2D64-9118-F14E61B24725}"/>
          </ac:spMkLst>
        </pc:spChg>
      </pc:sldChg>
      <pc:sldChg chg="addSp modSp new mod ord">
        <pc:chgData name="Anthony Clark" userId="d717aa47-1d0c-4368-9d13-ad97c75072c1" providerId="ADAL" clId="{9C30BE08-EAB0-6F4F-A96C-2462F72017BA}" dt="2024-11-18T21:41:16.488" v="3140" actId="122"/>
        <pc:sldMkLst>
          <pc:docMk/>
          <pc:sldMk cId="1489637193" sldId="260"/>
        </pc:sldMkLst>
        <pc:spChg chg="mod">
          <ac:chgData name="Anthony Clark" userId="d717aa47-1d0c-4368-9d13-ad97c75072c1" providerId="ADAL" clId="{9C30BE08-EAB0-6F4F-A96C-2462F72017BA}" dt="2024-11-18T04:43:16.313" v="199" actId="20577"/>
          <ac:spMkLst>
            <pc:docMk/>
            <pc:sldMk cId="1489637193" sldId="260"/>
            <ac:spMk id="2" creationId="{69C6526A-7296-EAED-9756-72BDA465717A}"/>
          </ac:spMkLst>
        </pc:spChg>
        <pc:spChg chg="mod">
          <ac:chgData name="Anthony Clark" userId="d717aa47-1d0c-4368-9d13-ad97c75072c1" providerId="ADAL" clId="{9C30BE08-EAB0-6F4F-A96C-2462F72017BA}" dt="2024-11-18T21:41:06.967" v="3136" actId="14100"/>
          <ac:spMkLst>
            <pc:docMk/>
            <pc:sldMk cId="1489637193" sldId="260"/>
            <ac:spMk id="3" creationId="{86225607-22D3-F68D-E030-B37ADD6A4C01}"/>
          </ac:spMkLst>
        </pc:spChg>
        <pc:spChg chg="add mod">
          <ac:chgData name="Anthony Clark" userId="d717aa47-1d0c-4368-9d13-ad97c75072c1" providerId="ADAL" clId="{9C30BE08-EAB0-6F4F-A96C-2462F72017BA}" dt="2024-11-18T21:41:16.488" v="3140" actId="122"/>
          <ac:spMkLst>
            <pc:docMk/>
            <pc:sldMk cId="1489637193" sldId="260"/>
            <ac:spMk id="6" creationId="{D75B504E-5ECC-8E6F-5EEB-9EC219B7D3A3}"/>
          </ac:spMkLst>
        </pc:spChg>
        <pc:picChg chg="add mod">
          <ac:chgData name="Anthony Clark" userId="d717aa47-1d0c-4368-9d13-ad97c75072c1" providerId="ADAL" clId="{9C30BE08-EAB0-6F4F-A96C-2462F72017BA}" dt="2024-11-18T21:41:10.304" v="3138" actId="1076"/>
          <ac:picMkLst>
            <pc:docMk/>
            <pc:sldMk cId="1489637193" sldId="260"/>
            <ac:picMk id="1026" creationId="{1C0D35FE-92BD-5DAA-6C4E-1A3622A89E43}"/>
          </ac:picMkLst>
        </pc:picChg>
      </pc:sldChg>
      <pc:sldChg chg="modSp new mod ord">
        <pc:chgData name="Anthony Clark" userId="d717aa47-1d0c-4368-9d13-ad97c75072c1" providerId="ADAL" clId="{9C30BE08-EAB0-6F4F-A96C-2462F72017BA}" dt="2024-11-20T23:01:03.338" v="3633" actId="20577"/>
        <pc:sldMkLst>
          <pc:docMk/>
          <pc:sldMk cId="3444016900" sldId="261"/>
        </pc:sldMkLst>
        <pc:spChg chg="mod">
          <ac:chgData name="Anthony Clark" userId="d717aa47-1d0c-4368-9d13-ad97c75072c1" providerId="ADAL" clId="{9C30BE08-EAB0-6F4F-A96C-2462F72017BA}" dt="2024-11-18T04:44:03.303" v="274" actId="20577"/>
          <ac:spMkLst>
            <pc:docMk/>
            <pc:sldMk cId="3444016900" sldId="261"/>
            <ac:spMk id="2" creationId="{1B513AF5-69CE-486A-724A-F8597BFF6E18}"/>
          </ac:spMkLst>
        </pc:spChg>
        <pc:spChg chg="mod">
          <ac:chgData name="Anthony Clark" userId="d717aa47-1d0c-4368-9d13-ad97c75072c1" providerId="ADAL" clId="{9C30BE08-EAB0-6F4F-A96C-2462F72017BA}" dt="2024-11-20T23:01:03.338" v="3633" actId="20577"/>
          <ac:spMkLst>
            <pc:docMk/>
            <pc:sldMk cId="3444016900" sldId="261"/>
            <ac:spMk id="3" creationId="{F6DE993F-A31C-A5B5-B97F-0836FDAF1FF7}"/>
          </ac:spMkLst>
        </pc:spChg>
      </pc:sldChg>
      <pc:sldChg chg="addSp delSp modSp new mod modClrScheme chgLayout modNotesTx">
        <pc:chgData name="Anthony Clark" userId="d717aa47-1d0c-4368-9d13-ad97c75072c1" providerId="ADAL" clId="{9C30BE08-EAB0-6F4F-A96C-2462F72017BA}" dt="2024-11-18T18:23:35.610" v="1033" actId="14100"/>
        <pc:sldMkLst>
          <pc:docMk/>
          <pc:sldMk cId="2802559717" sldId="262"/>
        </pc:sldMkLst>
        <pc:spChg chg="mod ord">
          <ac:chgData name="Anthony Clark" userId="d717aa47-1d0c-4368-9d13-ad97c75072c1" providerId="ADAL" clId="{9C30BE08-EAB0-6F4F-A96C-2462F72017BA}" dt="2024-11-18T18:23:10.434" v="1029" actId="20577"/>
          <ac:spMkLst>
            <pc:docMk/>
            <pc:sldMk cId="2802559717" sldId="262"/>
            <ac:spMk id="2" creationId="{4D07059E-C1DE-B8D9-194A-ED867E214CD9}"/>
          </ac:spMkLst>
        </pc:spChg>
        <pc:spChg chg="mod ord">
          <ac:chgData name="Anthony Clark" userId="d717aa47-1d0c-4368-9d13-ad97c75072c1" providerId="ADAL" clId="{9C30BE08-EAB0-6F4F-A96C-2462F72017BA}" dt="2024-11-18T18:23:02.002" v="1010" actId="700"/>
          <ac:spMkLst>
            <pc:docMk/>
            <pc:sldMk cId="2802559717" sldId="262"/>
            <ac:spMk id="4" creationId="{D76E7D38-27EA-70AB-E0DF-F4DB4E42B888}"/>
          </ac:spMkLst>
        </pc:spChg>
        <pc:picChg chg="add mod">
          <ac:chgData name="Anthony Clark" userId="d717aa47-1d0c-4368-9d13-ad97c75072c1" providerId="ADAL" clId="{9C30BE08-EAB0-6F4F-A96C-2462F72017BA}" dt="2024-11-18T18:23:35.610" v="1033" actId="14100"/>
          <ac:picMkLst>
            <pc:docMk/>
            <pc:sldMk cId="2802559717" sldId="262"/>
            <ac:picMk id="13" creationId="{8EEB2DB6-6056-47D9-CF5B-8AAB6A1B7A8F}"/>
          </ac:picMkLst>
        </pc:picChg>
      </pc:sldChg>
      <pc:sldChg chg="modSp new del mod ord modNotesTx">
        <pc:chgData name="Anthony Clark" userId="d717aa47-1d0c-4368-9d13-ad97c75072c1" providerId="ADAL" clId="{9C30BE08-EAB0-6F4F-A96C-2462F72017BA}" dt="2024-11-18T18:37:28.251" v="1204" actId="2696"/>
        <pc:sldMkLst>
          <pc:docMk/>
          <pc:sldMk cId="1885786126" sldId="263"/>
        </pc:sldMkLst>
      </pc:sldChg>
      <pc:sldChg chg="del">
        <pc:chgData name="Anthony Clark" userId="d717aa47-1d0c-4368-9d13-ad97c75072c1" providerId="ADAL" clId="{9C30BE08-EAB0-6F4F-A96C-2462F72017BA}" dt="2024-11-18T18:23:56.008" v="1035" actId="2696"/>
        <pc:sldMkLst>
          <pc:docMk/>
          <pc:sldMk cId="86665932" sldId="264"/>
        </pc:sldMkLst>
      </pc:sldChg>
      <pc:sldChg chg="addSp delSp modSp new mod setBg modClrScheme chgLayout">
        <pc:chgData name="Anthony Clark" userId="d717aa47-1d0c-4368-9d13-ad97c75072c1" providerId="ADAL" clId="{9C30BE08-EAB0-6F4F-A96C-2462F72017BA}" dt="2024-11-20T23:00:07.553" v="3580" actId="122"/>
        <pc:sldMkLst>
          <pc:docMk/>
          <pc:sldMk cId="1945003654" sldId="265"/>
        </pc:sldMkLst>
        <pc:spChg chg="add mod">
          <ac:chgData name="Anthony Clark" userId="d717aa47-1d0c-4368-9d13-ad97c75072c1" providerId="ADAL" clId="{9C30BE08-EAB0-6F4F-A96C-2462F72017BA}" dt="2024-11-20T23:00:07.553" v="3580" actId="122"/>
          <ac:spMkLst>
            <pc:docMk/>
            <pc:sldMk cId="1945003654" sldId="265"/>
            <ac:spMk id="2" creationId="{F0DD193A-3405-1BBC-C368-BEBD34234AB6}"/>
          </ac:spMkLst>
        </pc:spChg>
        <pc:spChg chg="mod or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4" creationId="{D347911F-41DA-41FA-3533-754C9F2ECC3A}"/>
          </ac:spMkLst>
        </pc:spChg>
        <pc:spChg chg="add mod or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5" creationId="{81C238D8-27AD-F3B4-C2BC-4B70769ED536}"/>
          </ac:spMkLst>
        </pc:spChg>
        <pc:spChg chg="add mo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14" creationId="{EA241BDB-CE83-9030-420C-52214905F1F2}"/>
          </ac:spMkLst>
        </pc:spChg>
        <pc:spChg chg="ad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26" creationId="{A061BA2E-A388-41C5-B73A-B0FEB6B1029D}"/>
          </ac:spMkLst>
        </pc:spChg>
        <pc:spChg chg="ad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28" creationId="{76E192A2-3ED3-4081-8A86-A22B5114178F}"/>
          </ac:spMkLst>
        </pc:spChg>
        <pc:spChg chg="add">
          <ac:chgData name="Anthony Clark" userId="d717aa47-1d0c-4368-9d13-ad97c75072c1" providerId="ADAL" clId="{9C30BE08-EAB0-6F4F-A96C-2462F72017BA}" dt="2024-11-18T18:22:39.001" v="1002" actId="26606"/>
          <ac:spMkLst>
            <pc:docMk/>
            <pc:sldMk cId="1945003654" sldId="265"/>
            <ac:spMk id="30" creationId="{79F40191-0F44-4FD1-82CC-ACB507C14BE6}"/>
          </ac:spMkLst>
        </pc:spChg>
        <pc:picChg chg="add mod ord">
          <ac:chgData name="Anthony Clark" userId="d717aa47-1d0c-4368-9d13-ad97c75072c1" providerId="ADAL" clId="{9C30BE08-EAB0-6F4F-A96C-2462F72017BA}" dt="2024-11-18T18:22:39.001" v="1002" actId="26606"/>
          <ac:picMkLst>
            <pc:docMk/>
            <pc:sldMk cId="1945003654" sldId="265"/>
            <ac:picMk id="8" creationId="{A7E40D08-C02F-61AB-FC90-2ED973D2705B}"/>
          </ac:picMkLst>
        </pc:picChg>
        <pc:picChg chg="add mod ord">
          <ac:chgData name="Anthony Clark" userId="d717aa47-1d0c-4368-9d13-ad97c75072c1" providerId="ADAL" clId="{9C30BE08-EAB0-6F4F-A96C-2462F72017BA}" dt="2024-11-18T18:22:39.001" v="1002" actId="26606"/>
          <ac:picMkLst>
            <pc:docMk/>
            <pc:sldMk cId="1945003654" sldId="265"/>
            <ac:picMk id="10" creationId="{E3C6271E-EA22-DC27-1741-57D6E0926AEE}"/>
          </ac:picMkLst>
        </pc:picChg>
      </pc:sldChg>
      <pc:sldChg chg="addSp delSp modSp add mod">
        <pc:chgData name="Anthony Clark" userId="d717aa47-1d0c-4368-9d13-ad97c75072c1" providerId="ADAL" clId="{9C30BE08-EAB0-6F4F-A96C-2462F72017BA}" dt="2024-11-18T18:36:22.139" v="1168" actId="27636"/>
        <pc:sldMkLst>
          <pc:docMk/>
          <pc:sldMk cId="2370137016" sldId="266"/>
        </pc:sldMkLst>
        <pc:spChg chg="mod">
          <ac:chgData name="Anthony Clark" userId="d717aa47-1d0c-4368-9d13-ad97c75072c1" providerId="ADAL" clId="{9C30BE08-EAB0-6F4F-A96C-2462F72017BA}" dt="2024-11-18T18:36:22.139" v="1168" actId="27636"/>
          <ac:spMkLst>
            <pc:docMk/>
            <pc:sldMk cId="2370137016" sldId="266"/>
            <ac:spMk id="2" creationId="{D1C5558B-9260-25F9-AE89-AFF03D0A6F31}"/>
          </ac:spMkLst>
        </pc:spChg>
        <pc:spChg chg="add mod">
          <ac:chgData name="Anthony Clark" userId="d717aa47-1d0c-4368-9d13-ad97c75072c1" providerId="ADAL" clId="{9C30BE08-EAB0-6F4F-A96C-2462F72017BA}" dt="2024-11-18T18:31:47.929" v="1076" actId="17032"/>
          <ac:spMkLst>
            <pc:docMk/>
            <pc:sldMk cId="2370137016" sldId="266"/>
            <ac:spMk id="14" creationId="{D0C255E7-2F37-53E6-3263-52727AC94A4B}"/>
          </ac:spMkLst>
        </pc:spChg>
        <pc:spChg chg="add mod">
          <ac:chgData name="Anthony Clark" userId="d717aa47-1d0c-4368-9d13-ad97c75072c1" providerId="ADAL" clId="{9C30BE08-EAB0-6F4F-A96C-2462F72017BA}" dt="2024-11-18T18:32:22.290" v="1082" actId="408"/>
          <ac:spMkLst>
            <pc:docMk/>
            <pc:sldMk cId="2370137016" sldId="266"/>
            <ac:spMk id="15" creationId="{706DB470-61AC-8DA3-6729-FF59DECE55C0}"/>
          </ac:spMkLst>
        </pc:spChg>
        <pc:spChg chg="add mod">
          <ac:chgData name="Anthony Clark" userId="d717aa47-1d0c-4368-9d13-ad97c75072c1" providerId="ADAL" clId="{9C30BE08-EAB0-6F4F-A96C-2462F72017BA}" dt="2024-11-18T18:32:22.290" v="1082" actId="408"/>
          <ac:spMkLst>
            <pc:docMk/>
            <pc:sldMk cId="2370137016" sldId="266"/>
            <ac:spMk id="16" creationId="{8E2AEC77-8538-1017-320F-6A25F59F05EB}"/>
          </ac:spMkLst>
        </pc:spChg>
        <pc:spChg chg="add mod">
          <ac:chgData name="Anthony Clark" userId="d717aa47-1d0c-4368-9d13-ad97c75072c1" providerId="ADAL" clId="{9C30BE08-EAB0-6F4F-A96C-2462F72017BA}" dt="2024-11-18T18:32:22.290" v="1082" actId="408"/>
          <ac:spMkLst>
            <pc:docMk/>
            <pc:sldMk cId="2370137016" sldId="266"/>
            <ac:spMk id="17" creationId="{28B56ADE-558E-3C42-94DF-A2CDBBB98267}"/>
          </ac:spMkLst>
        </pc:spChg>
        <pc:spChg chg="add mod">
          <ac:chgData name="Anthony Clark" userId="d717aa47-1d0c-4368-9d13-ad97c75072c1" providerId="ADAL" clId="{9C30BE08-EAB0-6F4F-A96C-2462F72017BA}" dt="2024-11-18T18:32:22.290" v="1082" actId="408"/>
          <ac:spMkLst>
            <pc:docMk/>
            <pc:sldMk cId="2370137016" sldId="266"/>
            <ac:spMk id="18" creationId="{D8308B92-0FD1-C264-5127-536939B4BACF}"/>
          </ac:spMkLst>
        </pc:spChg>
        <pc:spChg chg="add mod">
          <ac:chgData name="Anthony Clark" userId="d717aa47-1d0c-4368-9d13-ad97c75072c1" providerId="ADAL" clId="{9C30BE08-EAB0-6F4F-A96C-2462F72017BA}" dt="2024-11-18T18:32:38.457" v="1087" actId="12788"/>
          <ac:spMkLst>
            <pc:docMk/>
            <pc:sldMk cId="2370137016" sldId="266"/>
            <ac:spMk id="19" creationId="{091C3919-4625-6300-BB6C-99A194DC1ED0}"/>
          </ac:spMkLst>
        </pc:spChg>
        <pc:spChg chg="add mod">
          <ac:chgData name="Anthony Clark" userId="d717aa47-1d0c-4368-9d13-ad97c75072c1" providerId="ADAL" clId="{9C30BE08-EAB0-6F4F-A96C-2462F72017BA}" dt="2024-11-18T18:32:38.457" v="1087" actId="12788"/>
          <ac:spMkLst>
            <pc:docMk/>
            <pc:sldMk cId="2370137016" sldId="266"/>
            <ac:spMk id="20" creationId="{2D310619-D232-1A65-E9FF-7347735B9CD6}"/>
          </ac:spMkLst>
        </pc:spChg>
        <pc:spChg chg="add mod">
          <ac:chgData name="Anthony Clark" userId="d717aa47-1d0c-4368-9d13-ad97c75072c1" providerId="ADAL" clId="{9C30BE08-EAB0-6F4F-A96C-2462F72017BA}" dt="2024-11-18T18:32:43.112" v="1089" actId="1076"/>
          <ac:spMkLst>
            <pc:docMk/>
            <pc:sldMk cId="2370137016" sldId="266"/>
            <ac:spMk id="21" creationId="{68AD1897-A23C-2AA6-1B6E-4B9223A2E8CC}"/>
          </ac:spMkLst>
        </pc:spChg>
        <pc:spChg chg="add mod">
          <ac:chgData name="Anthony Clark" userId="d717aa47-1d0c-4368-9d13-ad97c75072c1" providerId="ADAL" clId="{9C30BE08-EAB0-6F4F-A96C-2462F72017BA}" dt="2024-11-18T18:32:43.112" v="1089" actId="1076"/>
          <ac:spMkLst>
            <pc:docMk/>
            <pc:sldMk cId="2370137016" sldId="266"/>
            <ac:spMk id="22" creationId="{F2B83C53-982B-CA3A-2F9F-AC6AD4EBB7BC}"/>
          </ac:spMkLst>
        </pc:spChg>
        <pc:spChg chg="add mod">
          <ac:chgData name="Anthony Clark" userId="d717aa47-1d0c-4368-9d13-ad97c75072c1" providerId="ADAL" clId="{9C30BE08-EAB0-6F4F-A96C-2462F72017BA}" dt="2024-11-18T18:32:46.954" v="1091" actId="1076"/>
          <ac:spMkLst>
            <pc:docMk/>
            <pc:sldMk cId="2370137016" sldId="266"/>
            <ac:spMk id="23" creationId="{BB82FFDF-5CFD-DF64-5888-03F75786706B}"/>
          </ac:spMkLst>
        </pc:spChg>
        <pc:spChg chg="add mod">
          <ac:chgData name="Anthony Clark" userId="d717aa47-1d0c-4368-9d13-ad97c75072c1" providerId="ADAL" clId="{9C30BE08-EAB0-6F4F-A96C-2462F72017BA}" dt="2024-11-18T18:32:46.954" v="1091" actId="1076"/>
          <ac:spMkLst>
            <pc:docMk/>
            <pc:sldMk cId="2370137016" sldId="266"/>
            <ac:spMk id="24" creationId="{B67DE857-5EB1-0962-6116-46056BCAB1D6}"/>
          </ac:spMkLst>
        </pc:spChg>
        <pc:spChg chg="add mod">
          <ac:chgData name="Anthony Clark" userId="d717aa47-1d0c-4368-9d13-ad97c75072c1" providerId="ADAL" clId="{9C30BE08-EAB0-6F4F-A96C-2462F72017BA}" dt="2024-11-18T18:32:49.650" v="1093" actId="1076"/>
          <ac:spMkLst>
            <pc:docMk/>
            <pc:sldMk cId="2370137016" sldId="266"/>
            <ac:spMk id="25" creationId="{C6A214A8-6D10-E196-E585-ED81977F6DAE}"/>
          </ac:spMkLst>
        </pc:spChg>
        <pc:spChg chg="add mod">
          <ac:chgData name="Anthony Clark" userId="d717aa47-1d0c-4368-9d13-ad97c75072c1" providerId="ADAL" clId="{9C30BE08-EAB0-6F4F-A96C-2462F72017BA}" dt="2024-11-18T18:32:49.650" v="1093" actId="1076"/>
          <ac:spMkLst>
            <pc:docMk/>
            <pc:sldMk cId="2370137016" sldId="266"/>
            <ac:spMk id="26" creationId="{3AE5C1B8-9596-2020-85AC-F01336A386B7}"/>
          </ac:spMkLst>
        </pc:spChg>
        <pc:spChg chg="add mod">
          <ac:chgData name="Anthony Clark" userId="d717aa47-1d0c-4368-9d13-ad97c75072c1" providerId="ADAL" clId="{9C30BE08-EAB0-6F4F-A96C-2462F72017BA}" dt="2024-11-18T18:32:53.034" v="1095" actId="1076"/>
          <ac:spMkLst>
            <pc:docMk/>
            <pc:sldMk cId="2370137016" sldId="266"/>
            <ac:spMk id="27" creationId="{FD785D2C-E40C-6CCB-5100-8FEA75270A64}"/>
          </ac:spMkLst>
        </pc:spChg>
        <pc:spChg chg="add mod">
          <ac:chgData name="Anthony Clark" userId="d717aa47-1d0c-4368-9d13-ad97c75072c1" providerId="ADAL" clId="{9C30BE08-EAB0-6F4F-A96C-2462F72017BA}" dt="2024-11-18T18:32:53.034" v="1095" actId="1076"/>
          <ac:spMkLst>
            <pc:docMk/>
            <pc:sldMk cId="2370137016" sldId="266"/>
            <ac:spMk id="28" creationId="{D912EF40-9864-A072-5193-666B9DF93E44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29" creationId="{61635721-75B1-C81C-166F-E81D29B21CFD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0" creationId="{405D19CC-F147-2A2D-EE20-D2805662E22A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1" creationId="{16898BDD-2309-00D4-BBA9-164EA2C27770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2" creationId="{868B2A39-45F5-066C-B353-D95569F0A428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3" creationId="{E6D019AF-5D07-50EA-18A7-25F282BA7935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4" creationId="{7515ED0C-0C20-77A2-5587-AF6E30A0FA5C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5" creationId="{7707B25B-6DD3-ED34-31DE-5098DA35EB31}"/>
          </ac:spMkLst>
        </pc:spChg>
        <pc:spChg chg="add mod">
          <ac:chgData name="Anthony Clark" userId="d717aa47-1d0c-4368-9d13-ad97c75072c1" providerId="ADAL" clId="{9C30BE08-EAB0-6F4F-A96C-2462F72017BA}" dt="2024-11-18T18:33:26.568" v="1105" actId="12789"/>
          <ac:spMkLst>
            <pc:docMk/>
            <pc:sldMk cId="2370137016" sldId="266"/>
            <ac:spMk id="36" creationId="{EFA368EC-12F0-0636-152C-8D10E59249E5}"/>
          </ac:spMkLst>
        </pc:spChg>
        <pc:spChg chg="add mod">
          <ac:chgData name="Anthony Clark" userId="d717aa47-1d0c-4368-9d13-ad97c75072c1" providerId="ADAL" clId="{9C30BE08-EAB0-6F4F-A96C-2462F72017BA}" dt="2024-11-18T18:33:45.546" v="1110" actId="12788"/>
          <ac:spMkLst>
            <pc:docMk/>
            <pc:sldMk cId="2370137016" sldId="266"/>
            <ac:spMk id="37" creationId="{C4CCF962-2D0F-7376-2524-75F0427A95F7}"/>
          </ac:spMkLst>
        </pc:spChg>
        <pc:spChg chg="add mod">
          <ac:chgData name="Anthony Clark" userId="d717aa47-1d0c-4368-9d13-ad97c75072c1" providerId="ADAL" clId="{9C30BE08-EAB0-6F4F-A96C-2462F72017BA}" dt="2024-11-18T18:33:45.546" v="1110" actId="12788"/>
          <ac:spMkLst>
            <pc:docMk/>
            <pc:sldMk cId="2370137016" sldId="266"/>
            <ac:spMk id="38" creationId="{9271002D-3740-5272-7465-8BCB45D21D2F}"/>
          </ac:spMkLst>
        </pc:spChg>
        <pc:spChg chg="add mod">
          <ac:chgData name="Anthony Clark" userId="d717aa47-1d0c-4368-9d13-ad97c75072c1" providerId="ADAL" clId="{9C30BE08-EAB0-6F4F-A96C-2462F72017BA}" dt="2024-11-18T18:33:45.546" v="1110" actId="12788"/>
          <ac:spMkLst>
            <pc:docMk/>
            <pc:sldMk cId="2370137016" sldId="266"/>
            <ac:spMk id="39" creationId="{387A0C33-8F9C-97D6-3E40-A0F06CF089FB}"/>
          </ac:spMkLst>
        </pc:spChg>
        <pc:spChg chg="add mod">
          <ac:chgData name="Anthony Clark" userId="d717aa47-1d0c-4368-9d13-ad97c75072c1" providerId="ADAL" clId="{9C30BE08-EAB0-6F4F-A96C-2462F72017BA}" dt="2024-11-18T18:33:45.546" v="1110" actId="12788"/>
          <ac:spMkLst>
            <pc:docMk/>
            <pc:sldMk cId="2370137016" sldId="266"/>
            <ac:spMk id="40" creationId="{F1BE4616-9798-92D1-2F39-7BF55B6E7C19}"/>
          </ac:spMkLst>
        </pc:spChg>
        <pc:spChg chg="add mod">
          <ac:chgData name="Anthony Clark" userId="d717aa47-1d0c-4368-9d13-ad97c75072c1" providerId="ADAL" clId="{9C30BE08-EAB0-6F4F-A96C-2462F72017BA}" dt="2024-11-18T18:33:49.627" v="1111" actId="571"/>
          <ac:spMkLst>
            <pc:docMk/>
            <pc:sldMk cId="2370137016" sldId="266"/>
            <ac:spMk id="41" creationId="{F8E63A2B-7F89-F73F-7882-B6D64AA989D3}"/>
          </ac:spMkLst>
        </pc:spChg>
        <pc:spChg chg="add mod">
          <ac:chgData name="Anthony Clark" userId="d717aa47-1d0c-4368-9d13-ad97c75072c1" providerId="ADAL" clId="{9C30BE08-EAB0-6F4F-A96C-2462F72017BA}" dt="2024-11-18T18:33:49.627" v="1111" actId="571"/>
          <ac:spMkLst>
            <pc:docMk/>
            <pc:sldMk cId="2370137016" sldId="266"/>
            <ac:spMk id="42" creationId="{D351AD1C-E248-2D60-C358-81E04516D68A}"/>
          </ac:spMkLst>
        </pc:spChg>
        <pc:spChg chg="add mod">
          <ac:chgData name="Anthony Clark" userId="d717aa47-1d0c-4368-9d13-ad97c75072c1" providerId="ADAL" clId="{9C30BE08-EAB0-6F4F-A96C-2462F72017BA}" dt="2024-11-18T18:33:49.627" v="1111" actId="571"/>
          <ac:spMkLst>
            <pc:docMk/>
            <pc:sldMk cId="2370137016" sldId="266"/>
            <ac:spMk id="43" creationId="{EC7BE6BF-011D-0894-88BD-65B534EAC6D9}"/>
          </ac:spMkLst>
        </pc:spChg>
        <pc:spChg chg="add mod">
          <ac:chgData name="Anthony Clark" userId="d717aa47-1d0c-4368-9d13-ad97c75072c1" providerId="ADAL" clId="{9C30BE08-EAB0-6F4F-A96C-2462F72017BA}" dt="2024-11-18T18:33:49.627" v="1111" actId="571"/>
          <ac:spMkLst>
            <pc:docMk/>
            <pc:sldMk cId="2370137016" sldId="266"/>
            <ac:spMk id="44" creationId="{CDC847AA-143D-B68C-ADA4-464C168F1352}"/>
          </ac:spMkLst>
        </pc:spChg>
        <pc:spChg chg="add mod">
          <ac:chgData name="Anthony Clark" userId="d717aa47-1d0c-4368-9d13-ad97c75072c1" providerId="ADAL" clId="{9C30BE08-EAB0-6F4F-A96C-2462F72017BA}" dt="2024-11-18T18:33:51.771" v="1112" actId="571"/>
          <ac:spMkLst>
            <pc:docMk/>
            <pc:sldMk cId="2370137016" sldId="266"/>
            <ac:spMk id="45" creationId="{34D463C9-1FE1-82C0-7CB9-B50324B454DD}"/>
          </ac:spMkLst>
        </pc:spChg>
        <pc:spChg chg="add mod">
          <ac:chgData name="Anthony Clark" userId="d717aa47-1d0c-4368-9d13-ad97c75072c1" providerId="ADAL" clId="{9C30BE08-EAB0-6F4F-A96C-2462F72017BA}" dt="2024-11-18T18:33:51.771" v="1112" actId="571"/>
          <ac:spMkLst>
            <pc:docMk/>
            <pc:sldMk cId="2370137016" sldId="266"/>
            <ac:spMk id="46" creationId="{0813554B-7C18-B9E0-FD1D-6BBFB18B2C6B}"/>
          </ac:spMkLst>
        </pc:spChg>
        <pc:spChg chg="add mod">
          <ac:chgData name="Anthony Clark" userId="d717aa47-1d0c-4368-9d13-ad97c75072c1" providerId="ADAL" clId="{9C30BE08-EAB0-6F4F-A96C-2462F72017BA}" dt="2024-11-18T18:33:51.771" v="1112" actId="571"/>
          <ac:spMkLst>
            <pc:docMk/>
            <pc:sldMk cId="2370137016" sldId="266"/>
            <ac:spMk id="47" creationId="{B03FBFE1-3F52-407C-6E1D-AB0B0A0B07C0}"/>
          </ac:spMkLst>
        </pc:spChg>
        <pc:spChg chg="add mod">
          <ac:chgData name="Anthony Clark" userId="d717aa47-1d0c-4368-9d13-ad97c75072c1" providerId="ADAL" clId="{9C30BE08-EAB0-6F4F-A96C-2462F72017BA}" dt="2024-11-18T18:33:51.771" v="1112" actId="571"/>
          <ac:spMkLst>
            <pc:docMk/>
            <pc:sldMk cId="2370137016" sldId="266"/>
            <ac:spMk id="48" creationId="{0D8C35F4-E439-ECB8-016B-D2E70438A7FF}"/>
          </ac:spMkLst>
        </pc:spChg>
        <pc:spChg chg="add mod">
          <ac:chgData name="Anthony Clark" userId="d717aa47-1d0c-4368-9d13-ad97c75072c1" providerId="ADAL" clId="{9C30BE08-EAB0-6F4F-A96C-2462F72017BA}" dt="2024-11-18T18:33:53.629" v="1113" actId="571"/>
          <ac:spMkLst>
            <pc:docMk/>
            <pc:sldMk cId="2370137016" sldId="266"/>
            <ac:spMk id="49" creationId="{28FC3653-C85E-D129-87C7-6982A8686818}"/>
          </ac:spMkLst>
        </pc:spChg>
        <pc:spChg chg="add mod">
          <ac:chgData name="Anthony Clark" userId="d717aa47-1d0c-4368-9d13-ad97c75072c1" providerId="ADAL" clId="{9C30BE08-EAB0-6F4F-A96C-2462F72017BA}" dt="2024-11-18T18:33:53.629" v="1113" actId="571"/>
          <ac:spMkLst>
            <pc:docMk/>
            <pc:sldMk cId="2370137016" sldId="266"/>
            <ac:spMk id="50" creationId="{17392D20-51D8-482A-4C17-B0B53D5E7633}"/>
          </ac:spMkLst>
        </pc:spChg>
        <pc:spChg chg="add mod">
          <ac:chgData name="Anthony Clark" userId="d717aa47-1d0c-4368-9d13-ad97c75072c1" providerId="ADAL" clId="{9C30BE08-EAB0-6F4F-A96C-2462F72017BA}" dt="2024-11-18T18:33:53.629" v="1113" actId="571"/>
          <ac:spMkLst>
            <pc:docMk/>
            <pc:sldMk cId="2370137016" sldId="266"/>
            <ac:spMk id="51" creationId="{1A05DFB4-4F8B-C5DC-5978-6769D4048A20}"/>
          </ac:spMkLst>
        </pc:spChg>
        <pc:spChg chg="add mod">
          <ac:chgData name="Anthony Clark" userId="d717aa47-1d0c-4368-9d13-ad97c75072c1" providerId="ADAL" clId="{9C30BE08-EAB0-6F4F-A96C-2462F72017BA}" dt="2024-11-18T18:33:53.629" v="1113" actId="571"/>
          <ac:spMkLst>
            <pc:docMk/>
            <pc:sldMk cId="2370137016" sldId="266"/>
            <ac:spMk id="52" creationId="{5EF982C5-D23A-C243-5C8A-1E725B0C5A46}"/>
          </ac:spMkLst>
        </pc:spChg>
        <pc:spChg chg="add mod">
          <ac:chgData name="Anthony Clark" userId="d717aa47-1d0c-4368-9d13-ad97c75072c1" providerId="ADAL" clId="{9C30BE08-EAB0-6F4F-A96C-2462F72017BA}" dt="2024-11-18T18:33:57.068" v="1114" actId="571"/>
          <ac:spMkLst>
            <pc:docMk/>
            <pc:sldMk cId="2370137016" sldId="266"/>
            <ac:spMk id="53" creationId="{CE09493F-B33A-1D7E-9DB4-1E1AD535C561}"/>
          </ac:spMkLst>
        </pc:spChg>
        <pc:spChg chg="add mod">
          <ac:chgData name="Anthony Clark" userId="d717aa47-1d0c-4368-9d13-ad97c75072c1" providerId="ADAL" clId="{9C30BE08-EAB0-6F4F-A96C-2462F72017BA}" dt="2024-11-18T18:33:57.068" v="1114" actId="571"/>
          <ac:spMkLst>
            <pc:docMk/>
            <pc:sldMk cId="2370137016" sldId="266"/>
            <ac:spMk id="54" creationId="{B50E5880-D344-8420-B091-139BD8FDD92B}"/>
          </ac:spMkLst>
        </pc:spChg>
        <pc:spChg chg="add mod">
          <ac:chgData name="Anthony Clark" userId="d717aa47-1d0c-4368-9d13-ad97c75072c1" providerId="ADAL" clId="{9C30BE08-EAB0-6F4F-A96C-2462F72017BA}" dt="2024-11-18T18:33:57.068" v="1114" actId="571"/>
          <ac:spMkLst>
            <pc:docMk/>
            <pc:sldMk cId="2370137016" sldId="266"/>
            <ac:spMk id="55" creationId="{5B96E2E7-E922-F2A6-81DB-039C815CEEBC}"/>
          </ac:spMkLst>
        </pc:spChg>
        <pc:spChg chg="add mod">
          <ac:chgData name="Anthony Clark" userId="d717aa47-1d0c-4368-9d13-ad97c75072c1" providerId="ADAL" clId="{9C30BE08-EAB0-6F4F-A96C-2462F72017BA}" dt="2024-11-18T18:33:57.068" v="1114" actId="571"/>
          <ac:spMkLst>
            <pc:docMk/>
            <pc:sldMk cId="2370137016" sldId="266"/>
            <ac:spMk id="56" creationId="{C04726F7-A5BB-CEBA-E14D-4D30FBB2ABF4}"/>
          </ac:spMkLst>
        </pc:spChg>
        <pc:picChg chg="add del mod">
          <ac:chgData name="Anthony Clark" userId="d717aa47-1d0c-4368-9d13-ad97c75072c1" providerId="ADAL" clId="{9C30BE08-EAB0-6F4F-A96C-2462F72017BA}" dt="2024-11-18T18:29:24.646" v="1069" actId="478"/>
          <ac:picMkLst>
            <pc:docMk/>
            <pc:sldMk cId="2370137016" sldId="266"/>
            <ac:picMk id="13" creationId="{B4609AB9-5007-CF6F-10B2-CEDD0901C1F7}"/>
          </ac:picMkLst>
        </pc:picChg>
      </pc:sldChg>
      <pc:sldChg chg="addSp modSp add mod modNotesTx">
        <pc:chgData name="Anthony Clark" userId="d717aa47-1d0c-4368-9d13-ad97c75072c1" providerId="ADAL" clId="{9C30BE08-EAB0-6F4F-A96C-2462F72017BA}" dt="2024-11-21T00:36:57.404" v="3955" actId="20577"/>
        <pc:sldMkLst>
          <pc:docMk/>
          <pc:sldMk cId="787338710" sldId="267"/>
        </pc:sldMkLst>
        <pc:spChg chg="mod">
          <ac:chgData name="Anthony Clark" userId="d717aa47-1d0c-4368-9d13-ad97c75072c1" providerId="ADAL" clId="{9C30BE08-EAB0-6F4F-A96C-2462F72017BA}" dt="2024-11-18T18:36:30.708" v="1190" actId="20577"/>
          <ac:spMkLst>
            <pc:docMk/>
            <pc:sldMk cId="787338710" sldId="267"/>
            <ac:spMk id="2" creationId="{D2D90E3C-3F0E-7D79-6A74-A8EEBED0D6D8}"/>
          </ac:spMkLst>
        </pc:spChg>
        <pc:spChg chg="add mod">
          <ac:chgData name="Anthony Clark" userId="d717aa47-1d0c-4368-9d13-ad97c75072c1" providerId="ADAL" clId="{9C30BE08-EAB0-6F4F-A96C-2462F72017BA}" dt="2024-11-18T18:35:53.386" v="1138" actId="13822"/>
          <ac:spMkLst>
            <pc:docMk/>
            <pc:sldMk cId="787338710" sldId="267"/>
            <ac:spMk id="3" creationId="{E286822A-B891-7B75-B2E5-DA01AD12D388}"/>
          </ac:spMkLst>
        </pc:spChg>
        <pc:spChg chg="add mod">
          <ac:chgData name="Anthony Clark" userId="d717aa47-1d0c-4368-9d13-ad97c75072c1" providerId="ADAL" clId="{9C30BE08-EAB0-6F4F-A96C-2462F72017BA}" dt="2024-11-18T18:35:53.386" v="1138" actId="13822"/>
          <ac:spMkLst>
            <pc:docMk/>
            <pc:sldMk cId="787338710" sldId="267"/>
            <ac:spMk id="5" creationId="{AAD8F817-E9CC-8CD7-2C99-67A00372FC0B}"/>
          </ac:spMkLst>
        </pc:spChg>
        <pc:spChg chg="add mod">
          <ac:chgData name="Anthony Clark" userId="d717aa47-1d0c-4368-9d13-ad97c75072c1" providerId="ADAL" clId="{9C30BE08-EAB0-6F4F-A96C-2462F72017BA}" dt="2024-11-18T18:35:53.386" v="1138" actId="13822"/>
          <ac:spMkLst>
            <pc:docMk/>
            <pc:sldMk cId="787338710" sldId="267"/>
            <ac:spMk id="6" creationId="{EDDCA537-116D-A3CF-759C-FBEDD8D3B0C6}"/>
          </ac:spMkLst>
        </pc:spChg>
        <pc:spChg chg="mod">
          <ac:chgData name="Anthony Clark" userId="d717aa47-1d0c-4368-9d13-ad97c75072c1" providerId="ADAL" clId="{9C30BE08-EAB0-6F4F-A96C-2462F72017BA}" dt="2024-11-18T18:41:41.596" v="1220"/>
          <ac:spMkLst>
            <pc:docMk/>
            <pc:sldMk cId="787338710" sldId="267"/>
            <ac:spMk id="9" creationId="{4437D3C5-00F0-EB84-4A15-86551CEA49FD}"/>
          </ac:spMkLst>
        </pc:spChg>
        <pc:spChg chg="mod">
          <ac:chgData name="Anthony Clark" userId="d717aa47-1d0c-4368-9d13-ad97c75072c1" providerId="ADAL" clId="{9C30BE08-EAB0-6F4F-A96C-2462F72017BA}" dt="2024-11-18T18:41:41.596" v="1220"/>
          <ac:spMkLst>
            <pc:docMk/>
            <pc:sldMk cId="787338710" sldId="267"/>
            <ac:spMk id="10" creationId="{6EA053A2-8DDC-A755-5E42-C476DA473E7F}"/>
          </ac:spMkLst>
        </pc:spChg>
        <pc:spChg chg="mod">
          <ac:chgData name="Anthony Clark" userId="d717aa47-1d0c-4368-9d13-ad97c75072c1" providerId="ADAL" clId="{9C30BE08-EAB0-6F4F-A96C-2462F72017BA}" dt="2024-11-18T18:41:41.596" v="1220"/>
          <ac:spMkLst>
            <pc:docMk/>
            <pc:sldMk cId="787338710" sldId="267"/>
            <ac:spMk id="11" creationId="{CD846548-CB26-D000-F81B-6AB9658FD613}"/>
          </ac:spMkLst>
        </pc:spChg>
        <pc:grpChg chg="add mod">
          <ac:chgData name="Anthony Clark" userId="d717aa47-1d0c-4368-9d13-ad97c75072c1" providerId="ADAL" clId="{9C30BE08-EAB0-6F4F-A96C-2462F72017BA}" dt="2024-11-20T23:00:30.256" v="3582" actId="688"/>
          <ac:grpSpMkLst>
            <pc:docMk/>
            <pc:sldMk cId="787338710" sldId="267"/>
            <ac:grpSpMk id="7" creationId="{F258A757-34D3-515E-A389-D2A066D7DE1C}"/>
          </ac:grpSpMkLst>
        </pc:grpChg>
        <pc:grpChg chg="add mod">
          <ac:chgData name="Anthony Clark" userId="d717aa47-1d0c-4368-9d13-ad97c75072c1" providerId="ADAL" clId="{9C30BE08-EAB0-6F4F-A96C-2462F72017BA}" dt="2024-11-18T18:41:41.596" v="1220"/>
          <ac:grpSpMkLst>
            <pc:docMk/>
            <pc:sldMk cId="787338710" sldId="267"/>
            <ac:grpSpMk id="8" creationId="{DAC734F8-1527-D012-7643-CAF2DF60DD06}"/>
          </ac:grpSpMkLst>
        </pc:grpChg>
        <pc:picChg chg="mod">
          <ac:chgData name="Anthony Clark" userId="d717aa47-1d0c-4368-9d13-ad97c75072c1" providerId="ADAL" clId="{9C30BE08-EAB0-6F4F-A96C-2462F72017BA}" dt="2024-11-18T18:35:22.103" v="1128" actId="1076"/>
          <ac:picMkLst>
            <pc:docMk/>
            <pc:sldMk cId="787338710" sldId="267"/>
            <ac:picMk id="13" creationId="{B1A7EBF8-DB83-9CE7-88B1-7B84C39C197E}"/>
          </ac:picMkLst>
        </pc:picChg>
      </pc:sldChg>
      <pc:sldChg chg="addSp delSp modSp add mod ord">
        <pc:chgData name="Anthony Clark" userId="d717aa47-1d0c-4368-9d13-ad97c75072c1" providerId="ADAL" clId="{9C30BE08-EAB0-6F4F-A96C-2462F72017BA}" dt="2024-11-18T18:44:16.162" v="1259" actId="1076"/>
        <pc:sldMkLst>
          <pc:docMk/>
          <pc:sldMk cId="3231946733" sldId="268"/>
        </pc:sldMkLst>
        <pc:spChg chg="mod">
          <ac:chgData name="Anthony Clark" userId="d717aa47-1d0c-4368-9d13-ad97c75072c1" providerId="ADAL" clId="{9C30BE08-EAB0-6F4F-A96C-2462F72017BA}" dt="2024-11-18T18:42:41.616" v="1236" actId="20577"/>
          <ac:spMkLst>
            <pc:docMk/>
            <pc:sldMk cId="3231946733" sldId="268"/>
            <ac:spMk id="2" creationId="{179B2883-864D-4139-58FF-06808E6D9148}"/>
          </ac:spMkLst>
        </pc:spChg>
        <pc:spChg chg="add mod">
          <ac:chgData name="Anthony Clark" userId="d717aa47-1d0c-4368-9d13-ad97c75072c1" providerId="ADAL" clId="{9C30BE08-EAB0-6F4F-A96C-2462F72017BA}" dt="2024-11-18T18:43:25.097" v="1246" actId="12789"/>
          <ac:spMkLst>
            <pc:docMk/>
            <pc:sldMk cId="3231946733" sldId="268"/>
            <ac:spMk id="12" creationId="{7C90D3A8-8707-4179-38FC-7001AB0F3346}"/>
          </ac:spMkLst>
        </pc:spChg>
        <pc:spChg chg="mod">
          <ac:chgData name="Anthony Clark" userId="d717aa47-1d0c-4368-9d13-ad97c75072c1" providerId="ADAL" clId="{9C30BE08-EAB0-6F4F-A96C-2462F72017BA}" dt="2024-11-18T18:43:46.077" v="1250" actId="1076"/>
          <ac:spMkLst>
            <pc:docMk/>
            <pc:sldMk cId="3231946733" sldId="268"/>
            <ac:spMk id="14" creationId="{BC699272-6343-A34F-8B60-4394B6C93836}"/>
          </ac:spMkLst>
        </pc:spChg>
        <pc:spChg chg="add mod">
          <ac:chgData name="Anthony Clark" userId="d717aa47-1d0c-4368-9d13-ad97c75072c1" providerId="ADAL" clId="{9C30BE08-EAB0-6F4F-A96C-2462F72017BA}" dt="2024-11-18T18:44:09.825" v="1256" actId="14100"/>
          <ac:spMkLst>
            <pc:docMk/>
            <pc:sldMk cId="3231946733" sldId="268"/>
            <ac:spMk id="57" creationId="{39063846-57D2-29B8-14EB-4D5AC59D75F2}"/>
          </ac:spMkLst>
        </pc:spChg>
        <pc:spChg chg="mod">
          <ac:chgData name="Anthony Clark" userId="d717aa47-1d0c-4368-9d13-ad97c75072c1" providerId="ADAL" clId="{9C30BE08-EAB0-6F4F-A96C-2462F72017BA}" dt="2024-11-18T18:43:43.352" v="1248"/>
          <ac:spMkLst>
            <pc:docMk/>
            <pc:sldMk cId="3231946733" sldId="268"/>
            <ac:spMk id="59" creationId="{E442CF28-E381-83E4-0229-7AB6C88384C2}"/>
          </ac:spMkLst>
        </pc:spChg>
        <pc:spChg chg="mod">
          <ac:chgData name="Anthony Clark" userId="d717aa47-1d0c-4368-9d13-ad97c75072c1" providerId="ADAL" clId="{9C30BE08-EAB0-6F4F-A96C-2462F72017BA}" dt="2024-11-18T18:43:43.352" v="1248"/>
          <ac:spMkLst>
            <pc:docMk/>
            <pc:sldMk cId="3231946733" sldId="268"/>
            <ac:spMk id="60" creationId="{88E836CE-6859-0A3C-E0BC-06EF0F387DAD}"/>
          </ac:spMkLst>
        </pc:spChg>
        <pc:spChg chg="mod">
          <ac:chgData name="Anthony Clark" userId="d717aa47-1d0c-4368-9d13-ad97c75072c1" providerId="ADAL" clId="{9C30BE08-EAB0-6F4F-A96C-2462F72017BA}" dt="2024-11-18T18:43:43.352" v="1248"/>
          <ac:spMkLst>
            <pc:docMk/>
            <pc:sldMk cId="3231946733" sldId="268"/>
            <ac:spMk id="61" creationId="{734AC3CA-D31D-A4C4-A903-7DAD57466654}"/>
          </ac:spMkLst>
        </pc:spChg>
        <pc:grpChg chg="mod">
          <ac:chgData name="Anthony Clark" userId="d717aa47-1d0c-4368-9d13-ad97c75072c1" providerId="ADAL" clId="{9C30BE08-EAB0-6F4F-A96C-2462F72017BA}" dt="2024-11-18T18:43:25.097" v="1246" actId="12789"/>
          <ac:grpSpMkLst>
            <pc:docMk/>
            <pc:sldMk cId="3231946733" sldId="268"/>
            <ac:grpSpMk id="7" creationId="{CB731BED-4401-FF90-3F16-E54CB3F3F534}"/>
          </ac:grpSpMkLst>
        </pc:grpChg>
        <pc:grpChg chg="add mod">
          <ac:chgData name="Anthony Clark" userId="d717aa47-1d0c-4368-9d13-ad97c75072c1" providerId="ADAL" clId="{9C30BE08-EAB0-6F4F-A96C-2462F72017BA}" dt="2024-11-18T18:44:09.825" v="1256" actId="14100"/>
          <ac:grpSpMkLst>
            <pc:docMk/>
            <pc:sldMk cId="3231946733" sldId="268"/>
            <ac:grpSpMk id="58" creationId="{1C4021A2-3CC9-BBCA-91E3-83F2CB7360CB}"/>
          </ac:grpSpMkLst>
        </pc:grpChg>
        <pc:grpChg chg="add mod">
          <ac:chgData name="Anthony Clark" userId="d717aa47-1d0c-4368-9d13-ad97c75072c1" providerId="ADAL" clId="{9C30BE08-EAB0-6F4F-A96C-2462F72017BA}" dt="2024-11-18T18:44:16.162" v="1259" actId="1076"/>
          <ac:grpSpMkLst>
            <pc:docMk/>
            <pc:sldMk cId="3231946733" sldId="268"/>
            <ac:grpSpMk id="62" creationId="{D0469F14-68FE-CF5A-C2FF-5ECEFB33C0A4}"/>
          </ac:grpSpMkLst>
        </pc:grpChg>
      </pc:sldChg>
      <pc:sldChg chg="add del">
        <pc:chgData name="Anthony Clark" userId="d717aa47-1d0c-4368-9d13-ad97c75072c1" providerId="ADAL" clId="{9C30BE08-EAB0-6F4F-A96C-2462F72017BA}" dt="2024-11-18T18:47:31.470" v="1317" actId="2696"/>
        <pc:sldMkLst>
          <pc:docMk/>
          <pc:sldMk cId="639668833" sldId="269"/>
        </pc:sldMkLst>
      </pc:sldChg>
      <pc:sldChg chg="addSp modSp add mod modTransition">
        <pc:chgData name="Anthony Clark" userId="d717aa47-1d0c-4368-9d13-ad97c75072c1" providerId="ADAL" clId="{9C30BE08-EAB0-6F4F-A96C-2462F72017BA}" dt="2024-11-18T18:45:05.172" v="1268"/>
        <pc:sldMkLst>
          <pc:docMk/>
          <pc:sldMk cId="3322634734" sldId="270"/>
        </pc:sldMkLst>
        <pc:spChg chg="mod">
          <ac:chgData name="Anthony Clark" userId="d717aa47-1d0c-4368-9d13-ad97c75072c1" providerId="ADAL" clId="{9C30BE08-EAB0-6F4F-A96C-2462F72017BA}" dt="2024-11-18T18:44:38.581" v="1264" actId="14100"/>
          <ac:spMkLst>
            <pc:docMk/>
            <pc:sldMk cId="3322634734" sldId="270"/>
            <ac:spMk id="12" creationId="{2F931C94-B5FB-66F9-B305-BDD7269BA35D}"/>
          </ac:spMkLst>
        </pc:spChg>
        <pc:grpChg chg="add mod">
          <ac:chgData name="Anthony Clark" userId="d717aa47-1d0c-4368-9d13-ad97c75072c1" providerId="ADAL" clId="{9C30BE08-EAB0-6F4F-A96C-2462F72017BA}" dt="2024-11-18T18:44:53.227" v="1266" actId="14100"/>
          <ac:grpSpMkLst>
            <pc:docMk/>
            <pc:sldMk cId="3322634734" sldId="270"/>
            <ac:grpSpMk id="8" creationId="{E2A5B56D-3CA6-AE16-00CA-9C23DB369063}"/>
          </ac:grpSpMkLst>
        </pc:grpChg>
        <pc:grpChg chg="mod">
          <ac:chgData name="Anthony Clark" userId="d717aa47-1d0c-4368-9d13-ad97c75072c1" providerId="ADAL" clId="{9C30BE08-EAB0-6F4F-A96C-2462F72017BA}" dt="2024-11-18T18:44:58.755" v="1267" actId="14100"/>
          <ac:grpSpMkLst>
            <pc:docMk/>
            <pc:sldMk cId="3322634734" sldId="270"/>
            <ac:grpSpMk id="62" creationId="{5D8DE9B7-CF64-052E-F841-BAE6C32F497D}"/>
          </ac:grpSpMkLst>
        </pc:grpChg>
      </pc:sldChg>
      <pc:sldChg chg="modSp add mod">
        <pc:chgData name="Anthony Clark" userId="d717aa47-1d0c-4368-9d13-ad97c75072c1" providerId="ADAL" clId="{9C30BE08-EAB0-6F4F-A96C-2462F72017BA}" dt="2024-11-18T18:50:21.265" v="1329" actId="692"/>
        <pc:sldMkLst>
          <pc:docMk/>
          <pc:sldMk cId="256867485" sldId="271"/>
        </pc:sldMkLst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4" creationId="{230F7052-86FD-DD0A-5457-BE9B0DAA179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5" creationId="{8D5F18EE-7BEA-9004-CBF5-7ECB674EBE5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6" creationId="{DCA99FC2-235A-51DC-C17C-7F7579667D37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7" creationId="{55A16859-D9C4-00BF-4287-75F47FCF278C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8" creationId="{77B1870C-BB05-AA63-AD6E-AFBAF6C55717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19" creationId="{40D2B455-37A2-3E8B-02D9-AA864E0D0DEA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0" creationId="{85003C87-6C72-F9A8-2463-6297CE42350E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1" creationId="{E3DFD59B-CEE9-0DC6-FE97-FEDB909EDCF5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2" creationId="{D14A2336-00E6-9212-205B-B1E3BCAC28F6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3" creationId="{5E5166E5-CB60-B68C-1D59-B59E887F18A4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4" creationId="{60449D43-850A-A736-4EDA-77C14B6FF2FE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5" creationId="{60B4EE1A-861E-6516-9795-429771576AE0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6" creationId="{FF1626EA-9AC9-879A-E11A-05E7AA43A6B9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7" creationId="{23BEFCC0-CC35-C8A1-34B6-BE667F955C97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8" creationId="{4DD9AADB-79C1-F42E-0F6E-F487E89AB892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29" creationId="{8D6A1005-7D32-1DB7-C2E1-F1DA9F6AADB9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0" creationId="{1B586F41-500A-34A5-6876-C3E1CB6B42E3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1" creationId="{A40A7156-7C30-0178-02C6-E5015641378A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2" creationId="{A7F814A8-0CA0-6197-F33C-573DBA45DFB3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3" creationId="{7A998B33-13E0-DA60-867D-44299765973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4" creationId="{9774B37A-0245-8A6B-43CF-DF1C4F254D8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5" creationId="{E035DF73-D45A-20C8-5330-BC72C3F1971D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6" creationId="{9FC1CD3F-1004-9595-79C3-142D3CAFA593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7" creationId="{E1DC05A6-6F0A-F726-9A2A-21A2293E0F70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8" creationId="{AD2FFC0B-55FE-9EBE-A012-0AC6A3EFB59A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39" creationId="{CBF17EF8-CA28-7981-A3D4-1390E598A36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0" creationId="{79A9DB90-50E7-E911-59C3-867077240AEB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1" creationId="{268F1567-07BC-C3A2-B3E9-5A32761F6AB7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2" creationId="{FEF7B0C5-7CBD-C66C-1B69-8D04447CC4EF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3" creationId="{D68D6672-6526-DFBC-A36F-7B57E3958973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4" creationId="{43D3635B-C016-361B-1E6A-B88F794C6AF9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5" creationId="{21E8DC98-ED8A-5E59-DE57-59AD666B3E75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6" creationId="{22BC51F1-7813-2FC0-923E-E444C1F9A47E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7" creationId="{B14D6EA7-23A9-3CFD-7136-73640168B390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8" creationId="{FA959949-F038-14A1-F812-F4D5A6479E5D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49" creationId="{754D0DE9-D201-2476-60F5-03ACED9282FC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0" creationId="{EC1CDA23-42E1-2C42-9FC5-3BCA29C85A85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1" creationId="{D31B2729-C4CA-72CE-5F87-81DC7550DC15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2" creationId="{5AF0AC2A-FD9F-0DA3-F7AD-AA10B0E0897D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3" creationId="{BCF090BA-6206-12C3-2B29-34DF65A32A91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4" creationId="{076EF82C-5C7A-C560-47C7-8631D4961E57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5" creationId="{F89539A6-EF92-EBB1-9BC2-297BF721ECB2}"/>
          </ac:spMkLst>
        </pc:spChg>
        <pc:spChg chg="mod">
          <ac:chgData name="Anthony Clark" userId="d717aa47-1d0c-4368-9d13-ad97c75072c1" providerId="ADAL" clId="{9C30BE08-EAB0-6F4F-A96C-2462F72017BA}" dt="2024-11-18T18:50:21.265" v="1329" actId="692"/>
          <ac:spMkLst>
            <pc:docMk/>
            <pc:sldMk cId="256867485" sldId="271"/>
            <ac:spMk id="56" creationId="{B45279D7-E97B-5B3C-6791-D16025332382}"/>
          </ac:spMkLst>
        </pc:spChg>
      </pc:sldChg>
      <pc:sldChg chg="addSp delSp modSp add mod modTransition modNotesTx">
        <pc:chgData name="Anthony Clark" userId="d717aa47-1d0c-4368-9d13-ad97c75072c1" providerId="ADAL" clId="{9C30BE08-EAB0-6F4F-A96C-2462F72017BA}" dt="2024-11-21T00:47:26.354" v="4194" actId="20577"/>
        <pc:sldMkLst>
          <pc:docMk/>
          <pc:sldMk cId="255984643" sldId="272"/>
        </pc:sldMkLst>
        <pc:spChg chg="mod">
          <ac:chgData name="Anthony Clark" userId="d717aa47-1d0c-4368-9d13-ad97c75072c1" providerId="ADAL" clId="{9C30BE08-EAB0-6F4F-A96C-2462F72017BA}" dt="2024-11-18T18:47:29.418" v="1316"/>
          <ac:spMkLst>
            <pc:docMk/>
            <pc:sldMk cId="255984643" sldId="272"/>
            <ac:spMk id="2" creationId="{5FE041ED-5016-7CBA-7886-80006320B41A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4" creationId="{7DB8D9C5-3A2A-F0BE-F04D-32B9CF0644A0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5" creationId="{93C044A8-B34D-64A9-AD2B-A4EA903D091B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6" creationId="{11A8F4E3-FD46-A763-C831-E3CCC9B283C4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7" creationId="{E6598250-22D6-D910-E0D9-F1F9AF14ECAF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8" creationId="{A3641EBF-F74B-519C-5229-F41743059E5F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19" creationId="{D859F6B1-EFD4-E240-4098-7EF44081362B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0" creationId="{FE814E19-3070-300B-6555-F496094D7AA2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1" creationId="{E095D801-EC04-147D-06A4-5394A2D2D474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2" creationId="{9DDE885F-BB86-AA8B-ED3C-8288E25F640C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3" creationId="{5A8F0654-98F4-6A9E-3DA0-CFA86A9AF561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4" creationId="{4BE92A32-A484-2DD9-77A8-A81021352F8F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5" creationId="{6D58FFFE-0DC2-436A-246B-AE24FDE5DA9A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6" creationId="{BB62CBCE-BB00-956D-CC15-AA74855742E9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7" creationId="{D4BFFA48-AE99-FA84-BA05-94BEA18DFFCC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8" creationId="{024BBEB7-927B-49FB-246F-1A1ED9761248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29" creationId="{52565A37-AE73-A834-CBCD-B1D036226E06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0" creationId="{BCB138DE-3E3A-F825-1D0C-246C37790B7B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1" creationId="{24A782F3-4AC2-ABBF-A457-83997094F626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2" creationId="{F57F2847-A292-E41A-F9EA-38E459CC11ED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3" creationId="{4C225A6D-97FD-62E9-5A75-310896B77F6F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4" creationId="{347968EE-6F31-5C43-C92D-EFD48CC6669B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5" creationId="{55A32523-C6AB-806B-9E82-231BBD562CB4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6" creationId="{F4AFB822-F676-9E02-F6D7-0C90F331A8C9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7" creationId="{59F1FE97-02DD-1B21-A3E5-A714446ED0F5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8" creationId="{14D24194-2220-994F-3D3E-629067CB7B45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39" creationId="{099F8ED2-F9B0-636B-291E-E1661CA7D782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0" creationId="{06D54A64-43E0-B78D-3BFA-D611E88DBE09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1" creationId="{A251954C-40A3-9A7D-2C4F-5BB5FF49C07A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2" creationId="{A6F69923-E85A-096A-21CB-59316B83F1B6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3" creationId="{3FCCECF0-12D6-63C4-021F-11BDB6E884C3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4" creationId="{AF2A4651-CBDB-B799-734E-98F8F9C291BE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5" creationId="{2E0FB4E4-CAD6-5BF2-FD6F-20A17303932F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6" creationId="{40C1C6B8-4B8C-E6F3-018F-EEC54AE27046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7" creationId="{AB2583C2-DA1F-288D-662A-BF5C7948CE45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8" creationId="{67A80044-A9D4-B0D8-211D-776C15716953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49" creationId="{9A885579-0690-C31A-E37A-1C5007372A42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0" creationId="{F13D95A2-F668-5AA4-0403-65EC2B40EE94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1" creationId="{2C4245A7-6D15-13BB-A3DD-3430A084859C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2" creationId="{F1F19E8D-C894-7672-DC95-BE86376F688D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3" creationId="{1D86E639-1612-1A3D-5410-6353BC75D98A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4" creationId="{D75BD3C3-3E47-8839-0314-C91572265E87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5" creationId="{E08735C0-8C99-B814-84E2-BD1E98A5F903}"/>
          </ac:spMkLst>
        </pc:spChg>
        <pc:spChg chg="mod">
          <ac:chgData name="Anthony Clark" userId="d717aa47-1d0c-4368-9d13-ad97c75072c1" providerId="ADAL" clId="{9C30BE08-EAB0-6F4F-A96C-2462F72017BA}" dt="2024-11-18T18:49:54.530" v="1328" actId="692"/>
          <ac:spMkLst>
            <pc:docMk/>
            <pc:sldMk cId="255984643" sldId="272"/>
            <ac:spMk id="56" creationId="{964E74E9-085D-3950-4C68-84231BB690C2}"/>
          </ac:spMkLst>
        </pc:spChg>
        <pc:picChg chg="mod">
          <ac:chgData name="Anthony Clark" userId="d717aa47-1d0c-4368-9d13-ad97c75072c1" providerId="ADAL" clId="{9C30BE08-EAB0-6F4F-A96C-2462F72017BA}" dt="2024-11-18T18:49:32.053" v="1324" actId="1076"/>
          <ac:picMkLst>
            <pc:docMk/>
            <pc:sldMk cId="255984643" sldId="272"/>
            <ac:picMk id="13" creationId="{E86E0372-9F01-BE3F-3E0F-EC5047D9B442}"/>
          </ac:picMkLst>
        </pc:picChg>
      </pc:sldChg>
      <pc:sldChg chg="addSp delSp modSp new mod modClrScheme chgLayout">
        <pc:chgData name="Anthony Clark" userId="d717aa47-1d0c-4368-9d13-ad97c75072c1" providerId="ADAL" clId="{9C30BE08-EAB0-6F4F-A96C-2462F72017BA}" dt="2024-11-20T23:18:57.532" v="3876" actId="207"/>
        <pc:sldMkLst>
          <pc:docMk/>
          <pc:sldMk cId="3896427649" sldId="273"/>
        </pc:sldMkLst>
        <pc:spChg chg="mod ord">
          <ac:chgData name="Anthony Clark" userId="d717aa47-1d0c-4368-9d13-ad97c75072c1" providerId="ADAL" clId="{9C30BE08-EAB0-6F4F-A96C-2462F72017BA}" dt="2024-11-18T18:53:17.939" v="1401" actId="14100"/>
          <ac:spMkLst>
            <pc:docMk/>
            <pc:sldMk cId="3896427649" sldId="273"/>
            <ac:spMk id="2" creationId="{EA7740E2-5E7A-C470-9E6C-C5B9F9159C00}"/>
          </ac:spMkLst>
        </pc:spChg>
        <pc:spChg chg="mod ord">
          <ac:chgData name="Anthony Clark" userId="d717aa47-1d0c-4368-9d13-ad97c75072c1" providerId="ADAL" clId="{9C30BE08-EAB0-6F4F-A96C-2462F72017BA}" dt="2024-11-18T18:52:45.648" v="1393" actId="700"/>
          <ac:spMkLst>
            <pc:docMk/>
            <pc:sldMk cId="3896427649" sldId="273"/>
            <ac:spMk id="4" creationId="{DC6A4462-D043-6066-B450-7C49C42C2ED3}"/>
          </ac:spMkLst>
        </pc:spChg>
        <pc:spChg chg="add mod topLvl">
          <ac:chgData name="Anthony Clark" userId="d717aa47-1d0c-4368-9d13-ad97c75072c1" providerId="ADAL" clId="{9C30BE08-EAB0-6F4F-A96C-2462F72017BA}" dt="2024-11-18T19:00:58.399" v="1522" actId="1076"/>
          <ac:spMkLst>
            <pc:docMk/>
            <pc:sldMk cId="3896427649" sldId="273"/>
            <ac:spMk id="5" creationId="{BCDF326F-5751-CB24-2A13-D4EF9308A718}"/>
          </ac:spMkLst>
        </pc:spChg>
        <pc:spChg chg="add mod topLvl">
          <ac:chgData name="Anthony Clark" userId="d717aa47-1d0c-4368-9d13-ad97c75072c1" providerId="ADAL" clId="{9C30BE08-EAB0-6F4F-A96C-2462F72017BA}" dt="2024-11-18T19:00:46.627" v="1519" actId="12788"/>
          <ac:spMkLst>
            <pc:docMk/>
            <pc:sldMk cId="3896427649" sldId="273"/>
            <ac:spMk id="6" creationId="{C1BC8934-3804-9572-41E2-90D7F326447A}"/>
          </ac:spMkLst>
        </pc:spChg>
        <pc:spChg chg="add mod topLvl">
          <ac:chgData name="Anthony Clark" userId="d717aa47-1d0c-4368-9d13-ad97c75072c1" providerId="ADAL" clId="{9C30BE08-EAB0-6F4F-A96C-2462F72017BA}" dt="2024-11-18T18:59:21.731" v="1497" actId="1076"/>
          <ac:spMkLst>
            <pc:docMk/>
            <pc:sldMk cId="3896427649" sldId="273"/>
            <ac:spMk id="19" creationId="{424BFD2C-17A0-348A-5AC0-59B0A3A156BE}"/>
          </ac:spMkLst>
        </pc:spChg>
        <pc:spChg chg="add mod topLvl">
          <ac:chgData name="Anthony Clark" userId="d717aa47-1d0c-4368-9d13-ad97c75072c1" providerId="ADAL" clId="{9C30BE08-EAB0-6F4F-A96C-2462F72017BA}" dt="2024-11-18T19:00:56.060" v="1520" actId="165"/>
          <ac:spMkLst>
            <pc:docMk/>
            <pc:sldMk cId="3896427649" sldId="273"/>
            <ac:spMk id="20" creationId="{DCFD81C4-68CD-DF37-0D8B-454377E55595}"/>
          </ac:spMkLst>
        </pc:spChg>
        <pc:spChg chg="add mod topLvl">
          <ac:chgData name="Anthony Clark" userId="d717aa47-1d0c-4368-9d13-ad97c75072c1" providerId="ADAL" clId="{9C30BE08-EAB0-6F4F-A96C-2462F72017BA}" dt="2024-11-18T19:00:56.060" v="1520" actId="165"/>
          <ac:spMkLst>
            <pc:docMk/>
            <pc:sldMk cId="3896427649" sldId="273"/>
            <ac:spMk id="21" creationId="{A3A3017E-A816-37B5-7829-013055BE3F4E}"/>
          </ac:spMkLst>
        </pc:spChg>
        <pc:spChg chg="add mod topLvl">
          <ac:chgData name="Anthony Clark" userId="d717aa47-1d0c-4368-9d13-ad97c75072c1" providerId="ADAL" clId="{9C30BE08-EAB0-6F4F-A96C-2462F72017BA}" dt="2024-11-18T18:59:29.780" v="1504" actId="1035"/>
          <ac:spMkLst>
            <pc:docMk/>
            <pc:sldMk cId="3896427649" sldId="273"/>
            <ac:spMk id="46" creationId="{2A86433D-5568-29D2-7119-D9DFA850EC15}"/>
          </ac:spMkLst>
        </pc:spChg>
        <pc:spChg chg="add mod topLvl">
          <ac:chgData name="Anthony Clark" userId="d717aa47-1d0c-4368-9d13-ad97c75072c1" providerId="ADAL" clId="{9C30BE08-EAB0-6F4F-A96C-2462F72017BA}" dt="2024-11-18T18:59:29.780" v="1504" actId="1035"/>
          <ac:spMkLst>
            <pc:docMk/>
            <pc:sldMk cId="3896427649" sldId="273"/>
            <ac:spMk id="47" creationId="{031CA7EA-7F5C-AE56-3F13-4A36ECD7DF94}"/>
          </ac:spMkLst>
        </pc:spChg>
        <pc:spChg chg="add mod">
          <ac:chgData name="Anthony Clark" userId="d717aa47-1d0c-4368-9d13-ad97c75072c1" providerId="ADAL" clId="{9C30BE08-EAB0-6F4F-A96C-2462F72017BA}" dt="2024-11-18T18:59:53.295" v="1509" actId="1076"/>
          <ac:spMkLst>
            <pc:docMk/>
            <pc:sldMk cId="3896427649" sldId="273"/>
            <ac:spMk id="53" creationId="{D2E376A2-E470-0A7D-D6ED-8E1578D89517}"/>
          </ac:spMkLst>
        </pc:spChg>
        <pc:spChg chg="add mod">
          <ac:chgData name="Anthony Clark" userId="d717aa47-1d0c-4368-9d13-ad97c75072c1" providerId="ADAL" clId="{9C30BE08-EAB0-6F4F-A96C-2462F72017BA}" dt="2024-11-18T18:59:53.295" v="1509" actId="1076"/>
          <ac:spMkLst>
            <pc:docMk/>
            <pc:sldMk cId="3896427649" sldId="273"/>
            <ac:spMk id="54" creationId="{2C02A213-F090-BA9E-0FE6-8623294023B4}"/>
          </ac:spMkLst>
        </pc:spChg>
        <pc:spChg chg="add mod">
          <ac:chgData name="Anthony Clark" userId="d717aa47-1d0c-4368-9d13-ad97c75072c1" providerId="ADAL" clId="{9C30BE08-EAB0-6F4F-A96C-2462F72017BA}" dt="2024-11-18T18:59:53.295" v="1509" actId="1076"/>
          <ac:spMkLst>
            <pc:docMk/>
            <pc:sldMk cId="3896427649" sldId="273"/>
            <ac:spMk id="55" creationId="{09C966CA-476A-1B0D-11DE-3EED11E3C84A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56" creationId="{644F2670-EF9D-6790-6415-35E75F895F34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57" creationId="{F851D660-C300-24B3-0103-E635C83E38C8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58" creationId="{62322EE4-D83E-3094-B8C0-F09FD74FF266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59" creationId="{3E7AE88B-1012-6934-5205-F607510261C5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60" creationId="{439A86F8-BE40-44B3-C308-7A92901130BC}"/>
          </ac:spMkLst>
        </pc:spChg>
        <pc:spChg chg="add mod">
          <ac:chgData name="Anthony Clark" userId="d717aa47-1d0c-4368-9d13-ad97c75072c1" providerId="ADAL" clId="{9C30BE08-EAB0-6F4F-A96C-2462F72017BA}" dt="2024-11-18T19:00:00.560" v="1510" actId="571"/>
          <ac:spMkLst>
            <pc:docMk/>
            <pc:sldMk cId="3896427649" sldId="273"/>
            <ac:spMk id="61" creationId="{421CA9FE-5A23-554C-42B9-E4786D840332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2" creationId="{9563C158-8456-DC1E-F29C-0931F5076455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3" creationId="{B8F2A679-E1FA-B35E-CFB6-F823B6B5BAA6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4" creationId="{67645E0F-62A1-E988-19F6-750FC8572AFD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5" creationId="{AE279B58-D26E-7DB6-1705-4BF96F4B7B55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6" creationId="{7A4B994E-DE9C-381B-87B8-A8ECF27C2600}"/>
          </ac:spMkLst>
        </pc:spChg>
        <pc:spChg chg="add mod">
          <ac:chgData name="Anthony Clark" userId="d717aa47-1d0c-4368-9d13-ad97c75072c1" providerId="ADAL" clId="{9C30BE08-EAB0-6F4F-A96C-2462F72017BA}" dt="2024-11-18T19:00:06.831" v="1511" actId="571"/>
          <ac:spMkLst>
            <pc:docMk/>
            <pc:sldMk cId="3896427649" sldId="273"/>
            <ac:spMk id="67" creationId="{06948CBA-0EC1-43F0-CB6C-B3C15A92118F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68" creationId="{C957C602-9BC3-BC3E-06FF-72D118C581E0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69" creationId="{B3C72A3D-20E0-2B8E-B4FD-8677B1047281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70" creationId="{7077632F-AAD1-43B8-4E44-A894F14FA246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71" creationId="{EA1087C0-78F4-CCBB-EED3-945D3B91D6DC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72" creationId="{82785A48-DC8F-951B-9C53-16B5BE2FA6C6}"/>
          </ac:spMkLst>
        </pc:spChg>
        <pc:spChg chg="add mod">
          <ac:chgData name="Anthony Clark" userId="d717aa47-1d0c-4368-9d13-ad97c75072c1" providerId="ADAL" clId="{9C30BE08-EAB0-6F4F-A96C-2462F72017BA}" dt="2024-11-18T19:00:11.319" v="1512" actId="571"/>
          <ac:spMkLst>
            <pc:docMk/>
            <pc:sldMk cId="3896427649" sldId="273"/>
            <ac:spMk id="73" creationId="{DB6C9E3A-2752-131C-B964-3EF978E6A818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4" creationId="{D307FF8F-B376-668F-FBEE-0342BED9DB24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5" creationId="{9C1CC9C1-A374-FC64-7EA0-EA2CED177F6C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6" creationId="{8FEB51BD-C49B-C81E-163B-F20D23A17931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7" creationId="{E0FD7374-4144-7187-B786-0C204B1610F2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8" creationId="{6B0D47F7-8A5C-6D04-0CF3-A9FFE50F6760}"/>
          </ac:spMkLst>
        </pc:spChg>
        <pc:spChg chg="add mod">
          <ac:chgData name="Anthony Clark" userId="d717aa47-1d0c-4368-9d13-ad97c75072c1" providerId="ADAL" clId="{9C30BE08-EAB0-6F4F-A96C-2462F72017BA}" dt="2024-11-18T19:00:17.732" v="1513" actId="571"/>
          <ac:spMkLst>
            <pc:docMk/>
            <pc:sldMk cId="3896427649" sldId="273"/>
            <ac:spMk id="79" creationId="{C57E76DA-EE5B-65F0-64F3-8FBC5AD0EB24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3" creationId="{9342D38F-31D1-6957-24DE-AA1BA12898C4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4" creationId="{0F633267-FD6F-0612-03FF-CE6C2470E87B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5" creationId="{E14882C9-16B6-8330-E016-1230AC6E4AD0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7" creationId="{5DE269B2-2E98-0164-B879-349D11534A30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8" creationId="{A187B70B-C29F-5D8B-2720-71775C9C40FF}"/>
          </ac:spMkLst>
        </pc:spChg>
        <pc:spChg chg="mod">
          <ac:chgData name="Anthony Clark" userId="d717aa47-1d0c-4368-9d13-ad97c75072c1" providerId="ADAL" clId="{9C30BE08-EAB0-6F4F-A96C-2462F72017BA}" dt="2024-11-18T19:01:23.395" v="1530" actId="408"/>
          <ac:spMkLst>
            <pc:docMk/>
            <pc:sldMk cId="3896427649" sldId="273"/>
            <ac:spMk id="89" creationId="{44CAAA47-2055-BBDC-952E-4296B8F85513}"/>
          </ac:spMkLst>
        </pc:spChg>
        <pc:spChg chg="mod">
          <ac:chgData name="Anthony Clark" userId="d717aa47-1d0c-4368-9d13-ad97c75072c1" providerId="ADAL" clId="{9C30BE08-EAB0-6F4F-A96C-2462F72017BA}" dt="2024-11-18T19:01:15.108" v="1528" actId="571"/>
          <ac:spMkLst>
            <pc:docMk/>
            <pc:sldMk cId="3896427649" sldId="273"/>
            <ac:spMk id="91" creationId="{FAE87321-859A-E149-177F-4F848CC93752}"/>
          </ac:spMkLst>
        </pc:spChg>
        <pc:spChg chg="mod">
          <ac:chgData name="Anthony Clark" userId="d717aa47-1d0c-4368-9d13-ad97c75072c1" providerId="ADAL" clId="{9C30BE08-EAB0-6F4F-A96C-2462F72017BA}" dt="2024-11-18T19:01:15.108" v="1528" actId="571"/>
          <ac:spMkLst>
            <pc:docMk/>
            <pc:sldMk cId="3896427649" sldId="273"/>
            <ac:spMk id="92" creationId="{5DF76E0C-A86A-2C43-8534-27D8B7E4128B}"/>
          </ac:spMkLst>
        </pc:spChg>
        <pc:spChg chg="mod">
          <ac:chgData name="Anthony Clark" userId="d717aa47-1d0c-4368-9d13-ad97c75072c1" providerId="ADAL" clId="{9C30BE08-EAB0-6F4F-A96C-2462F72017BA}" dt="2024-11-18T19:01:15.108" v="1528" actId="571"/>
          <ac:spMkLst>
            <pc:docMk/>
            <pc:sldMk cId="3896427649" sldId="273"/>
            <ac:spMk id="93" creationId="{0247CAB3-B7A2-1D2B-8323-650696588CE9}"/>
          </ac:spMkLst>
        </pc:spChg>
        <pc:grpChg chg="add mod">
          <ac:chgData name="Anthony Clark" userId="d717aa47-1d0c-4368-9d13-ad97c75072c1" providerId="ADAL" clId="{9C30BE08-EAB0-6F4F-A96C-2462F72017BA}" dt="2024-11-18T19:01:23.395" v="1530" actId="408"/>
          <ac:grpSpMkLst>
            <pc:docMk/>
            <pc:sldMk cId="3896427649" sldId="273"/>
            <ac:grpSpMk id="81" creationId="{82F4FCCD-3D95-3B7B-886F-BF781B78B124}"/>
          </ac:grpSpMkLst>
        </pc:grpChg>
        <pc:grpChg chg="add mod">
          <ac:chgData name="Anthony Clark" userId="d717aa47-1d0c-4368-9d13-ad97c75072c1" providerId="ADAL" clId="{9C30BE08-EAB0-6F4F-A96C-2462F72017BA}" dt="2024-11-18T19:01:23.395" v="1530" actId="408"/>
          <ac:grpSpMkLst>
            <pc:docMk/>
            <pc:sldMk cId="3896427649" sldId="273"/>
            <ac:grpSpMk id="82" creationId="{B847D2BB-AC09-937B-F109-3A058A92F0E9}"/>
          </ac:grpSpMkLst>
        </pc:grpChg>
        <pc:grpChg chg="add mod">
          <ac:chgData name="Anthony Clark" userId="d717aa47-1d0c-4368-9d13-ad97c75072c1" providerId="ADAL" clId="{9C30BE08-EAB0-6F4F-A96C-2462F72017BA}" dt="2024-11-18T19:01:23.395" v="1530" actId="408"/>
          <ac:grpSpMkLst>
            <pc:docMk/>
            <pc:sldMk cId="3896427649" sldId="273"/>
            <ac:grpSpMk id="86" creationId="{65A16107-28E1-CD27-4FC2-8B28A67B4F64}"/>
          </ac:grpSpMkLst>
        </pc:grpChg>
        <pc:grpChg chg="add mod">
          <ac:chgData name="Anthony Clark" userId="d717aa47-1d0c-4368-9d13-ad97c75072c1" providerId="ADAL" clId="{9C30BE08-EAB0-6F4F-A96C-2462F72017BA}" dt="2024-11-18T19:01:23.395" v="1530" actId="408"/>
          <ac:grpSpMkLst>
            <pc:docMk/>
            <pc:sldMk cId="3896427649" sldId="273"/>
            <ac:grpSpMk id="90" creationId="{C1E6424A-E486-AEAC-7E1A-685456FBFE30}"/>
          </ac:grpSpMkLst>
        </pc:grpChg>
        <pc:graphicFrameChg chg="add mod ord modGraphic">
          <ac:chgData name="Anthony Clark" userId="d717aa47-1d0c-4368-9d13-ad97c75072c1" providerId="ADAL" clId="{9C30BE08-EAB0-6F4F-A96C-2462F72017BA}" dt="2024-11-18T18:57:19.760" v="1476" actId="1038"/>
          <ac:graphicFrameMkLst>
            <pc:docMk/>
            <pc:sldMk cId="3896427649" sldId="273"/>
            <ac:graphicFrameMk id="51" creationId="{2EA49D82-A9D2-9033-AABE-3333F6DBE194}"/>
          </ac:graphicFrameMkLst>
        </pc:graphicFrameChg>
        <pc:graphicFrameChg chg="add mod modGraphic">
          <ac:chgData name="Anthony Clark" userId="d717aa47-1d0c-4368-9d13-ad97c75072c1" providerId="ADAL" clId="{9C30BE08-EAB0-6F4F-A96C-2462F72017BA}" dt="2024-11-20T23:18:57.532" v="3876" actId="207"/>
          <ac:graphicFrameMkLst>
            <pc:docMk/>
            <pc:sldMk cId="3896427649" sldId="273"/>
            <ac:graphicFrameMk id="52" creationId="{C4D62EA9-4395-E135-B2CF-57A3A4B86AF0}"/>
          </ac:graphicFrameMkLst>
        </pc:graphicFrameChg>
      </pc:sldChg>
      <pc:sldChg chg="addSp delSp modSp add mod ord">
        <pc:chgData name="Anthony Clark" userId="d717aa47-1d0c-4368-9d13-ad97c75072c1" providerId="ADAL" clId="{9C30BE08-EAB0-6F4F-A96C-2462F72017BA}" dt="2024-11-20T23:15:15.456" v="3770" actId="5736"/>
        <pc:sldMkLst>
          <pc:docMk/>
          <pc:sldMk cId="1454659436" sldId="274"/>
        </pc:sldMkLst>
        <pc:spChg chg="add mod">
          <ac:chgData name="Anthony Clark" userId="d717aa47-1d0c-4368-9d13-ad97c75072c1" providerId="ADAL" clId="{9C30BE08-EAB0-6F4F-A96C-2462F72017BA}" dt="2024-11-18T19:03:36.123" v="1546" actId="1076"/>
          <ac:spMkLst>
            <pc:docMk/>
            <pc:sldMk cId="1454659436" sldId="274"/>
            <ac:spMk id="7" creationId="{ABF9E814-7201-EE4F-2EA2-24BB0E8F96FC}"/>
          </ac:spMkLst>
        </pc:spChg>
        <pc:spChg chg="add mod">
          <ac:chgData name="Anthony Clark" userId="d717aa47-1d0c-4368-9d13-ad97c75072c1" providerId="ADAL" clId="{9C30BE08-EAB0-6F4F-A96C-2462F72017BA}" dt="2024-11-20T23:15:15.456" v="3770" actId="5736"/>
          <ac:spMkLst>
            <pc:docMk/>
            <pc:sldMk cId="1454659436" sldId="274"/>
            <ac:spMk id="9" creationId="{DF6A47C5-DE8F-CBE9-DB86-A22AFF81A81E}"/>
          </ac:spMkLst>
        </pc:spChg>
        <pc:graphicFrameChg chg="add mod modGraphic">
          <ac:chgData name="Anthony Clark" userId="d717aa47-1d0c-4368-9d13-ad97c75072c1" providerId="ADAL" clId="{9C30BE08-EAB0-6F4F-A96C-2462F72017BA}" dt="2024-11-20T23:15:15.456" v="3770" actId="5736"/>
          <ac:graphicFrameMkLst>
            <pc:docMk/>
            <pc:sldMk cId="1454659436" sldId="274"/>
            <ac:graphicFrameMk id="8" creationId="{F5F850D3-88AF-226D-1028-FEC29A0E72F9}"/>
          </ac:graphicFrameMkLst>
        </pc:graphicFrameChg>
      </pc:sldChg>
      <pc:sldChg chg="delSp add mod ord">
        <pc:chgData name="Anthony Clark" userId="d717aa47-1d0c-4368-9d13-ad97c75072c1" providerId="ADAL" clId="{9C30BE08-EAB0-6F4F-A96C-2462F72017BA}" dt="2024-11-18T19:05:34.707" v="1564" actId="20578"/>
        <pc:sldMkLst>
          <pc:docMk/>
          <pc:sldMk cId="2517798992" sldId="275"/>
        </pc:sldMkLst>
      </pc:sldChg>
      <pc:sldChg chg="addSp modSp new del mod">
        <pc:chgData name="Anthony Clark" userId="d717aa47-1d0c-4368-9d13-ad97c75072c1" providerId="ADAL" clId="{9C30BE08-EAB0-6F4F-A96C-2462F72017BA}" dt="2024-11-18T19:06:58.974" v="1637" actId="2696"/>
        <pc:sldMkLst>
          <pc:docMk/>
          <pc:sldMk cId="482489032" sldId="276"/>
        </pc:sldMkLst>
      </pc:sldChg>
      <pc:sldChg chg="addSp delSp modSp add mod ord">
        <pc:chgData name="Anthony Clark" userId="d717aa47-1d0c-4368-9d13-ad97c75072c1" providerId="ADAL" clId="{9C30BE08-EAB0-6F4F-A96C-2462F72017BA}" dt="2024-11-20T23:05:32.878" v="3679" actId="1076"/>
        <pc:sldMkLst>
          <pc:docMk/>
          <pc:sldMk cId="1298603895" sldId="276"/>
        </pc:sldMkLst>
        <pc:spChg chg="mod">
          <ac:chgData name="Anthony Clark" userId="d717aa47-1d0c-4368-9d13-ad97c75072c1" providerId="ADAL" clId="{9C30BE08-EAB0-6F4F-A96C-2462F72017BA}" dt="2024-11-18T19:07:08.764" v="1658" actId="20577"/>
          <ac:spMkLst>
            <pc:docMk/>
            <pc:sldMk cId="1298603895" sldId="276"/>
            <ac:spMk id="2" creationId="{9C43C29A-F608-7867-F084-BCBC1153B2B9}"/>
          </ac:spMkLst>
        </pc:spChg>
        <pc:spChg chg="add del mod">
          <ac:chgData name="Anthony Clark" userId="d717aa47-1d0c-4368-9d13-ad97c75072c1" providerId="ADAL" clId="{9C30BE08-EAB0-6F4F-A96C-2462F72017BA}" dt="2024-11-20T23:05:17.083" v="3674" actId="478"/>
          <ac:spMkLst>
            <pc:docMk/>
            <pc:sldMk cId="1298603895" sldId="276"/>
            <ac:spMk id="12" creationId="{BC89531E-9E17-4E83-ED52-185F7D42ACBD}"/>
          </ac:spMkLst>
        </pc:spChg>
        <pc:spChg chg="add mod">
          <ac:chgData name="Anthony Clark" userId="d717aa47-1d0c-4368-9d13-ad97c75072c1" providerId="ADAL" clId="{9C30BE08-EAB0-6F4F-A96C-2462F72017BA}" dt="2024-11-20T23:05:32.878" v="3679" actId="1076"/>
          <ac:spMkLst>
            <pc:docMk/>
            <pc:sldMk cId="1298603895" sldId="276"/>
            <ac:spMk id="58" creationId="{98C0B1ED-E41B-17F7-4CB3-B59BDC4C184C}"/>
          </ac:spMkLst>
        </pc:spChg>
      </pc:sldChg>
      <pc:sldChg chg="addSp delSp modSp add mod">
        <pc:chgData name="Anthony Clark" userId="d717aa47-1d0c-4368-9d13-ad97c75072c1" providerId="ADAL" clId="{9C30BE08-EAB0-6F4F-A96C-2462F72017BA}" dt="2024-11-21T00:39:44.565" v="3980" actId="14100"/>
        <pc:sldMkLst>
          <pc:docMk/>
          <pc:sldMk cId="1139918783" sldId="277"/>
        </pc:sldMkLst>
        <pc:spChg chg="mod">
          <ac:chgData name="Anthony Clark" userId="d717aa47-1d0c-4368-9d13-ad97c75072c1" providerId="ADAL" clId="{9C30BE08-EAB0-6F4F-A96C-2462F72017BA}" dt="2024-11-21T00:39:29.952" v="3974" actId="1076"/>
          <ac:spMkLst>
            <pc:docMk/>
            <pc:sldMk cId="1139918783" sldId="277"/>
            <ac:spMk id="2" creationId="{D2AFCB42-6626-4BCA-1480-81FD1467C9B9}"/>
          </ac:spMkLst>
        </pc:spChg>
        <pc:spChg chg="mod">
          <ac:chgData name="Anthony Clark" userId="d717aa47-1d0c-4368-9d13-ad97c75072c1" providerId="ADAL" clId="{9C30BE08-EAB0-6F4F-A96C-2462F72017BA}" dt="2024-11-21T00:39:02.831" v="3968" actId="571"/>
          <ac:spMkLst>
            <pc:docMk/>
            <pc:sldMk cId="1139918783" sldId="277"/>
            <ac:spMk id="9" creationId="{BAE7CFEB-D5CD-A3DD-D3B0-1FE9CB6D1A0C}"/>
          </ac:spMkLst>
        </pc:spChg>
        <pc:spChg chg="mod">
          <ac:chgData name="Anthony Clark" userId="d717aa47-1d0c-4368-9d13-ad97c75072c1" providerId="ADAL" clId="{9C30BE08-EAB0-6F4F-A96C-2462F72017BA}" dt="2024-11-21T00:39:23.101" v="3972" actId="688"/>
          <ac:spMkLst>
            <pc:docMk/>
            <pc:sldMk cId="1139918783" sldId="277"/>
            <ac:spMk id="10" creationId="{9B2007D7-B54E-7BBD-800F-33F1A45D760A}"/>
          </ac:spMkLst>
        </pc:spChg>
        <pc:spChg chg="mod">
          <ac:chgData name="Anthony Clark" userId="d717aa47-1d0c-4368-9d13-ad97c75072c1" providerId="ADAL" clId="{9C30BE08-EAB0-6F4F-A96C-2462F72017BA}" dt="2024-11-21T00:39:16.253" v="3969" actId="688"/>
          <ac:spMkLst>
            <pc:docMk/>
            <pc:sldMk cId="1139918783" sldId="277"/>
            <ac:spMk id="11" creationId="{6A84947C-D542-E175-68BA-E63002D4FCB8}"/>
          </ac:spMkLst>
        </pc:spChg>
        <pc:spChg chg="add mod">
          <ac:chgData name="Anthony Clark" userId="d717aa47-1d0c-4368-9d13-ad97c75072c1" providerId="ADAL" clId="{9C30BE08-EAB0-6F4F-A96C-2462F72017BA}" dt="2024-11-18T19:07:53.717" v="1727" actId="1076"/>
          <ac:spMkLst>
            <pc:docMk/>
            <pc:sldMk cId="1139918783" sldId="277"/>
            <ac:spMk id="12" creationId="{36AD6561-5C4A-2DED-D5A3-88D1F6E1F5CF}"/>
          </ac:spMkLst>
        </pc:spChg>
        <pc:spChg chg="add mod">
          <ac:chgData name="Anthony Clark" userId="d717aa47-1d0c-4368-9d13-ad97c75072c1" providerId="ADAL" clId="{9C30BE08-EAB0-6F4F-A96C-2462F72017BA}" dt="2024-11-21T00:39:02.831" v="3968" actId="571"/>
          <ac:spMkLst>
            <pc:docMk/>
            <pc:sldMk cId="1139918783" sldId="277"/>
            <ac:spMk id="57" creationId="{46B3F401-CCD8-2A75-D984-0DCCD1C1451E}"/>
          </ac:spMkLst>
        </pc:spChg>
        <pc:spChg chg="add mod">
          <ac:chgData name="Anthony Clark" userId="d717aa47-1d0c-4368-9d13-ad97c75072c1" providerId="ADAL" clId="{9C30BE08-EAB0-6F4F-A96C-2462F72017BA}" dt="2024-11-21T00:39:02.831" v="3968" actId="571"/>
          <ac:spMkLst>
            <pc:docMk/>
            <pc:sldMk cId="1139918783" sldId="277"/>
            <ac:spMk id="58" creationId="{1FADC1DB-540C-9063-CB1D-2A636B220E86}"/>
          </ac:spMkLst>
        </pc:spChg>
        <pc:spChg chg="add mod">
          <ac:chgData name="Anthony Clark" userId="d717aa47-1d0c-4368-9d13-ad97c75072c1" providerId="ADAL" clId="{9C30BE08-EAB0-6F4F-A96C-2462F72017BA}" dt="2024-11-21T00:39:44.565" v="3980" actId="14100"/>
          <ac:spMkLst>
            <pc:docMk/>
            <pc:sldMk cId="1139918783" sldId="277"/>
            <ac:spMk id="59" creationId="{2FC1382C-E274-5090-0E9A-9CCBAF173484}"/>
          </ac:spMkLst>
        </pc:spChg>
        <pc:spChg chg="mod">
          <ac:chgData name="Anthony Clark" userId="d717aa47-1d0c-4368-9d13-ad97c75072c1" providerId="ADAL" clId="{9C30BE08-EAB0-6F4F-A96C-2462F72017BA}" dt="2024-11-21T00:39:32.331" v="3976"/>
          <ac:spMkLst>
            <pc:docMk/>
            <pc:sldMk cId="1139918783" sldId="277"/>
            <ac:spMk id="61" creationId="{0F52FAD3-2521-5F8B-5386-778541F9DA62}"/>
          </ac:spMkLst>
        </pc:spChg>
        <pc:spChg chg="mod">
          <ac:chgData name="Anthony Clark" userId="d717aa47-1d0c-4368-9d13-ad97c75072c1" providerId="ADAL" clId="{9C30BE08-EAB0-6F4F-A96C-2462F72017BA}" dt="2024-11-21T00:39:32.331" v="3976"/>
          <ac:spMkLst>
            <pc:docMk/>
            <pc:sldMk cId="1139918783" sldId="277"/>
            <ac:spMk id="62" creationId="{04A5F90C-C323-1603-735A-B4B73BACE85F}"/>
          </ac:spMkLst>
        </pc:spChg>
        <pc:spChg chg="mod">
          <ac:chgData name="Anthony Clark" userId="d717aa47-1d0c-4368-9d13-ad97c75072c1" providerId="ADAL" clId="{9C30BE08-EAB0-6F4F-A96C-2462F72017BA}" dt="2024-11-21T00:39:32.331" v="3976"/>
          <ac:spMkLst>
            <pc:docMk/>
            <pc:sldMk cId="1139918783" sldId="277"/>
            <ac:spMk id="63" creationId="{BACE940B-9A2F-4B87-41E5-91F767B232EF}"/>
          </ac:spMkLst>
        </pc:spChg>
        <pc:spChg chg="mod">
          <ac:chgData name="Anthony Clark" userId="d717aa47-1d0c-4368-9d13-ad97c75072c1" providerId="ADAL" clId="{9C30BE08-EAB0-6F4F-A96C-2462F72017BA}" dt="2024-11-21T00:39:32.331" v="3976"/>
          <ac:spMkLst>
            <pc:docMk/>
            <pc:sldMk cId="1139918783" sldId="277"/>
            <ac:spMk id="64" creationId="{18BD8E2A-68C6-4B0A-D916-96C252A677CE}"/>
          </ac:spMkLst>
        </pc:spChg>
        <pc:spChg chg="mod">
          <ac:chgData name="Anthony Clark" userId="d717aa47-1d0c-4368-9d13-ad97c75072c1" providerId="ADAL" clId="{9C30BE08-EAB0-6F4F-A96C-2462F72017BA}" dt="2024-11-21T00:39:32.331" v="3976"/>
          <ac:spMkLst>
            <pc:docMk/>
            <pc:sldMk cId="1139918783" sldId="277"/>
            <ac:spMk id="65" creationId="{1A120233-BEE4-9103-B657-EBABA4E8B0F9}"/>
          </ac:spMkLst>
        </pc:spChg>
        <pc:grpChg chg="del">
          <ac:chgData name="Anthony Clark" userId="d717aa47-1d0c-4368-9d13-ad97c75072c1" providerId="ADAL" clId="{9C30BE08-EAB0-6F4F-A96C-2462F72017BA}" dt="2024-11-21T00:39:31.991" v="3975" actId="478"/>
          <ac:grpSpMkLst>
            <pc:docMk/>
            <pc:sldMk cId="1139918783" sldId="277"/>
            <ac:grpSpMk id="7" creationId="{73CCACC8-362B-01FC-04E9-09A3A1EE66EB}"/>
          </ac:grpSpMkLst>
        </pc:grpChg>
        <pc:grpChg chg="mod">
          <ac:chgData name="Anthony Clark" userId="d717aa47-1d0c-4368-9d13-ad97c75072c1" providerId="ADAL" clId="{9C30BE08-EAB0-6F4F-A96C-2462F72017BA}" dt="2024-11-21T00:39:18.949" v="3971" actId="1076"/>
          <ac:grpSpMkLst>
            <pc:docMk/>
            <pc:sldMk cId="1139918783" sldId="277"/>
            <ac:grpSpMk id="8" creationId="{DB231130-97B5-4082-FC35-4BD9616FC494}"/>
          </ac:grpSpMkLst>
        </pc:grpChg>
        <pc:grpChg chg="add mod">
          <ac:chgData name="Anthony Clark" userId="d717aa47-1d0c-4368-9d13-ad97c75072c1" providerId="ADAL" clId="{9C30BE08-EAB0-6F4F-A96C-2462F72017BA}" dt="2024-11-21T00:39:44.565" v="3980" actId="14100"/>
          <ac:grpSpMkLst>
            <pc:docMk/>
            <pc:sldMk cId="1139918783" sldId="277"/>
            <ac:grpSpMk id="60" creationId="{CC4884B5-1296-FB36-3AB0-0E76DA30E171}"/>
          </ac:grpSpMkLst>
        </pc:grpChg>
      </pc:sldChg>
      <pc:sldChg chg="addSp delSp modSp add mod ord">
        <pc:chgData name="Anthony Clark" userId="d717aa47-1d0c-4368-9d13-ad97c75072c1" providerId="ADAL" clId="{9C30BE08-EAB0-6F4F-A96C-2462F72017BA}" dt="2024-11-20T23:17:11.717" v="3860" actId="1076"/>
        <pc:sldMkLst>
          <pc:docMk/>
          <pc:sldMk cId="991249757" sldId="278"/>
        </pc:sldMkLst>
        <pc:spChg chg="add mod">
          <ac:chgData name="Anthony Clark" userId="d717aa47-1d0c-4368-9d13-ad97c75072c1" providerId="ADAL" clId="{9C30BE08-EAB0-6F4F-A96C-2462F72017BA}" dt="2024-11-20T23:17:11.717" v="3860" actId="1076"/>
          <ac:spMkLst>
            <pc:docMk/>
            <pc:sldMk cId="991249757" sldId="278"/>
            <ac:spMk id="3" creationId="{DE4E8045-28DD-22BA-524B-389458BE946B}"/>
          </ac:spMkLst>
        </pc:spChg>
      </pc:sldChg>
      <pc:sldChg chg="addSp delSp modSp add mod modTransition">
        <pc:chgData name="Anthony Clark" userId="d717aa47-1d0c-4368-9d13-ad97c75072c1" providerId="ADAL" clId="{9C30BE08-EAB0-6F4F-A96C-2462F72017BA}" dt="2024-11-21T00:48:16.836" v="4263" actId="1076"/>
        <pc:sldMkLst>
          <pc:docMk/>
          <pc:sldMk cId="3160314512" sldId="279"/>
        </pc:sldMkLst>
        <pc:spChg chg="add mod">
          <ac:chgData name="Anthony Clark" userId="d717aa47-1d0c-4368-9d13-ad97c75072c1" providerId="ADAL" clId="{9C30BE08-EAB0-6F4F-A96C-2462F72017BA}" dt="2024-11-18T19:10:57.006" v="1751" actId="1076"/>
          <ac:spMkLst>
            <pc:docMk/>
            <pc:sldMk cId="3160314512" sldId="279"/>
            <ac:spMk id="3" creationId="{71CD2C0A-9059-0343-96CF-692AB4C575B7}"/>
          </ac:spMkLst>
        </pc:spChg>
        <pc:spChg chg="add mod">
          <ac:chgData name="Anthony Clark" userId="d717aa47-1d0c-4368-9d13-ad97c75072c1" providerId="ADAL" clId="{9C30BE08-EAB0-6F4F-A96C-2462F72017BA}" dt="2024-11-21T00:48:16.836" v="4263" actId="1076"/>
          <ac:spMkLst>
            <pc:docMk/>
            <pc:sldMk cId="3160314512" sldId="279"/>
            <ac:spMk id="5" creationId="{85FDE6B8-9C32-1F8B-A020-1CD0C78A9D62}"/>
          </ac:spMkLst>
        </pc:spChg>
        <pc:spChg chg="add mod">
          <ac:chgData name="Anthony Clark" userId="d717aa47-1d0c-4368-9d13-ad97c75072c1" providerId="ADAL" clId="{9C30BE08-EAB0-6F4F-A96C-2462F72017BA}" dt="2024-11-18T19:17:09.056" v="1762" actId="1076"/>
          <ac:spMkLst>
            <pc:docMk/>
            <pc:sldMk cId="3160314512" sldId="279"/>
            <ac:spMk id="6" creationId="{C2A8B54E-A10C-9B2F-3A26-16B3516E7050}"/>
          </ac:spMkLst>
        </pc:spChg>
        <pc:spChg chg="mod">
          <ac:chgData name="Anthony Clark" userId="d717aa47-1d0c-4368-9d13-ad97c75072c1" providerId="ADAL" clId="{9C30BE08-EAB0-6F4F-A96C-2462F72017BA}" dt="2024-11-18T19:10:44.622" v="1734" actId="1076"/>
          <ac:spMkLst>
            <pc:docMk/>
            <pc:sldMk cId="3160314512" sldId="279"/>
            <ac:spMk id="9" creationId="{EAC4FC05-8FA7-DA4E-B5B0-0CF97451A263}"/>
          </ac:spMkLst>
        </pc:spChg>
        <pc:spChg chg="add mod">
          <ac:chgData name="Anthony Clark" userId="d717aa47-1d0c-4368-9d13-ad97c75072c1" providerId="ADAL" clId="{9C30BE08-EAB0-6F4F-A96C-2462F72017BA}" dt="2024-11-18T19:26:27.157" v="1871" actId="14100"/>
          <ac:spMkLst>
            <pc:docMk/>
            <pc:sldMk cId="3160314512" sldId="279"/>
            <ac:spMk id="14" creationId="{EAC4018B-BD30-80FF-7221-4ED1C71F3BF5}"/>
          </ac:spMkLst>
        </pc:spChg>
        <pc:graphicFrameChg chg="mod">
          <ac:chgData name="Anthony Clark" userId="d717aa47-1d0c-4368-9d13-ad97c75072c1" providerId="ADAL" clId="{9C30BE08-EAB0-6F4F-A96C-2462F72017BA}" dt="2024-11-18T19:10:44.622" v="1734" actId="1076"/>
          <ac:graphicFrameMkLst>
            <pc:docMk/>
            <pc:sldMk cId="3160314512" sldId="279"/>
            <ac:graphicFrameMk id="8" creationId="{21E22D72-3A0D-E4FD-8C40-4EDCE7BA88ED}"/>
          </ac:graphicFrameMkLst>
        </pc:graphicFrameChg>
        <pc:picChg chg="add mod">
          <ac:chgData name="Anthony Clark" userId="d717aa47-1d0c-4368-9d13-ad97c75072c1" providerId="ADAL" clId="{9C30BE08-EAB0-6F4F-A96C-2462F72017BA}" dt="2024-11-20T23:15:50.164" v="3779" actId="1076"/>
          <ac:picMkLst>
            <pc:docMk/>
            <pc:sldMk cId="3160314512" sldId="279"/>
            <ac:picMk id="10" creationId="{6A2D6F9B-0234-716F-281D-7A4CF8754E75}"/>
          </ac:picMkLst>
        </pc:picChg>
      </pc:sldChg>
      <pc:sldChg chg="addSp delSp modSp new mod modClrScheme chgLayout">
        <pc:chgData name="Anthony Clark" userId="d717aa47-1d0c-4368-9d13-ad97c75072c1" providerId="ADAL" clId="{9C30BE08-EAB0-6F4F-A96C-2462F72017BA}" dt="2024-11-18T19:34:33.442" v="1964" actId="1076"/>
        <pc:sldMkLst>
          <pc:docMk/>
          <pc:sldMk cId="3090078063" sldId="280"/>
        </pc:sldMkLst>
        <pc:spChg chg="mod ord">
          <ac:chgData name="Anthony Clark" userId="d717aa47-1d0c-4368-9d13-ad97c75072c1" providerId="ADAL" clId="{9C30BE08-EAB0-6F4F-A96C-2462F72017BA}" dt="2024-11-18T19:19:31.055" v="1814" actId="700"/>
          <ac:spMkLst>
            <pc:docMk/>
            <pc:sldMk cId="3090078063" sldId="280"/>
            <ac:spMk id="2" creationId="{EB915E9C-9DC6-DBBC-98DD-B973C556DD38}"/>
          </ac:spMkLst>
        </pc:spChg>
        <pc:spChg chg="mod ord">
          <ac:chgData name="Anthony Clark" userId="d717aa47-1d0c-4368-9d13-ad97c75072c1" providerId="ADAL" clId="{9C30BE08-EAB0-6F4F-A96C-2462F72017BA}" dt="2024-11-18T19:19:31.055" v="1814" actId="700"/>
          <ac:spMkLst>
            <pc:docMk/>
            <pc:sldMk cId="3090078063" sldId="280"/>
            <ac:spMk id="5" creationId="{5DC5290B-0C9D-488E-A441-D366CD7D1384}"/>
          </ac:spMkLst>
        </pc:spChg>
        <pc:spChg chg="add mod">
          <ac:chgData name="Anthony Clark" userId="d717aa47-1d0c-4368-9d13-ad97c75072c1" providerId="ADAL" clId="{9C30BE08-EAB0-6F4F-A96C-2462F72017BA}" dt="2024-11-18T19:32:32.762" v="1942" actId="1076"/>
          <ac:spMkLst>
            <pc:docMk/>
            <pc:sldMk cId="3090078063" sldId="280"/>
            <ac:spMk id="8" creationId="{2C298952-D74D-E443-2DB3-DEF345784FB5}"/>
          </ac:spMkLst>
        </pc:spChg>
        <pc:spChg chg="add mod">
          <ac:chgData name="Anthony Clark" userId="d717aa47-1d0c-4368-9d13-ad97c75072c1" providerId="ADAL" clId="{9C30BE08-EAB0-6F4F-A96C-2462F72017BA}" dt="2024-11-18T19:32:43.650" v="1944" actId="1076"/>
          <ac:spMkLst>
            <pc:docMk/>
            <pc:sldMk cId="3090078063" sldId="280"/>
            <ac:spMk id="9" creationId="{77CAF4C2-711E-EC96-0730-7A66C3CE2C47}"/>
          </ac:spMkLst>
        </pc:spChg>
        <pc:spChg chg="add mod">
          <ac:chgData name="Anthony Clark" userId="d717aa47-1d0c-4368-9d13-ad97c75072c1" providerId="ADAL" clId="{9C30BE08-EAB0-6F4F-A96C-2462F72017BA}" dt="2024-11-18T19:32:58.978" v="1949" actId="1076"/>
          <ac:spMkLst>
            <pc:docMk/>
            <pc:sldMk cId="3090078063" sldId="280"/>
            <ac:spMk id="11" creationId="{AB34A710-A619-6814-5E53-A1CB15DD95FF}"/>
          </ac:spMkLst>
        </pc:spChg>
        <pc:spChg chg="add mod">
          <ac:chgData name="Anthony Clark" userId="d717aa47-1d0c-4368-9d13-ad97c75072c1" providerId="ADAL" clId="{9C30BE08-EAB0-6F4F-A96C-2462F72017BA}" dt="2024-11-18T19:34:05.481" v="1960" actId="1076"/>
          <ac:spMkLst>
            <pc:docMk/>
            <pc:sldMk cId="3090078063" sldId="280"/>
            <ac:spMk id="13" creationId="{FDE93F72-0C2E-CA20-0FC6-8436D0B95F58}"/>
          </ac:spMkLst>
        </pc:spChg>
        <pc:spChg chg="add mod">
          <ac:chgData name="Anthony Clark" userId="d717aa47-1d0c-4368-9d13-ad97c75072c1" providerId="ADAL" clId="{9C30BE08-EAB0-6F4F-A96C-2462F72017BA}" dt="2024-11-18T19:31:58.903" v="1934" actId="1076"/>
          <ac:spMkLst>
            <pc:docMk/>
            <pc:sldMk cId="3090078063" sldId="280"/>
            <ac:spMk id="15" creationId="{228522D5-243B-8224-EED9-6E27D010CB6F}"/>
          </ac:spMkLst>
        </pc:spChg>
        <pc:picChg chg="add mod">
          <ac:chgData name="Anthony Clark" userId="d717aa47-1d0c-4368-9d13-ad97c75072c1" providerId="ADAL" clId="{9C30BE08-EAB0-6F4F-A96C-2462F72017BA}" dt="2024-11-18T19:32:32.762" v="1942" actId="1076"/>
          <ac:picMkLst>
            <pc:docMk/>
            <pc:sldMk cId="3090078063" sldId="280"/>
            <ac:picMk id="6" creationId="{63C982BD-C68D-7084-BA61-0A679B01E4AA}"/>
          </ac:picMkLst>
        </pc:picChg>
        <pc:picChg chg="add mod">
          <ac:chgData name="Anthony Clark" userId="d717aa47-1d0c-4368-9d13-ad97c75072c1" providerId="ADAL" clId="{9C30BE08-EAB0-6F4F-A96C-2462F72017BA}" dt="2024-11-18T19:32:43.650" v="1944" actId="1076"/>
          <ac:picMkLst>
            <pc:docMk/>
            <pc:sldMk cId="3090078063" sldId="280"/>
            <ac:picMk id="7" creationId="{0BC5B1D5-7587-FF8D-E3D5-D61FECDC873C}"/>
          </ac:picMkLst>
        </pc:picChg>
        <pc:picChg chg="add mod">
          <ac:chgData name="Anthony Clark" userId="d717aa47-1d0c-4368-9d13-ad97c75072c1" providerId="ADAL" clId="{9C30BE08-EAB0-6F4F-A96C-2462F72017BA}" dt="2024-11-18T19:32:58.978" v="1949" actId="1076"/>
          <ac:picMkLst>
            <pc:docMk/>
            <pc:sldMk cId="3090078063" sldId="280"/>
            <ac:picMk id="10" creationId="{EA687FDD-B87E-B67D-57B0-618C3E62C5EA}"/>
          </ac:picMkLst>
        </pc:picChg>
        <pc:picChg chg="add mod">
          <ac:chgData name="Anthony Clark" userId="d717aa47-1d0c-4368-9d13-ad97c75072c1" providerId="ADAL" clId="{9C30BE08-EAB0-6F4F-A96C-2462F72017BA}" dt="2024-11-18T19:33:51.584" v="1956" actId="12789"/>
          <ac:picMkLst>
            <pc:docMk/>
            <pc:sldMk cId="3090078063" sldId="280"/>
            <ac:picMk id="16" creationId="{BD14842B-F698-10A5-BD38-A94B39B4EA03}"/>
          </ac:picMkLst>
        </pc:picChg>
        <pc:picChg chg="add mod">
          <ac:chgData name="Anthony Clark" userId="d717aa47-1d0c-4368-9d13-ad97c75072c1" providerId="ADAL" clId="{9C30BE08-EAB0-6F4F-A96C-2462F72017BA}" dt="2024-11-18T19:34:33.442" v="1964" actId="1076"/>
          <ac:picMkLst>
            <pc:docMk/>
            <pc:sldMk cId="3090078063" sldId="280"/>
            <ac:picMk id="17" creationId="{95549DE0-E390-EF71-0E0E-46FA7CD89D67}"/>
          </ac:picMkLst>
        </pc:picChg>
      </pc:sldChg>
      <pc:sldChg chg="addSp delSp modSp new mod modNotesTx">
        <pc:chgData name="Anthony Clark" userId="d717aa47-1d0c-4368-9d13-ad97c75072c1" providerId="ADAL" clId="{9C30BE08-EAB0-6F4F-A96C-2462F72017BA}" dt="2024-11-20T23:02:18.668" v="3667" actId="164"/>
        <pc:sldMkLst>
          <pc:docMk/>
          <pc:sldMk cId="1245117516" sldId="281"/>
        </pc:sldMkLst>
        <pc:spChg chg="mod">
          <ac:chgData name="Anthony Clark" userId="d717aa47-1d0c-4368-9d13-ad97c75072c1" providerId="ADAL" clId="{9C30BE08-EAB0-6F4F-A96C-2462F72017BA}" dt="2024-11-20T23:01:48.578" v="3656" actId="1076"/>
          <ac:spMkLst>
            <pc:docMk/>
            <pc:sldMk cId="1245117516" sldId="281"/>
            <ac:spMk id="2" creationId="{D189D4CF-A452-677B-FE48-D36851B7625A}"/>
          </ac:spMkLst>
        </pc:spChg>
        <pc:spChg chg="mod">
          <ac:chgData name="Anthony Clark" userId="d717aa47-1d0c-4368-9d13-ad97c75072c1" providerId="ADAL" clId="{9C30BE08-EAB0-6F4F-A96C-2462F72017BA}" dt="2024-11-20T23:01:48.578" v="3656" actId="1076"/>
          <ac:spMkLst>
            <pc:docMk/>
            <pc:sldMk cId="1245117516" sldId="281"/>
            <ac:spMk id="3" creationId="{F43BA708-A058-9FA8-43C8-7834F9A8C55E}"/>
          </ac:spMkLst>
        </pc:spChg>
        <pc:spChg chg="mod">
          <ac:chgData name="Anthony Clark" userId="d717aa47-1d0c-4368-9d13-ad97c75072c1" providerId="ADAL" clId="{9C30BE08-EAB0-6F4F-A96C-2462F72017BA}" dt="2024-11-20T23:01:48.578" v="3656" actId="1076"/>
          <ac:spMkLst>
            <pc:docMk/>
            <pc:sldMk cId="1245117516" sldId="281"/>
            <ac:spMk id="4" creationId="{D128C279-DF58-3347-30B9-CDBABBA65E7A}"/>
          </ac:spMkLst>
        </pc:spChg>
        <pc:spChg chg="add mod topLvl">
          <ac:chgData name="Anthony Clark" userId="d717aa47-1d0c-4368-9d13-ad97c75072c1" providerId="ADAL" clId="{9C30BE08-EAB0-6F4F-A96C-2462F72017BA}" dt="2024-11-20T23:02:06.488" v="3666" actId="1076"/>
          <ac:spMkLst>
            <pc:docMk/>
            <pc:sldMk cId="1245117516" sldId="281"/>
            <ac:spMk id="5" creationId="{494B0D06-CB07-7BE7-0E86-C619FDE7E6CE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6" creationId="{85BD1C44-4E02-7518-74D2-8B737C1678D7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7" creationId="{CCADD1EF-7DCF-CC64-BA55-1057E5F1202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8" creationId="{28CD7C60-C04E-58ED-EB4D-B7B216BC821A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9" creationId="{464B0542-6E1B-F9CF-7133-1F6CB292518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0" creationId="{0432E98C-7DE8-4A90-814E-4779CF36B813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1" creationId="{C1A4E8B3-DA62-B5D3-9256-0872DDF03574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2" creationId="{3D5FDA63-668A-34F0-722D-18A60D23AD2B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3" creationId="{9344E344-C815-8E43-BDDA-47CFA32340A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4" creationId="{F31E2AB8-2AD4-8F97-E6D7-DF05005441F3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5" creationId="{AEE5F03E-F9CA-F38C-B4B6-52A39AAB70C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6" creationId="{9DAB82C1-AD2F-A311-8824-C8F43DD11A13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7" creationId="{1E268443-BDBF-F8DE-0E42-E5271739B22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8" creationId="{4A6D2B15-C1D9-4E9D-CC4F-077E049D5519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19" creationId="{C54F8536-9410-65B5-3073-7D0B90D46946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0" creationId="{A2DAB5B7-C1D4-A2A9-D4A4-F0D184890FBE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1" creationId="{13445B50-49A6-4026-79E0-44A50C3AEFF2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2" creationId="{CCD81537-A4B4-A8A0-2F10-D3200AD40AC4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3" creationId="{5E3F284A-34E3-3388-51EF-E294D0A275AF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4" creationId="{DD5E05C5-D549-8E77-8403-A9A8352D411E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5" creationId="{4CE42EEF-5FF5-B43C-811D-7616E9D265B0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6" creationId="{27F7BE25-5B9A-6228-690D-4540E92BA120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7" creationId="{C25C1A50-0D97-22A8-9B30-41372C2A70E9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8" creationId="{843CE7EC-B98B-340B-E904-E79E1B973E1F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29" creationId="{69486690-A5FD-1BDE-CFE2-C5EAD833F9D2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0" creationId="{91370084-C2AB-E51F-0B51-3002B8DF84A7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1" creationId="{00822D22-C2FA-E12D-F30C-545AD4AAECE8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2" creationId="{BB1461FF-9259-CECC-C04C-21BB0A2F8928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3" creationId="{224715BB-911D-3452-2D14-6862A775E0C1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4" creationId="{A1141AC7-B5B4-2BBF-AFD7-C5060151A5BC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5" creationId="{6FCBD129-230B-5E18-65FE-277CED14F554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6" creationId="{B91D0705-99A6-EC23-8689-AC4F928D67CC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7" creationId="{81621788-5BC0-A013-460B-68A4242FE593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8" creationId="{DA6CD26F-298E-5F99-B8AE-F784F2F87B5F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39" creationId="{9C35E4C3-6A72-F126-A756-38AB9DEABC4B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0" creationId="{4E85EF36-1FB1-91F7-2BF9-14D7510E3A50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1" creationId="{541237DB-5021-893B-2F9D-B003603C02B2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2" creationId="{2CCA7B11-B810-366D-BCBB-21D496628FF3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3" creationId="{3A202EC8-ABAC-1E80-6336-6F55268B3198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4" creationId="{63AE5EC1-BE93-E69C-122D-2EF06DD6C028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5" creationId="{6C62FCEB-542F-8CC2-FB72-A05729F14E79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6" creationId="{F6B36341-AAB9-7A97-5FC3-4FD66C6CBDB4}"/>
          </ac:spMkLst>
        </pc:spChg>
        <pc:spChg chg="add mod topLvl">
          <ac:chgData name="Anthony Clark" userId="d717aa47-1d0c-4368-9d13-ad97c75072c1" providerId="ADAL" clId="{9C30BE08-EAB0-6F4F-A96C-2462F72017BA}" dt="2024-11-20T23:01:58.366" v="3661" actId="165"/>
          <ac:spMkLst>
            <pc:docMk/>
            <pc:sldMk cId="1245117516" sldId="281"/>
            <ac:spMk id="47" creationId="{0CA8EAA4-253B-1595-EA91-1C1BE472F2C7}"/>
          </ac:spMkLst>
        </pc:spChg>
        <pc:spChg chg="mod">
          <ac:chgData name="Anthony Clark" userId="d717aa47-1d0c-4368-9d13-ad97c75072c1" providerId="ADAL" clId="{9C30BE08-EAB0-6F4F-A96C-2462F72017BA}" dt="2024-11-20T23:01:26.724" v="3652" actId="1076"/>
          <ac:spMkLst>
            <pc:docMk/>
            <pc:sldMk cId="1245117516" sldId="281"/>
            <ac:spMk id="49" creationId="{CF2C997E-3387-C3A7-6F4D-65A8DEC6C42A}"/>
          </ac:spMkLst>
        </pc:spChg>
        <pc:spChg chg="mod">
          <ac:chgData name="Anthony Clark" userId="d717aa47-1d0c-4368-9d13-ad97c75072c1" providerId="ADAL" clId="{9C30BE08-EAB0-6F4F-A96C-2462F72017BA}" dt="2024-11-18T19:41:11.427" v="2278"/>
          <ac:spMkLst>
            <pc:docMk/>
            <pc:sldMk cId="1245117516" sldId="281"/>
            <ac:spMk id="50" creationId="{5AA29076-C5C0-E636-CB89-B051FF393757}"/>
          </ac:spMkLst>
        </pc:spChg>
        <pc:spChg chg="mod">
          <ac:chgData name="Anthony Clark" userId="d717aa47-1d0c-4368-9d13-ad97c75072c1" providerId="ADAL" clId="{9C30BE08-EAB0-6F4F-A96C-2462F72017BA}" dt="2024-11-18T19:41:11.427" v="2278"/>
          <ac:spMkLst>
            <pc:docMk/>
            <pc:sldMk cId="1245117516" sldId="281"/>
            <ac:spMk id="51" creationId="{10F1AFCC-1522-CEB9-1ADB-DBF8AF8B6666}"/>
          </ac:spMkLst>
        </pc:spChg>
        <pc:grpChg chg="add mod topLvl">
          <ac:chgData name="Anthony Clark" userId="d717aa47-1d0c-4368-9d13-ad97c75072c1" providerId="ADAL" clId="{9C30BE08-EAB0-6F4F-A96C-2462F72017BA}" dt="2024-11-20T23:02:04.634" v="3664" actId="1076"/>
          <ac:grpSpMkLst>
            <pc:docMk/>
            <pc:sldMk cId="1245117516" sldId="281"/>
            <ac:grpSpMk id="48" creationId="{01352A50-368B-95DF-C793-944562B426C9}"/>
          </ac:grpSpMkLst>
        </pc:grpChg>
        <pc:grpChg chg="add del mod">
          <ac:chgData name="Anthony Clark" userId="d717aa47-1d0c-4368-9d13-ad97c75072c1" providerId="ADAL" clId="{9C30BE08-EAB0-6F4F-A96C-2462F72017BA}" dt="2024-11-20T23:01:58.366" v="3661" actId="165"/>
          <ac:grpSpMkLst>
            <pc:docMk/>
            <pc:sldMk cId="1245117516" sldId="281"/>
            <ac:grpSpMk id="52" creationId="{5C5A7BD8-B909-147C-21D5-71B46012F95C}"/>
          </ac:grpSpMkLst>
        </pc:grpChg>
        <pc:grpChg chg="add">
          <ac:chgData name="Anthony Clark" userId="d717aa47-1d0c-4368-9d13-ad97c75072c1" providerId="ADAL" clId="{9C30BE08-EAB0-6F4F-A96C-2462F72017BA}" dt="2024-11-20T23:02:18.668" v="3667" actId="164"/>
          <ac:grpSpMkLst>
            <pc:docMk/>
            <pc:sldMk cId="1245117516" sldId="281"/>
            <ac:grpSpMk id="53" creationId="{808E124E-E201-8CBA-1587-F0D676DEDC44}"/>
          </ac:grpSpMkLst>
        </pc:grpChg>
      </pc:sldChg>
      <pc:sldChg chg="addSp delSp modSp new mod modClrScheme chgLayout">
        <pc:chgData name="Anthony Clark" userId="d717aa47-1d0c-4368-9d13-ad97c75072c1" providerId="ADAL" clId="{9C30BE08-EAB0-6F4F-A96C-2462F72017BA}" dt="2024-11-18T21:17:16.263" v="2921" actId="478"/>
        <pc:sldMkLst>
          <pc:docMk/>
          <pc:sldMk cId="3428008575" sldId="282"/>
        </pc:sldMkLst>
        <pc:spChg chg="mod ord">
          <ac:chgData name="Anthony Clark" userId="d717aa47-1d0c-4368-9d13-ad97c75072c1" providerId="ADAL" clId="{9C30BE08-EAB0-6F4F-A96C-2462F72017BA}" dt="2024-11-18T21:06:56.162" v="2556" actId="120"/>
          <ac:spMkLst>
            <pc:docMk/>
            <pc:sldMk cId="3428008575" sldId="282"/>
            <ac:spMk id="2" creationId="{95884929-7307-1701-50A9-67F27D57C0B6}"/>
          </ac:spMkLst>
        </pc:spChg>
        <pc:spChg chg="mod ord">
          <ac:chgData name="Anthony Clark" userId="d717aa47-1d0c-4368-9d13-ad97c75072c1" providerId="ADAL" clId="{9C30BE08-EAB0-6F4F-A96C-2462F72017BA}" dt="2024-11-18T19:43:50.449" v="2405" actId="700"/>
          <ac:spMkLst>
            <pc:docMk/>
            <pc:sldMk cId="3428008575" sldId="282"/>
            <ac:spMk id="4" creationId="{278DB236-F03A-CFCE-EBA8-C00049447078}"/>
          </ac:spMkLst>
        </pc:spChg>
        <pc:spChg chg="add mod">
          <ac:chgData name="Anthony Clark" userId="d717aa47-1d0c-4368-9d13-ad97c75072c1" providerId="ADAL" clId="{9C30BE08-EAB0-6F4F-A96C-2462F72017BA}" dt="2024-11-18T21:15:13.271" v="2805" actId="1076"/>
          <ac:spMkLst>
            <pc:docMk/>
            <pc:sldMk cId="3428008575" sldId="282"/>
            <ac:spMk id="10" creationId="{23C42B1C-8A3D-527E-8315-B532A9006DA7}"/>
          </ac:spMkLst>
        </pc:spChg>
        <pc:spChg chg="add mod">
          <ac:chgData name="Anthony Clark" userId="d717aa47-1d0c-4368-9d13-ad97c75072c1" providerId="ADAL" clId="{9C30BE08-EAB0-6F4F-A96C-2462F72017BA}" dt="2024-11-18T21:05:31.837" v="2543" actId="1076"/>
          <ac:spMkLst>
            <pc:docMk/>
            <pc:sldMk cId="3428008575" sldId="282"/>
            <ac:spMk id="11" creationId="{A215826F-EB67-BFB9-51E2-0D1CF52DE643}"/>
          </ac:spMkLst>
        </pc:spChg>
        <pc:picChg chg="add mod">
          <ac:chgData name="Anthony Clark" userId="d717aa47-1d0c-4368-9d13-ad97c75072c1" providerId="ADAL" clId="{9C30BE08-EAB0-6F4F-A96C-2462F72017BA}" dt="2024-11-18T21:09:25.613" v="2572" actId="1076"/>
          <ac:picMkLst>
            <pc:docMk/>
            <pc:sldMk cId="3428008575" sldId="282"/>
            <ac:picMk id="8" creationId="{415E2B55-0794-6CF4-3309-E98932B0D3AD}"/>
          </ac:picMkLst>
        </pc:picChg>
      </pc:sldChg>
      <pc:sldChg chg="modSp add mod ord">
        <pc:chgData name="Anthony Clark" userId="d717aa47-1d0c-4368-9d13-ad97c75072c1" providerId="ADAL" clId="{9C30BE08-EAB0-6F4F-A96C-2462F72017BA}" dt="2024-11-18T19:45:51.573" v="2422" actId="207"/>
        <pc:sldMkLst>
          <pc:docMk/>
          <pc:sldMk cId="813544338" sldId="283"/>
        </pc:sldMkLst>
        <pc:spChg chg="mod">
          <ac:chgData name="Anthony Clark" userId="d717aa47-1d0c-4368-9d13-ad97c75072c1" providerId="ADAL" clId="{9C30BE08-EAB0-6F4F-A96C-2462F72017BA}" dt="2024-11-18T19:45:51.573" v="2422" actId="207"/>
          <ac:spMkLst>
            <pc:docMk/>
            <pc:sldMk cId="813544338" sldId="283"/>
            <ac:spMk id="3" creationId="{14658E5B-F669-FA50-E511-C2A49D37FA0B}"/>
          </ac:spMkLst>
        </pc:spChg>
      </pc:sldChg>
      <pc:sldChg chg="modSp add mod ord">
        <pc:chgData name="Anthony Clark" userId="d717aa47-1d0c-4368-9d13-ad97c75072c1" providerId="ADAL" clId="{9C30BE08-EAB0-6F4F-A96C-2462F72017BA}" dt="2024-11-20T23:04:42.055" v="3669" actId="14100"/>
        <pc:sldMkLst>
          <pc:docMk/>
          <pc:sldMk cId="527695383" sldId="284"/>
        </pc:sldMkLst>
        <pc:picChg chg="mod">
          <ac:chgData name="Anthony Clark" userId="d717aa47-1d0c-4368-9d13-ad97c75072c1" providerId="ADAL" clId="{9C30BE08-EAB0-6F4F-A96C-2462F72017BA}" dt="2024-11-20T23:04:42.055" v="3669" actId="14100"/>
          <ac:picMkLst>
            <pc:docMk/>
            <pc:sldMk cId="527695383" sldId="284"/>
            <ac:picMk id="9" creationId="{ED5BAA50-CFFD-28B0-1089-7CFBCE19324D}"/>
          </ac:picMkLst>
        </pc:picChg>
        <pc:cxnChg chg="mod">
          <ac:chgData name="Anthony Clark" userId="d717aa47-1d0c-4368-9d13-ad97c75072c1" providerId="ADAL" clId="{9C30BE08-EAB0-6F4F-A96C-2462F72017BA}" dt="2024-11-18T21:17:41.529" v="2925" actId="14100"/>
          <ac:cxnSpMkLst>
            <pc:docMk/>
            <pc:sldMk cId="527695383" sldId="284"/>
            <ac:cxnSpMk id="29" creationId="{F76B3302-C987-37B5-3ACD-EC34B2E10A39}"/>
          </ac:cxnSpMkLst>
        </pc:cxnChg>
      </pc:sldChg>
      <pc:sldChg chg="delSp add mod">
        <pc:chgData name="Anthony Clark" userId="d717aa47-1d0c-4368-9d13-ad97c75072c1" providerId="ADAL" clId="{9C30BE08-EAB0-6F4F-A96C-2462F72017BA}" dt="2024-11-18T21:17:30.330" v="2923" actId="478"/>
        <pc:sldMkLst>
          <pc:docMk/>
          <pc:sldMk cId="2596506672" sldId="285"/>
        </pc:sldMkLst>
      </pc:sldChg>
      <pc:sldChg chg="add del ord">
        <pc:chgData name="Anthony Clark" userId="d717aa47-1d0c-4368-9d13-ad97c75072c1" providerId="ADAL" clId="{9C30BE08-EAB0-6F4F-A96C-2462F72017BA}" dt="2024-11-20T23:05:01.088" v="3672" actId="2696"/>
        <pc:sldMkLst>
          <pc:docMk/>
          <pc:sldMk cId="3628543639" sldId="286"/>
        </pc:sldMkLst>
      </pc:sldChg>
      <pc:sldChg chg="addSp delSp modSp new mod modClrScheme chgLayout">
        <pc:chgData name="Anthony Clark" userId="d717aa47-1d0c-4368-9d13-ad97c75072c1" providerId="ADAL" clId="{9C30BE08-EAB0-6F4F-A96C-2462F72017BA}" dt="2024-11-21T00:59:11.026" v="4431" actId="20577"/>
        <pc:sldMkLst>
          <pc:docMk/>
          <pc:sldMk cId="1116000641" sldId="287"/>
        </pc:sldMkLst>
        <pc:spChg chg="mod ord">
          <ac:chgData name="Anthony Clark" userId="d717aa47-1d0c-4368-9d13-ad97c75072c1" providerId="ADAL" clId="{9C30BE08-EAB0-6F4F-A96C-2462F72017BA}" dt="2024-11-18T21:41:53.589" v="3142" actId="700"/>
          <ac:spMkLst>
            <pc:docMk/>
            <pc:sldMk cId="1116000641" sldId="287"/>
            <ac:spMk id="2" creationId="{CEFEDA94-5047-DB9C-D0C2-F757A0D8D611}"/>
          </ac:spMkLst>
        </pc:spChg>
        <pc:spChg chg="mod ord">
          <ac:chgData name="Anthony Clark" userId="d717aa47-1d0c-4368-9d13-ad97c75072c1" providerId="ADAL" clId="{9C30BE08-EAB0-6F4F-A96C-2462F72017BA}" dt="2024-11-18T21:41:53.589" v="3142" actId="700"/>
          <ac:spMkLst>
            <pc:docMk/>
            <pc:sldMk cId="1116000641" sldId="287"/>
            <ac:spMk id="4" creationId="{656E9482-DDA6-FDE8-B17B-C66B0F5D6ABA}"/>
          </ac:spMkLst>
        </pc:spChg>
        <pc:spChg chg="add del mod ord">
          <ac:chgData name="Anthony Clark" userId="d717aa47-1d0c-4368-9d13-ad97c75072c1" providerId="ADAL" clId="{9C30BE08-EAB0-6F4F-A96C-2462F72017BA}" dt="2024-11-20T23:18:20.669" v="3873" actId="478"/>
          <ac:spMkLst>
            <pc:docMk/>
            <pc:sldMk cId="1116000641" sldId="287"/>
            <ac:spMk id="7" creationId="{7385E33B-DBCB-110A-AC11-F502703B8F8E}"/>
          </ac:spMkLst>
        </pc:spChg>
        <pc:spChg chg="add mod ord">
          <ac:chgData name="Anthony Clark" userId="d717aa47-1d0c-4368-9d13-ad97c75072c1" providerId="ADAL" clId="{9C30BE08-EAB0-6F4F-A96C-2462F72017BA}" dt="2024-11-21T00:59:11.026" v="4431" actId="20577"/>
          <ac:spMkLst>
            <pc:docMk/>
            <pc:sldMk cId="1116000641" sldId="287"/>
            <ac:spMk id="8" creationId="{A9CEB045-0F86-D809-957F-F7F191277791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0" creationId="{8456F060-48A4-1DD0-E34B-F0689E8068FB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1" creationId="{6A2F288E-CD70-02F4-B50A-F812E283DAFD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6" creationId="{16EE3E7E-30BA-0E53-6E92-34CD16418C4E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7" creationId="{C806B329-5856-A541-8A0A-0855E867A7F8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8" creationId="{E2DBF4C5-AC1B-730F-6370-9529FB24FB2A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19" creationId="{1E30742C-3CB3-258B-030E-873A2C2D7317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0" creationId="{EB3DDEE3-749D-BE3E-0BF9-F39D2D70329C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1" creationId="{4302B097-6D85-AD91-25C6-2BF401F7F2EE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2" creationId="{05ED4BA9-2AE6-DB35-AFC8-36ED0D7B47CA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3" creationId="{4D4CEDA4-B1B5-BF68-C548-927C5968C8A5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4" creationId="{FCDA823D-D27A-47DA-96A9-DBF6DB9E1BB9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5" creationId="{59437ACC-F7AC-5C8C-9181-A1CA43500213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6" creationId="{CBA8C583-1A2D-8D07-DBA0-256F8D3937F7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7" creationId="{E0FC4F4A-EEDF-B5E7-569A-7375A9D109F1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8" creationId="{F26E892D-727E-CCC7-3300-AB534704E4AC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29" creationId="{1B48A2E8-5075-E348-EB98-E7B295CDA557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0" creationId="{7FBE8464-CD6E-F713-85E2-4E642527334D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1" creationId="{F999FD00-BB12-A9DA-69F2-78DF15AC3F3C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2" creationId="{A38E0184-0546-443E-C934-41D274BA6943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3" creationId="{58C315C2-4274-59E2-AEEB-702407A030C5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4" creationId="{3EBD9596-FED5-AB67-93CC-8D12C3D1B39F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5" creationId="{2A80B0D4-D31D-7667-0E81-49B1A2BF21C3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6" creationId="{AF2F8A8A-AB61-29C3-05BB-DB075F6D8DC7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7" creationId="{818E16E0-BC39-847E-B518-961014DA5B95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8" creationId="{590E1D21-D9F1-D7BC-B126-2DC5915F3ACC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39" creationId="{76ADC8C2-3319-3075-2A93-4C71F7C934BF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40" creationId="{715389C5-244D-CE99-87D9-97705139C7CD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41" creationId="{5CD5CB37-2CCC-814D-9504-E43EA00384FA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42" creationId="{17CF2EAC-5BDB-8508-7B67-6919028F3E63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43" creationId="{E0E0F8F6-788D-4FEF-80FD-EFF4AF7F82BC}"/>
          </ac:spMkLst>
        </pc:spChg>
        <pc:spChg chg="add del mod">
          <ac:chgData name="Anthony Clark" userId="d717aa47-1d0c-4368-9d13-ad97c75072c1" providerId="ADAL" clId="{9C30BE08-EAB0-6F4F-A96C-2462F72017BA}" dt="2024-11-20T23:18:32.470" v="3874" actId="478"/>
          <ac:spMkLst>
            <pc:docMk/>
            <pc:sldMk cId="1116000641" sldId="287"/>
            <ac:spMk id="44" creationId="{9ACF36C3-604F-E55A-FFD5-30C03D138532}"/>
          </ac:spMkLst>
        </pc:spChg>
        <pc:grpChg chg="add del mod">
          <ac:chgData name="Anthony Clark" userId="d717aa47-1d0c-4368-9d13-ad97c75072c1" providerId="ADAL" clId="{9C30BE08-EAB0-6F4F-A96C-2462F72017BA}" dt="2024-11-20T23:18:32.470" v="3874" actId="478"/>
          <ac:grpSpMkLst>
            <pc:docMk/>
            <pc:sldMk cId="1116000641" sldId="287"/>
            <ac:grpSpMk id="12" creationId="{8E73A4F5-56EE-15A0-4D1D-6ED23D1EA083}"/>
          </ac:grpSpMkLst>
        </pc:grpChg>
        <pc:grpChg chg="add del mod">
          <ac:chgData name="Anthony Clark" userId="d717aa47-1d0c-4368-9d13-ad97c75072c1" providerId="ADAL" clId="{9C30BE08-EAB0-6F4F-A96C-2462F72017BA}" dt="2024-11-20T23:18:32.470" v="3874" actId="478"/>
          <ac:grpSpMkLst>
            <pc:docMk/>
            <pc:sldMk cId="1116000641" sldId="287"/>
            <ac:grpSpMk id="45" creationId="{00C268E0-B050-8E3E-0FA3-187FAE247F8F}"/>
          </ac:grpSpMkLst>
        </pc:grpChg>
        <pc:grpChg chg="add del mod">
          <ac:chgData name="Anthony Clark" userId="d717aa47-1d0c-4368-9d13-ad97c75072c1" providerId="ADAL" clId="{9C30BE08-EAB0-6F4F-A96C-2462F72017BA}" dt="2024-11-20T23:18:32.470" v="3874" actId="478"/>
          <ac:grpSpMkLst>
            <pc:docMk/>
            <pc:sldMk cId="1116000641" sldId="287"/>
            <ac:grpSpMk id="49" creationId="{F8F6F201-227D-2B4B-BBED-701555B03F87}"/>
          </ac:grpSpMkLst>
        </pc:grpChg>
        <pc:grpChg chg="add del mod">
          <ac:chgData name="Anthony Clark" userId="d717aa47-1d0c-4368-9d13-ad97c75072c1" providerId="ADAL" clId="{9C30BE08-EAB0-6F4F-A96C-2462F72017BA}" dt="2024-11-20T23:18:32.470" v="3874" actId="478"/>
          <ac:grpSpMkLst>
            <pc:docMk/>
            <pc:sldMk cId="1116000641" sldId="287"/>
            <ac:grpSpMk id="53" creationId="{0DA3159B-38EF-DF9F-0948-40C8B17CDD7D}"/>
          </ac:grpSpMkLst>
        </pc:grpChg>
        <pc:graphicFrameChg chg="add mod">
          <ac:chgData name="Anthony Clark" userId="d717aa47-1d0c-4368-9d13-ad97c75072c1" providerId="ADAL" clId="{9C30BE08-EAB0-6F4F-A96C-2462F72017BA}" dt="2024-11-20T23:18:32.818" v="3875"/>
          <ac:graphicFrameMkLst>
            <pc:docMk/>
            <pc:sldMk cId="1116000641" sldId="287"/>
            <ac:graphicFrameMk id="3" creationId="{3CF1B7A3-16E5-A19E-EF8C-95E86FE0822F}"/>
          </ac:graphicFrameMkLst>
        </pc:graphicFrameChg>
        <pc:graphicFrameChg chg="add mod">
          <ac:chgData name="Anthony Clark" userId="d717aa47-1d0c-4368-9d13-ad97c75072c1" providerId="ADAL" clId="{9C30BE08-EAB0-6F4F-A96C-2462F72017BA}" dt="2024-11-20T23:19:33.603" v="3879" actId="1076"/>
          <ac:graphicFrameMkLst>
            <pc:docMk/>
            <pc:sldMk cId="1116000641" sldId="287"/>
            <ac:graphicFrameMk id="5" creationId="{0AA52596-0D13-8797-2834-C0CA499E8DD2}"/>
          </ac:graphicFrameMkLst>
        </pc:graphicFrameChg>
        <pc:graphicFrameChg chg="add del mod">
          <ac:chgData name="Anthony Clark" userId="d717aa47-1d0c-4368-9d13-ad97c75072c1" providerId="ADAL" clId="{9C30BE08-EAB0-6F4F-A96C-2462F72017BA}" dt="2024-11-20T23:18:32.470" v="3874" actId="478"/>
          <ac:graphicFrameMkLst>
            <pc:docMk/>
            <pc:sldMk cId="1116000641" sldId="287"/>
            <ac:graphicFrameMk id="9" creationId="{86E3B8E4-744E-63C8-BCA6-2A0256468C90}"/>
          </ac:graphicFrameMkLst>
        </pc:graphicFrameChg>
      </pc:sldChg>
      <pc:sldChg chg="addSp delSp modSp new mod modClrScheme chgLayout">
        <pc:chgData name="Anthony Clark" userId="d717aa47-1d0c-4368-9d13-ad97c75072c1" providerId="ADAL" clId="{9C30BE08-EAB0-6F4F-A96C-2462F72017BA}" dt="2024-11-21T00:49:28.495" v="4265"/>
        <pc:sldMkLst>
          <pc:docMk/>
          <pc:sldMk cId="4194381200" sldId="288"/>
        </pc:sldMkLst>
        <pc:spChg chg="mod ord">
          <ac:chgData name="Anthony Clark" userId="d717aa47-1d0c-4368-9d13-ad97c75072c1" providerId="ADAL" clId="{9C30BE08-EAB0-6F4F-A96C-2462F72017BA}" dt="2024-11-18T21:42:05.577" v="3144" actId="700"/>
          <ac:spMkLst>
            <pc:docMk/>
            <pc:sldMk cId="4194381200" sldId="288"/>
            <ac:spMk id="2" creationId="{CA778B28-4FFF-ABD7-7CA6-F744599E53B8}"/>
          </ac:spMkLst>
        </pc:spChg>
        <pc:spChg chg="mod ord">
          <ac:chgData name="Anthony Clark" userId="d717aa47-1d0c-4368-9d13-ad97c75072c1" providerId="ADAL" clId="{9C30BE08-EAB0-6F4F-A96C-2462F72017BA}" dt="2024-11-18T21:42:05.577" v="3144" actId="700"/>
          <ac:spMkLst>
            <pc:docMk/>
            <pc:sldMk cId="4194381200" sldId="288"/>
            <ac:spMk id="4" creationId="{F7650209-4C92-5FEA-C263-BCE0F56B8510}"/>
          </ac:spMkLst>
        </pc:spChg>
        <pc:spChg chg="add mod ord">
          <ac:chgData name="Anthony Clark" userId="d717aa47-1d0c-4368-9d13-ad97c75072c1" providerId="ADAL" clId="{9C30BE08-EAB0-6F4F-A96C-2462F72017BA}" dt="2024-11-18T22:11:56.894" v="3464" actId="20577"/>
          <ac:spMkLst>
            <pc:docMk/>
            <pc:sldMk cId="4194381200" sldId="288"/>
            <ac:spMk id="5" creationId="{20C81734-73EE-9BB8-962D-A782B5E627A0}"/>
          </ac:spMkLst>
        </pc:spChg>
        <pc:spChg chg="add mod">
          <ac:chgData name="Anthony Clark" userId="d717aa47-1d0c-4368-9d13-ad97c75072c1" providerId="ADAL" clId="{9C30BE08-EAB0-6F4F-A96C-2462F72017BA}" dt="2024-11-18T22:08:23.315" v="3338" actId="14100"/>
          <ac:spMkLst>
            <pc:docMk/>
            <pc:sldMk cId="4194381200" sldId="288"/>
            <ac:spMk id="56" creationId="{289AF2B0-AB2C-068B-30B2-9096AB7732A3}"/>
          </ac:spMkLst>
        </pc:spChg>
        <pc:grpChg chg="add del mod">
          <ac:chgData name="Anthony Clark" userId="d717aa47-1d0c-4368-9d13-ad97c75072c1" providerId="ADAL" clId="{9C30BE08-EAB0-6F4F-A96C-2462F72017BA}" dt="2024-11-20T23:19:47.064" v="3880" actId="478"/>
          <ac:grpSpMkLst>
            <pc:docMk/>
            <pc:sldMk cId="4194381200" sldId="288"/>
            <ac:grpSpMk id="57" creationId="{649E91E8-126F-41FE-E0BF-F0C8567BFCBD}"/>
          </ac:grpSpMkLst>
        </pc:grpChg>
        <pc:graphicFrameChg chg="add del mod">
          <ac:chgData name="Anthony Clark" userId="d717aa47-1d0c-4368-9d13-ad97c75072c1" providerId="ADAL" clId="{9C30BE08-EAB0-6F4F-A96C-2462F72017BA}" dt="2024-11-21T00:49:28.096" v="4264" actId="478"/>
          <ac:graphicFrameMkLst>
            <pc:docMk/>
            <pc:sldMk cId="4194381200" sldId="288"/>
            <ac:graphicFrameMk id="3" creationId="{F17B8770-DE69-ACA0-3BE7-499171213DD5}"/>
          </ac:graphicFrameMkLst>
        </pc:graphicFrameChg>
        <pc:graphicFrameChg chg="add mod">
          <ac:chgData name="Anthony Clark" userId="d717aa47-1d0c-4368-9d13-ad97c75072c1" providerId="ADAL" clId="{9C30BE08-EAB0-6F4F-A96C-2462F72017BA}" dt="2024-11-21T00:49:28.495" v="4265"/>
          <ac:graphicFrameMkLst>
            <pc:docMk/>
            <pc:sldMk cId="4194381200" sldId="288"/>
            <ac:graphicFrameMk id="6" creationId="{CB7F56F0-9462-0853-AECB-FF45CD66A713}"/>
          </ac:graphicFrameMkLst>
        </pc:graphicFrameChg>
        <pc:picChg chg="add mod">
          <ac:chgData name="Anthony Clark" userId="d717aa47-1d0c-4368-9d13-ad97c75072c1" providerId="ADAL" clId="{9C30BE08-EAB0-6F4F-A96C-2462F72017BA}" dt="2024-11-18T22:07:50.159" v="3330" actId="14100"/>
          <ac:picMkLst>
            <pc:docMk/>
            <pc:sldMk cId="4194381200" sldId="288"/>
            <ac:picMk id="2050" creationId="{283A6450-6F89-DB6A-6C5A-58C07BCA5A42}"/>
          </ac:picMkLst>
        </pc:picChg>
      </pc:sldChg>
      <pc:sldChg chg="addSp delSp modSp new del mod chgLayout">
        <pc:chgData name="Anthony Clark" userId="d717aa47-1d0c-4368-9d13-ad97c75072c1" providerId="ADAL" clId="{9C30BE08-EAB0-6F4F-A96C-2462F72017BA}" dt="2024-11-18T21:29:48.572" v="3116" actId="2696"/>
        <pc:sldMkLst>
          <pc:docMk/>
          <pc:sldMk cId="1295646062" sldId="289"/>
        </pc:sldMkLst>
      </pc:sldChg>
      <pc:sldChg chg="addSp delSp modSp new mod ord">
        <pc:chgData name="Anthony Clark" userId="d717aa47-1d0c-4368-9d13-ad97c75072c1" providerId="ADAL" clId="{9C30BE08-EAB0-6F4F-A96C-2462F72017BA}" dt="2024-11-21T00:51:02.572" v="4413" actId="207"/>
        <pc:sldMkLst>
          <pc:docMk/>
          <pc:sldMk cId="93208052" sldId="290"/>
        </pc:sldMkLst>
        <pc:spChg chg="mod">
          <ac:chgData name="Anthony Clark" userId="d717aa47-1d0c-4368-9d13-ad97c75072c1" providerId="ADAL" clId="{9C30BE08-EAB0-6F4F-A96C-2462F72017BA}" dt="2024-11-18T21:19:35.167" v="2970" actId="27636"/>
          <ac:spMkLst>
            <pc:docMk/>
            <pc:sldMk cId="93208052" sldId="290"/>
            <ac:spMk id="2" creationId="{C5C2B9E3-8832-E243-4EE8-3BB5CF22A039}"/>
          </ac:spMkLst>
        </pc:spChg>
        <pc:spChg chg="mod">
          <ac:chgData name="Anthony Clark" userId="d717aa47-1d0c-4368-9d13-ad97c75072c1" providerId="ADAL" clId="{9C30BE08-EAB0-6F4F-A96C-2462F72017BA}" dt="2024-11-21T00:51:02.572" v="4413" actId="207"/>
          <ac:spMkLst>
            <pc:docMk/>
            <pc:sldMk cId="93208052" sldId="290"/>
            <ac:spMk id="3" creationId="{9D5D0166-80C2-1616-3A96-5B193893BFEE}"/>
          </ac:spMkLst>
        </pc:spChg>
      </pc:sldChg>
      <pc:sldChg chg="addSp delSp modSp add mod ord modClrScheme chgLayout">
        <pc:chgData name="Anthony Clark" userId="d717aa47-1d0c-4368-9d13-ad97c75072c1" providerId="ADAL" clId="{9C30BE08-EAB0-6F4F-A96C-2462F72017BA}" dt="2024-11-20T23:22:10.590" v="3948" actId="478"/>
        <pc:sldMkLst>
          <pc:docMk/>
          <pc:sldMk cId="35255432" sldId="291"/>
        </pc:sldMkLst>
        <pc:spChg chg="mod ord">
          <ac:chgData name="Anthony Clark" userId="d717aa47-1d0c-4368-9d13-ad97c75072c1" providerId="ADAL" clId="{9C30BE08-EAB0-6F4F-A96C-2462F72017BA}" dt="2024-11-18T21:21:50.543" v="3013" actId="20577"/>
          <ac:spMkLst>
            <pc:docMk/>
            <pc:sldMk cId="35255432" sldId="291"/>
            <ac:spMk id="2" creationId="{6CCAC94D-BF0B-752D-9768-C8378673994F}"/>
          </ac:spMkLst>
        </pc:spChg>
        <pc:spChg chg="mod ord">
          <ac:chgData name="Anthony Clark" userId="d717aa47-1d0c-4368-9d13-ad97c75072c1" providerId="ADAL" clId="{9C30BE08-EAB0-6F4F-A96C-2462F72017BA}" dt="2024-11-18T21:21:43.226" v="2989" actId="700"/>
          <ac:spMkLst>
            <pc:docMk/>
            <pc:sldMk cId="35255432" sldId="291"/>
            <ac:spMk id="4" creationId="{F820F972-A9C0-93C2-03B9-ECEEFBD8EE8D}"/>
          </ac:spMkLst>
        </pc:spChg>
        <pc:spChg chg="del mod">
          <ac:chgData name="Anthony Clark" userId="d717aa47-1d0c-4368-9d13-ad97c75072c1" providerId="ADAL" clId="{9C30BE08-EAB0-6F4F-A96C-2462F72017BA}" dt="2024-11-20T23:22:05.910" v="3943" actId="478"/>
          <ac:spMkLst>
            <pc:docMk/>
            <pc:sldMk cId="35255432" sldId="291"/>
            <ac:spMk id="25" creationId="{F07F7819-F378-6187-5721-9E4142C9E0D3}"/>
          </ac:spMkLst>
        </pc:spChg>
        <pc:spChg chg="del">
          <ac:chgData name="Anthony Clark" userId="d717aa47-1d0c-4368-9d13-ad97c75072c1" providerId="ADAL" clId="{9C30BE08-EAB0-6F4F-A96C-2462F72017BA}" dt="2024-11-20T23:22:06.972" v="3944" actId="478"/>
          <ac:spMkLst>
            <pc:docMk/>
            <pc:sldMk cId="35255432" sldId="291"/>
            <ac:spMk id="27" creationId="{7C516347-A3EB-91BC-E899-5CE380528CB6}"/>
          </ac:spMkLst>
        </pc:spChg>
        <pc:spChg chg="del mod">
          <ac:chgData name="Anthony Clark" userId="d717aa47-1d0c-4368-9d13-ad97c75072c1" providerId="ADAL" clId="{9C30BE08-EAB0-6F4F-A96C-2462F72017BA}" dt="2024-11-20T23:22:07.554" v="3945" actId="478"/>
          <ac:spMkLst>
            <pc:docMk/>
            <pc:sldMk cId="35255432" sldId="291"/>
            <ac:spMk id="28" creationId="{869BD191-A306-AFEA-0872-027627ABEA86}"/>
          </ac:spMkLst>
        </pc:spChg>
        <pc:spChg chg="mod">
          <ac:chgData name="Anthony Clark" userId="d717aa47-1d0c-4368-9d13-ad97c75072c1" providerId="ADAL" clId="{9C30BE08-EAB0-6F4F-A96C-2462F72017BA}" dt="2024-11-18T21:22:21.856" v="3014"/>
          <ac:spMkLst>
            <pc:docMk/>
            <pc:sldMk cId="35255432" sldId="291"/>
            <ac:spMk id="58" creationId="{90A7421C-E451-5A3B-D17C-F7423EAE13AD}"/>
          </ac:spMkLst>
        </pc:spChg>
        <pc:spChg chg="mod">
          <ac:chgData name="Anthony Clark" userId="d717aa47-1d0c-4368-9d13-ad97c75072c1" providerId="ADAL" clId="{9C30BE08-EAB0-6F4F-A96C-2462F72017BA}" dt="2024-11-18T21:22:21.856" v="3014"/>
          <ac:spMkLst>
            <pc:docMk/>
            <pc:sldMk cId="35255432" sldId="291"/>
            <ac:spMk id="59" creationId="{4CA20897-7573-EC6B-2024-A19276906C3F}"/>
          </ac:spMkLst>
        </pc:spChg>
        <pc:spChg chg="mod">
          <ac:chgData name="Anthony Clark" userId="d717aa47-1d0c-4368-9d13-ad97c75072c1" providerId="ADAL" clId="{9C30BE08-EAB0-6F4F-A96C-2462F72017BA}" dt="2024-11-18T21:22:21.856" v="3014"/>
          <ac:spMkLst>
            <pc:docMk/>
            <pc:sldMk cId="35255432" sldId="291"/>
            <ac:spMk id="60" creationId="{EDDDE573-9E2E-4E96-BA27-6D71B9177CD1}"/>
          </ac:spMkLst>
        </pc:spChg>
        <pc:spChg chg="add del mod">
          <ac:chgData name="Anthony Clark" userId="d717aa47-1d0c-4368-9d13-ad97c75072c1" providerId="ADAL" clId="{9C30BE08-EAB0-6F4F-A96C-2462F72017BA}" dt="2024-11-20T23:22:07.927" v="3946" actId="478"/>
          <ac:spMkLst>
            <pc:docMk/>
            <pc:sldMk cId="35255432" sldId="291"/>
            <ac:spMk id="88" creationId="{DB7DA6BB-411A-5FD4-54DA-E1906EFEA670}"/>
          </ac:spMkLst>
        </pc:spChg>
        <pc:spChg chg="add del mod">
          <ac:chgData name="Anthony Clark" userId="d717aa47-1d0c-4368-9d13-ad97c75072c1" providerId="ADAL" clId="{9C30BE08-EAB0-6F4F-A96C-2462F72017BA}" dt="2024-11-20T23:22:09.238" v="3947" actId="478"/>
          <ac:spMkLst>
            <pc:docMk/>
            <pc:sldMk cId="35255432" sldId="291"/>
            <ac:spMk id="89" creationId="{A83BB8D9-A0F8-22FF-3FF1-C66949105F13}"/>
          </ac:spMkLst>
        </pc:spChg>
        <pc:spChg chg="add del mod">
          <ac:chgData name="Anthony Clark" userId="d717aa47-1d0c-4368-9d13-ad97c75072c1" providerId="ADAL" clId="{9C30BE08-EAB0-6F4F-A96C-2462F72017BA}" dt="2024-11-20T23:22:10.590" v="3948" actId="478"/>
          <ac:spMkLst>
            <pc:docMk/>
            <pc:sldMk cId="35255432" sldId="291"/>
            <ac:spMk id="90" creationId="{AD09DDAE-A080-F7F6-EF68-689E3FBD264F}"/>
          </ac:spMkLst>
        </pc:spChg>
        <pc:grpChg chg="add mod">
          <ac:chgData name="Anthony Clark" userId="d717aa47-1d0c-4368-9d13-ad97c75072c1" providerId="ADAL" clId="{9C30BE08-EAB0-6F4F-A96C-2462F72017BA}" dt="2024-11-18T21:22:49.929" v="3018" actId="688"/>
          <ac:grpSpMkLst>
            <pc:docMk/>
            <pc:sldMk cId="35255432" sldId="291"/>
            <ac:grpSpMk id="57" creationId="{70DD5071-5895-5478-BBD4-C048CD3E30BF}"/>
          </ac:grpSpMkLst>
        </pc:grpChg>
        <pc:grpChg chg="add mod">
          <ac:chgData name="Anthony Clark" userId="d717aa47-1d0c-4368-9d13-ad97c75072c1" providerId="ADAL" clId="{9C30BE08-EAB0-6F4F-A96C-2462F72017BA}" dt="2024-11-18T21:30:14.319" v="3118" actId="166"/>
          <ac:grpSpMkLst>
            <pc:docMk/>
            <pc:sldMk cId="35255432" sldId="291"/>
            <ac:grpSpMk id="82" creationId="{380BAFF8-0550-B790-0FFF-1507B77AB1FF}"/>
          </ac:grpSpMkLst>
        </pc:grpChg>
        <pc:picChg chg="add mod">
          <ac:chgData name="Anthony Clark" userId="d717aa47-1d0c-4368-9d13-ad97c75072c1" providerId="ADAL" clId="{9C30BE08-EAB0-6F4F-A96C-2462F72017BA}" dt="2024-11-18T21:30:01.360" v="3117" actId="29295"/>
          <ac:picMkLst>
            <pc:docMk/>
            <pc:sldMk cId="35255432" sldId="291"/>
            <ac:picMk id="12" creationId="{A9371A19-E4DB-4380-7AFA-0990F6B2E14A}"/>
          </ac:picMkLst>
        </pc:picChg>
        <pc:cxnChg chg="add mod">
          <ac:chgData name="Anthony Clark" userId="d717aa47-1d0c-4368-9d13-ad97c75072c1" providerId="ADAL" clId="{9C30BE08-EAB0-6F4F-A96C-2462F72017BA}" dt="2024-11-18T21:24:51.855" v="3044" actId="14100"/>
          <ac:cxnSpMkLst>
            <pc:docMk/>
            <pc:sldMk cId="35255432" sldId="291"/>
            <ac:cxnSpMk id="64" creationId="{23141352-F069-DBAB-13D5-8FF061FEB76C}"/>
          </ac:cxnSpMkLst>
        </pc:cxnChg>
        <pc:cxnChg chg="add mod">
          <ac:chgData name="Anthony Clark" userId="d717aa47-1d0c-4368-9d13-ad97c75072c1" providerId="ADAL" clId="{9C30BE08-EAB0-6F4F-A96C-2462F72017BA}" dt="2024-11-18T21:24:55.902" v="3045" actId="14100"/>
          <ac:cxnSpMkLst>
            <pc:docMk/>
            <pc:sldMk cId="35255432" sldId="291"/>
            <ac:cxnSpMk id="67" creationId="{618CFD21-0783-989C-6D99-169CC7AF76DA}"/>
          </ac:cxnSpMkLst>
        </pc:cxnChg>
        <pc:cxnChg chg="add mod">
          <ac:chgData name="Anthony Clark" userId="d717aa47-1d0c-4368-9d13-ad97c75072c1" providerId="ADAL" clId="{9C30BE08-EAB0-6F4F-A96C-2462F72017BA}" dt="2024-11-18T21:24:59.858" v="3046" actId="14100"/>
          <ac:cxnSpMkLst>
            <pc:docMk/>
            <pc:sldMk cId="35255432" sldId="291"/>
            <ac:cxnSpMk id="71" creationId="{8F301993-77E2-AB06-DB66-74B889CEEAC7}"/>
          </ac:cxnSpMkLst>
        </pc:cxnChg>
        <pc:cxnChg chg="add mod">
          <ac:chgData name="Anthony Clark" userId="d717aa47-1d0c-4368-9d13-ad97c75072c1" providerId="ADAL" clId="{9C30BE08-EAB0-6F4F-A96C-2462F72017BA}" dt="2024-11-18T21:24:36.229" v="3042" actId="14100"/>
          <ac:cxnSpMkLst>
            <pc:docMk/>
            <pc:sldMk cId="35255432" sldId="291"/>
            <ac:cxnSpMk id="74" creationId="{7450F740-F5AB-E651-5F23-C8712BAA0753}"/>
          </ac:cxnSpMkLst>
        </pc:cxnChg>
        <pc:cxnChg chg="add mod">
          <ac:chgData name="Anthony Clark" userId="d717aa47-1d0c-4368-9d13-ad97c75072c1" providerId="ADAL" clId="{9C30BE08-EAB0-6F4F-A96C-2462F72017BA}" dt="2024-11-18T21:24:45.518" v="3043" actId="14100"/>
          <ac:cxnSpMkLst>
            <pc:docMk/>
            <pc:sldMk cId="35255432" sldId="291"/>
            <ac:cxnSpMk id="78" creationId="{76C020CD-441F-C206-4176-C68DBC1350AC}"/>
          </ac:cxnSpMkLst>
        </pc:cxnChg>
      </pc:sldChg>
      <pc:sldChg chg="addSp delSp modSp new mod modClrScheme chgLayout">
        <pc:chgData name="Anthony Clark" userId="d717aa47-1d0c-4368-9d13-ad97c75072c1" providerId="ADAL" clId="{9C30BE08-EAB0-6F4F-A96C-2462F72017BA}" dt="2024-11-20T23:21:30.041" v="3895" actId="1076"/>
        <pc:sldMkLst>
          <pc:docMk/>
          <pc:sldMk cId="4235222869" sldId="292"/>
        </pc:sldMkLst>
        <pc:spChg chg="mod ord">
          <ac:chgData name="Anthony Clark" userId="d717aa47-1d0c-4368-9d13-ad97c75072c1" providerId="ADAL" clId="{9C30BE08-EAB0-6F4F-A96C-2462F72017BA}" dt="2024-11-18T21:42:16.472" v="3146" actId="700"/>
          <ac:spMkLst>
            <pc:docMk/>
            <pc:sldMk cId="4235222869" sldId="292"/>
            <ac:spMk id="2" creationId="{9216BB4E-8504-83C1-3679-4FAE5F82067E}"/>
          </ac:spMkLst>
        </pc:spChg>
        <pc:spChg chg="add mod">
          <ac:chgData name="Anthony Clark" userId="d717aa47-1d0c-4368-9d13-ad97c75072c1" providerId="ADAL" clId="{9C30BE08-EAB0-6F4F-A96C-2462F72017BA}" dt="2024-11-20T23:21:00.744" v="3887" actId="1076"/>
          <ac:spMkLst>
            <pc:docMk/>
            <pc:sldMk cId="4235222869" sldId="292"/>
            <ac:spMk id="3" creationId="{20A227AB-72F8-4B71-0553-41EC43CFB188}"/>
          </ac:spMkLst>
        </pc:spChg>
        <pc:spChg chg="mod ord">
          <ac:chgData name="Anthony Clark" userId="d717aa47-1d0c-4368-9d13-ad97c75072c1" providerId="ADAL" clId="{9C30BE08-EAB0-6F4F-A96C-2462F72017BA}" dt="2024-11-18T21:42:16.472" v="3146" actId="700"/>
          <ac:spMkLst>
            <pc:docMk/>
            <pc:sldMk cId="4235222869" sldId="292"/>
            <ac:spMk id="4" creationId="{EE867518-0136-D83A-DDE8-2EF8C712D378}"/>
          </ac:spMkLst>
        </pc:spChg>
        <pc:spChg chg="add mod ord">
          <ac:chgData name="Anthony Clark" userId="d717aa47-1d0c-4368-9d13-ad97c75072c1" providerId="ADAL" clId="{9C30BE08-EAB0-6F4F-A96C-2462F72017BA}" dt="2024-11-18T21:42:16.472" v="3146" actId="700"/>
          <ac:spMkLst>
            <pc:docMk/>
            <pc:sldMk cId="4235222869" sldId="292"/>
            <ac:spMk id="5" creationId="{A1CD75F6-1B9F-1A6C-DFE4-5F0C53947429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8" creationId="{2059F8F8-B4E0-F399-0E49-6988F698E92B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9" creationId="{67C00328-9B02-769A-15AA-2FB3D346304B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4" creationId="{0409655F-A473-BF5C-158D-BBAE10D6361A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5" creationId="{5BBE4FD4-6943-0789-339F-38E574330044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6" creationId="{ADFAB253-BF0B-B6DB-B92B-42268030B6E0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7" creationId="{F73B7769-7B45-C8E9-60C5-A7A02E496C1C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8" creationId="{86EF2A3C-DB32-2538-8102-78AEDFC1FDAA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19" creationId="{A4B52251-FC9D-F98E-5C30-86A5CC7C7294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0" creationId="{C752C221-9BA5-BE14-2419-F747FB258939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1" creationId="{FB2ECD51-3410-DBAE-FA30-B3FF656FA9C9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2" creationId="{45D4B573-D948-74AC-A0DB-15295582641C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3" creationId="{C84EFCA6-12B4-04D5-644A-7EC498ADF9C9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4" creationId="{FD179C74-3AE6-6440-8150-1E0CC5C8E384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5" creationId="{4C13E521-9283-A840-D19B-FEFBEE3E575F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6" creationId="{B4A9B9C9-19C0-18C9-A760-620B1619EE55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7" creationId="{F1D354DB-1FE3-8059-BA55-872AC3B3D533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8" creationId="{6119D7FE-C9DD-646B-ACF5-2DE806959841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29" creationId="{BFE0B715-F570-E524-62E7-0224CC29478C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0" creationId="{539CB041-E3E5-A817-521F-D76C4D47546E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1" creationId="{0EF4E2F0-B38F-2B80-79CC-91C17CE849AE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2" creationId="{4C00DD33-E69F-3D60-BB76-862AF1C3E8C6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3" creationId="{3D12B676-7C5B-CA3E-14BB-08C1BE5E2B16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4" creationId="{6B1870C7-34CF-8CCE-CFE3-20A3B234B27C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5" creationId="{C8735611-28E2-0F75-9C2B-B1F5F5F1DC05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6" creationId="{F4AD1D8A-5368-313D-E12C-759F37342B7F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7" creationId="{E6FCF255-4FFF-468D-5250-648F483D73ED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8" creationId="{DDE53D69-E335-C0B9-84C8-FE68091FC745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39" creationId="{DA2143D5-7A29-6CF2-07AE-36AB9E914B48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40" creationId="{EC65D7D0-6C08-1AB3-4892-3EA26CF55722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41" creationId="{399D5013-312D-CADF-BA64-51BAA20E9D51}"/>
          </ac:spMkLst>
        </pc:spChg>
        <pc:spChg chg="add del mod">
          <ac:chgData name="Anthony Clark" userId="d717aa47-1d0c-4368-9d13-ad97c75072c1" providerId="ADAL" clId="{9C30BE08-EAB0-6F4F-A96C-2462F72017BA}" dt="2024-11-20T23:21:21.073" v="3891" actId="478"/>
          <ac:spMkLst>
            <pc:docMk/>
            <pc:sldMk cId="4235222869" sldId="292"/>
            <ac:spMk id="42" creationId="{40A5B920-9808-A0E8-4910-BA167464C0DA}"/>
          </ac:spMkLst>
        </pc:spChg>
        <pc:grpChg chg="add del mod">
          <ac:chgData name="Anthony Clark" userId="d717aa47-1d0c-4368-9d13-ad97c75072c1" providerId="ADAL" clId="{9C30BE08-EAB0-6F4F-A96C-2462F72017BA}" dt="2024-11-20T23:21:21.073" v="3891" actId="478"/>
          <ac:grpSpMkLst>
            <pc:docMk/>
            <pc:sldMk cId="4235222869" sldId="292"/>
            <ac:grpSpMk id="10" creationId="{6073909C-F6B3-8A10-0871-131754307378}"/>
          </ac:grpSpMkLst>
        </pc:grpChg>
        <pc:grpChg chg="add del mod">
          <ac:chgData name="Anthony Clark" userId="d717aa47-1d0c-4368-9d13-ad97c75072c1" providerId="ADAL" clId="{9C30BE08-EAB0-6F4F-A96C-2462F72017BA}" dt="2024-11-20T23:21:21.073" v="3891" actId="478"/>
          <ac:grpSpMkLst>
            <pc:docMk/>
            <pc:sldMk cId="4235222869" sldId="292"/>
            <ac:grpSpMk id="43" creationId="{BAA1D056-0DD5-9433-8977-C56B45C51C8C}"/>
          </ac:grpSpMkLst>
        </pc:grpChg>
        <pc:grpChg chg="add del mod">
          <ac:chgData name="Anthony Clark" userId="d717aa47-1d0c-4368-9d13-ad97c75072c1" providerId="ADAL" clId="{9C30BE08-EAB0-6F4F-A96C-2462F72017BA}" dt="2024-11-20T23:21:21.073" v="3891" actId="478"/>
          <ac:grpSpMkLst>
            <pc:docMk/>
            <pc:sldMk cId="4235222869" sldId="292"/>
            <ac:grpSpMk id="47" creationId="{DC778C04-3B41-07BD-17D2-745F38770405}"/>
          </ac:grpSpMkLst>
        </pc:grpChg>
        <pc:grpChg chg="add del mod">
          <ac:chgData name="Anthony Clark" userId="d717aa47-1d0c-4368-9d13-ad97c75072c1" providerId="ADAL" clId="{9C30BE08-EAB0-6F4F-A96C-2462F72017BA}" dt="2024-11-20T23:21:21.073" v="3891" actId="478"/>
          <ac:grpSpMkLst>
            <pc:docMk/>
            <pc:sldMk cId="4235222869" sldId="292"/>
            <ac:grpSpMk id="51" creationId="{3B4F97AC-3517-5CA1-7E82-624F55B6B61C}"/>
          </ac:grpSpMkLst>
        </pc:grpChg>
        <pc:graphicFrameChg chg="add mod modGraphic">
          <ac:chgData name="Anthony Clark" userId="d717aa47-1d0c-4368-9d13-ad97c75072c1" providerId="ADAL" clId="{9C30BE08-EAB0-6F4F-A96C-2462F72017BA}" dt="2024-11-20T23:21:30.041" v="3895" actId="1076"/>
          <ac:graphicFrameMkLst>
            <pc:docMk/>
            <pc:sldMk cId="4235222869" sldId="292"/>
            <ac:graphicFrameMk id="6" creationId="{17827FDB-5414-334D-1014-6F02583DBBEF}"/>
          </ac:graphicFrameMkLst>
        </pc:graphicFrameChg>
        <pc:graphicFrameChg chg="add del mod">
          <ac:chgData name="Anthony Clark" userId="d717aa47-1d0c-4368-9d13-ad97c75072c1" providerId="ADAL" clId="{9C30BE08-EAB0-6F4F-A96C-2462F72017BA}" dt="2024-11-20T23:21:21.073" v="3891" actId="478"/>
          <ac:graphicFrameMkLst>
            <pc:docMk/>
            <pc:sldMk cId="4235222869" sldId="292"/>
            <ac:graphicFrameMk id="7" creationId="{0E697D94-65F9-5FF3-14DA-5A5EC29F5E9D}"/>
          </ac:graphicFrameMkLst>
        </pc:graphicFrameChg>
        <pc:picChg chg="add mod">
          <ac:chgData name="Anthony Clark" userId="d717aa47-1d0c-4368-9d13-ad97c75072c1" providerId="ADAL" clId="{9C30BE08-EAB0-6F4F-A96C-2462F72017BA}" dt="2024-11-18T23:03:48.815" v="3552"/>
          <ac:picMkLst>
            <pc:docMk/>
            <pc:sldMk cId="4235222869" sldId="292"/>
            <ac:picMk id="55" creationId="{E0672AF8-AAF3-4B2C-F030-9387A2305BD6}"/>
          </ac:picMkLst>
        </pc:picChg>
      </pc:sldChg>
      <pc:sldChg chg="addSp delSp modSp new mod modClrScheme modAnim chgLayout">
        <pc:chgData name="Anthony Clark" userId="d717aa47-1d0c-4368-9d13-ad97c75072c1" providerId="ADAL" clId="{9C30BE08-EAB0-6F4F-A96C-2462F72017BA}" dt="2024-11-18T22:15:10.052" v="3472" actId="20577"/>
        <pc:sldMkLst>
          <pc:docMk/>
          <pc:sldMk cId="2368161426" sldId="293"/>
        </pc:sldMkLst>
        <pc:spChg chg="mod ord">
          <ac:chgData name="Anthony Clark" userId="d717aa47-1d0c-4368-9d13-ad97c75072c1" providerId="ADAL" clId="{9C30BE08-EAB0-6F4F-A96C-2462F72017BA}" dt="2024-11-18T22:14:37.847" v="3466" actId="700"/>
          <ac:spMkLst>
            <pc:docMk/>
            <pc:sldMk cId="2368161426" sldId="293"/>
            <ac:spMk id="5" creationId="{F1899792-F192-C8D6-5BD1-FE479E86BF60}"/>
          </ac:spMkLst>
        </pc:spChg>
        <pc:spChg chg="add mod ord">
          <ac:chgData name="Anthony Clark" userId="d717aa47-1d0c-4368-9d13-ad97c75072c1" providerId="ADAL" clId="{9C30BE08-EAB0-6F4F-A96C-2462F72017BA}" dt="2024-11-18T22:15:10.052" v="3472" actId="20577"/>
          <ac:spMkLst>
            <pc:docMk/>
            <pc:sldMk cId="2368161426" sldId="293"/>
            <ac:spMk id="6" creationId="{752D158D-9262-8FCC-0992-47409281EE07}"/>
          </ac:spMkLst>
        </pc:spChg>
        <pc:picChg chg="add mod">
          <ac:chgData name="Anthony Clark" userId="d717aa47-1d0c-4368-9d13-ad97c75072c1" providerId="ADAL" clId="{9C30BE08-EAB0-6F4F-A96C-2462F72017BA}" dt="2024-11-18T22:14:59.506" v="3469"/>
          <ac:picMkLst>
            <pc:docMk/>
            <pc:sldMk cId="2368161426" sldId="293"/>
            <ac:picMk id="8" creationId="{A17256BE-1E64-95F0-640D-A0C17E60BBC2}"/>
          </ac:picMkLst>
        </pc:picChg>
      </pc:sldChg>
      <pc:sldChg chg="addSp delSp modSp new mod modClrScheme chgLayout">
        <pc:chgData name="Anthony Clark" userId="d717aa47-1d0c-4368-9d13-ad97c75072c1" providerId="ADAL" clId="{9C30BE08-EAB0-6F4F-A96C-2462F72017BA}" dt="2024-11-18T22:27:36.736" v="3506" actId="1076"/>
        <pc:sldMkLst>
          <pc:docMk/>
          <pc:sldMk cId="1109003715" sldId="294"/>
        </pc:sldMkLst>
        <pc:spChg chg="mod ord">
          <ac:chgData name="Anthony Clark" userId="d717aa47-1d0c-4368-9d13-ad97c75072c1" providerId="ADAL" clId="{9C30BE08-EAB0-6F4F-A96C-2462F72017BA}" dt="2024-11-18T22:26:32.974" v="3475" actId="700"/>
          <ac:spMkLst>
            <pc:docMk/>
            <pc:sldMk cId="1109003715" sldId="294"/>
            <ac:spMk id="4" creationId="{910077A1-0527-6B43-0DA7-FBB01B3F5A6A}"/>
          </ac:spMkLst>
        </pc:spChg>
        <pc:spChg chg="add mod ord">
          <ac:chgData name="Anthony Clark" userId="d717aa47-1d0c-4368-9d13-ad97c75072c1" providerId="ADAL" clId="{9C30BE08-EAB0-6F4F-A96C-2462F72017BA}" dt="2024-11-18T22:27:22.396" v="3500" actId="20577"/>
          <ac:spMkLst>
            <pc:docMk/>
            <pc:sldMk cId="1109003715" sldId="294"/>
            <ac:spMk id="8" creationId="{A221431A-582C-8787-E0E1-7A579C194AB7}"/>
          </ac:spMkLst>
        </pc:spChg>
        <pc:spChg chg="add mod ord">
          <ac:chgData name="Anthony Clark" userId="d717aa47-1d0c-4368-9d13-ad97c75072c1" providerId="ADAL" clId="{9C30BE08-EAB0-6F4F-A96C-2462F72017BA}" dt="2024-11-18T22:27:12.931" v="3486" actId="20577"/>
          <ac:spMkLst>
            <pc:docMk/>
            <pc:sldMk cId="1109003715" sldId="294"/>
            <ac:spMk id="9" creationId="{9A8D6F06-76F9-46AC-724F-DF8A05744FEB}"/>
          </ac:spMkLst>
        </pc:spChg>
        <pc:spChg chg="add mod ord">
          <ac:chgData name="Anthony Clark" userId="d717aa47-1d0c-4368-9d13-ad97c75072c1" providerId="ADAL" clId="{9C30BE08-EAB0-6F4F-A96C-2462F72017BA}" dt="2024-11-18T22:27:15.109" v="3488" actId="20577"/>
          <ac:spMkLst>
            <pc:docMk/>
            <pc:sldMk cId="1109003715" sldId="294"/>
            <ac:spMk id="11" creationId="{02B9A819-2E92-ECA7-EAFC-78A1AA1D082C}"/>
          </ac:spMkLst>
        </pc:spChg>
        <pc:spChg chg="add mod">
          <ac:chgData name="Anthony Clark" userId="d717aa47-1d0c-4368-9d13-ad97c75072c1" providerId="ADAL" clId="{9C30BE08-EAB0-6F4F-A96C-2462F72017BA}" dt="2024-11-18T22:27:36.736" v="3506" actId="1076"/>
          <ac:spMkLst>
            <pc:docMk/>
            <pc:sldMk cId="1109003715" sldId="294"/>
            <ac:spMk id="19" creationId="{5D4193ED-9284-8387-F62F-BB719E478B30}"/>
          </ac:spMkLst>
        </pc:spChg>
        <pc:picChg chg="add mod">
          <ac:chgData name="Anthony Clark" userId="d717aa47-1d0c-4368-9d13-ad97c75072c1" providerId="ADAL" clId="{9C30BE08-EAB0-6F4F-A96C-2462F72017BA}" dt="2024-11-18T22:26:34.671" v="3476"/>
          <ac:picMkLst>
            <pc:docMk/>
            <pc:sldMk cId="1109003715" sldId="294"/>
            <ac:picMk id="13" creationId="{6BBC0241-8E78-4CF9-E367-AE84A292E511}"/>
          </ac:picMkLst>
        </pc:picChg>
        <pc:picChg chg="add mod">
          <ac:chgData name="Anthony Clark" userId="d717aa47-1d0c-4368-9d13-ad97c75072c1" providerId="ADAL" clId="{9C30BE08-EAB0-6F4F-A96C-2462F72017BA}" dt="2024-11-18T22:27:06.061" v="3481"/>
          <ac:picMkLst>
            <pc:docMk/>
            <pc:sldMk cId="1109003715" sldId="294"/>
            <ac:picMk id="18" creationId="{5CE37AFD-1407-023D-AD30-4D481BF8A96B}"/>
          </ac:picMkLst>
        </pc:picChg>
      </pc:sldChg>
      <pc:sldChg chg="addSp delSp modSp new mod">
        <pc:chgData name="Anthony Clark" userId="d717aa47-1d0c-4368-9d13-ad97c75072c1" providerId="ADAL" clId="{9C30BE08-EAB0-6F4F-A96C-2462F72017BA}" dt="2024-11-18T22:29:49.612" v="3551" actId="20577"/>
        <pc:sldMkLst>
          <pc:docMk/>
          <pc:sldMk cId="1290436718" sldId="295"/>
        </pc:sldMkLst>
        <pc:spChg chg="mod">
          <ac:chgData name="Anthony Clark" userId="d717aa47-1d0c-4368-9d13-ad97c75072c1" providerId="ADAL" clId="{9C30BE08-EAB0-6F4F-A96C-2462F72017BA}" dt="2024-11-18T22:29:49.612" v="3551" actId="20577"/>
          <ac:spMkLst>
            <pc:docMk/>
            <pc:sldMk cId="1290436718" sldId="295"/>
            <ac:spMk id="2" creationId="{B3105903-99B2-0498-F5CC-2BDCAB7410E2}"/>
          </ac:spMkLst>
        </pc:spChg>
        <pc:spChg chg="mod">
          <ac:chgData name="Anthony Clark" userId="d717aa47-1d0c-4368-9d13-ad97c75072c1" providerId="ADAL" clId="{9C30BE08-EAB0-6F4F-A96C-2462F72017BA}" dt="2024-11-18T22:29:23.936" v="3532" actId="20577"/>
          <ac:spMkLst>
            <pc:docMk/>
            <pc:sldMk cId="1290436718" sldId="295"/>
            <ac:spMk id="3" creationId="{88E8798F-A527-8175-7355-BB9FF1D679DC}"/>
          </ac:spMkLst>
        </pc:spChg>
        <pc:spChg chg="mod">
          <ac:chgData name="Anthony Clark" userId="d717aa47-1d0c-4368-9d13-ad97c75072c1" providerId="ADAL" clId="{9C30BE08-EAB0-6F4F-A96C-2462F72017BA}" dt="2024-11-18T22:29:13.545" v="3528" actId="20577"/>
          <ac:spMkLst>
            <pc:docMk/>
            <pc:sldMk cId="1290436718" sldId="295"/>
            <ac:spMk id="5" creationId="{A40644C3-9A8D-00E8-6601-11CB684B0CA1}"/>
          </ac:spMkLst>
        </pc:spChg>
        <pc:spChg chg="add mod">
          <ac:chgData name="Anthony Clark" userId="d717aa47-1d0c-4368-9d13-ad97c75072c1" providerId="ADAL" clId="{9C30BE08-EAB0-6F4F-A96C-2462F72017BA}" dt="2024-11-18T22:29:42.983" v="3541" actId="1076"/>
          <ac:spMkLst>
            <pc:docMk/>
            <pc:sldMk cId="1290436718" sldId="295"/>
            <ac:spMk id="10" creationId="{C935AC2E-0F2E-43F9-B6AE-1D9D83766F1A}"/>
          </ac:spMkLst>
        </pc:spChg>
        <pc:picChg chg="add mod">
          <ac:chgData name="Anthony Clark" userId="d717aa47-1d0c-4368-9d13-ad97c75072c1" providerId="ADAL" clId="{9C30BE08-EAB0-6F4F-A96C-2462F72017BA}" dt="2024-11-18T22:28:51.910" v="3508"/>
          <ac:picMkLst>
            <pc:docMk/>
            <pc:sldMk cId="1290436718" sldId="295"/>
            <ac:picMk id="8" creationId="{433300DC-3D58-2A16-836D-15990BC98D9F}"/>
          </ac:picMkLst>
        </pc:picChg>
        <pc:picChg chg="add mod">
          <ac:chgData name="Anthony Clark" userId="d717aa47-1d0c-4368-9d13-ad97c75072c1" providerId="ADAL" clId="{9C30BE08-EAB0-6F4F-A96C-2462F72017BA}" dt="2024-11-18T22:29:22.520" v="3529"/>
          <ac:picMkLst>
            <pc:docMk/>
            <pc:sldMk cId="1290436718" sldId="295"/>
            <ac:picMk id="9" creationId="{900A5C49-019B-2DB0-50E6-B962D2713BF6}"/>
          </ac:picMkLst>
        </pc:picChg>
      </pc:sldChg>
      <pc:sldChg chg="modSp mod modShow">
        <pc:chgData name="Anthony Clark" userId="d717aa47-1d0c-4368-9d13-ad97c75072c1" providerId="ADAL" clId="{9C30BE08-EAB0-6F4F-A96C-2462F72017BA}" dt="2024-11-21T00:36:36.058" v="3954" actId="729"/>
        <pc:sldMkLst>
          <pc:docMk/>
          <pc:sldMk cId="813401338" sldId="296"/>
        </pc:sldMkLst>
        <pc:spChg chg="mod">
          <ac:chgData name="Anthony Clark" userId="d717aa47-1d0c-4368-9d13-ad97c75072c1" providerId="ADAL" clId="{9C30BE08-EAB0-6F4F-A96C-2462F72017BA}" dt="2024-11-20T22:55:41.943" v="3573" actId="207"/>
          <ac:spMkLst>
            <pc:docMk/>
            <pc:sldMk cId="813401338" sldId="296"/>
            <ac:spMk id="3" creationId="{9146F183-6826-188F-135A-C09BA7C9F9D3}"/>
          </ac:spMkLst>
        </pc:spChg>
      </pc:sldChg>
      <pc:sldChg chg="add del ord">
        <pc:chgData name="Anthony Clark" userId="d717aa47-1d0c-4368-9d13-ad97c75072c1" providerId="ADAL" clId="{9C30BE08-EAB0-6F4F-A96C-2462F72017BA}" dt="2024-11-21T00:38:31.616" v="3966" actId="2696"/>
        <pc:sldMkLst>
          <pc:docMk/>
          <pc:sldMk cId="4198839208" sldId="297"/>
        </pc:sldMkLst>
      </pc:sldChg>
      <pc:sldChg chg="modSp add mod ord">
        <pc:chgData name="Anthony Clark" userId="d717aa47-1d0c-4368-9d13-ad97c75072c1" providerId="ADAL" clId="{9C30BE08-EAB0-6F4F-A96C-2462F72017BA}" dt="2024-11-20T23:05:48.096" v="3682" actId="108"/>
        <pc:sldMkLst>
          <pc:docMk/>
          <pc:sldMk cId="550287963" sldId="298"/>
        </pc:sldMkLst>
        <pc:spChg chg="mod">
          <ac:chgData name="Anthony Clark" userId="d717aa47-1d0c-4368-9d13-ad97c75072c1" providerId="ADAL" clId="{9C30BE08-EAB0-6F4F-A96C-2462F72017BA}" dt="2024-11-20T23:05:48.096" v="3682" actId="108"/>
          <ac:spMkLst>
            <pc:docMk/>
            <pc:sldMk cId="550287963" sldId="298"/>
            <ac:spMk id="3" creationId="{A11E0E44-4484-70B0-9C06-65F39AEB0202}"/>
          </ac:spMkLst>
        </pc:spChg>
      </pc:sldChg>
      <pc:sldChg chg="modSp add mod ord">
        <pc:chgData name="Anthony Clark" userId="d717aa47-1d0c-4368-9d13-ad97c75072c1" providerId="ADAL" clId="{9C30BE08-EAB0-6F4F-A96C-2462F72017BA}" dt="2024-11-20T23:11:20.164" v="3748" actId="108"/>
        <pc:sldMkLst>
          <pc:docMk/>
          <pc:sldMk cId="954779967" sldId="299"/>
        </pc:sldMkLst>
        <pc:spChg chg="mod">
          <ac:chgData name="Anthony Clark" userId="d717aa47-1d0c-4368-9d13-ad97c75072c1" providerId="ADAL" clId="{9C30BE08-EAB0-6F4F-A96C-2462F72017BA}" dt="2024-11-20T23:11:20.164" v="3748" actId="108"/>
          <ac:spMkLst>
            <pc:docMk/>
            <pc:sldMk cId="954779967" sldId="299"/>
            <ac:spMk id="3" creationId="{95B720CB-8CE7-67A4-39A7-FD74764B5739}"/>
          </ac:spMkLst>
        </pc:spChg>
      </pc:sldChg>
      <pc:sldChg chg="modSp new mod">
        <pc:chgData name="Anthony Clark" userId="d717aa47-1d0c-4368-9d13-ad97c75072c1" providerId="ADAL" clId="{9C30BE08-EAB0-6F4F-A96C-2462F72017BA}" dt="2024-11-21T00:46:57.504" v="4193" actId="20577"/>
        <pc:sldMkLst>
          <pc:docMk/>
          <pc:sldMk cId="151637996" sldId="300"/>
        </pc:sldMkLst>
        <pc:spChg chg="mod">
          <ac:chgData name="Anthony Clark" userId="d717aa47-1d0c-4368-9d13-ad97c75072c1" providerId="ADAL" clId="{9C30BE08-EAB0-6F4F-A96C-2462F72017BA}" dt="2024-11-20T23:06:30.280" v="3698" actId="20577"/>
          <ac:spMkLst>
            <pc:docMk/>
            <pc:sldMk cId="151637996" sldId="300"/>
            <ac:spMk id="2" creationId="{13074055-ED86-13D2-377D-3A91D7E2581E}"/>
          </ac:spMkLst>
        </pc:spChg>
        <pc:spChg chg="mod">
          <ac:chgData name="Anthony Clark" userId="d717aa47-1d0c-4368-9d13-ad97c75072c1" providerId="ADAL" clId="{9C30BE08-EAB0-6F4F-A96C-2462F72017BA}" dt="2024-11-21T00:46:57.504" v="4193" actId="20577"/>
          <ac:spMkLst>
            <pc:docMk/>
            <pc:sldMk cId="151637996" sldId="300"/>
            <ac:spMk id="3" creationId="{332BCFA3-2AC0-F981-AF0C-E5A5119791A0}"/>
          </ac:spMkLst>
        </pc:spChg>
      </pc:sldChg>
      <pc:sldChg chg="addSp delSp modSp add mod modClrScheme chgLayout">
        <pc:chgData name="Anthony Clark" userId="d717aa47-1d0c-4368-9d13-ad97c75072c1" providerId="ADAL" clId="{9C30BE08-EAB0-6F4F-A96C-2462F72017BA}" dt="2024-11-21T00:48:02.338" v="4241" actId="1076"/>
        <pc:sldMkLst>
          <pc:docMk/>
          <pc:sldMk cId="768927976" sldId="301"/>
        </pc:sldMkLst>
        <pc:spChg chg="mod ord">
          <ac:chgData name="Anthony Clark" userId="d717aa47-1d0c-4368-9d13-ad97c75072c1" providerId="ADAL" clId="{9C30BE08-EAB0-6F4F-A96C-2462F72017BA}" dt="2024-11-20T23:14:28.658" v="3753" actId="700"/>
          <ac:spMkLst>
            <pc:docMk/>
            <pc:sldMk cId="768927976" sldId="301"/>
            <ac:spMk id="2" creationId="{6C809A19-1C4B-0A00-945F-577C41BABBB5}"/>
          </ac:spMkLst>
        </pc:spChg>
        <pc:spChg chg="mod ord">
          <ac:chgData name="Anthony Clark" userId="d717aa47-1d0c-4368-9d13-ad97c75072c1" providerId="ADAL" clId="{9C30BE08-EAB0-6F4F-A96C-2462F72017BA}" dt="2024-11-20T23:14:28.658" v="3753" actId="700"/>
          <ac:spMkLst>
            <pc:docMk/>
            <pc:sldMk cId="768927976" sldId="301"/>
            <ac:spMk id="4" creationId="{B5E6C771-3D5A-7BD8-DB66-5EB4DE747207}"/>
          </ac:spMkLst>
        </pc:spChg>
        <pc:spChg chg="add del mod">
          <ac:chgData name="Anthony Clark" userId="d717aa47-1d0c-4368-9d13-ad97c75072c1" providerId="ADAL" clId="{9C30BE08-EAB0-6F4F-A96C-2462F72017BA}" dt="2024-11-20T23:14:56.830" v="3767" actId="478"/>
          <ac:spMkLst>
            <pc:docMk/>
            <pc:sldMk cId="768927976" sldId="301"/>
            <ac:spMk id="5" creationId="{31277968-CEB3-D24C-C0B6-F5D23406532E}"/>
          </ac:spMkLst>
        </pc:spChg>
        <pc:spChg chg="add del">
          <ac:chgData name="Anthony Clark" userId="d717aa47-1d0c-4368-9d13-ad97c75072c1" providerId="ADAL" clId="{9C30BE08-EAB0-6F4F-A96C-2462F72017BA}" dt="2024-11-20T23:14:54.422" v="3766" actId="478"/>
          <ac:spMkLst>
            <pc:docMk/>
            <pc:sldMk cId="768927976" sldId="301"/>
            <ac:spMk id="7" creationId="{010326C2-6201-8C0A-9AA5-96B8DE9F3797}"/>
          </ac:spMkLst>
        </pc:spChg>
        <pc:spChg chg="del mod topLvl">
          <ac:chgData name="Anthony Clark" userId="d717aa47-1d0c-4368-9d13-ad97c75072c1" providerId="ADAL" clId="{9C30BE08-EAB0-6F4F-A96C-2462F72017BA}" dt="2024-11-20T23:15:03.773" v="3769" actId="478"/>
          <ac:spMkLst>
            <pc:docMk/>
            <pc:sldMk cId="768927976" sldId="301"/>
            <ac:spMk id="9" creationId="{FA512F4D-7708-9530-8535-3FA76BD5964E}"/>
          </ac:spMkLst>
        </pc:spChg>
        <pc:spChg chg="add mod">
          <ac:chgData name="Anthony Clark" userId="d717aa47-1d0c-4368-9d13-ad97c75072c1" providerId="ADAL" clId="{9C30BE08-EAB0-6F4F-A96C-2462F72017BA}" dt="2024-11-21T00:48:02.338" v="4241" actId="1076"/>
          <ac:spMkLst>
            <pc:docMk/>
            <pc:sldMk cId="768927976" sldId="301"/>
            <ac:spMk id="12" creationId="{F2B5960E-39F8-C3ED-972D-DFB9945FD9C1}"/>
          </ac:spMkLst>
        </pc:spChg>
        <pc:grpChg chg="add del mod">
          <ac:chgData name="Anthony Clark" userId="d717aa47-1d0c-4368-9d13-ad97c75072c1" providerId="ADAL" clId="{9C30BE08-EAB0-6F4F-A96C-2462F72017BA}" dt="2024-11-20T23:14:47.322" v="3761" actId="164"/>
          <ac:grpSpMkLst>
            <pc:docMk/>
            <pc:sldMk cId="768927976" sldId="301"/>
            <ac:grpSpMk id="6" creationId="{5111CB7B-7048-870F-2741-A3F73B4EE100}"/>
          </ac:grpSpMkLst>
        </pc:grpChg>
        <pc:graphicFrameChg chg="del mod topLvl modGraphic">
          <ac:chgData name="Anthony Clark" userId="d717aa47-1d0c-4368-9d13-ad97c75072c1" providerId="ADAL" clId="{9C30BE08-EAB0-6F4F-A96C-2462F72017BA}" dt="2024-11-20T23:15:01.769" v="3768" actId="478"/>
          <ac:graphicFrameMkLst>
            <pc:docMk/>
            <pc:sldMk cId="768927976" sldId="301"/>
            <ac:graphicFrameMk id="8" creationId="{439F2F9F-223E-4957-A161-4E7348C69137}"/>
          </ac:graphicFrameMkLst>
        </pc:graphicFrameChg>
        <pc:graphicFrameChg chg="add del">
          <ac:chgData name="Anthony Clark" userId="d717aa47-1d0c-4368-9d13-ad97c75072c1" providerId="ADAL" clId="{9C30BE08-EAB0-6F4F-A96C-2462F72017BA}" dt="2024-11-20T23:14:54.422" v="3766" actId="478"/>
          <ac:graphicFrameMkLst>
            <pc:docMk/>
            <pc:sldMk cId="768927976" sldId="301"/>
            <ac:graphicFrameMk id="51" creationId="{3F3DE7B7-BAEB-D117-FB67-214A6EC2E6AA}"/>
          </ac:graphicFrameMkLst>
        </pc:graphicFrameChg>
        <pc:picChg chg="add mod">
          <ac:chgData name="Anthony Clark" userId="d717aa47-1d0c-4368-9d13-ad97c75072c1" providerId="ADAL" clId="{9C30BE08-EAB0-6F4F-A96C-2462F72017BA}" dt="2024-11-20T23:15:37.931" v="3777" actId="1076"/>
          <ac:picMkLst>
            <pc:docMk/>
            <pc:sldMk cId="768927976" sldId="301"/>
            <ac:picMk id="11" creationId="{EDDD637F-EB20-EC47-215D-450DCC40874D}"/>
          </ac:picMkLst>
        </pc:picChg>
      </pc:sldChg>
      <pc:sldChg chg="addSp delSp modSp add mod ord">
        <pc:chgData name="Anthony Clark" userId="d717aa47-1d0c-4368-9d13-ad97c75072c1" providerId="ADAL" clId="{9C30BE08-EAB0-6F4F-A96C-2462F72017BA}" dt="2024-11-20T23:16:29.004" v="3789" actId="1076"/>
        <pc:sldMkLst>
          <pc:docMk/>
          <pc:sldMk cId="3244125340" sldId="302"/>
        </pc:sldMkLst>
        <pc:spChg chg="add mod">
          <ac:chgData name="Anthony Clark" userId="d717aa47-1d0c-4368-9d13-ad97c75072c1" providerId="ADAL" clId="{9C30BE08-EAB0-6F4F-A96C-2462F72017BA}" dt="2024-11-20T23:16:15.710" v="3785" actId="14100"/>
          <ac:spMkLst>
            <pc:docMk/>
            <pc:sldMk cId="3244125340" sldId="302"/>
            <ac:spMk id="5" creationId="{CC166057-74C9-F50C-DC96-AF0ECE230E17}"/>
          </ac:spMkLst>
        </pc:spChg>
        <pc:grpChg chg="add mod">
          <ac:chgData name="Anthony Clark" userId="d717aa47-1d0c-4368-9d13-ad97c75072c1" providerId="ADAL" clId="{9C30BE08-EAB0-6F4F-A96C-2462F72017BA}" dt="2024-11-20T23:16:29.004" v="3789" actId="1076"/>
          <ac:grpSpMkLst>
            <pc:docMk/>
            <pc:sldMk cId="3244125340" sldId="302"/>
            <ac:grpSpMk id="6" creationId="{86B8B2E7-1A53-F980-6873-A84770A2C026}"/>
          </ac:grpSpMkLst>
        </pc:grpChg>
        <pc:picChg chg="add mod">
          <ac:chgData name="Anthony Clark" userId="d717aa47-1d0c-4368-9d13-ad97c75072c1" providerId="ADAL" clId="{9C30BE08-EAB0-6F4F-A96C-2462F72017BA}" dt="2024-11-20T23:16:15.710" v="3785" actId="14100"/>
          <ac:picMkLst>
            <pc:docMk/>
            <pc:sldMk cId="3244125340" sldId="302"/>
            <ac:picMk id="3" creationId="{26C43C49-1C1E-4314-EB21-AD4CB735413B}"/>
          </ac:picMkLst>
        </pc:picChg>
        <pc:picChg chg="del">
          <ac:chgData name="Anthony Clark" userId="d717aa47-1d0c-4368-9d13-ad97c75072c1" providerId="ADAL" clId="{9C30BE08-EAB0-6F4F-A96C-2462F72017BA}" dt="2024-11-20T23:16:26.228" v="3788" actId="478"/>
          <ac:picMkLst>
            <pc:docMk/>
            <pc:sldMk cId="3244125340" sldId="302"/>
            <ac:picMk id="11" creationId="{28327458-0712-EE58-9579-9CE7812A39F0}"/>
          </ac:picMkLst>
        </pc:picChg>
      </pc:sldChg>
      <pc:sldChg chg="addSp delSp modSp add mod">
        <pc:chgData name="Anthony Clark" userId="d717aa47-1d0c-4368-9d13-ad97c75072c1" providerId="ADAL" clId="{9C30BE08-EAB0-6F4F-A96C-2462F72017BA}" dt="2024-11-20T23:19:22.794" v="3877" actId="207"/>
        <pc:sldMkLst>
          <pc:docMk/>
          <pc:sldMk cId="1738972104" sldId="303"/>
        </pc:sldMkLst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" creationId="{FF1A3FCD-4E6A-4E1D-97DD-D9AA4DDF5A89}"/>
          </ac:spMkLst>
        </pc:spChg>
        <pc:spChg chg="add del mod">
          <ac:chgData name="Anthony Clark" userId="d717aa47-1d0c-4368-9d13-ad97c75072c1" providerId="ADAL" clId="{9C30BE08-EAB0-6F4F-A96C-2462F72017BA}" dt="2024-11-20T23:17:55.015" v="3871" actId="478"/>
          <ac:spMkLst>
            <pc:docMk/>
            <pc:sldMk cId="1738972104" sldId="303"/>
            <ac:spMk id="7" creationId="{492A5C4C-C96D-6B3D-1BF8-99EB0E1A0464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19" creationId="{27CF455E-49F7-C3A7-92AD-382301A3C870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46" creationId="{D4143FE1-8E58-AF7B-2A70-51FCEA62A2EB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47" creationId="{E773752A-CF02-544D-AAA5-1E0D355A453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3" creationId="{9B8950AF-8B0D-559E-0849-8088E795475B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4" creationId="{1FEF9FFD-F8AB-4BF6-2A34-6476C3B6EA10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5" creationId="{42F3A713-5B6A-8467-B87A-7BA0E2646C8F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6" creationId="{FC02EF94-0820-EF4E-E306-B6C8E523458D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7" creationId="{C2B58E03-3B76-20B7-7EC4-23421E4A905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8" creationId="{334DE4FF-DE8A-BD03-A30C-64C7634FB264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59" creationId="{DF58C0C1-B313-F444-CE88-E16C0BC3BB3B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0" creationId="{B39E0E65-7C12-9D57-1BEF-7236DCC8944F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1" creationId="{8A8EA26D-8AE5-63AB-26A5-A18E03D7B47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2" creationId="{B8B96967-25F5-32D0-2E4E-F71E707E3FE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3" creationId="{5D50EAC1-9BA8-1FAA-609A-70DE2EF801BD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4" creationId="{68C87836-95DC-7C62-3F1F-C91CF5F90E4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5" creationId="{E0E77CDA-4162-518D-C6DC-54ED0045236C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6" creationId="{F86FE405-F2B7-B789-490C-C7AB50C42172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7" creationId="{7A6CAED2-C10E-8F9A-79D8-DB36D34FEF2F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8" creationId="{AC7C8D4D-8220-C7B4-451E-0A6BBA6A5CE9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69" creationId="{D331D4DD-E152-B19B-3303-1A6EB12D1B4B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0" creationId="{81CF6B0C-278F-FC63-FEC6-89F29018C669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1" creationId="{0861A3DA-60B3-F59D-9BE1-EAF5B79D282E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2" creationId="{841F2FD8-CEF9-5E20-09A9-95F1CFB06E72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3" creationId="{D8B9D58B-0018-AC29-A137-CA3E1BFBB20B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4" creationId="{51BA40CE-AF08-BE9B-5796-968736FB94F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5" creationId="{601D5686-DD74-90A7-7859-10E2C2E93A53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6" creationId="{3D6547DE-D47E-929D-9191-EEDF4B053AD8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7" creationId="{09A3B054-6B90-840E-D7D4-1FB71F38A4D4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8" creationId="{967AF373-F15C-CC21-131C-E72DF7A70D67}"/>
          </ac:spMkLst>
        </pc:spChg>
        <pc:spChg chg="del">
          <ac:chgData name="Anthony Clark" userId="d717aa47-1d0c-4368-9d13-ad97c75072c1" providerId="ADAL" clId="{9C30BE08-EAB0-6F4F-A96C-2462F72017BA}" dt="2024-11-20T23:17:27.734" v="3862" actId="478"/>
          <ac:spMkLst>
            <pc:docMk/>
            <pc:sldMk cId="1738972104" sldId="303"/>
            <ac:spMk id="79" creationId="{CDB14A96-58AB-EF8A-2682-D660B1844756}"/>
          </ac:spMkLst>
        </pc:spChg>
        <pc:grpChg chg="del">
          <ac:chgData name="Anthony Clark" userId="d717aa47-1d0c-4368-9d13-ad97c75072c1" providerId="ADAL" clId="{9C30BE08-EAB0-6F4F-A96C-2462F72017BA}" dt="2024-11-20T23:17:27.734" v="3862" actId="478"/>
          <ac:grpSpMkLst>
            <pc:docMk/>
            <pc:sldMk cId="1738972104" sldId="303"/>
            <ac:grpSpMk id="81" creationId="{A6FBDEA2-4978-43EE-84BB-3052DD0750A6}"/>
          </ac:grpSpMkLst>
        </pc:grpChg>
        <pc:grpChg chg="del">
          <ac:chgData name="Anthony Clark" userId="d717aa47-1d0c-4368-9d13-ad97c75072c1" providerId="ADAL" clId="{9C30BE08-EAB0-6F4F-A96C-2462F72017BA}" dt="2024-11-20T23:17:27.734" v="3862" actId="478"/>
          <ac:grpSpMkLst>
            <pc:docMk/>
            <pc:sldMk cId="1738972104" sldId="303"/>
            <ac:grpSpMk id="82" creationId="{E247F4A2-90C7-2D46-540F-F4102A754B15}"/>
          </ac:grpSpMkLst>
        </pc:grpChg>
        <pc:grpChg chg="del">
          <ac:chgData name="Anthony Clark" userId="d717aa47-1d0c-4368-9d13-ad97c75072c1" providerId="ADAL" clId="{9C30BE08-EAB0-6F4F-A96C-2462F72017BA}" dt="2024-11-20T23:17:27.734" v="3862" actId="478"/>
          <ac:grpSpMkLst>
            <pc:docMk/>
            <pc:sldMk cId="1738972104" sldId="303"/>
            <ac:grpSpMk id="86" creationId="{0B842F4C-3C12-D54E-E412-BBE65BF34AC5}"/>
          </ac:grpSpMkLst>
        </pc:grpChg>
        <pc:grpChg chg="del">
          <ac:chgData name="Anthony Clark" userId="d717aa47-1d0c-4368-9d13-ad97c75072c1" providerId="ADAL" clId="{9C30BE08-EAB0-6F4F-A96C-2462F72017BA}" dt="2024-11-20T23:17:27.734" v="3862" actId="478"/>
          <ac:grpSpMkLst>
            <pc:docMk/>
            <pc:sldMk cId="1738972104" sldId="303"/>
            <ac:grpSpMk id="90" creationId="{1133FE45-5C14-32BE-36A6-28010C58C211}"/>
          </ac:grpSpMkLst>
        </pc:grpChg>
        <pc:graphicFrameChg chg="del">
          <ac:chgData name="Anthony Clark" userId="d717aa47-1d0c-4368-9d13-ad97c75072c1" providerId="ADAL" clId="{9C30BE08-EAB0-6F4F-A96C-2462F72017BA}" dt="2024-11-20T23:17:27.734" v="3862" actId="478"/>
          <ac:graphicFrameMkLst>
            <pc:docMk/>
            <pc:sldMk cId="1738972104" sldId="303"/>
            <ac:graphicFrameMk id="51" creationId="{1735E085-157A-33DB-AD14-36D7BEE4B33B}"/>
          </ac:graphicFrameMkLst>
        </pc:graphicFrameChg>
        <pc:graphicFrameChg chg="mod modGraphic">
          <ac:chgData name="Anthony Clark" userId="d717aa47-1d0c-4368-9d13-ad97c75072c1" providerId="ADAL" clId="{9C30BE08-EAB0-6F4F-A96C-2462F72017BA}" dt="2024-11-20T23:19:22.794" v="3877" actId="207"/>
          <ac:graphicFrameMkLst>
            <pc:docMk/>
            <pc:sldMk cId="1738972104" sldId="303"/>
            <ac:graphicFrameMk id="52" creationId="{B1B1F791-FE27-516F-B7EB-2056F7B32FFD}"/>
          </ac:graphicFrameMkLst>
        </pc:graphicFrameChg>
      </pc:sldChg>
      <pc:sldChg chg="addSp delSp modSp new del mod modClrScheme chgLayout">
        <pc:chgData name="Anthony Clark" userId="d717aa47-1d0c-4368-9d13-ad97c75072c1" providerId="ADAL" clId="{9C30BE08-EAB0-6F4F-A96C-2462F72017BA}" dt="2024-11-21T00:50:10.731" v="4270" actId="2696"/>
        <pc:sldMkLst>
          <pc:docMk/>
          <pc:sldMk cId="825546446" sldId="304"/>
        </pc:sldMkLst>
        <pc:spChg chg="mod ord">
          <ac:chgData name="Anthony Clark" userId="d717aa47-1d0c-4368-9d13-ad97c75072c1" providerId="ADAL" clId="{9C30BE08-EAB0-6F4F-A96C-2462F72017BA}" dt="2024-11-21T00:50:04.606" v="4268" actId="21"/>
          <ac:spMkLst>
            <pc:docMk/>
            <pc:sldMk cId="825546446" sldId="304"/>
            <ac:spMk id="2" creationId="{21B3A019-1376-9C03-AAA8-F561AA9A7F15}"/>
          </ac:spMkLst>
        </pc:spChg>
        <pc:spChg chg="del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3" creationId="{D1C1DB12-F349-008B-035E-64991DA43740}"/>
          </ac:spMkLst>
        </pc:spChg>
        <pc:spChg chg="del mod ord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4" creationId="{5B24B23B-DCFF-1A57-C78C-5CDE9664E66C}"/>
          </ac:spMkLst>
        </pc:spChg>
        <pc:spChg chg="del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5" creationId="{B65E7088-05E5-999F-485E-F5FC0D1B08A2}"/>
          </ac:spMkLst>
        </pc:spChg>
        <pc:spChg chg="del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6" creationId="{F50847A2-35C8-7ECD-8427-8B8B15B5F61A}"/>
          </ac:spMkLst>
        </pc:spChg>
        <pc:spChg chg="mod ord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7" creationId="{5A742ADF-9D34-624B-D7C6-282465DB4D42}"/>
          </ac:spMkLst>
        </pc:spChg>
        <pc:spChg chg="add mod ord">
          <ac:chgData name="Anthony Clark" userId="d717aa47-1d0c-4368-9d13-ad97c75072c1" providerId="ADAL" clId="{9C30BE08-EAB0-6F4F-A96C-2462F72017BA}" dt="2024-11-20T23:21:52.373" v="3941" actId="700"/>
          <ac:spMkLst>
            <pc:docMk/>
            <pc:sldMk cId="825546446" sldId="304"/>
            <ac:spMk id="8" creationId="{11072E96-513A-581A-5ADA-067A8955C4AF}"/>
          </ac:spMkLst>
        </pc:spChg>
      </pc:sldChg>
      <pc:sldChg chg="add">
        <pc:chgData name="Anthony Clark" userId="d717aa47-1d0c-4368-9d13-ad97c75072c1" providerId="ADAL" clId="{9C30BE08-EAB0-6F4F-A96C-2462F72017BA}" dt="2024-11-20T23:22:01.956" v="3942" actId="2890"/>
        <pc:sldMkLst>
          <pc:docMk/>
          <pc:sldMk cId="2550204165" sldId="305"/>
        </pc:sldMkLst>
      </pc:sldChg>
      <pc:sldChg chg="delSp modSp add mod ord">
        <pc:chgData name="Anthony Clark" userId="d717aa47-1d0c-4368-9d13-ad97c75072c1" providerId="ADAL" clId="{9C30BE08-EAB0-6F4F-A96C-2462F72017BA}" dt="2024-11-20T23:22:31.622" v="3953" actId="20578"/>
        <pc:sldMkLst>
          <pc:docMk/>
          <pc:sldMk cId="2418423439" sldId="306"/>
        </pc:sldMkLst>
        <pc:grpChg chg="topLvl">
          <ac:chgData name="Anthony Clark" userId="d717aa47-1d0c-4368-9d13-ad97c75072c1" providerId="ADAL" clId="{9C30BE08-EAB0-6F4F-A96C-2462F72017BA}" dt="2024-11-20T23:22:27.511" v="3952" actId="478"/>
          <ac:grpSpMkLst>
            <pc:docMk/>
            <pc:sldMk cId="2418423439" sldId="306"/>
            <ac:grpSpMk id="57" creationId="{BD439082-003E-98C3-7A1A-5F99A5F8E6DD}"/>
          </ac:grpSpMkLst>
        </pc:grpChg>
        <pc:grpChg chg="del mod">
          <ac:chgData name="Anthony Clark" userId="d717aa47-1d0c-4368-9d13-ad97c75072c1" providerId="ADAL" clId="{9C30BE08-EAB0-6F4F-A96C-2462F72017BA}" dt="2024-11-20T23:22:27.511" v="3952" actId="478"/>
          <ac:grpSpMkLst>
            <pc:docMk/>
            <pc:sldMk cId="2418423439" sldId="306"/>
            <ac:grpSpMk id="82" creationId="{75DD021E-D9A6-41BB-8CA7-6BDEFA32025E}"/>
          </ac:grpSpMkLst>
        </pc:grpChg>
        <pc:cxnChg chg="del mod">
          <ac:chgData name="Anthony Clark" userId="d717aa47-1d0c-4368-9d13-ad97c75072c1" providerId="ADAL" clId="{9C30BE08-EAB0-6F4F-A96C-2462F72017BA}" dt="2024-11-20T23:22:27.511" v="3952" actId="478"/>
          <ac:cxnSpMkLst>
            <pc:docMk/>
            <pc:sldMk cId="2418423439" sldId="306"/>
            <ac:cxnSpMk id="64" creationId="{9C5D2452-8DF0-3E9D-0768-83056D6C2830}"/>
          </ac:cxnSpMkLst>
        </pc:cxnChg>
        <pc:cxnChg chg="del mod">
          <ac:chgData name="Anthony Clark" userId="d717aa47-1d0c-4368-9d13-ad97c75072c1" providerId="ADAL" clId="{9C30BE08-EAB0-6F4F-A96C-2462F72017BA}" dt="2024-11-20T23:22:27.511" v="3952" actId="478"/>
          <ac:cxnSpMkLst>
            <pc:docMk/>
            <pc:sldMk cId="2418423439" sldId="306"/>
            <ac:cxnSpMk id="67" creationId="{6186C7B4-5A81-990A-B8A9-72E534B94417}"/>
          </ac:cxnSpMkLst>
        </pc:cxnChg>
        <pc:cxnChg chg="del mod">
          <ac:chgData name="Anthony Clark" userId="d717aa47-1d0c-4368-9d13-ad97c75072c1" providerId="ADAL" clId="{9C30BE08-EAB0-6F4F-A96C-2462F72017BA}" dt="2024-11-20T23:22:27.511" v="3952" actId="478"/>
          <ac:cxnSpMkLst>
            <pc:docMk/>
            <pc:sldMk cId="2418423439" sldId="306"/>
            <ac:cxnSpMk id="71" creationId="{71CD10D1-E225-3BE2-C738-33E2413D525C}"/>
          </ac:cxnSpMkLst>
        </pc:cxnChg>
        <pc:cxnChg chg="del mod topLvl">
          <ac:chgData name="Anthony Clark" userId="d717aa47-1d0c-4368-9d13-ad97c75072c1" providerId="ADAL" clId="{9C30BE08-EAB0-6F4F-A96C-2462F72017BA}" dt="2024-11-20T23:22:27.511" v="3952" actId="478"/>
          <ac:cxnSpMkLst>
            <pc:docMk/>
            <pc:sldMk cId="2418423439" sldId="306"/>
            <ac:cxnSpMk id="74" creationId="{2A464C77-5EB5-F453-D6EE-CE4B0664F6A6}"/>
          </ac:cxnSpMkLst>
        </pc:cxnChg>
        <pc:cxnChg chg="del mod">
          <ac:chgData name="Anthony Clark" userId="d717aa47-1d0c-4368-9d13-ad97c75072c1" providerId="ADAL" clId="{9C30BE08-EAB0-6F4F-A96C-2462F72017BA}" dt="2024-11-20T23:22:27.511" v="3952" actId="478"/>
          <ac:cxnSpMkLst>
            <pc:docMk/>
            <pc:sldMk cId="2418423439" sldId="306"/>
            <ac:cxnSpMk id="78" creationId="{A1C816AA-CE4C-A400-71FB-8FFA93D9736D}"/>
          </ac:cxnSpMkLst>
        </pc:cxnChg>
      </pc:sldChg>
      <pc:sldChg chg="addSp modSp add mod ord">
        <pc:chgData name="Anthony Clark" userId="d717aa47-1d0c-4368-9d13-ad97c75072c1" providerId="ADAL" clId="{9C30BE08-EAB0-6F4F-A96C-2462F72017BA}" dt="2024-11-21T00:38:09.327" v="3965" actId="207"/>
        <pc:sldMkLst>
          <pc:docMk/>
          <pc:sldMk cId="3508631566" sldId="307"/>
        </pc:sldMkLst>
        <pc:spChg chg="add mod">
          <ac:chgData name="Anthony Clark" userId="d717aa47-1d0c-4368-9d13-ad97c75072c1" providerId="ADAL" clId="{9C30BE08-EAB0-6F4F-A96C-2462F72017BA}" dt="2024-11-21T00:38:09.327" v="3965" actId="207"/>
          <ac:spMkLst>
            <pc:docMk/>
            <pc:sldMk cId="3508631566" sldId="307"/>
            <ac:spMk id="54" creationId="{6B7956EA-1F7F-E372-159C-B0C2CEAC5AEE}"/>
          </ac:spMkLst>
        </pc:spChg>
      </pc:sldChg>
      <pc:sldChg chg="delSp add mod ord">
        <pc:chgData name="Anthony Clark" userId="d717aa47-1d0c-4368-9d13-ad97c75072c1" providerId="ADAL" clId="{9C30BE08-EAB0-6F4F-A96C-2462F72017BA}" dt="2024-11-21T00:40:18.589" v="3984" actId="20578"/>
        <pc:sldMkLst>
          <pc:docMk/>
          <pc:sldMk cId="1124614894" sldId="308"/>
        </pc:sldMkLst>
        <pc:spChg chg="del">
          <ac:chgData name="Anthony Clark" userId="d717aa47-1d0c-4368-9d13-ad97c75072c1" providerId="ADAL" clId="{9C30BE08-EAB0-6F4F-A96C-2462F72017BA}" dt="2024-11-21T00:40:15.299" v="3983" actId="478"/>
          <ac:spMkLst>
            <pc:docMk/>
            <pc:sldMk cId="1124614894" sldId="308"/>
            <ac:spMk id="12" creationId="{992ACFB4-460B-E0E1-57ED-DEF74C48510E}"/>
          </ac:spMkLst>
        </pc:spChg>
        <pc:spChg chg="del topLvl">
          <ac:chgData name="Anthony Clark" userId="d717aa47-1d0c-4368-9d13-ad97c75072c1" providerId="ADAL" clId="{9C30BE08-EAB0-6F4F-A96C-2462F72017BA}" dt="2024-11-21T00:40:11.798" v="3982" actId="478"/>
          <ac:spMkLst>
            <pc:docMk/>
            <pc:sldMk cId="1124614894" sldId="308"/>
            <ac:spMk id="57" creationId="{0EF2E92C-CA8B-A8B3-DDD4-66136D609175}"/>
          </ac:spMkLst>
        </pc:spChg>
        <pc:grpChg chg="topLvl">
          <ac:chgData name="Anthony Clark" userId="d717aa47-1d0c-4368-9d13-ad97c75072c1" providerId="ADAL" clId="{9C30BE08-EAB0-6F4F-A96C-2462F72017BA}" dt="2024-11-21T00:40:11.798" v="3982" actId="478"/>
          <ac:grpSpMkLst>
            <pc:docMk/>
            <pc:sldMk cId="1124614894" sldId="308"/>
            <ac:grpSpMk id="58" creationId="{5B76899F-602F-8843-3818-24A5DDCCF07A}"/>
          </ac:grpSpMkLst>
        </pc:grpChg>
        <pc:grpChg chg="del">
          <ac:chgData name="Anthony Clark" userId="d717aa47-1d0c-4368-9d13-ad97c75072c1" providerId="ADAL" clId="{9C30BE08-EAB0-6F4F-A96C-2462F72017BA}" dt="2024-11-21T00:40:11.798" v="3982" actId="478"/>
          <ac:grpSpMkLst>
            <pc:docMk/>
            <pc:sldMk cId="1124614894" sldId="308"/>
            <ac:grpSpMk id="62" creationId="{3C677803-D7DA-6EA3-AA5B-388CC7EDD4DB}"/>
          </ac:grpSpMkLst>
        </pc:grpChg>
      </pc:sldChg>
      <pc:sldChg chg="modSp add mod">
        <pc:chgData name="Anthony Clark" userId="d717aa47-1d0c-4368-9d13-ad97c75072c1" providerId="ADAL" clId="{9C30BE08-EAB0-6F4F-A96C-2462F72017BA}" dt="2024-11-21T00:40:40.149" v="3986" actId="1076"/>
        <pc:sldMkLst>
          <pc:docMk/>
          <pc:sldMk cId="221921455" sldId="309"/>
        </pc:sldMkLst>
        <pc:grpChg chg="mod">
          <ac:chgData name="Anthony Clark" userId="d717aa47-1d0c-4368-9d13-ad97c75072c1" providerId="ADAL" clId="{9C30BE08-EAB0-6F4F-A96C-2462F72017BA}" dt="2024-11-21T00:40:40.149" v="3986" actId="1076"/>
          <ac:grpSpMkLst>
            <pc:docMk/>
            <pc:sldMk cId="221921455" sldId="309"/>
            <ac:grpSpMk id="7" creationId="{749B02F3-DFAF-1A8D-63E9-AB919EE6E28D}"/>
          </ac:grpSpMkLst>
        </pc:grpChg>
      </pc:sldChg>
      <pc:sldChg chg="addSp delSp modSp add mod modTransition">
        <pc:chgData name="Anthony Clark" userId="d717aa47-1d0c-4368-9d13-ad97c75072c1" providerId="ADAL" clId="{9C30BE08-EAB0-6F4F-A96C-2462F72017BA}" dt="2024-11-21T00:41:48.656" v="4003" actId="14100"/>
        <pc:sldMkLst>
          <pc:docMk/>
          <pc:sldMk cId="142893566" sldId="310"/>
        </pc:sldMkLst>
        <pc:spChg chg="mod topLvl">
          <ac:chgData name="Anthony Clark" userId="d717aa47-1d0c-4368-9d13-ad97c75072c1" providerId="ADAL" clId="{9C30BE08-EAB0-6F4F-A96C-2462F72017BA}" dt="2024-11-21T00:41:16.753" v="3994" actId="165"/>
          <ac:spMkLst>
            <pc:docMk/>
            <pc:sldMk cId="142893566" sldId="310"/>
            <ac:spMk id="3" creationId="{B428E6DF-4F12-1BEF-98E0-C30853FCAC03}"/>
          </ac:spMkLst>
        </pc:spChg>
        <pc:spChg chg="mod topLvl">
          <ac:chgData name="Anthony Clark" userId="d717aa47-1d0c-4368-9d13-ad97c75072c1" providerId="ADAL" clId="{9C30BE08-EAB0-6F4F-A96C-2462F72017BA}" dt="2024-11-21T00:41:16.753" v="3994" actId="165"/>
          <ac:spMkLst>
            <pc:docMk/>
            <pc:sldMk cId="142893566" sldId="310"/>
            <ac:spMk id="5" creationId="{49D875C8-6FB9-6AD7-FE5D-83AAC600E945}"/>
          </ac:spMkLst>
        </pc:spChg>
        <pc:spChg chg="mod topLvl">
          <ac:chgData name="Anthony Clark" userId="d717aa47-1d0c-4368-9d13-ad97c75072c1" providerId="ADAL" clId="{9C30BE08-EAB0-6F4F-A96C-2462F72017BA}" dt="2024-11-21T00:41:16.753" v="3994" actId="165"/>
          <ac:spMkLst>
            <pc:docMk/>
            <pc:sldMk cId="142893566" sldId="310"/>
            <ac:spMk id="6" creationId="{D27A48F6-A148-9CD3-77E8-FAA6CA455A98}"/>
          </ac:spMkLst>
        </pc:spChg>
        <pc:spChg chg="add del mod">
          <ac:chgData name="Anthony Clark" userId="d717aa47-1d0c-4368-9d13-ad97c75072c1" providerId="ADAL" clId="{9C30BE08-EAB0-6F4F-A96C-2462F72017BA}" dt="2024-11-21T00:41:41.259" v="4001" actId="478"/>
          <ac:spMkLst>
            <pc:docMk/>
            <pc:sldMk cId="142893566" sldId="310"/>
            <ac:spMk id="10" creationId="{F581D724-B039-EA32-A4EE-F5E266D3423C}"/>
          </ac:spMkLst>
        </pc:spChg>
        <pc:spChg chg="del">
          <ac:chgData name="Anthony Clark" userId="d717aa47-1d0c-4368-9d13-ad97c75072c1" providerId="ADAL" clId="{9C30BE08-EAB0-6F4F-A96C-2462F72017BA}" dt="2024-11-21T00:40:59.425" v="3989" actId="478"/>
          <ac:spMkLst>
            <pc:docMk/>
            <pc:sldMk cId="142893566" sldId="310"/>
            <ac:spMk id="14" creationId="{08665341-28DF-7FCF-01DF-24CA80BDD2CF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15" creationId="{0789668A-34C4-BF55-0E32-2ED5150EBC89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16" creationId="{E411094C-CEF0-51AC-30B9-C707A770C541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17" creationId="{2BD7EFDE-8098-F8E1-7F7B-6D081C823689}"/>
          </ac:spMkLst>
        </pc:spChg>
        <pc:spChg chg="del">
          <ac:chgData name="Anthony Clark" userId="d717aa47-1d0c-4368-9d13-ad97c75072c1" providerId="ADAL" clId="{9C30BE08-EAB0-6F4F-A96C-2462F72017BA}" dt="2024-11-21T00:41:03.819" v="3990" actId="478"/>
          <ac:spMkLst>
            <pc:docMk/>
            <pc:sldMk cId="142893566" sldId="310"/>
            <ac:spMk id="18" creationId="{EF9041E0-9573-DBB0-B901-80AF94A17784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19" creationId="{18DBCDF4-B508-7BF8-C28F-6063225AAD0C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0" creationId="{F5E71C31-6D1A-709D-D3D7-EF4C86457DB4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1" creationId="{CE08B2D7-B776-6E5A-1E68-8523648FAA9A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2" creationId="{9C3589AC-9336-885F-F13C-CB484683985B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3" creationId="{BBF233FD-22D0-A734-FABA-7AA294A17903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4" creationId="{7722CDBE-EB3F-7A3D-4247-7DEFB48208F4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5" creationId="{81E63B71-A557-01AE-B810-EB67B5D94541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6" creationId="{41FA94B4-A81A-9550-E72C-3BD6B0A3F82F}"/>
          </ac:spMkLst>
        </pc:spChg>
        <pc:spChg chg="del">
          <ac:chgData name="Anthony Clark" userId="d717aa47-1d0c-4368-9d13-ad97c75072c1" providerId="ADAL" clId="{9C30BE08-EAB0-6F4F-A96C-2462F72017BA}" dt="2024-11-21T00:41:07.720" v="3992" actId="478"/>
          <ac:spMkLst>
            <pc:docMk/>
            <pc:sldMk cId="142893566" sldId="310"/>
            <ac:spMk id="28" creationId="{8F8F0B5A-E00C-5743-82F5-CCEDECC62FC7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29" creationId="{9E1AA941-A5D0-FD14-22DD-AC1B90F5B03C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0" creationId="{9CE12E65-D83A-B0F9-4514-7FFDBDD0E7C9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1" creationId="{52661D94-B9F2-4463-D269-F4378CE92F84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2" creationId="{6A4F7F79-A3A7-C8C6-3BB1-98EEC2BB5A0E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3" creationId="{5A2C91E2-1E7A-7890-8E92-3C82E795D781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4" creationId="{73B7710E-9BA1-90F1-92DF-F9F6C20AF089}"/>
          </ac:spMkLst>
        </pc:spChg>
        <pc:spChg chg="del">
          <ac:chgData name="Anthony Clark" userId="d717aa47-1d0c-4368-9d13-ad97c75072c1" providerId="ADAL" clId="{9C30BE08-EAB0-6F4F-A96C-2462F72017BA}" dt="2024-11-21T00:41:03.819" v="3990" actId="478"/>
          <ac:spMkLst>
            <pc:docMk/>
            <pc:sldMk cId="142893566" sldId="310"/>
            <ac:spMk id="35" creationId="{0ACAD5CA-0F7B-D0C4-BC5F-370287D7DCEA}"/>
          </ac:spMkLst>
        </pc:spChg>
        <pc:spChg chg="del">
          <ac:chgData name="Anthony Clark" userId="d717aa47-1d0c-4368-9d13-ad97c75072c1" providerId="ADAL" clId="{9C30BE08-EAB0-6F4F-A96C-2462F72017BA}" dt="2024-11-21T00:41:03.819" v="3990" actId="478"/>
          <ac:spMkLst>
            <pc:docMk/>
            <pc:sldMk cId="142893566" sldId="310"/>
            <ac:spMk id="36" creationId="{72096F0E-2A66-BC51-C845-9CB170AE030F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7" creationId="{CC52F3FD-38CF-2D23-0EBB-03B480DACABD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8" creationId="{11883CBD-2B0E-D234-7F52-B08218FFA361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39" creationId="{62BFB0D2-4D9B-9158-8554-B5D53AF420B1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0" creationId="{6CF2B22F-6957-F47A-88A5-6691D51C31B3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1" creationId="{3D268C04-5D30-E03A-B99B-62B4A7189CDA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2" creationId="{E4591CB0-5877-1A48-75A9-49E1CDFA14D4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3" creationId="{0F0A3CC6-2D91-7BFB-2030-9B67F423C3A9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4" creationId="{E626AB21-FC89-CE59-4AD8-12D4B1DF1992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5" creationId="{FD9414E4-40E4-7C83-F4BA-F347AF3D3A50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6" creationId="{8C42334E-378F-89E4-461D-11A6019D47A9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7" creationId="{1D87B1AD-CE75-704F-683B-BC9FD2B6B0EB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8" creationId="{B524DC39-B429-0F03-7255-1B90EAD516B0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49" creationId="{6B53A2A2-BA0B-0A89-E421-8EFD431D548F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50" creationId="{78C42A98-29D0-A452-A56F-6B3DE0D1DBB2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51" creationId="{E55C1EE2-AB8A-B61C-494C-9EECD0A1B6E0}"/>
          </ac:spMkLst>
        </pc:spChg>
        <pc:spChg chg="del">
          <ac:chgData name="Anthony Clark" userId="d717aa47-1d0c-4368-9d13-ad97c75072c1" providerId="ADAL" clId="{9C30BE08-EAB0-6F4F-A96C-2462F72017BA}" dt="2024-11-21T00:40:57.187" v="3988" actId="478"/>
          <ac:spMkLst>
            <pc:docMk/>
            <pc:sldMk cId="142893566" sldId="310"/>
            <ac:spMk id="52" creationId="{5E2AB0D4-4856-257F-AE7B-9852A50EA8C9}"/>
          </ac:spMkLst>
        </pc:spChg>
        <pc:spChg chg="del">
          <ac:chgData name="Anthony Clark" userId="d717aa47-1d0c-4368-9d13-ad97c75072c1" providerId="ADAL" clId="{9C30BE08-EAB0-6F4F-A96C-2462F72017BA}" dt="2024-11-21T00:41:07.054" v="3991" actId="478"/>
          <ac:spMkLst>
            <pc:docMk/>
            <pc:sldMk cId="142893566" sldId="310"/>
            <ac:spMk id="53" creationId="{7A46ED1D-0AB4-3BB1-3E3E-642B1CF81A1A}"/>
          </ac:spMkLst>
        </pc:spChg>
        <pc:spChg chg="del">
          <ac:chgData name="Anthony Clark" userId="d717aa47-1d0c-4368-9d13-ad97c75072c1" providerId="ADAL" clId="{9C30BE08-EAB0-6F4F-A96C-2462F72017BA}" dt="2024-11-21T00:41:07.054" v="3991" actId="478"/>
          <ac:spMkLst>
            <pc:docMk/>
            <pc:sldMk cId="142893566" sldId="310"/>
            <ac:spMk id="54" creationId="{D764414F-1263-3502-238A-DE72C8B2EC84}"/>
          </ac:spMkLst>
        </pc:spChg>
        <pc:spChg chg="del">
          <ac:chgData name="Anthony Clark" userId="d717aa47-1d0c-4368-9d13-ad97c75072c1" providerId="ADAL" clId="{9C30BE08-EAB0-6F4F-A96C-2462F72017BA}" dt="2024-11-21T00:41:07.054" v="3991" actId="478"/>
          <ac:spMkLst>
            <pc:docMk/>
            <pc:sldMk cId="142893566" sldId="310"/>
            <ac:spMk id="55" creationId="{44CBEB12-14B2-4E3D-B0D2-13C0D35B7956}"/>
          </ac:spMkLst>
        </pc:spChg>
        <pc:spChg chg="del">
          <ac:chgData name="Anthony Clark" userId="d717aa47-1d0c-4368-9d13-ad97c75072c1" providerId="ADAL" clId="{9C30BE08-EAB0-6F4F-A96C-2462F72017BA}" dt="2024-11-21T00:41:07.054" v="3991" actId="478"/>
          <ac:spMkLst>
            <pc:docMk/>
            <pc:sldMk cId="142893566" sldId="310"/>
            <ac:spMk id="56" creationId="{2D81989F-E8D2-9175-220D-28930F148EDD}"/>
          </ac:spMkLst>
        </pc:spChg>
        <pc:grpChg chg="add del">
          <ac:chgData name="Anthony Clark" userId="d717aa47-1d0c-4368-9d13-ad97c75072c1" providerId="ADAL" clId="{9C30BE08-EAB0-6F4F-A96C-2462F72017BA}" dt="2024-11-21T00:41:16.753" v="3994" actId="165"/>
          <ac:grpSpMkLst>
            <pc:docMk/>
            <pc:sldMk cId="142893566" sldId="310"/>
            <ac:grpSpMk id="7" creationId="{A645DA1A-8CE0-3A7C-C17C-D5242F7807D0}"/>
          </ac:grpSpMkLst>
        </pc:grpChg>
        <pc:grpChg chg="add mod">
          <ac:chgData name="Anthony Clark" userId="d717aa47-1d0c-4368-9d13-ad97c75072c1" providerId="ADAL" clId="{9C30BE08-EAB0-6F4F-A96C-2462F72017BA}" dt="2024-11-21T00:41:48.656" v="4003" actId="14100"/>
          <ac:grpSpMkLst>
            <pc:docMk/>
            <pc:sldMk cId="142893566" sldId="310"/>
            <ac:grpSpMk id="8" creationId="{9DE0F21C-CC7F-F1D3-C994-FB29B02E73C9}"/>
          </ac:grpSpMkLst>
        </pc:grpChg>
        <pc:grpChg chg="del">
          <ac:chgData name="Anthony Clark" userId="d717aa47-1d0c-4368-9d13-ad97c75072c1" providerId="ADAL" clId="{9C30BE08-EAB0-6F4F-A96C-2462F72017BA}" dt="2024-11-21T00:40:57.187" v="3988" actId="478"/>
          <ac:grpSpMkLst>
            <pc:docMk/>
            <pc:sldMk cId="142893566" sldId="310"/>
            <ac:grpSpMk id="58" creationId="{43E7F3B9-46AF-25C0-23FD-76F0DE8776A7}"/>
          </ac:grpSpMkLst>
        </pc:grpChg>
        <pc:picChg chg="del">
          <ac:chgData name="Anthony Clark" userId="d717aa47-1d0c-4368-9d13-ad97c75072c1" providerId="ADAL" clId="{9C30BE08-EAB0-6F4F-A96C-2462F72017BA}" dt="2024-11-21T00:41:37.746" v="4000" actId="478"/>
          <ac:picMkLst>
            <pc:docMk/>
            <pc:sldMk cId="142893566" sldId="310"/>
            <ac:picMk id="13" creationId="{8892FA7A-2C2B-4829-3E02-4B7D7D7FE90F}"/>
          </ac:picMkLst>
        </pc:picChg>
      </pc:sldChg>
      <pc:sldChg chg="delSp modSp add mod ord">
        <pc:chgData name="Anthony Clark" userId="d717aa47-1d0c-4368-9d13-ad97c75072c1" providerId="ADAL" clId="{9C30BE08-EAB0-6F4F-A96C-2462F72017BA}" dt="2024-11-21T00:43:03.228" v="4011" actId="1076"/>
        <pc:sldMkLst>
          <pc:docMk/>
          <pc:sldMk cId="3103369476" sldId="311"/>
        </pc:sldMkLst>
        <pc:spChg chg="mod topLvl">
          <ac:chgData name="Anthony Clark" userId="d717aa47-1d0c-4368-9d13-ad97c75072c1" providerId="ADAL" clId="{9C30BE08-EAB0-6F4F-A96C-2462F72017BA}" dt="2024-11-21T00:42:49.629" v="4009" actId="165"/>
          <ac:spMkLst>
            <pc:docMk/>
            <pc:sldMk cId="3103369476" sldId="311"/>
            <ac:spMk id="27" creationId="{C844C6D9-F672-36CF-398F-1CCEBA7D7BBB}"/>
          </ac:spMkLst>
        </pc:spChg>
        <pc:grpChg chg="mod topLvl">
          <ac:chgData name="Anthony Clark" userId="d717aa47-1d0c-4368-9d13-ad97c75072c1" providerId="ADAL" clId="{9C30BE08-EAB0-6F4F-A96C-2462F72017BA}" dt="2024-11-21T00:43:03.228" v="4011" actId="1076"/>
          <ac:grpSpMkLst>
            <pc:docMk/>
            <pc:sldMk cId="3103369476" sldId="311"/>
            <ac:grpSpMk id="7" creationId="{ADF66E17-A3F5-D671-187F-CF0C802337B4}"/>
          </ac:grpSpMkLst>
        </pc:grpChg>
        <pc:grpChg chg="del">
          <ac:chgData name="Anthony Clark" userId="d717aa47-1d0c-4368-9d13-ad97c75072c1" providerId="ADAL" clId="{9C30BE08-EAB0-6F4F-A96C-2462F72017BA}" dt="2024-11-21T00:42:49.629" v="4009" actId="165"/>
          <ac:grpSpMkLst>
            <pc:docMk/>
            <pc:sldMk cId="3103369476" sldId="311"/>
            <ac:grpSpMk id="8" creationId="{AE11FA77-5419-3208-61BA-B3E68A9070D4}"/>
          </ac:grpSpMkLst>
        </pc:grpChg>
      </pc:sldChg>
      <pc:sldChg chg="modSp add mod ord">
        <pc:chgData name="Anthony Clark" userId="d717aa47-1d0c-4368-9d13-ad97c75072c1" providerId="ADAL" clId="{9C30BE08-EAB0-6F4F-A96C-2462F72017BA}" dt="2024-11-21T01:01:16.938" v="4442" actId="20577"/>
        <pc:sldMkLst>
          <pc:docMk/>
          <pc:sldMk cId="4058612527" sldId="312"/>
        </pc:sldMkLst>
        <pc:spChg chg="mod">
          <ac:chgData name="Anthony Clark" userId="d717aa47-1d0c-4368-9d13-ad97c75072c1" providerId="ADAL" clId="{9C30BE08-EAB0-6F4F-A96C-2462F72017BA}" dt="2024-11-21T00:50:06.737" v="4269"/>
          <ac:spMkLst>
            <pc:docMk/>
            <pc:sldMk cId="4058612527" sldId="312"/>
            <ac:spMk id="2" creationId="{AA407006-2342-7DA4-7610-6772A221D65A}"/>
          </ac:spMkLst>
        </pc:spChg>
        <pc:spChg chg="mod">
          <ac:chgData name="Anthony Clark" userId="d717aa47-1d0c-4368-9d13-ad97c75072c1" providerId="ADAL" clId="{9C30BE08-EAB0-6F4F-A96C-2462F72017BA}" dt="2024-11-21T01:01:16.938" v="4442" actId="20577"/>
          <ac:spMkLst>
            <pc:docMk/>
            <pc:sldMk cId="4058612527" sldId="312"/>
            <ac:spMk id="8" creationId="{9F57FBFC-D5BA-4A28-E515-379E3A56EE52}"/>
          </ac:spMkLst>
        </pc:spChg>
      </pc:sldChg>
    </pc:docChg>
  </pc:docChgLst>
  <pc:docChgLst>
    <pc:chgData name="Anthony Clark" userId="d717aa47-1d0c-4368-9d13-ad97c75072c1" providerId="ADAL" clId="{826BAF70-6F80-6F4C-AC97-AA326C1162C7}"/>
    <pc:docChg chg="undo custSel addSld modSld">
      <pc:chgData name="Anthony Clark" userId="d717aa47-1d0c-4368-9d13-ad97c75072c1" providerId="ADAL" clId="{826BAF70-6F80-6F4C-AC97-AA326C1162C7}" dt="2024-11-19T19:22:01.062" v="107" actId="20577"/>
      <pc:docMkLst>
        <pc:docMk/>
      </pc:docMkLst>
      <pc:sldChg chg="modSp">
        <pc:chgData name="Anthony Clark" userId="d717aa47-1d0c-4368-9d13-ad97c75072c1" providerId="ADAL" clId="{826BAF70-6F80-6F4C-AC97-AA326C1162C7}" dt="2024-11-19T19:22:01.062" v="107" actId="20577"/>
        <pc:sldMkLst>
          <pc:docMk/>
          <pc:sldMk cId="2104785929" sldId="259"/>
        </pc:sldMkLst>
        <pc:spChg chg="mod">
          <ac:chgData name="Anthony Clark" userId="d717aa47-1d0c-4368-9d13-ad97c75072c1" providerId="ADAL" clId="{826BAF70-6F80-6F4C-AC97-AA326C1162C7}" dt="2024-11-19T19:22:01.062" v="107" actId="20577"/>
          <ac:spMkLst>
            <pc:docMk/>
            <pc:sldMk cId="2104785929" sldId="259"/>
            <ac:spMk id="3" creationId="{9146F183-6826-188F-135A-C09BA7C9F9D3}"/>
          </ac:spMkLst>
        </pc:spChg>
      </pc:sldChg>
      <pc:sldChg chg="addSp delSp modSp">
        <pc:chgData name="Anthony Clark" userId="d717aa47-1d0c-4368-9d13-ad97c75072c1" providerId="ADAL" clId="{826BAF70-6F80-6F4C-AC97-AA326C1162C7}" dt="2024-11-18T17:45:13.627" v="2" actId="1076"/>
        <pc:sldMkLst>
          <pc:docMk/>
          <pc:sldMk cId="2802559717" sldId="262"/>
        </pc:sldMkLst>
      </pc:sldChg>
      <pc:sldChg chg="addSp delSp new">
        <pc:chgData name="Anthony Clark" userId="d717aa47-1d0c-4368-9d13-ad97c75072c1" providerId="ADAL" clId="{826BAF70-6F80-6F4C-AC97-AA326C1162C7}" dt="2024-11-18T17:54:34.307" v="62"/>
        <pc:sldMkLst>
          <pc:docMk/>
          <pc:sldMk cId="86665932" sldId="264"/>
        </pc:sldMkLst>
      </pc:sldChg>
      <pc:sldChg chg="addSp delSp modSp">
        <pc:chgData name="Anthony Clark" userId="d717aa47-1d0c-4368-9d13-ad97c75072c1" providerId="ADAL" clId="{826BAF70-6F80-6F4C-AC97-AA326C1162C7}" dt="2024-11-19T19:21:26.107" v="68"/>
        <pc:sldMkLst>
          <pc:docMk/>
          <pc:sldMk cId="3628543639" sldId="286"/>
        </pc:sldMkLst>
      </pc:sldChg>
      <pc:sldChg chg="add">
        <pc:chgData name="Anthony Clark" userId="d717aa47-1d0c-4368-9d13-ad97c75072c1" providerId="ADAL" clId="{826BAF70-6F80-6F4C-AC97-AA326C1162C7}" dt="2024-11-19T19:21:49.774" v="69" actId="571"/>
        <pc:sldMkLst>
          <pc:docMk/>
          <pc:sldMk cId="813401338" sldId="296"/>
        </pc:sldMkLst>
      </pc:sldChg>
    </pc:docChg>
  </pc:docChgLst>
  <pc:docChgLst>
    <pc:chgData name="Anthony Clark" userId="d717aa47-1d0c-4368-9d13-ad97c75072c1" providerId="ADAL" clId="{26622EF4-28AF-8046-A791-E1BD1AE4DFEC}"/>
    <pc:docChg chg="delSld">
      <pc:chgData name="Anthony Clark" userId="d717aa47-1d0c-4368-9d13-ad97c75072c1" providerId="ADAL" clId="{26622EF4-28AF-8046-A791-E1BD1AE4DFEC}" dt="2024-10-07T18:31:38.127" v="4" actId="2696"/>
      <pc:docMkLst>
        <pc:docMk/>
      </pc:docMkLst>
      <pc:sldChg chg="del">
        <pc:chgData name="Anthony Clark" userId="d717aa47-1d0c-4368-9d13-ad97c75072c1" providerId="ADAL" clId="{26622EF4-28AF-8046-A791-E1BD1AE4DFEC}" dt="2024-10-07T18:31:38.107" v="0" actId="2696"/>
        <pc:sldMkLst>
          <pc:docMk/>
          <pc:sldMk cId="2782819778" sldId="257"/>
        </pc:sldMkLst>
      </pc:sldChg>
      <pc:sldChg chg="del">
        <pc:chgData name="Anthony Clark" userId="d717aa47-1d0c-4368-9d13-ad97c75072c1" providerId="ADAL" clId="{26622EF4-28AF-8046-A791-E1BD1AE4DFEC}" dt="2024-10-07T18:31:38.123" v="3" actId="2696"/>
        <pc:sldMkLst>
          <pc:docMk/>
          <pc:sldMk cId="553047118" sldId="259"/>
        </pc:sldMkLst>
      </pc:sldChg>
      <pc:sldChg chg="del">
        <pc:chgData name="Anthony Clark" userId="d717aa47-1d0c-4368-9d13-ad97c75072c1" providerId="ADAL" clId="{26622EF4-28AF-8046-A791-E1BD1AE4DFEC}" dt="2024-10-07T18:31:38.119" v="2" actId="2696"/>
        <pc:sldMkLst>
          <pc:docMk/>
          <pc:sldMk cId="1065949283" sldId="260"/>
        </pc:sldMkLst>
      </pc:sldChg>
      <pc:sldChg chg="del">
        <pc:chgData name="Anthony Clark" userId="d717aa47-1d0c-4368-9d13-ad97c75072c1" providerId="ADAL" clId="{26622EF4-28AF-8046-A791-E1BD1AE4DFEC}" dt="2024-10-07T18:31:38.118" v="1" actId="2696"/>
        <pc:sldMkLst>
          <pc:docMk/>
          <pc:sldMk cId="436175695" sldId="261"/>
        </pc:sldMkLst>
      </pc:sldChg>
      <pc:sldChg chg="del">
        <pc:chgData name="Anthony Clark" userId="d717aa47-1d0c-4368-9d13-ad97c75072c1" providerId="ADAL" clId="{26622EF4-28AF-8046-A791-E1BD1AE4DFEC}" dt="2024-10-07T18:31:38.127" v="4" actId="2696"/>
        <pc:sldMkLst>
          <pc:docMk/>
          <pc:sldMk cId="2538808026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4C2E-A8A5-974F-AA53-C91F360B336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59DB-F47B-2E4B-A47C-E82A8A1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6B28B-B589-9ADA-B3F5-A679C922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13006-F231-7A73-76D2-CF20F047E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B60A7-AD5F-5B12-3579-5F4CBDC3E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B13E-89C8-3993-102D-62ACFCEC4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2BA49-1FFF-0A75-5A7E-2DC82DCA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09A5A-2F88-D3A5-922B-3937B687A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C51AB-FEC9-2FEA-4BA9-62FD332D3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6C3F2-9A12-B0FD-1B66-F4B0F8D37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110F-D280-E82E-BEF4-BAF4691D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087DC-A3DD-65BF-7339-6FC88879D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BDEC9-8630-D1E8-7921-13E8ADFFD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0A7A-5274-20B5-C39E-73C0581A8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3242-3D36-8FE3-C576-08CBA8A6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53612-E22D-43F7-6C85-2B9249097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7D3DB-B4B8-F05E-6E0C-939218E9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891E4-B9D3-0ACF-FDC5-A24EAD997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0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6E1-67AA-B02B-5734-0D58D43E6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1DDA7E-37F4-0AFD-0A08-0D905CEB4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DE53C7-7631-FCD4-B773-2711966B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E73FD-9706-FBCF-5741-4D2ADD0E2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9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2B45-1FA5-8290-7250-605E1A6B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9837B-5767-A849-D9F0-CBD82F360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DA1AF-5994-0CB3-67FA-2C46A8FCF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EF89-0D94-2158-E5F5-DBA86E7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C9FCC-3B04-A825-436F-2A942C4B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BD41B-97AD-1AE8-C789-11507BF25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B6056-FE58-1958-F336-807CA6682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D9F24-C4B7-DACD-418D-37640188E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2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9AB8-0A50-CABE-24C8-F5B1E738F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9670D-F983-343E-CFB9-14335E638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DD5C4-E375-D694-DD55-9CC8B46D7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56966-5CB6-2F21-76A2-1E3CEFCF2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F1B3-0E05-34AB-1D44-87BCAA63B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DCFEC-259D-E57C-D219-B3833AE2B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4885D-20F8-8355-3AFB-7342B9FBA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B3B3-2D28-7411-E57A-2AC9CF7FC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be more complicated</a:t>
            </a:r>
          </a:p>
          <a:p>
            <a:pPr marL="171450" indent="-171450">
              <a:buFontTx/>
              <a:buChar char="-"/>
            </a:pPr>
            <a:r>
              <a:rPr lang="en-US"/>
              <a:t>Including just a set of obstacles (not a map)</a:t>
            </a:r>
          </a:p>
          <a:p>
            <a:pPr marL="171450" indent="-171450">
              <a:buFontTx/>
              <a:buChar char="-"/>
            </a:pPr>
            <a:r>
              <a:rPr lang="en-US"/>
              <a:t>Given a full configuration for start and goal</a:t>
            </a:r>
          </a:p>
          <a:p>
            <a:pPr marL="171450" indent="-171450">
              <a:buFontTx/>
              <a:buChar char="-"/>
            </a:pPr>
            <a:r>
              <a:rPr lang="en-US"/>
              <a:t>Must minimize a cost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3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7B3D-A423-C972-678C-E836539F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415EF-714B-AD29-3A0B-8F1C74FCA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50DFF-96AC-6DFE-E3FA-DC6FF9724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5536A-A8D4-9301-3B61-3F79F6F01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1BE63-CD89-D1A8-FEBC-AF7BB365E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19CD5-1990-072E-7331-DA33BE762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32B00-39CC-8B6E-E544-BB8720AB9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CF06-0213-B4AF-9035-459FD2C37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3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674F-A652-A808-C21E-F3FA5136A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27CAE-EBEE-3AF4-A286-708A87B4F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D0ED2-BAFA-F18C-611B-FFD6B8BCE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4487-ECB4-F100-C7C1-9DBF534F0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be more complicated</a:t>
            </a:r>
          </a:p>
          <a:p>
            <a:pPr marL="171450" indent="-171450">
              <a:buFontTx/>
              <a:buChar char="-"/>
            </a:pPr>
            <a:r>
              <a:rPr lang="en-US"/>
              <a:t>Including just a set of obstacles (not a map)</a:t>
            </a:r>
          </a:p>
          <a:p>
            <a:pPr marL="171450" indent="-171450">
              <a:buFontTx/>
              <a:buChar char="-"/>
            </a:pPr>
            <a:r>
              <a:rPr lang="en-US"/>
              <a:t>Given a full configuration for start and goal</a:t>
            </a:r>
          </a:p>
          <a:p>
            <a:pPr marL="171450" indent="-171450">
              <a:buFontTx/>
              <a:buChar char="-"/>
            </a:pPr>
            <a:r>
              <a:rPr lang="en-US"/>
              <a:t>Must minimize a cost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7348F-A995-4C0C-2E23-0FD84E74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ED97A-2520-E83C-44C0-28ADDD185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2214C-84D2-F253-4A50-D959C621E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 drive robot makes this easy with the zero-degree turning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17E1-E339-4084-4112-8D09DB3F2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D25A-F038-40AF-56CC-FBE9F32C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1CD5A-7C89-D359-2EE3-D12E133F5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93109-841E-9AFB-0BB1-663E4A8F8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C06D7-6B55-C8A5-0CE2-E99BAA4C1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Bug0</a:t>
            </a:r>
          </a:p>
          <a:p>
            <a:pPr marL="228600" indent="-228600">
              <a:buAutoNum type="arabicPeriod"/>
            </a:pPr>
            <a:r>
              <a:rPr lang="en-US" dirty="0"/>
              <a:t>Move toward goal</a:t>
            </a:r>
          </a:p>
          <a:p>
            <a:pPr marL="228600" indent="-228600">
              <a:buAutoNum type="arabicPeriod"/>
            </a:pPr>
            <a:r>
              <a:rPr lang="en-US" dirty="0"/>
              <a:t>Always turn left (or always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1921-69B8-808D-3ACE-8E344928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9A7DA-7503-2195-7C68-46F5AD972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97781-136A-18E4-25BC-E2AA12A75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Bug0</a:t>
            </a:r>
          </a:p>
          <a:p>
            <a:pPr marL="228600" indent="-228600">
              <a:buAutoNum type="arabicPeriod"/>
            </a:pPr>
            <a:r>
              <a:rPr lang="en-US" dirty="0"/>
              <a:t>Move toward goal</a:t>
            </a:r>
          </a:p>
          <a:p>
            <a:pPr marL="228600" indent="-228600">
              <a:buAutoNum type="arabicPeriod"/>
            </a:pPr>
            <a:r>
              <a:rPr lang="en-US" dirty="0"/>
              <a:t>Always turn left (or always right)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BC8C-25B3-CFDF-6433-05BDA3C58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1D86-1633-9616-F835-70CC28D5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6DB0B-5E35-9676-3C6B-483E65115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80349-458C-0F69-2CD2-DB1BBC6DF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F5EDE-9468-9F64-8961-C026A6A3B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1D1-F623-88C3-653D-4A0516D2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74AFE-991B-3AA2-3711-273B9F860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E382-26A8-3925-6125-2CDBF39B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C796-64F8-7744-87B1-44D7F2DCEC3C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4F01-C875-03A5-132D-63F81746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69221-DBE1-658A-3AC3-BCE89BF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93E4-6260-3B6D-47CA-F63B6286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288F-9268-0FC3-87AA-80292643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9FB9-8DE7-A5EF-6F96-5C03B10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93DD-5747-BB4B-948A-623AB05276C3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A9B9-6C15-1330-C026-DCB89B9D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E6B6-A468-DDAB-FB89-AADE3343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0361-55EB-14F7-E4CE-EA305C70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2CA8-2C11-EA99-7D17-27058B002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8159-52C3-7099-44FF-E154510C2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6F6B-8FD2-D7A6-75C9-C49DF02F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B57-F98C-8049-B8C5-01A02B53A661}" type="datetime1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62DFA-9202-2C9E-79E1-EDFBC012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5A0A-C216-0447-094E-6ED30CCF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09AE-D936-E891-4178-95BC44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"/>
            <a:ext cx="11707496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FF8B-CDF1-796A-D203-9722964B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117919"/>
            <a:ext cx="57537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92EC6-F1DD-A583-B22F-0F8398C27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40" y="1941831"/>
            <a:ext cx="5753735" cy="4247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FDCD8-B28E-A76E-DB43-8C9ADC8C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6490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5A64-63B1-2FF8-D814-BDA7CCB8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0402"/>
            <a:ext cx="5775960" cy="4239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2DA14-C4FB-4063-DEF2-42C63360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975-9EFD-B848-B9F2-2B5320C5E3B2}" type="datetime1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42861-DD77-EE79-D2FE-BF33FE5C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C7D10-3B07-3F00-6EFD-03284831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E4E-F627-BCF6-D0A5-5727837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7CD77-7F20-6857-D9DF-A499F949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D5F-C592-1643-946E-F3B0F4525107}" type="datetime1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0C155-A917-B938-1AA3-62A32050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F13E-DF3A-F45D-F4C6-AA1158CC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571F4-35CD-E6F9-B126-4566DE4B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138E-2EC0-2D46-9CA4-C32B1F030389}" type="datetime1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7550D-27A0-4263-8233-EED1C83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A6C3-FAF8-E804-5804-FFC5CD4F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3BAAC-FFFC-61E3-E179-F1B35300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704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AFB4-DFD5-AEC9-9FB1-FBC4FD63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046480"/>
            <a:ext cx="11704320" cy="52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0BEC-D785-E25C-C5C4-4E2528E1A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" y="6492239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73BB-ABF3-BC42-9CA7-CA440905873B}" type="datetime1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AAE1-F3EB-AE78-D6CF-691A977E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240"/>
            <a:ext cx="4114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8554-92CE-89D9-A170-FBA8FE3D1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440" y="6492240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D486-E0CD-FB42-B2A7-79CA0AD53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ite.elsevier.com/978012804204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oksite.elsevier.com/978012804204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booksite.elsevier.com/9780128042045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or.p5js.org/anthonyjclark/sketches/Tizl5PUI-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radstudio.com/simulator/quad-tree-sim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booksite.elsevier.com/9780128042045/" TargetMode="Externa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abilistic_roadmap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*_search_algorith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W0HPHqFE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W0HPHqFE8?feature=oembed" TargetMode="Externa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qiao.github.io/PathFinding.js/visual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go-vz.netlify.app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vinayak-d.github.io/MotionPlanningVisualizer/customgri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loorplancreator.net/plan/shared?id=4422109&amp;code=jRjChM-nAobwz:D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4351-0C6C-A9E0-2D6A-61E8E7B94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Path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5A8C-BDCE-1134-F681-CF041A836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Mobile Robotics</a:t>
            </a:r>
          </a:p>
          <a:p>
            <a:r>
              <a:rPr lang="en-US"/>
              <a:t>Anthony J. Clark</a:t>
            </a:r>
          </a:p>
        </p:txBody>
      </p:sp>
    </p:spTree>
    <p:extLst>
      <p:ext uri="{BB962C8B-B14F-4D97-AF65-F5344CB8AC3E}">
        <p14:creationId xmlns:p14="http://schemas.microsoft.com/office/powerpoint/2010/main" val="264308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D4CF-A452-677B-FE48-D36851B7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“No-Path” Path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A708-A058-9FA8-43C8-7834F9A8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“Bug”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C279-DF58-3347-30B9-CDBABBA6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10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8E124E-E201-8CBA-1587-F0D676DEDC44}"/>
              </a:ext>
            </a:extLst>
          </p:cNvPr>
          <p:cNvGrpSpPr/>
          <p:nvPr/>
        </p:nvGrpSpPr>
        <p:grpSpPr>
          <a:xfrm>
            <a:off x="1266412" y="1822655"/>
            <a:ext cx="9659177" cy="4446064"/>
            <a:chOff x="1266412" y="1822655"/>
            <a:chExt cx="9659177" cy="444606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94B0D06-CB07-7BE7-0E86-C619FDE7E6CE}"/>
                </a:ext>
              </a:extLst>
            </p:cNvPr>
            <p:cNvSpPr/>
            <p:nvPr/>
          </p:nvSpPr>
          <p:spPr>
            <a:xfrm>
              <a:off x="1266412" y="1822655"/>
              <a:ext cx="9659177" cy="4446064"/>
            </a:xfrm>
            <a:custGeom>
              <a:avLst/>
              <a:gdLst>
                <a:gd name="connsiteX0" fmla="*/ 485 w 9659177"/>
                <a:gd name="connsiteY0" fmla="*/ 0 h 4446064"/>
                <a:gd name="connsiteX1" fmla="*/ 9659177 w 9659177"/>
                <a:gd name="connsiteY1" fmla="*/ 0 h 4446064"/>
                <a:gd name="connsiteX2" fmla="*/ 9659177 w 9659177"/>
                <a:gd name="connsiteY2" fmla="*/ 1472896 h 4446064"/>
                <a:gd name="connsiteX3" fmla="*/ 8487431 w 9659177"/>
                <a:gd name="connsiteY3" fmla="*/ 1472896 h 4446064"/>
                <a:gd name="connsiteX4" fmla="*/ 8487431 w 9659177"/>
                <a:gd name="connsiteY4" fmla="*/ 4446064 h 4446064"/>
                <a:gd name="connsiteX5" fmla="*/ 5960 w 9659177"/>
                <a:gd name="connsiteY5" fmla="*/ 4446064 h 4446064"/>
                <a:gd name="connsiteX6" fmla="*/ 485 w 9659177"/>
                <a:gd name="connsiteY6" fmla="*/ 0 h 444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9177" h="4446064">
                  <a:moveTo>
                    <a:pt x="485" y="0"/>
                  </a:moveTo>
                  <a:lnTo>
                    <a:pt x="9659177" y="0"/>
                  </a:lnTo>
                  <a:lnTo>
                    <a:pt x="9659177" y="1472896"/>
                  </a:lnTo>
                  <a:lnTo>
                    <a:pt x="8487431" y="1472896"/>
                  </a:lnTo>
                  <a:lnTo>
                    <a:pt x="8487431" y="4446064"/>
                  </a:lnTo>
                  <a:lnTo>
                    <a:pt x="5960" y="4446064"/>
                  </a:lnTo>
                  <a:cubicBezTo>
                    <a:pt x="2310" y="2962217"/>
                    <a:pt x="-1341" y="1478371"/>
                    <a:pt x="485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BD1C44-4E02-7518-74D2-8B737C1678D7}"/>
                </a:ext>
              </a:extLst>
            </p:cNvPr>
            <p:cNvSpPr/>
            <p:nvPr/>
          </p:nvSpPr>
          <p:spPr>
            <a:xfrm>
              <a:off x="2400315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DD1EF-7DCF-CC64-BA55-1057E5F12026}"/>
                </a:ext>
              </a:extLst>
            </p:cNvPr>
            <p:cNvSpPr/>
            <p:nvPr/>
          </p:nvSpPr>
          <p:spPr>
            <a:xfrm>
              <a:off x="3906064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CD7C60-C04E-58ED-EB4D-B7B216BC821A}"/>
                </a:ext>
              </a:extLst>
            </p:cNvPr>
            <p:cNvSpPr/>
            <p:nvPr/>
          </p:nvSpPr>
          <p:spPr>
            <a:xfrm>
              <a:off x="5411813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4B0542-6E1B-F9CF-7133-1F6CB2925186}"/>
                </a:ext>
              </a:extLst>
            </p:cNvPr>
            <p:cNvSpPr/>
            <p:nvPr/>
          </p:nvSpPr>
          <p:spPr>
            <a:xfrm>
              <a:off x="6917562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32E98C-7DE8-4A90-814E-4779CF36B813}"/>
                </a:ext>
              </a:extLst>
            </p:cNvPr>
            <p:cNvSpPr/>
            <p:nvPr/>
          </p:nvSpPr>
          <p:spPr>
            <a:xfrm rot="5400000">
              <a:off x="1499603" y="382959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A4E8B3-DA62-B5D3-9256-0872DDF03574}"/>
                </a:ext>
              </a:extLst>
            </p:cNvPr>
            <p:cNvSpPr/>
            <p:nvPr/>
          </p:nvSpPr>
          <p:spPr>
            <a:xfrm rot="5400000">
              <a:off x="1499603" y="529701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5FDA63-668A-34F0-722D-18A60D23AD2B}"/>
                </a:ext>
              </a:extLst>
            </p:cNvPr>
            <p:cNvSpPr/>
            <p:nvPr/>
          </p:nvSpPr>
          <p:spPr>
            <a:xfrm rot="5400000">
              <a:off x="2827901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4E344-C815-8E43-BDDA-47CFA32340A6}"/>
                </a:ext>
              </a:extLst>
            </p:cNvPr>
            <p:cNvSpPr/>
            <p:nvPr/>
          </p:nvSpPr>
          <p:spPr>
            <a:xfrm rot="5400000">
              <a:off x="2827901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1E2AB8-2AD4-8F97-E6D7-DF05005441F3}"/>
                </a:ext>
              </a:extLst>
            </p:cNvPr>
            <p:cNvSpPr/>
            <p:nvPr/>
          </p:nvSpPr>
          <p:spPr>
            <a:xfrm rot="5400000">
              <a:off x="4273420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E5F03E-F9CA-F38C-B4B6-52A39AAB70C6}"/>
                </a:ext>
              </a:extLst>
            </p:cNvPr>
            <p:cNvSpPr/>
            <p:nvPr/>
          </p:nvSpPr>
          <p:spPr>
            <a:xfrm rot="5400000">
              <a:off x="4273420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AB82C1-AD2F-A311-8824-C8F43DD11A13}"/>
                </a:ext>
              </a:extLst>
            </p:cNvPr>
            <p:cNvSpPr/>
            <p:nvPr/>
          </p:nvSpPr>
          <p:spPr>
            <a:xfrm rot="5400000">
              <a:off x="5672237" y="382959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268443-BDBF-F8DE-0E42-E5271739B226}"/>
                </a:ext>
              </a:extLst>
            </p:cNvPr>
            <p:cNvSpPr/>
            <p:nvPr/>
          </p:nvSpPr>
          <p:spPr>
            <a:xfrm rot="5400000">
              <a:off x="5672237" y="529701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6D2B15-C1D9-4E9D-CC4F-077E049D5519}"/>
                </a:ext>
              </a:extLst>
            </p:cNvPr>
            <p:cNvSpPr/>
            <p:nvPr/>
          </p:nvSpPr>
          <p:spPr>
            <a:xfrm rot="5400000">
              <a:off x="7188937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4F8536-9410-65B5-3073-7D0B90D46946}"/>
                </a:ext>
              </a:extLst>
            </p:cNvPr>
            <p:cNvSpPr/>
            <p:nvPr/>
          </p:nvSpPr>
          <p:spPr>
            <a:xfrm rot="5400000">
              <a:off x="7188937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DAB5B7-C1D4-A2A9-D4A4-F0D184890FBE}"/>
                </a:ext>
              </a:extLst>
            </p:cNvPr>
            <p:cNvSpPr/>
            <p:nvPr/>
          </p:nvSpPr>
          <p:spPr>
            <a:xfrm>
              <a:off x="2537201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445B50-49A6-4026-79E0-44A50C3AEFF2}"/>
                </a:ext>
              </a:extLst>
            </p:cNvPr>
            <p:cNvSpPr/>
            <p:nvPr/>
          </p:nvSpPr>
          <p:spPr>
            <a:xfrm>
              <a:off x="3276387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D81537-A4B4-A8A0-2F10-D3200AD40AC4}"/>
                </a:ext>
              </a:extLst>
            </p:cNvPr>
            <p:cNvSpPr/>
            <p:nvPr/>
          </p:nvSpPr>
          <p:spPr>
            <a:xfrm>
              <a:off x="4059376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3F284A-34E3-3388-51EF-E294D0A275AF}"/>
                </a:ext>
              </a:extLst>
            </p:cNvPr>
            <p:cNvSpPr/>
            <p:nvPr/>
          </p:nvSpPr>
          <p:spPr>
            <a:xfrm>
              <a:off x="4749283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5E05C5-D549-8E77-8403-A9A8352D411E}"/>
                </a:ext>
              </a:extLst>
            </p:cNvPr>
            <p:cNvSpPr/>
            <p:nvPr/>
          </p:nvSpPr>
          <p:spPr>
            <a:xfrm>
              <a:off x="5652732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E42EEF-5FF5-B43C-811D-7616E9D265B0}"/>
                </a:ext>
              </a:extLst>
            </p:cNvPr>
            <p:cNvSpPr/>
            <p:nvPr/>
          </p:nvSpPr>
          <p:spPr>
            <a:xfrm>
              <a:off x="6271458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F7BE25-5B9A-6228-690D-4540E92BA120}"/>
                </a:ext>
              </a:extLst>
            </p:cNvPr>
            <p:cNvSpPr/>
            <p:nvPr/>
          </p:nvSpPr>
          <p:spPr>
            <a:xfrm>
              <a:off x="7027070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5C1A50-0D97-22A8-9B30-41372C2A70E9}"/>
                </a:ext>
              </a:extLst>
            </p:cNvPr>
            <p:cNvSpPr/>
            <p:nvPr/>
          </p:nvSpPr>
          <p:spPr>
            <a:xfrm>
              <a:off x="7645796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3CE7EC-B98B-340B-E904-E79E1B973E1F}"/>
                </a:ext>
              </a:extLst>
            </p:cNvPr>
            <p:cNvSpPr/>
            <p:nvPr/>
          </p:nvSpPr>
          <p:spPr>
            <a:xfrm>
              <a:off x="1535193" y="3528258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486690-A5FD-1BDE-CFE2-C5EAD833F9D2}"/>
                </a:ext>
              </a:extLst>
            </p:cNvPr>
            <p:cNvSpPr/>
            <p:nvPr/>
          </p:nvSpPr>
          <p:spPr>
            <a:xfrm>
              <a:off x="1535193" y="4168886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370084-C2AB-E51F-0B51-3002B8DF84A7}"/>
                </a:ext>
              </a:extLst>
            </p:cNvPr>
            <p:cNvSpPr/>
            <p:nvPr/>
          </p:nvSpPr>
          <p:spPr>
            <a:xfrm>
              <a:off x="1535193" y="5034007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822D22-C2FA-E12D-F30C-545AD4AAECE8}"/>
                </a:ext>
              </a:extLst>
            </p:cNvPr>
            <p:cNvSpPr/>
            <p:nvPr/>
          </p:nvSpPr>
          <p:spPr>
            <a:xfrm>
              <a:off x="1535193" y="5696536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61FF-9259-CECC-C04C-21BB0A2F8928}"/>
                </a:ext>
              </a:extLst>
            </p:cNvPr>
            <p:cNvSpPr/>
            <p:nvPr/>
          </p:nvSpPr>
          <p:spPr>
            <a:xfrm>
              <a:off x="2860252" y="35227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4715BB-911D-3452-2D14-6862A775E0C1}"/>
                </a:ext>
              </a:extLst>
            </p:cNvPr>
            <p:cNvSpPr/>
            <p:nvPr/>
          </p:nvSpPr>
          <p:spPr>
            <a:xfrm>
              <a:off x="2860252" y="4163410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141AC7-B5B4-2BBF-AFD7-C5060151A5BC}"/>
                </a:ext>
              </a:extLst>
            </p:cNvPr>
            <p:cNvSpPr/>
            <p:nvPr/>
          </p:nvSpPr>
          <p:spPr>
            <a:xfrm>
              <a:off x="2860252" y="502853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CBD129-230B-5E18-65FE-277CED14F554}"/>
                </a:ext>
              </a:extLst>
            </p:cNvPr>
            <p:cNvSpPr/>
            <p:nvPr/>
          </p:nvSpPr>
          <p:spPr>
            <a:xfrm>
              <a:off x="2860252" y="5691060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1D0705-99A6-EC23-8689-AC4F928D67CC}"/>
                </a:ext>
              </a:extLst>
            </p:cNvPr>
            <p:cNvSpPr/>
            <p:nvPr/>
          </p:nvSpPr>
          <p:spPr>
            <a:xfrm>
              <a:off x="4294820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621788-5BC0-A013-460B-68A4242FE593}"/>
                </a:ext>
              </a:extLst>
            </p:cNvPr>
            <p:cNvSpPr/>
            <p:nvPr/>
          </p:nvSpPr>
          <p:spPr>
            <a:xfrm>
              <a:off x="4294820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6CD26F-298E-5F99-B8AE-F784F2F87B5F}"/>
                </a:ext>
              </a:extLst>
            </p:cNvPr>
            <p:cNvSpPr/>
            <p:nvPr/>
          </p:nvSpPr>
          <p:spPr>
            <a:xfrm>
              <a:off x="4294820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35E4C3-6A72-F126-A756-38AB9DEABC4B}"/>
                </a:ext>
              </a:extLst>
            </p:cNvPr>
            <p:cNvSpPr/>
            <p:nvPr/>
          </p:nvSpPr>
          <p:spPr>
            <a:xfrm>
              <a:off x="4294820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85EF36-1FB1-91F7-2BF9-14D7510E3A50}"/>
                </a:ext>
              </a:extLst>
            </p:cNvPr>
            <p:cNvSpPr/>
            <p:nvPr/>
          </p:nvSpPr>
          <p:spPr>
            <a:xfrm>
              <a:off x="5669157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1237DB-5021-893B-2F9D-B003603C02B2}"/>
                </a:ext>
              </a:extLst>
            </p:cNvPr>
            <p:cNvSpPr/>
            <p:nvPr/>
          </p:nvSpPr>
          <p:spPr>
            <a:xfrm>
              <a:off x="5669157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CCA7B11-B810-366D-BCBB-21D496628FF3}"/>
                </a:ext>
              </a:extLst>
            </p:cNvPr>
            <p:cNvSpPr/>
            <p:nvPr/>
          </p:nvSpPr>
          <p:spPr>
            <a:xfrm>
              <a:off x="5669157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202EC8-ABAC-1E80-6336-6F55268B3198}"/>
                </a:ext>
              </a:extLst>
            </p:cNvPr>
            <p:cNvSpPr/>
            <p:nvPr/>
          </p:nvSpPr>
          <p:spPr>
            <a:xfrm>
              <a:off x="5669157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AE5EC1-BE93-E69C-122D-2EF06DD6C028}"/>
                </a:ext>
              </a:extLst>
            </p:cNvPr>
            <p:cNvSpPr/>
            <p:nvPr/>
          </p:nvSpPr>
          <p:spPr>
            <a:xfrm>
              <a:off x="7196807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C62FCEB-542F-8CC2-FB72-A05729F14E79}"/>
                </a:ext>
              </a:extLst>
            </p:cNvPr>
            <p:cNvSpPr/>
            <p:nvPr/>
          </p:nvSpPr>
          <p:spPr>
            <a:xfrm>
              <a:off x="7196807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B36341-AAB9-7A97-5FC3-4FD66C6CBDB4}"/>
                </a:ext>
              </a:extLst>
            </p:cNvPr>
            <p:cNvSpPr/>
            <p:nvPr/>
          </p:nvSpPr>
          <p:spPr>
            <a:xfrm>
              <a:off x="7196807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A8EAA4-253B-1595-EA91-1C1BE472F2C7}"/>
                </a:ext>
              </a:extLst>
            </p:cNvPr>
            <p:cNvSpPr/>
            <p:nvPr/>
          </p:nvSpPr>
          <p:spPr>
            <a:xfrm>
              <a:off x="7196807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352A50-368B-95DF-C793-944562B426C9}"/>
              </a:ext>
            </a:extLst>
          </p:cNvPr>
          <p:cNvGrpSpPr/>
          <p:nvPr/>
        </p:nvGrpSpPr>
        <p:grpSpPr>
          <a:xfrm rot="3291828">
            <a:off x="9039262" y="4438706"/>
            <a:ext cx="158788" cy="380238"/>
            <a:chOff x="9351327" y="1750166"/>
            <a:chExt cx="158788" cy="380238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CF2C997E-3387-C3A7-6F4D-65A8DEC6C42A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A29076-C5C0-E636-CB89-B051FF393757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0F1AFCC-1522-CEB9-1ADB-DBF8AF8B6666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1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4929-7307-1701-50A9-67F27D57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DB236-F03A-CFCE-EBA8-C000494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E2B55-0794-6CF4-3309-E98932B0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481" y="0"/>
            <a:ext cx="4778519" cy="285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C42B1C-8A3D-527E-8315-B532A9006DA7}"/>
              </a:ext>
            </a:extLst>
          </p:cNvPr>
          <p:cNvSpPr txBox="1"/>
          <p:nvPr/>
        </p:nvSpPr>
        <p:spPr>
          <a:xfrm>
            <a:off x="-6347" y="1002079"/>
            <a:ext cx="740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contours (always in the same direction) until motion in a straight line toward the goal is again possible.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15826F-EB67-BFB9-51E2-0D1CF52DE643}"/>
              </a:ext>
            </a:extLst>
          </p:cNvPr>
          <p:cNvSpPr txBox="1"/>
          <p:nvPr/>
        </p:nvSpPr>
        <p:spPr>
          <a:xfrm>
            <a:off x="6773" y="6473613"/>
            <a:ext cx="7675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Companion Materials Klancar, Zdesar, Blazic, Skrjanc: Wheeled Mobile Robotics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0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F8E9-A5D6-9319-1B12-B1273D1B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6612-70ED-0A0C-CE7E-C1353FC5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“No-Path” Path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8501-017A-5ACA-DFA1-185DA8C6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“Bug”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3458A-CB4B-AA08-A5EC-12DDC1F5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12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36F51C-AA41-0509-EAFC-B283110BB8EB}"/>
              </a:ext>
            </a:extLst>
          </p:cNvPr>
          <p:cNvGrpSpPr/>
          <p:nvPr/>
        </p:nvGrpSpPr>
        <p:grpSpPr>
          <a:xfrm>
            <a:off x="1266412" y="1822655"/>
            <a:ext cx="9659177" cy="4446064"/>
            <a:chOff x="1266412" y="1822655"/>
            <a:chExt cx="9659177" cy="444606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6E0FFA8-26DA-B963-826F-B7991A2B6F3E}"/>
                </a:ext>
              </a:extLst>
            </p:cNvPr>
            <p:cNvSpPr/>
            <p:nvPr/>
          </p:nvSpPr>
          <p:spPr>
            <a:xfrm>
              <a:off x="1266412" y="1822655"/>
              <a:ext cx="9659177" cy="4446064"/>
            </a:xfrm>
            <a:custGeom>
              <a:avLst/>
              <a:gdLst>
                <a:gd name="connsiteX0" fmla="*/ 485 w 9659177"/>
                <a:gd name="connsiteY0" fmla="*/ 0 h 4446064"/>
                <a:gd name="connsiteX1" fmla="*/ 9659177 w 9659177"/>
                <a:gd name="connsiteY1" fmla="*/ 0 h 4446064"/>
                <a:gd name="connsiteX2" fmla="*/ 9659177 w 9659177"/>
                <a:gd name="connsiteY2" fmla="*/ 1472896 h 4446064"/>
                <a:gd name="connsiteX3" fmla="*/ 8487431 w 9659177"/>
                <a:gd name="connsiteY3" fmla="*/ 1472896 h 4446064"/>
                <a:gd name="connsiteX4" fmla="*/ 8487431 w 9659177"/>
                <a:gd name="connsiteY4" fmla="*/ 4446064 h 4446064"/>
                <a:gd name="connsiteX5" fmla="*/ 5960 w 9659177"/>
                <a:gd name="connsiteY5" fmla="*/ 4446064 h 4446064"/>
                <a:gd name="connsiteX6" fmla="*/ 485 w 9659177"/>
                <a:gd name="connsiteY6" fmla="*/ 0 h 444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59177" h="4446064">
                  <a:moveTo>
                    <a:pt x="485" y="0"/>
                  </a:moveTo>
                  <a:lnTo>
                    <a:pt x="9659177" y="0"/>
                  </a:lnTo>
                  <a:lnTo>
                    <a:pt x="9659177" y="1472896"/>
                  </a:lnTo>
                  <a:lnTo>
                    <a:pt x="8487431" y="1472896"/>
                  </a:lnTo>
                  <a:lnTo>
                    <a:pt x="8487431" y="4446064"/>
                  </a:lnTo>
                  <a:lnTo>
                    <a:pt x="5960" y="4446064"/>
                  </a:lnTo>
                  <a:cubicBezTo>
                    <a:pt x="2310" y="2962217"/>
                    <a:pt x="-1341" y="1478371"/>
                    <a:pt x="485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B59A64-62FC-1562-1C15-BDA29B030945}"/>
                </a:ext>
              </a:extLst>
            </p:cNvPr>
            <p:cNvSpPr/>
            <p:nvPr/>
          </p:nvSpPr>
          <p:spPr>
            <a:xfrm>
              <a:off x="2400315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2172-A589-B0E6-9420-7D8BDBE129D8}"/>
                </a:ext>
              </a:extLst>
            </p:cNvPr>
            <p:cNvSpPr/>
            <p:nvPr/>
          </p:nvSpPr>
          <p:spPr>
            <a:xfrm>
              <a:off x="3906064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EB3309-4857-5E7F-D4F4-7D60B6C4ABC3}"/>
                </a:ext>
              </a:extLst>
            </p:cNvPr>
            <p:cNvSpPr/>
            <p:nvPr/>
          </p:nvSpPr>
          <p:spPr>
            <a:xfrm>
              <a:off x="5411813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08679C-D169-5928-A0D2-164C0F4CF70C}"/>
                </a:ext>
              </a:extLst>
            </p:cNvPr>
            <p:cNvSpPr/>
            <p:nvPr/>
          </p:nvSpPr>
          <p:spPr>
            <a:xfrm>
              <a:off x="6917562" y="183944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2C0D6F-87AF-69C3-1189-9DB944A864B0}"/>
                </a:ext>
              </a:extLst>
            </p:cNvPr>
            <p:cNvSpPr/>
            <p:nvPr/>
          </p:nvSpPr>
          <p:spPr>
            <a:xfrm rot="5400000">
              <a:off x="1499603" y="382959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7D47DC-B252-C06B-A18E-F59EEC7D3630}"/>
                </a:ext>
              </a:extLst>
            </p:cNvPr>
            <p:cNvSpPr/>
            <p:nvPr/>
          </p:nvSpPr>
          <p:spPr>
            <a:xfrm rot="5400000">
              <a:off x="1499603" y="529701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D753CB-575E-849C-BB10-42AD1CD5C348}"/>
                </a:ext>
              </a:extLst>
            </p:cNvPr>
            <p:cNvSpPr/>
            <p:nvPr/>
          </p:nvSpPr>
          <p:spPr>
            <a:xfrm rot="5400000">
              <a:off x="2827901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3A8C6-19C2-4A29-F8FD-5E88A6B0CE4E}"/>
                </a:ext>
              </a:extLst>
            </p:cNvPr>
            <p:cNvSpPr/>
            <p:nvPr/>
          </p:nvSpPr>
          <p:spPr>
            <a:xfrm rot="5400000">
              <a:off x="2827901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227110-A905-52D5-AFC5-F0230CAC49F7}"/>
                </a:ext>
              </a:extLst>
            </p:cNvPr>
            <p:cNvSpPr/>
            <p:nvPr/>
          </p:nvSpPr>
          <p:spPr>
            <a:xfrm rot="5400000">
              <a:off x="4273420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984EA-21D7-27F9-682C-AE882B3696EB}"/>
                </a:ext>
              </a:extLst>
            </p:cNvPr>
            <p:cNvSpPr/>
            <p:nvPr/>
          </p:nvSpPr>
          <p:spPr>
            <a:xfrm rot="5400000">
              <a:off x="4273420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B727EF-57AB-673E-79D2-16396A155304}"/>
                </a:ext>
              </a:extLst>
            </p:cNvPr>
            <p:cNvSpPr/>
            <p:nvPr/>
          </p:nvSpPr>
          <p:spPr>
            <a:xfrm rot="5400000">
              <a:off x="5672237" y="382959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ED4D6A-6C3D-7D88-D721-4EAFB41ABD10}"/>
                </a:ext>
              </a:extLst>
            </p:cNvPr>
            <p:cNvSpPr/>
            <p:nvPr/>
          </p:nvSpPr>
          <p:spPr>
            <a:xfrm rot="5400000">
              <a:off x="5672237" y="5297011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0BF149-E92A-70F0-DF6C-79E38216A5DD}"/>
                </a:ext>
              </a:extLst>
            </p:cNvPr>
            <p:cNvSpPr/>
            <p:nvPr/>
          </p:nvSpPr>
          <p:spPr>
            <a:xfrm rot="5400000">
              <a:off x="7188937" y="382411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39B00F-DB63-C3BE-95E8-F5E2D93F88A7}"/>
                </a:ext>
              </a:extLst>
            </p:cNvPr>
            <p:cNvSpPr/>
            <p:nvPr/>
          </p:nvSpPr>
          <p:spPr>
            <a:xfrm rot="5400000">
              <a:off x="7188937" y="5291535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A871B7-8856-5D5E-5C82-17C14C3BCB45}"/>
                </a:ext>
              </a:extLst>
            </p:cNvPr>
            <p:cNvSpPr/>
            <p:nvPr/>
          </p:nvSpPr>
          <p:spPr>
            <a:xfrm>
              <a:off x="2537201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76678E-B668-2350-1BC2-768B29841FC7}"/>
                </a:ext>
              </a:extLst>
            </p:cNvPr>
            <p:cNvSpPr/>
            <p:nvPr/>
          </p:nvSpPr>
          <p:spPr>
            <a:xfrm>
              <a:off x="3276387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055131-1E5F-8C7E-82A9-78B370D5B1E5}"/>
                </a:ext>
              </a:extLst>
            </p:cNvPr>
            <p:cNvSpPr/>
            <p:nvPr/>
          </p:nvSpPr>
          <p:spPr>
            <a:xfrm>
              <a:off x="4059376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E285EA-7300-FEE9-9132-431A81CE7073}"/>
                </a:ext>
              </a:extLst>
            </p:cNvPr>
            <p:cNvSpPr/>
            <p:nvPr/>
          </p:nvSpPr>
          <p:spPr>
            <a:xfrm>
              <a:off x="4749283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3FFE20-3228-2D69-BD9B-5079D32CF3C1}"/>
                </a:ext>
              </a:extLst>
            </p:cNvPr>
            <p:cNvSpPr/>
            <p:nvPr/>
          </p:nvSpPr>
          <p:spPr>
            <a:xfrm>
              <a:off x="5652732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F1F684-A332-C0D4-8DBA-BB87BD09089F}"/>
                </a:ext>
              </a:extLst>
            </p:cNvPr>
            <p:cNvSpPr/>
            <p:nvPr/>
          </p:nvSpPr>
          <p:spPr>
            <a:xfrm>
              <a:off x="6271458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B89D1F-391E-0CFF-938B-B6E074486993}"/>
                </a:ext>
              </a:extLst>
            </p:cNvPr>
            <p:cNvSpPr/>
            <p:nvPr/>
          </p:nvSpPr>
          <p:spPr>
            <a:xfrm>
              <a:off x="7027070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A1F977-5C87-661A-84B5-D09397C44F1A}"/>
                </a:ext>
              </a:extLst>
            </p:cNvPr>
            <p:cNvSpPr/>
            <p:nvPr/>
          </p:nvSpPr>
          <p:spPr>
            <a:xfrm>
              <a:off x="7645796" y="22962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2FAC26-25FA-2C7A-A5EA-729D7136E061}"/>
                </a:ext>
              </a:extLst>
            </p:cNvPr>
            <p:cNvSpPr/>
            <p:nvPr/>
          </p:nvSpPr>
          <p:spPr>
            <a:xfrm>
              <a:off x="1535193" y="3528258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D6E734-843B-CAA9-3EF8-7BE455B200D1}"/>
                </a:ext>
              </a:extLst>
            </p:cNvPr>
            <p:cNvSpPr/>
            <p:nvPr/>
          </p:nvSpPr>
          <p:spPr>
            <a:xfrm>
              <a:off x="1535193" y="4168886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DC658F-80DF-ED0C-CFEF-181B873BFB56}"/>
                </a:ext>
              </a:extLst>
            </p:cNvPr>
            <p:cNvSpPr/>
            <p:nvPr/>
          </p:nvSpPr>
          <p:spPr>
            <a:xfrm>
              <a:off x="1535193" y="5034007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FEBC473-A193-2841-1D50-C949E613A0FB}"/>
                </a:ext>
              </a:extLst>
            </p:cNvPr>
            <p:cNvSpPr/>
            <p:nvPr/>
          </p:nvSpPr>
          <p:spPr>
            <a:xfrm>
              <a:off x="1535193" y="5696536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974999-0F19-FD90-0030-5F5853FBE081}"/>
                </a:ext>
              </a:extLst>
            </p:cNvPr>
            <p:cNvSpPr/>
            <p:nvPr/>
          </p:nvSpPr>
          <p:spPr>
            <a:xfrm>
              <a:off x="2860252" y="35227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CD7436-7409-FDA8-772E-13E539B92A63}"/>
                </a:ext>
              </a:extLst>
            </p:cNvPr>
            <p:cNvSpPr/>
            <p:nvPr/>
          </p:nvSpPr>
          <p:spPr>
            <a:xfrm>
              <a:off x="2860252" y="4163410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07F6B4-7EE5-2A1C-95BC-00325AE2F6A4}"/>
                </a:ext>
              </a:extLst>
            </p:cNvPr>
            <p:cNvSpPr/>
            <p:nvPr/>
          </p:nvSpPr>
          <p:spPr>
            <a:xfrm>
              <a:off x="2860252" y="502853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A57028-770E-1301-310C-540F24397BBA}"/>
                </a:ext>
              </a:extLst>
            </p:cNvPr>
            <p:cNvSpPr/>
            <p:nvPr/>
          </p:nvSpPr>
          <p:spPr>
            <a:xfrm>
              <a:off x="2860252" y="5691060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678645-1545-EBC7-BE50-A84EE3F3E4D2}"/>
                </a:ext>
              </a:extLst>
            </p:cNvPr>
            <p:cNvSpPr/>
            <p:nvPr/>
          </p:nvSpPr>
          <p:spPr>
            <a:xfrm>
              <a:off x="4294820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B66ADB-10F3-880F-EA53-F6786E92354B}"/>
                </a:ext>
              </a:extLst>
            </p:cNvPr>
            <p:cNvSpPr/>
            <p:nvPr/>
          </p:nvSpPr>
          <p:spPr>
            <a:xfrm>
              <a:off x="4294820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B3F1822-246D-5A48-5FFF-24008A8C9D77}"/>
                </a:ext>
              </a:extLst>
            </p:cNvPr>
            <p:cNvSpPr/>
            <p:nvPr/>
          </p:nvSpPr>
          <p:spPr>
            <a:xfrm>
              <a:off x="4294820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28E116-CD7F-B17F-B955-C1CE55D202A5}"/>
                </a:ext>
              </a:extLst>
            </p:cNvPr>
            <p:cNvSpPr/>
            <p:nvPr/>
          </p:nvSpPr>
          <p:spPr>
            <a:xfrm>
              <a:off x="4294820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CF64C8A-6EB8-338C-3FE7-525A224F325D}"/>
                </a:ext>
              </a:extLst>
            </p:cNvPr>
            <p:cNvSpPr/>
            <p:nvPr/>
          </p:nvSpPr>
          <p:spPr>
            <a:xfrm>
              <a:off x="5669157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A8C9AEE-E90D-E96B-8F2F-807E33F1E727}"/>
                </a:ext>
              </a:extLst>
            </p:cNvPr>
            <p:cNvSpPr/>
            <p:nvPr/>
          </p:nvSpPr>
          <p:spPr>
            <a:xfrm>
              <a:off x="5669157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558B53B-1B2B-481B-0F9F-D088F451F733}"/>
                </a:ext>
              </a:extLst>
            </p:cNvPr>
            <p:cNvSpPr/>
            <p:nvPr/>
          </p:nvSpPr>
          <p:spPr>
            <a:xfrm>
              <a:off x="5669157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6A393B7-D224-DE12-4E94-4DC80FB0E812}"/>
                </a:ext>
              </a:extLst>
            </p:cNvPr>
            <p:cNvSpPr/>
            <p:nvPr/>
          </p:nvSpPr>
          <p:spPr>
            <a:xfrm>
              <a:off x="5669157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7FF089-37AA-737B-A8CA-F07C88086304}"/>
                </a:ext>
              </a:extLst>
            </p:cNvPr>
            <p:cNvSpPr/>
            <p:nvPr/>
          </p:nvSpPr>
          <p:spPr>
            <a:xfrm>
              <a:off x="7196807" y="3533733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594230-730C-8C33-CAE7-CC02DE6E955C}"/>
                </a:ext>
              </a:extLst>
            </p:cNvPr>
            <p:cNvSpPr/>
            <p:nvPr/>
          </p:nvSpPr>
          <p:spPr>
            <a:xfrm>
              <a:off x="7196807" y="417436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0BDFD8-9FF7-6F7D-CCE2-B8B89C460B55}"/>
                </a:ext>
              </a:extLst>
            </p:cNvPr>
            <p:cNvSpPr/>
            <p:nvPr/>
          </p:nvSpPr>
          <p:spPr>
            <a:xfrm>
              <a:off x="7196807" y="5039482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7092609-6007-5963-16DB-6E7244E5A945}"/>
                </a:ext>
              </a:extLst>
            </p:cNvPr>
            <p:cNvSpPr/>
            <p:nvPr/>
          </p:nvSpPr>
          <p:spPr>
            <a:xfrm>
              <a:off x="7196807" y="5702011"/>
              <a:ext cx="454462" cy="45446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F0B199-46BC-57BC-D0B0-227CF0E3B811}"/>
              </a:ext>
            </a:extLst>
          </p:cNvPr>
          <p:cNvGrpSpPr/>
          <p:nvPr/>
        </p:nvGrpSpPr>
        <p:grpSpPr>
          <a:xfrm rot="3291828">
            <a:off x="9039262" y="4438706"/>
            <a:ext cx="158788" cy="380238"/>
            <a:chOff x="9351327" y="1750166"/>
            <a:chExt cx="158788" cy="380238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F031B2D-59F8-2275-9A4D-15CE08C0C5CB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16C2BBC-ABC4-A59B-41F9-DFCF9DB4E1A7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6CC1A8-4CC7-B1B3-04CC-20212FEFA5A1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B7956EA-1F7F-E372-159C-B0C2CEAC5AEE}"/>
              </a:ext>
            </a:extLst>
          </p:cNvPr>
          <p:cNvSpPr txBox="1"/>
          <p:nvPr/>
        </p:nvSpPr>
        <p:spPr>
          <a:xfrm>
            <a:off x="173625" y="856333"/>
            <a:ext cx="453246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Move toward the goal </a:t>
            </a:r>
            <a:r>
              <a:rPr lang="en-US" dirty="0"/>
              <a:t>until an obstacle is detected or the goal is reached.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Follow obstacle contours </a:t>
            </a:r>
            <a:r>
              <a:rPr lang="en-US" dirty="0"/>
              <a:t>(always in the same direction) until motion in a straight line toward the goal is again possible.</a:t>
            </a:r>
          </a:p>
        </p:txBody>
      </p:sp>
    </p:spTree>
    <p:extLst>
      <p:ext uri="{BB962C8B-B14F-4D97-AF65-F5344CB8AC3E}">
        <p14:creationId xmlns:p14="http://schemas.microsoft.com/office/powerpoint/2010/main" val="350863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367C-6272-F400-BEFB-323AA9CB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374A-4822-5335-5B03-E66DFBE5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38A68-CF89-FA26-EF71-40D8B2E7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00167-AF62-ADA3-C870-B0F454F9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" y="2236830"/>
            <a:ext cx="4794253" cy="267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310E1-28D2-6D93-3221-331CE87E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81" y="0"/>
            <a:ext cx="4778519" cy="285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149D12-B254-38CD-071A-B158F677AC80}"/>
              </a:ext>
            </a:extLst>
          </p:cNvPr>
          <p:cNvSpPr txBox="1"/>
          <p:nvPr/>
        </p:nvSpPr>
        <p:spPr>
          <a:xfrm>
            <a:off x="-6347" y="1002079"/>
            <a:ext cx="740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contours (always in the same direction) until motion in a straight line toward the goal is again possible.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066F6-236D-6791-A89B-500ACE5D5771}"/>
              </a:ext>
            </a:extLst>
          </p:cNvPr>
          <p:cNvSpPr txBox="1"/>
          <p:nvPr/>
        </p:nvSpPr>
        <p:spPr>
          <a:xfrm>
            <a:off x="6773" y="6473613"/>
            <a:ext cx="7675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Companion Materials Klancar, Zdesar, Blazic, Skrjanc: Wheeled Mobile Robotics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C66F0-7D7E-3F04-954F-7541151F9631}"/>
              </a:ext>
            </a:extLst>
          </p:cNvPr>
          <p:cNvSpPr txBox="1"/>
          <p:nvPr/>
        </p:nvSpPr>
        <p:spPr>
          <a:xfrm>
            <a:off x="4807799" y="3240165"/>
            <a:ext cx="73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contours to find the to find the closest point and then resume moving toward the goal.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388C54-7CD3-84E3-9551-E80E45746EE6}"/>
              </a:ext>
            </a:extLst>
          </p:cNvPr>
          <p:cNvCxnSpPr>
            <a:cxnSpLocks/>
          </p:cNvCxnSpPr>
          <p:nvPr/>
        </p:nvCxnSpPr>
        <p:spPr>
          <a:xfrm>
            <a:off x="127000" y="2023534"/>
            <a:ext cx="4758267" cy="0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E095E-41E2-C4AE-FB5B-546AC72FE94B}"/>
              </a:ext>
            </a:extLst>
          </p:cNvPr>
          <p:cNvCxnSpPr>
            <a:cxnSpLocks/>
          </p:cNvCxnSpPr>
          <p:nvPr/>
        </p:nvCxnSpPr>
        <p:spPr>
          <a:xfrm>
            <a:off x="4885267" y="2023534"/>
            <a:ext cx="2345266" cy="1079059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1E7CAD-118C-0DC3-69EA-3102ADDEEBE1}"/>
              </a:ext>
            </a:extLst>
          </p:cNvPr>
          <p:cNvCxnSpPr>
            <a:cxnSpLocks/>
          </p:cNvCxnSpPr>
          <p:nvPr/>
        </p:nvCxnSpPr>
        <p:spPr>
          <a:xfrm flipH="1" flipV="1">
            <a:off x="7230533" y="3102593"/>
            <a:ext cx="4875107" cy="8808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0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78120-AAC8-2AE4-C941-F8DCC78C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BD4D-5AEF-1059-2C47-D2E9B5FC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14A97-E5FE-23E7-4D7B-5A5CA455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C50E-5FDB-68AA-9C3D-296B8C0C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" y="2236830"/>
            <a:ext cx="4794253" cy="267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61377-5822-BED7-5DDC-34E75DA8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81" y="0"/>
            <a:ext cx="4778519" cy="285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A35BAD-5939-2409-1CD2-04CE58BFB049}"/>
              </a:ext>
            </a:extLst>
          </p:cNvPr>
          <p:cNvSpPr txBox="1"/>
          <p:nvPr/>
        </p:nvSpPr>
        <p:spPr>
          <a:xfrm>
            <a:off x="-6347" y="1002079"/>
            <a:ext cx="740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contours (always in the same direction) until motion in a straight line toward the goal is again possible.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7BC19-6379-BD2D-8B65-A678FB7B39B7}"/>
              </a:ext>
            </a:extLst>
          </p:cNvPr>
          <p:cNvSpPr txBox="1"/>
          <p:nvPr/>
        </p:nvSpPr>
        <p:spPr>
          <a:xfrm>
            <a:off x="6773" y="6473613"/>
            <a:ext cx="7675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Companion Materials Klancar, Zdesar, Blazic, Skrjanc: Wheeled Mobile Robotics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65105-D7F8-1259-70D7-5FDFF0DEF652}"/>
              </a:ext>
            </a:extLst>
          </p:cNvPr>
          <p:cNvSpPr txBox="1"/>
          <p:nvPr/>
        </p:nvSpPr>
        <p:spPr>
          <a:xfrm>
            <a:off x="4807799" y="3240165"/>
            <a:ext cx="73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contours to find the to find the closest point and then resume moving toward the goal.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94794-CA03-4B41-B7A6-6FD4C8F900FD}"/>
              </a:ext>
            </a:extLst>
          </p:cNvPr>
          <p:cNvSpPr txBox="1"/>
          <p:nvPr/>
        </p:nvSpPr>
        <p:spPr>
          <a:xfrm>
            <a:off x="-6347" y="5122635"/>
            <a:ext cx="5832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Move toward the goal until an obstacle is detected or the goal is reached.</a:t>
            </a:r>
          </a:p>
          <a:p>
            <a:pPr marL="342900" indent="-342900">
              <a:buAutoNum type="arabicPeriod"/>
            </a:pPr>
            <a:r>
              <a:rPr lang="en-US" dirty="0"/>
              <a:t>Follow obstacle contour (always in the same direction) until the main line is reached.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BAA50-CFFD-28B0-1089-7CFBCE19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74" y="4417988"/>
            <a:ext cx="6359153" cy="242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45CC92-5B23-AD4C-37A9-4CCE8B234F52}"/>
              </a:ext>
            </a:extLst>
          </p:cNvPr>
          <p:cNvCxnSpPr>
            <a:cxnSpLocks/>
          </p:cNvCxnSpPr>
          <p:nvPr/>
        </p:nvCxnSpPr>
        <p:spPr>
          <a:xfrm>
            <a:off x="127000" y="2023534"/>
            <a:ext cx="4758267" cy="0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2EA511-AEBD-CA65-AF91-EA2DCD18C363}"/>
              </a:ext>
            </a:extLst>
          </p:cNvPr>
          <p:cNvCxnSpPr>
            <a:cxnSpLocks/>
          </p:cNvCxnSpPr>
          <p:nvPr/>
        </p:nvCxnSpPr>
        <p:spPr>
          <a:xfrm>
            <a:off x="4885267" y="2023534"/>
            <a:ext cx="2345266" cy="1079059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4034FD-9158-E5CC-5899-32FE30743A47}"/>
              </a:ext>
            </a:extLst>
          </p:cNvPr>
          <p:cNvCxnSpPr>
            <a:cxnSpLocks/>
          </p:cNvCxnSpPr>
          <p:nvPr/>
        </p:nvCxnSpPr>
        <p:spPr>
          <a:xfrm flipH="1" flipV="1">
            <a:off x="7230533" y="3102593"/>
            <a:ext cx="4875107" cy="8808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065A10-5CC9-C5FB-3957-5C89879C3C40}"/>
              </a:ext>
            </a:extLst>
          </p:cNvPr>
          <p:cNvCxnSpPr>
            <a:cxnSpLocks/>
          </p:cNvCxnSpPr>
          <p:nvPr/>
        </p:nvCxnSpPr>
        <p:spPr>
          <a:xfrm>
            <a:off x="127000" y="5122635"/>
            <a:ext cx="4758267" cy="0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0947AE-6247-E136-863A-1080D734B9E5}"/>
              </a:ext>
            </a:extLst>
          </p:cNvPr>
          <p:cNvCxnSpPr>
            <a:cxnSpLocks/>
          </p:cNvCxnSpPr>
          <p:nvPr/>
        </p:nvCxnSpPr>
        <p:spPr>
          <a:xfrm>
            <a:off x="5664200" y="4301067"/>
            <a:ext cx="6441440" cy="0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6B3302-C987-37B5-3ACD-EC34B2E10A39}"/>
              </a:ext>
            </a:extLst>
          </p:cNvPr>
          <p:cNvCxnSpPr>
            <a:cxnSpLocks/>
          </p:cNvCxnSpPr>
          <p:nvPr/>
        </p:nvCxnSpPr>
        <p:spPr>
          <a:xfrm flipV="1">
            <a:off x="4885267" y="4301067"/>
            <a:ext cx="778933" cy="821568"/>
          </a:xfrm>
          <a:prstGeom prst="line">
            <a:avLst/>
          </a:prstGeom>
          <a:ln w="25400" cap="rnd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9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DDA52-6EC2-46F7-A8EF-65EE4488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6405-EE66-46BD-4185-9B6C13C9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8E5B-F669-FA50-E511-C2A49D37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Do we need a complete plan?</a:t>
            </a:r>
          </a:p>
          <a:p>
            <a:pPr>
              <a:lnSpc>
                <a:spcPct val="150000"/>
              </a:lnSpc>
            </a:pPr>
            <a:r>
              <a:rPr lang="en-US" dirty="0"/>
              <a:t>Configuration space</a:t>
            </a:r>
          </a:p>
          <a:p>
            <a:pPr>
              <a:lnSpc>
                <a:spcPct val="150000"/>
              </a:lnSpc>
            </a:pPr>
            <a:r>
              <a:rPr lang="en-US" dirty="0"/>
              <a:t>Safety Bounds</a:t>
            </a:r>
          </a:p>
          <a:p>
            <a:pPr>
              <a:lnSpc>
                <a:spcPct val="150000"/>
              </a:lnSpc>
            </a:pPr>
            <a:r>
              <a:rPr lang="en-US" dirty="0"/>
              <a:t>Map representation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F4B97-BF81-135F-0CE0-369F0CA8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4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064F-C983-E1D8-DB37-6AECE345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C29A-F608-7867-F084-BCBC1153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Space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6E1F9D34-3DB6-1981-B36A-E96E4C225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E02EA-0D0D-EBE5-510B-5ECFF247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B18F271-6C95-53D0-AEA9-104DD1E2060D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22317-26D0-CD13-E25B-0B75468E648A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6E0E7-CE6F-8989-CECF-43C92AC48FAD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CC1468-AD74-253A-E487-70A8CCBE60E0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D2C1E5-37F1-F024-DE27-EBE9EA6AD730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55376-77CF-CCCF-1AE6-19211F3FB581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B52DAA-6055-FE60-797E-29D36462A407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0AD3D5-7387-9904-9A7E-6FBDC62CA489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390943-3687-2C38-D647-AB3B846B59CA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2A708C-C1A5-3FFF-DCE9-1B23514C183E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8078CC-DE07-6648-F660-6E9C2840082A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B2277F-5735-596A-2ECD-9F87D3E0F4DA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2FF8DA-E223-77C5-BBCC-9DC55B831B37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832AE-01CE-00D3-6EF5-488B6B32D209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871F4-506B-5D81-73F6-BEEA151AEDD5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0B3BA0-B04A-02BE-28C8-FFD0DA8194B9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21D1B7-FF36-019F-322D-F5FF823D9E8E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157CE2-0810-9150-BA1E-86CB6C307007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6476B5-CE03-C08E-E95A-E0337AF62E32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31B316-D2EB-D5A1-C2B2-AA9B30D20C0B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4EB567-9476-635D-9D0F-C23569D27A3E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8D0C1E-7F88-7384-A09F-FA277A53E34D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5302A7-4CF1-5F90-D4D6-7F549215F623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D3F866-02CE-4CBF-078F-4BFD8744B372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FF28C3-3558-41A4-239C-BFF1309939DF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4D8B58-9212-A716-17AA-B1E273A7C4A3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3A153-6BFF-E8F0-2258-E056DD127B8E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8BFB9B-795D-BC2B-68B9-2A761553858C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91097D-902B-97E9-C9EE-6101A9AFD634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D3AE4E-F403-9BE7-245F-F55D1D3C39FF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670B29-81FD-30D7-17FA-7944ED9D431B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B3FFC6-8488-C6DA-97B7-B64DF3FD1AE6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C9CB87-8A90-9ED5-D74F-5B2AEFCA534B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2E65B7-ED9A-FC5B-A407-DF1AE476F12E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FFB728-F530-0E6A-DE75-FE5D9992A9F2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B717B3-7EB7-B90B-FD44-1736FA357EE6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68177D-B9EE-DDBE-37D0-3939048450BB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BFA9C2-AC44-55CE-18A5-846F46258D0C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842745-A891-4C78-0CE3-C0E1DCA78DA1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77C709-AA77-7771-1C33-F4CF025F012A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1DB4DA-83DD-B196-2749-C1B5FB1D85D9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ADD5F8-9BF5-3FF3-3084-299FC3A16B80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984950-CAF3-611A-C717-873E646AC425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D0F84-8AD4-25ED-225B-A4C478F33FB7}"/>
              </a:ext>
            </a:extLst>
          </p:cNvPr>
          <p:cNvGrpSpPr/>
          <p:nvPr/>
        </p:nvGrpSpPr>
        <p:grpSpPr>
          <a:xfrm>
            <a:off x="9489439" y="1894505"/>
            <a:ext cx="158788" cy="380238"/>
            <a:chOff x="9351327" y="1750166"/>
            <a:chExt cx="158788" cy="3802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3C65D50-53AF-3AD6-757D-B8EF4B265F21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816BFA-BBEB-01EA-6CDA-48AD339D7C80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80D31-332A-ADB8-0C71-70E3DAC8227D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F815BA-E78E-DD2C-0DE0-6F6B5840ED80}"/>
              </a:ext>
            </a:extLst>
          </p:cNvPr>
          <p:cNvGrpSpPr/>
          <p:nvPr/>
        </p:nvGrpSpPr>
        <p:grpSpPr>
          <a:xfrm rot="5400000">
            <a:off x="853659" y="-259883"/>
            <a:ext cx="821369" cy="1966875"/>
            <a:chOff x="9351327" y="1750166"/>
            <a:chExt cx="158788" cy="3802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C26CD49-D4FF-1CB5-7AD5-15F9A760FC7C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C7C054-9780-52C1-4DF7-E936E2D6A27C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EB75B2-2866-A882-A76A-6F26427D68CB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8C0B1ED-E41B-17F7-4CB3-B59BDC4C184C}"/>
              </a:ext>
            </a:extLst>
          </p:cNvPr>
          <p:cNvSpPr txBox="1"/>
          <p:nvPr/>
        </p:nvSpPr>
        <p:spPr>
          <a:xfrm>
            <a:off x="2311016" y="6174261"/>
            <a:ext cx="756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Differential drive robot makes this easy with the zero-degree turning radius</a:t>
            </a:r>
          </a:p>
        </p:txBody>
      </p:sp>
    </p:spTree>
    <p:extLst>
      <p:ext uri="{BB962C8B-B14F-4D97-AF65-F5344CB8AC3E}">
        <p14:creationId xmlns:p14="http://schemas.microsoft.com/office/powerpoint/2010/main" val="129860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2F5D0-F786-DE54-E434-4364EDC9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CB42-6626-4BCA-1480-81FD1467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Space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7FA5497D-9BCF-9888-E8F4-E549352B4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BF3BC-35AD-DBEF-78DF-8CE9A861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2828AB1-5959-E1A2-74E6-3C832099DD83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8B7F54-B787-D7D0-C880-85333757E8B0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D3C2C6-9DCC-A983-B7AA-DC6697ED4D82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013F7D-7167-C42F-3420-F5FADBF83368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2BDA86-3D43-1A37-663D-F2A7AB3EB8CF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7FE4B-0281-0023-035B-E1CD35B802B3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E25AE-8C95-B88A-C8A3-D5632931DD01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E79C5C-657A-0076-DF83-3A1D090D9AC0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5FA76-4128-0732-7B18-821252316E09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2B5F5C-D62C-6DFC-1B72-FC3D6512EE75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27889-FA9C-5CBF-7F19-7DB106B8F35E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A80234-38AA-9297-FC26-CF38334E21AA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79D979-F9D3-9571-79F7-2379A9C083C9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2779ED-6333-99CD-298A-8139EF395237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020EB9-1B26-2951-5A7C-331D8E8AD98C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579ECB-9356-5556-8135-4F1FA4467074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7C1132-5E12-DBDE-FA62-9334BD826EE6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C7A865-2B3E-59D2-8B52-B7E0F85B444A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319E92-2ED9-E65B-0609-0580B779BA32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7F8214-2B38-F10B-1570-1E085A035EB3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729C60-8546-E3D6-0EE5-DB3DC0B71C5C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7FCFAB-0E1A-65C2-0D58-D395F98DC90F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CDA979-E443-E925-72F4-C7DA3BAAF3AE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4C2EDA-FCBE-046D-F15A-A9860FA34B9F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D93804-FC00-0BF2-3E8D-B1006957F6C3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79EA6A-64B4-373F-9072-200C692CEA05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5E2C04-530F-9CEC-43A4-617155D8CE93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32AE8D-948A-960E-FC75-56455AA4C3B4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19EE9B-4757-2A6C-4ED9-373C9AE46C83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5886F8-9E8A-6BD0-331C-B5DBAED2E5F4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283BF1-BA7C-B96F-8D57-60A7822FDC88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FC5711-89CF-FCB0-F3CE-B5036617818B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DC61FA-FC6E-351D-BA24-C88A5F5D4640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EAD886-38C3-ADAF-C00E-DDBC46F203A9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9BACDE-5615-A444-2219-0A318F3E997D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099349-2438-2B2B-80B6-980454C18539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F30EB8-1298-69D7-D703-C391F4B53901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82F8B0-43EA-259A-74A1-6A0E6F831E85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8671F0-4C7F-86A8-BF5A-86E852F26B63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C2520D-7EA7-95BC-217E-036D3490ACA1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5D79DEE-367D-891F-34F9-9DA14E9231DC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D192E8-91B1-0F62-1E56-F1B292E8C262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CFC588-9B94-5935-D23D-30BCC2AC0235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231130-97B5-4082-FC35-4BD9616FC494}"/>
              </a:ext>
            </a:extLst>
          </p:cNvPr>
          <p:cNvGrpSpPr/>
          <p:nvPr/>
        </p:nvGrpSpPr>
        <p:grpSpPr>
          <a:xfrm rot="5400000">
            <a:off x="23075" y="544065"/>
            <a:ext cx="2455908" cy="1993509"/>
            <a:chOff x="9351327" y="1750166"/>
            <a:chExt cx="474779" cy="3853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AE7CFEB-D5CD-A3DD-D3B0-1FE9CB6D1A0C}"/>
                </a:ext>
              </a:extLst>
            </p:cNvPr>
            <p:cNvSpPr/>
            <p:nvPr/>
          </p:nvSpPr>
          <p:spPr>
            <a:xfrm>
              <a:off x="9351327" y="1795186"/>
              <a:ext cx="474779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2007D7-B54E-7BBD-800F-33F1A45D760A}"/>
                </a:ext>
              </a:extLst>
            </p:cNvPr>
            <p:cNvSpPr/>
            <p:nvPr/>
          </p:nvSpPr>
          <p:spPr>
            <a:xfrm rot="925359"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84947C-D542-E175-68BA-E63002D4FCB8}"/>
                </a:ext>
              </a:extLst>
            </p:cNvPr>
            <p:cNvSpPr/>
            <p:nvPr/>
          </p:nvSpPr>
          <p:spPr>
            <a:xfrm rot="988983"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B3F401-CCD8-2A75-D984-0DCCD1C1451E}"/>
                </a:ext>
              </a:extLst>
            </p:cNvPr>
            <p:cNvSpPr/>
            <p:nvPr/>
          </p:nvSpPr>
          <p:spPr>
            <a:xfrm>
              <a:off x="9664776" y="1755315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ADC1DB-540C-9063-CB1D-2A636B220E86}"/>
                </a:ext>
              </a:extLst>
            </p:cNvPr>
            <p:cNvSpPr/>
            <p:nvPr/>
          </p:nvSpPr>
          <p:spPr>
            <a:xfrm>
              <a:off x="9664776" y="2117265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AD6561-5C4A-2DED-D5A3-88D1F6E1F5CF}"/>
              </a:ext>
            </a:extLst>
          </p:cNvPr>
          <p:cNvSpPr txBox="1"/>
          <p:nvPr/>
        </p:nvSpPr>
        <p:spPr>
          <a:xfrm>
            <a:off x="2989075" y="6101006"/>
            <a:ext cx="620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Imagine the configuration space for an Ackermann-Style vehicle.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FC1382C-E274-5090-0E9A-9CCBAF173484}"/>
              </a:ext>
            </a:extLst>
          </p:cNvPr>
          <p:cNvSpPr/>
          <p:nvPr/>
        </p:nvSpPr>
        <p:spPr>
          <a:xfrm rot="2127380">
            <a:off x="9619459" y="5745865"/>
            <a:ext cx="61989" cy="61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4884B5-1296-FB36-3AB0-0E76DA30E171}"/>
              </a:ext>
            </a:extLst>
          </p:cNvPr>
          <p:cNvGrpSpPr/>
          <p:nvPr/>
        </p:nvGrpSpPr>
        <p:grpSpPr>
          <a:xfrm rot="7527380">
            <a:off x="8875586" y="4816417"/>
            <a:ext cx="334989" cy="271917"/>
            <a:chOff x="9351327" y="1750166"/>
            <a:chExt cx="474779" cy="385387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F52FAD3-2521-5F8B-5386-778541F9DA62}"/>
                </a:ext>
              </a:extLst>
            </p:cNvPr>
            <p:cNvSpPr/>
            <p:nvPr/>
          </p:nvSpPr>
          <p:spPr>
            <a:xfrm>
              <a:off x="9351327" y="1795186"/>
              <a:ext cx="474779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4A5F90C-C323-1603-735A-B4B73BACE85F}"/>
                </a:ext>
              </a:extLst>
            </p:cNvPr>
            <p:cNvSpPr/>
            <p:nvPr/>
          </p:nvSpPr>
          <p:spPr>
            <a:xfrm rot="925359"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ACE940B-9A2F-4B87-41E5-91F767B232EF}"/>
                </a:ext>
              </a:extLst>
            </p:cNvPr>
            <p:cNvSpPr/>
            <p:nvPr/>
          </p:nvSpPr>
          <p:spPr>
            <a:xfrm rot="988983"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BD8E2A-68C6-4B0A-D916-96C252A677CE}"/>
                </a:ext>
              </a:extLst>
            </p:cNvPr>
            <p:cNvSpPr/>
            <p:nvPr/>
          </p:nvSpPr>
          <p:spPr>
            <a:xfrm>
              <a:off x="9664776" y="1755315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A120233-BEE4-9103-B657-EBABA4E8B0F9}"/>
                </a:ext>
              </a:extLst>
            </p:cNvPr>
            <p:cNvSpPr/>
            <p:nvPr/>
          </p:nvSpPr>
          <p:spPr>
            <a:xfrm>
              <a:off x="9664776" y="2117265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991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D815-12BF-88E4-FFC5-45ED86B6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D235-EFEC-16E0-ED66-853940CF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0E44-4484-70B0-9C06-65F39AEB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Do we need a complete plan?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Configuration space</a:t>
            </a:r>
          </a:p>
          <a:p>
            <a:pPr>
              <a:lnSpc>
                <a:spcPct val="150000"/>
              </a:lnSpc>
            </a:pPr>
            <a:r>
              <a:rPr lang="en-US" dirty="0"/>
              <a:t>Safety Bounds</a:t>
            </a:r>
          </a:p>
          <a:p>
            <a:pPr>
              <a:lnSpc>
                <a:spcPct val="150000"/>
              </a:lnSpc>
            </a:pPr>
            <a:r>
              <a:rPr lang="en-US" dirty="0"/>
              <a:t>Map representation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D70B4-24CA-9F2D-FF02-6EDA36DD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0A8B3-7A5B-1187-F9CC-B7C1722F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EDDF-5578-C665-BCF4-89AEB3BD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D957707A-DC28-219F-57E5-6569E0CAC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6021-9269-CA1C-8CE7-B0619EBB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4A0B8E3-0191-CCDA-BF3F-6CB8DB6F5976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C33AEC-9963-C8C2-A028-24AD5C8543AA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64736-85D9-6AB6-A141-9E5570CDA680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5402E-9BFE-9D89-3806-A94DE66EC56F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D44DCE-F121-DDA1-F578-B63E89AB624E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5935F0-C308-713F-BB76-2D6452B282C0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D155C8-3F10-4360-85A2-1663378609A1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063BA-162B-8F95-62AD-5C5691C24CA4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E8002-8B03-DC4F-896D-7274B9836D49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B6A7E5-888F-8B79-4848-8AA268F84206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49A066-21F3-ADB4-E82A-C2D8F00A7923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F74843-0A71-463E-713A-5DE57BFE3CD0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235688-23AB-7E77-9007-9EB33F5F8836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6DE134-D355-5DE2-CD54-67FAA1EAF2DD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09F364-1C5A-D4A0-D2E1-9028FAB71D0E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F96900-DBB0-E1A6-C3B6-1E8E72DAC193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EB368F-6C13-2EC4-BF7F-0A231020B179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6F7C00-85B4-92DF-46C8-1E0318F628E0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236D37-5191-D84A-F64D-6DCD524A3525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2359F7-8ECD-702B-54DE-3480320C283E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C77DA7-D42C-8E32-BF75-0DA4E70866DC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9A63EB-35FD-016C-E062-C8782E0D47C4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B4370A-BB84-9A67-BE7F-DE0CBF2E6BC0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B55716-CE41-8A7D-F496-B0D022AF4894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2AF1D8-F76D-F99D-C9F3-7E226CF41BC3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71C721-AD10-F453-BB61-3005DAF489EF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F638E9-C887-2733-F7ED-DB09E87F9718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D0E5C7-73B4-0F79-9CE2-B3DFE0DC14D7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BDF1D7-4C0B-8820-30B4-D8C0DD73FACA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0D802B-08B7-EA36-A8AE-4EC35F683892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3FBB37-83AF-C90C-33DD-9E5218A252B2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A0D6EB-1CF9-E69D-C55D-33ECBCCAD9C7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B897C3-AE30-D959-E669-E200352C08B0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9DB57A-83E1-74E5-7304-CDA82CBD9B37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249828-BE9B-0C77-CE25-22E615D1EE92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E54F21-E782-D38E-CDA2-056EE9F4A384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C96767-D28C-F85D-C11B-81B0500E2372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C2D44D-9DFB-A0BD-89CA-1F8FA60E31B8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700F8C-1C4C-3127-58F8-483A1B581F88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7B735D-5AA1-9342-ED04-86FB3F78BE89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11F187-CE78-DCCD-CBC5-EEB5B7BFBF6F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CD2222-C883-5C9C-21C7-E18CE2411DDB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60D0ED-C18B-7C4F-91FF-78199DEA6643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C932B5-6DE3-586B-7F0A-5EFF7DDC38F5}"/>
              </a:ext>
            </a:extLst>
          </p:cNvPr>
          <p:cNvGrpSpPr/>
          <p:nvPr/>
        </p:nvGrpSpPr>
        <p:grpSpPr>
          <a:xfrm rot="20123399">
            <a:off x="9120245" y="2355920"/>
            <a:ext cx="98558" cy="236010"/>
            <a:chOff x="9351327" y="1750166"/>
            <a:chExt cx="158788" cy="3802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E6EF50D-3068-1F79-45E9-0646376C14C5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40792E-7780-60AA-AF04-2A863DF39BD7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EDF3DD-5C9E-B263-56A6-5D65722C5187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76899F-602F-8843-3818-24A5DDCCF07A}"/>
              </a:ext>
            </a:extLst>
          </p:cNvPr>
          <p:cNvGrpSpPr/>
          <p:nvPr/>
        </p:nvGrpSpPr>
        <p:grpSpPr>
          <a:xfrm rot="5400000">
            <a:off x="997384" y="247212"/>
            <a:ext cx="925397" cy="2215983"/>
            <a:chOff x="9351327" y="1750166"/>
            <a:chExt cx="158788" cy="380238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20511AE7-C068-2735-A8FA-BF6304AD3B2A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B717F4-FA00-63A6-F6C2-E3C6E3CB3E7A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9761180-1377-ED1D-7D1F-93DB21C9CF30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6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AAC2-96A9-7C10-C87E-18DF26E5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6F41-275A-BF29-ECAA-42D33013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/>
              <a:t>Path planning definition and example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Practical Considerations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Configuration space</a:t>
            </a:r>
          </a:p>
          <a:p>
            <a:pPr lvl="1">
              <a:lnSpc>
                <a:spcPct val="150000"/>
              </a:lnSpc>
            </a:pPr>
            <a:r>
              <a:rPr lang="en-US"/>
              <a:t>Safety bounds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Map representations</a:t>
            </a:r>
          </a:p>
          <a:p>
            <a:pPr>
              <a:lnSpc>
                <a:spcPct val="150000"/>
              </a:lnSpc>
            </a:pPr>
            <a:r>
              <a:rPr lang="en-US"/>
              <a:t>Obstacle avoidance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/>
              <a:t>Popular algorithms (A* and RRT)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Relationship with localization and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A33BB-32B8-C71D-4C58-4C176F76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56599-4C2E-215A-BBF2-D9846F2E1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0BE6-5CD6-E09B-7BB4-550D19B2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F0964E0C-ABEB-A519-04BF-C2AA0A99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1973-8D1A-1F17-1108-A44812B0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B404A28-E059-8BA1-0306-FB73670AB95D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0E544-0AB5-FD4C-0F46-44C0F899085B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64E67-87EC-811F-3639-66A98575DB58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ED697-DC3C-C217-A5CF-90C5AD6DC594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F14D3B-94DA-5985-E631-C3B8B9071461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6F3615-3F78-152B-A7F0-8E244160BC0B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4414D0-6029-CB06-1968-2898F40F94B3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EF1C49-4CC1-1AF5-E7D1-26719BD145F2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C34CA-1451-C490-460C-0EA1FC97E3F2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C46A5F-296C-E2D1-5419-67316901E3AA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16E65A-E076-A7E2-64EA-3D17C223D873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6D8421-43CA-563B-6325-583533803864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591B28-F350-A2E2-B36D-C3E0F101F830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0223F9-609C-1BF5-7130-5D0C829B079B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203DBD-5B68-2452-3F28-D920D37CA316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A41892-2A71-81F0-DD8B-4799F6940BE2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E294FB-2E9E-17BD-AAFB-233E63AB23CE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44C95A-81C8-86DC-7256-7C07D635E518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E15BE6-442F-D502-275F-37F026039A17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74510F-D341-9ADF-DDFA-80DE9CF4F354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4F629C-87CD-1CCE-10CC-D5F08F72D7AC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6370FF-8A83-7EAC-8DE0-95EC27A1FC36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CB9534-D451-BD1D-1CDE-E298D93653EB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2BE787-66D5-027C-974A-B05583A2C236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0E735F-B853-48AD-E0FA-45D2C403A7A9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575C65-6CDD-0787-CA60-161F4E07FFE0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98DBB0-CA20-568A-4BC3-912550CECFB1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475ACE-FC2C-5696-B115-4CA82EA27041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E28A96-4D7C-C45C-027E-087BC466623C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B3804D-C2D1-2276-0FB5-CDA50FA56170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ECF7EC-B6DD-DC3F-27D4-87E9378D9978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11EAD6-8D4C-82A6-715E-83689FD42A52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C3BBF5-3333-2741-A6B6-B9114181CCE0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ACDD-1494-0F72-8237-5E028A86C8E8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86648A-608C-B756-3EBA-D1C06BDC6846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6EC7FC-96F8-0752-6178-D70667C6EEB7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EE013DB-A37F-B512-BA32-700FF8B35C76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7715C8-FCA3-BF30-2395-60381B52CF1E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0ED3EA-0C9C-583E-BA39-60B73639F761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732C92-D9B3-BFCA-22AC-1B0237222D57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7F3B9B-43E9-0F06-8C2A-A67D8E19CBA3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E77109-DE4C-A27C-2EA2-ABA61CF2C739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C2EE5B-4540-761F-2BB7-616CA445AEE5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9B02F3-DFAF-1A8D-63E9-AB919EE6E28D}"/>
              </a:ext>
            </a:extLst>
          </p:cNvPr>
          <p:cNvGrpSpPr/>
          <p:nvPr/>
        </p:nvGrpSpPr>
        <p:grpSpPr>
          <a:xfrm rot="20123399">
            <a:off x="8233082" y="2797671"/>
            <a:ext cx="98558" cy="236010"/>
            <a:chOff x="9351327" y="1750166"/>
            <a:chExt cx="158788" cy="3802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9A4C8C0-A84D-7A31-47DC-675855664BF2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27F350-71A2-29A9-EC11-6BF64C49F489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B4D04F-7A8B-9427-F9D5-6791879FF0FF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6AADC6-3762-3138-1619-1517E7873A8B}"/>
              </a:ext>
            </a:extLst>
          </p:cNvPr>
          <p:cNvGrpSpPr/>
          <p:nvPr/>
        </p:nvGrpSpPr>
        <p:grpSpPr>
          <a:xfrm rot="5400000">
            <a:off x="997384" y="247212"/>
            <a:ext cx="925397" cy="2215983"/>
            <a:chOff x="9351327" y="1750166"/>
            <a:chExt cx="158788" cy="380238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6C53783-28F1-102B-3430-C8A8705F8FB5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AA8B91-7C28-F797-65D9-4E9AA70800D5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43F1B23-A7D5-8994-C7A0-8053FAA0EC69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2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2382-0097-7D95-B524-506EEE06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6FAE-4F89-EBDB-3567-83028372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766F-492E-B1FE-D01A-9FB2958E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E0F21C-CC7F-F1D3-C994-FB29B02E73C9}"/>
              </a:ext>
            </a:extLst>
          </p:cNvPr>
          <p:cNvGrpSpPr/>
          <p:nvPr/>
        </p:nvGrpSpPr>
        <p:grpSpPr>
          <a:xfrm>
            <a:off x="3559946" y="1307450"/>
            <a:ext cx="4141380" cy="10369579"/>
            <a:chOff x="7696269" y="2797671"/>
            <a:chExt cx="635371" cy="159090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D702B0-1014-3040-BED0-CAF12F168FFD}"/>
                </a:ext>
              </a:extLst>
            </p:cNvPr>
            <p:cNvSpPr/>
            <p:nvPr/>
          </p:nvSpPr>
          <p:spPr>
            <a:xfrm rot="5400000">
              <a:off x="7186869" y="3425077"/>
              <a:ext cx="1472896" cy="4540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45DA1A-8CE0-3A7C-C17C-D5242F7807D0}"/>
                </a:ext>
              </a:extLst>
            </p:cNvPr>
            <p:cNvGrpSpPr/>
            <p:nvPr/>
          </p:nvGrpSpPr>
          <p:grpSpPr>
            <a:xfrm rot="20123399">
              <a:off x="8233082" y="2797671"/>
              <a:ext cx="98558" cy="236012"/>
              <a:chOff x="9351327" y="1750170"/>
              <a:chExt cx="158788" cy="380242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428E6DF-4F12-1BEF-98E0-C30853FCAC03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9D875C8-6FB9-6AD7-FE5D-83AAC600E945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7A48F6-A148-9CD3-77E8-FAA6CA455A98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89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0704-FC46-0CC9-635F-6F9E6AD7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2883-864D-4139-58FF-06808E6D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8B04305B-C6C1-7234-E53E-5ADFA7DC1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D77D7-35E9-C470-408E-695690F1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C699272-6343-A34F-8B60-4394B6C93836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D38763-4225-B70A-7968-637365D7CA5B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204C8-3EFC-8D35-AA47-12DA6707235F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1D915D-ED25-29B0-A755-835EEA7BBC77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3D45DE-B095-3DA2-12ED-6B65E3119827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F020E6-5602-F0C3-24B4-2339B14A40B1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F06E05-8962-9B93-9554-9A1BE5F9B8C8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AFD24-0726-D912-10ED-3FEC78EAC3CE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4DFAA7-E0B5-D06E-BBB9-C0301D6A2C5F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76EB11-0856-A259-2A14-C13631053B34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9C724C-26CA-95DD-C7F1-5365A2C12B77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69621B-ED37-E8DF-4902-9596286F5524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B6216D-8F04-E3FD-507F-72A81640C21C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96EB13-AF0D-1D09-AD59-E608FA0355F1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5E21DA-238E-F262-D498-526EC0D33C10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DB4AEF-1913-B864-B515-76658CB9DD3A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3C7F17-2C9E-3BE4-2E97-11B07E86A19B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A75EAF-80E7-C938-E281-27935C90D4D2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04E6A5-2E8F-BE3E-758E-7726BCD37A8F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D2BDA5-67C9-17A4-B8B0-420CCB64F18D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14000F-BDD7-0801-DBF5-B751FB4B50DA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382BC1-4835-42A6-4C23-52820F8BF84F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E7A92D-F658-6351-ED2E-8B6852AA4913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B9C61C-5747-9467-B57C-A2B92CFAFA0C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B5E97B-BA14-9D47-C3CB-E8D5D0395D65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CFAA35-A0CF-C43D-C1D2-4CD7D963BAE8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61187C-F99E-DB46-98C6-1F0EFE5F39A6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DA36E5-B532-6EE8-C77A-CCE72F60DDE6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A12173-EE9B-1632-BE2C-1B91A5282792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E43D2E-DA21-7C69-DC51-CBADAC38D3ED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5D872D-1B4D-E4CE-B345-96FAB7EE5919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43F018-5D21-5376-7B2E-CC880B65B1FC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FB6A6-D85D-0539-322F-1F014EEEFB69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342AEF-A987-2EF4-B063-73A4730BDFF2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68CB0B-51C4-6409-6E37-F395BFCD780C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93EEE-F616-6B89-FB87-CC0DD3557F56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93E647-D3F2-4F3F-90C2-DBD1D9859824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CE516F-6A28-85A7-949F-44FF2F1D5EAC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C6D993-7BE3-29EF-7DDF-4D2D140FD746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EFCFB2-9BA4-D73C-D84F-F9A70417A190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099B98-DE35-B8B9-6848-D54CBD003BB4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99E976-313A-C2ED-240C-0C7EA6790307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9446CF-273C-1CAA-448F-D75EC0BF8656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90D3A8-8707-4179-38FC-7001AB0F3346}"/>
              </a:ext>
            </a:extLst>
          </p:cNvPr>
          <p:cNvSpPr/>
          <p:nvPr/>
        </p:nvSpPr>
        <p:spPr>
          <a:xfrm>
            <a:off x="9036174" y="2340575"/>
            <a:ext cx="266700" cy="2667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31BED-4401-FF90-3F16-E54CB3F3F534}"/>
              </a:ext>
            </a:extLst>
          </p:cNvPr>
          <p:cNvGrpSpPr/>
          <p:nvPr/>
        </p:nvGrpSpPr>
        <p:grpSpPr>
          <a:xfrm rot="20123399">
            <a:off x="9120245" y="2355920"/>
            <a:ext cx="98558" cy="236010"/>
            <a:chOff x="9351327" y="1750166"/>
            <a:chExt cx="158788" cy="3802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50C2679-2DFC-2B37-AF5E-47DC0ED442F7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6C8F0E-9A39-DC53-711D-E273C3801058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E5F6D-0CF3-3D37-9FAA-4732635EB3B5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469F14-68FE-CF5A-C2FF-5ECEFB33C0A4}"/>
              </a:ext>
            </a:extLst>
          </p:cNvPr>
          <p:cNvGrpSpPr/>
          <p:nvPr/>
        </p:nvGrpSpPr>
        <p:grpSpPr>
          <a:xfrm>
            <a:off x="208011" y="103132"/>
            <a:ext cx="2504143" cy="2504143"/>
            <a:chOff x="808503" y="617449"/>
            <a:chExt cx="266700" cy="2667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9063846-57D2-29B8-14EB-4D5AC59D75F2}"/>
                </a:ext>
              </a:extLst>
            </p:cNvPr>
            <p:cNvSpPr/>
            <p:nvPr/>
          </p:nvSpPr>
          <p:spPr>
            <a:xfrm>
              <a:off x="808503" y="617449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C4021A2-3CC9-BBCA-91E3-83F2CB7360CB}"/>
                </a:ext>
              </a:extLst>
            </p:cNvPr>
            <p:cNvGrpSpPr/>
            <p:nvPr/>
          </p:nvGrpSpPr>
          <p:grpSpPr>
            <a:xfrm rot="5400000">
              <a:off x="892574" y="632794"/>
              <a:ext cx="98558" cy="236010"/>
              <a:chOff x="9351327" y="1750166"/>
              <a:chExt cx="158788" cy="380238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E442CF28-E381-83E4-0229-7AB6C88384C2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8E836CE-6859-0A3C-E0BC-06EF0F387DAD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34AC3CA-D31D-A4C4-A903-7DAD57466654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194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C0992-1912-814E-9D65-33D29CB3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8213-DE9D-EEE8-32B5-CC13EB17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B35A4509-8956-F2AF-FF87-013995166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BC5C6-BC66-42C6-0AEB-317F4B8A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CA377A-53C2-3589-4ADE-B073B235F418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2DE75A-1B44-9AC6-ACDF-BAFAAC45D4FA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EDAEF-16CE-5A02-F12A-D73A3D68533D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103A24-D92E-7D8B-A4FB-81D5FA33C092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F4D140-9979-B190-0CC9-D0C7E2E5E634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6E35CF-A2FE-AEE3-2093-6457486F9552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72D04B-A7FE-9286-ED3B-81886ABDAA5E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C234ED-5350-6D26-6DD6-9C59BB3AAC76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E277B9-4215-9AC5-F1B6-CF0EA844AFF8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11530D-DEDA-2A76-8C86-CE12B35310DC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D74241-DE9C-8573-C871-7F569473103B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6D12A-DF4C-890F-6C13-C9A9DD549E35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830E7C-9E36-2BA4-6231-A3BFD79B4E3E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1D8D7A-D533-A887-755E-372B77971CBF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A86D61-D706-2281-ABB4-251A2660983B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566140-8890-9507-9445-4064D23B1AC8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EDD506-70B3-F920-26B6-C93F41A3F191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0BC58-8F78-4323-7ED9-91E1ADBAD497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6E4099-8B6B-B696-82D3-117FF021D5F6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60FBB6-4EC7-20E6-3EEA-6FFFA04EB400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A973F2-8C3C-BB8D-BE58-16763F043F33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230415-307D-8B68-68FA-6B8772F3B4AC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E45736-D6A5-0627-E979-14EB14D5DAC2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ED0178-E3AA-0BE2-334C-ED9344E1C1CE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C4E103-8B29-18C3-44FC-84DCCAC8D783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9D639-D803-C693-7C42-CAEE3035020A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F0ECA8-947E-D494-2974-B2E18EA1B864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DB8B1B-B60C-41F0-961D-40ADE1C74717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578B57-829C-ED97-2374-09119AA811DF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2057C2-F82E-E73C-0D6A-5FD0F3BEAFB3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973460-3C7B-DF40-F8BA-DC9DB8156C31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3CE8C-76CD-0A20-0363-6F5AA214BE40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1121A0-7064-0F1F-E4B9-D64757BA1AD4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8F87EC-3C5F-9A36-5F01-F659379E6099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1683E3-62B6-1F27-6A71-75BDAB316AC5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FABD7C-49D0-7652-9105-E3166A37A212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1D1748-46BF-E911-D9B6-8B1C1A4F2098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DAE1C2-9A5D-869A-DCC8-8611408E3834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1A6598-0A40-860D-847D-5FC0094C1BFE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E5BE3C-1B10-AA3A-2CC6-1755EC6750A5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F5ABC7-4833-31B7-C402-FD8FF4BC0FF6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CA8775-6F0A-56A0-0E40-CC50CC160D56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D4F943-2246-082D-0190-D91FDB209A43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5B56D-3CA6-AE16-00CA-9C23DB369063}"/>
              </a:ext>
            </a:extLst>
          </p:cNvPr>
          <p:cNvGrpSpPr/>
          <p:nvPr/>
        </p:nvGrpSpPr>
        <p:grpSpPr>
          <a:xfrm>
            <a:off x="9036174" y="2511705"/>
            <a:ext cx="95569" cy="95569"/>
            <a:chOff x="9036174" y="2340575"/>
            <a:chExt cx="266700" cy="266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931C94-B5FB-66F9-B305-BDD7269BA35D}"/>
                </a:ext>
              </a:extLst>
            </p:cNvPr>
            <p:cNvSpPr/>
            <p:nvPr/>
          </p:nvSpPr>
          <p:spPr>
            <a:xfrm>
              <a:off x="9036174" y="2340575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09F069-E062-4DA9-6926-57A4FF6723CF}"/>
                </a:ext>
              </a:extLst>
            </p:cNvPr>
            <p:cNvGrpSpPr/>
            <p:nvPr/>
          </p:nvGrpSpPr>
          <p:grpSpPr>
            <a:xfrm rot="20123399">
              <a:off x="9120245" y="2355920"/>
              <a:ext cx="98558" cy="236010"/>
              <a:chOff x="9351327" y="1750166"/>
              <a:chExt cx="158788" cy="380238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31C4E07-346A-636E-09AE-2490B230E0EB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D0B396-C2A9-3FAD-2E14-FFF9E7A3E845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BE19F8-DB4C-657B-7AF7-9C949F39F6D6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8DE9B7-CF64-052E-F841-BAE6C32F497D}"/>
              </a:ext>
            </a:extLst>
          </p:cNvPr>
          <p:cNvGrpSpPr/>
          <p:nvPr/>
        </p:nvGrpSpPr>
        <p:grpSpPr>
          <a:xfrm>
            <a:off x="589976" y="381965"/>
            <a:ext cx="95060" cy="95060"/>
            <a:chOff x="808503" y="617449"/>
            <a:chExt cx="266700" cy="2667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C0B588C-8ED7-E753-1444-B27CD06A68B3}"/>
                </a:ext>
              </a:extLst>
            </p:cNvPr>
            <p:cNvSpPr/>
            <p:nvPr/>
          </p:nvSpPr>
          <p:spPr>
            <a:xfrm>
              <a:off x="808503" y="617449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4724D24-C1E8-C49E-AFDF-2FBEBADB342F}"/>
                </a:ext>
              </a:extLst>
            </p:cNvPr>
            <p:cNvGrpSpPr/>
            <p:nvPr/>
          </p:nvGrpSpPr>
          <p:grpSpPr>
            <a:xfrm rot="5400000">
              <a:off x="892574" y="632794"/>
              <a:ext cx="98558" cy="236010"/>
              <a:chOff x="9351327" y="1750166"/>
              <a:chExt cx="158788" cy="380238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23A28782-F677-B9DE-9B2E-53E8CC1B6860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EB8D7B2-E511-511B-0507-34CE353A0488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13214D1-44DD-DA05-C5DE-C27E09BBCA1C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263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E33A-DBC5-9D37-B203-1378339A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B199-7850-9C0C-D900-43F81785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4A99F9C0-1465-B52A-39D3-D7938EED4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1BC52-EB17-539D-30EA-D6A6F625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30F7052-86FD-DD0A-5457-BE9B0DAA179B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5F18EE-7BEA-9004-CBF5-7ECB674EBE5B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A99FC2-235A-51DC-C17C-7F7579667D37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16859-D9C4-00BF-4287-75F47FCF278C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1870C-BB05-AA63-AD6E-AFBAF6C55717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D2B455-37A2-3E8B-02D9-AA864E0D0DEA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03C87-6C72-F9A8-2463-6297CE42350E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DFD59B-CEE9-0DC6-FE97-FEDB909EDCF5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A2336-00E6-9212-205B-B1E3BCAC28F6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5166E5-CB60-B68C-1D59-B59E887F18A4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449D43-850A-A736-4EDA-77C14B6FF2FE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B4EE1A-861E-6516-9795-429771576AE0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1626EA-9AC9-879A-E11A-05E7AA43A6B9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BEFCC0-CC35-C8A1-34B6-BE667F955C97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D9AADB-79C1-F42E-0F6E-F487E89AB892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6A1005-7D32-1DB7-C2E1-F1DA9F6AADB9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586F41-500A-34A5-6876-C3E1CB6B42E3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0A7156-7C30-0178-02C6-E5015641378A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F814A8-0CA0-6197-F33C-573DBA45DFB3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998B33-13E0-DA60-867D-44299765973B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74B37A-0245-8A6B-43CF-DF1C4F254D8B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35DF73-D45A-20C8-5330-BC72C3F1971D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C1CD3F-1004-9595-79C3-142D3CAFA593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DC05A6-6F0A-F726-9A2A-21A2293E0F70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2FFC0B-55FE-9EBE-A012-0AC6A3EFB59A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F17EF8-CA28-7981-A3D4-1390E598A36B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A9DB90-50E7-E911-59C3-867077240AEB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8F1567-07BC-C3A2-B3E9-5A32761F6AB7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F7B0C5-7CBD-C66C-1B69-8D04447CC4EF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8D6672-6526-DFBC-A36F-7B57E3958973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D3635B-C016-361B-1E6A-B88F794C6AF9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E8DC98-ED8A-5E59-DE57-59AD666B3E75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BC51F1-7813-2FC0-923E-E444C1F9A47E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4D6EA7-23A9-3CFD-7136-73640168B390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959949-F038-14A1-F812-F4D5A6479E5D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4D0DE9-D201-2476-60F5-03ACED9282FC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1CDA23-42E1-2C42-9FC5-3BCA29C85A85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1B2729-C4CA-72CE-5F87-81DC7550DC15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F0AC2A-FD9F-0DA3-F7AD-AA10B0E0897D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F090BA-6206-12C3-2B29-34DF65A32A91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6EF82C-5C7A-C560-47C7-8631D4961E57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9539A6-EF92-EBB1-9BC2-297BF721ECB2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5279D7-E97B-5B3C-6791-D16025332382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8E9038-2000-98E1-6094-ABDF90E41777}"/>
              </a:ext>
            </a:extLst>
          </p:cNvPr>
          <p:cNvGrpSpPr/>
          <p:nvPr/>
        </p:nvGrpSpPr>
        <p:grpSpPr>
          <a:xfrm>
            <a:off x="9036174" y="2511705"/>
            <a:ext cx="95569" cy="95569"/>
            <a:chOff x="9036174" y="2340575"/>
            <a:chExt cx="266700" cy="266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4E9268-5931-BC34-A34A-A782563D08DF}"/>
                </a:ext>
              </a:extLst>
            </p:cNvPr>
            <p:cNvSpPr/>
            <p:nvPr/>
          </p:nvSpPr>
          <p:spPr>
            <a:xfrm>
              <a:off x="9036174" y="2340575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27B39C-8334-34B7-A690-F80B9ECA7985}"/>
                </a:ext>
              </a:extLst>
            </p:cNvPr>
            <p:cNvGrpSpPr/>
            <p:nvPr/>
          </p:nvGrpSpPr>
          <p:grpSpPr>
            <a:xfrm rot="20123399">
              <a:off x="9120245" y="2355920"/>
              <a:ext cx="98558" cy="236010"/>
              <a:chOff x="9351327" y="1750166"/>
              <a:chExt cx="158788" cy="380238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85A05D7-BDFF-E115-394B-8B0F3091DAD5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BA8130-6A2F-E8A7-0583-B653083B8FA7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C7F9FD-E6BA-3E0B-BED4-A2AD16AD8350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CB45DB-7E7E-9853-53B1-B13E184AA4D6}"/>
              </a:ext>
            </a:extLst>
          </p:cNvPr>
          <p:cNvGrpSpPr/>
          <p:nvPr/>
        </p:nvGrpSpPr>
        <p:grpSpPr>
          <a:xfrm>
            <a:off x="589976" y="381965"/>
            <a:ext cx="95060" cy="95060"/>
            <a:chOff x="808503" y="617449"/>
            <a:chExt cx="266700" cy="2667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E2216CC-27D6-9B78-9B15-6FC6D110FDDF}"/>
                </a:ext>
              </a:extLst>
            </p:cNvPr>
            <p:cNvSpPr/>
            <p:nvPr/>
          </p:nvSpPr>
          <p:spPr>
            <a:xfrm>
              <a:off x="808503" y="617449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5BDDBDF-A823-B6F0-5214-89BF28EAB4E9}"/>
                </a:ext>
              </a:extLst>
            </p:cNvPr>
            <p:cNvGrpSpPr/>
            <p:nvPr/>
          </p:nvGrpSpPr>
          <p:grpSpPr>
            <a:xfrm rot="5400000">
              <a:off x="892574" y="632794"/>
              <a:ext cx="98558" cy="236010"/>
              <a:chOff x="9351327" y="1750166"/>
              <a:chExt cx="158788" cy="380238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BF3082D8-5B39-7D24-0E89-AF9580C472F2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528E9E9-5D44-30DD-4B53-C562BAD23CDC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3636B01-9ADB-BFE5-BE1B-2027146B00F3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86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226A5-408A-2643-0275-DBE3AAFC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9BC-F24E-5D56-DDD4-40073594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Bounds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73B31-5CC9-045A-4FFF-B7A338F9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44C6D9-F672-36CF-398F-1CCEBA7D7BBB}"/>
              </a:ext>
            </a:extLst>
          </p:cNvPr>
          <p:cNvSpPr/>
          <p:nvPr/>
        </p:nvSpPr>
        <p:spPr>
          <a:xfrm rot="5400000">
            <a:off x="239651" y="5396914"/>
            <a:ext cx="9600410" cy="29598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406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F66E17-A3F5-D671-187F-CF0C802337B4}"/>
              </a:ext>
            </a:extLst>
          </p:cNvPr>
          <p:cNvGrpSpPr/>
          <p:nvPr/>
        </p:nvGrpSpPr>
        <p:grpSpPr>
          <a:xfrm rot="20123399" flipH="1">
            <a:off x="6808111" y="1957115"/>
            <a:ext cx="45719" cy="109481"/>
            <a:chOff x="9351327" y="1750170"/>
            <a:chExt cx="158788" cy="38024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3E132CA-62B4-8663-A844-DAA981CB6702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205F37-C393-26C4-E9DB-740B398B2E26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78FA2-D50D-F8F6-291B-65F633D40E53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36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4055-ED86-13D2-377D-3A91D7E2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CFA3-2AC0-F981-AF0C-E5A511979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“inflate” the obstacles</a:t>
            </a:r>
          </a:p>
          <a:p>
            <a:endParaRPr lang="en-US" dirty="0"/>
          </a:p>
          <a:p>
            <a:pPr lvl="1"/>
            <a:r>
              <a:rPr lang="en-US" dirty="0"/>
              <a:t>We could create an offset edge for each edge</a:t>
            </a:r>
          </a:p>
          <a:p>
            <a:endParaRPr lang="en-US" dirty="0"/>
          </a:p>
          <a:p>
            <a:pPr lvl="1"/>
            <a:r>
              <a:rPr lang="en-US" dirty="0"/>
              <a:t>We could inflate the region around the obstacle by a fixed amount</a:t>
            </a:r>
          </a:p>
          <a:p>
            <a:endParaRPr lang="en-US" dirty="0"/>
          </a:p>
          <a:p>
            <a:pPr lvl="1"/>
            <a:r>
              <a:rPr lang="en-US" dirty="0"/>
              <a:t>We could take into account the shape of the robot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Obstacles inflation demo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4067-C88B-B6A7-E46A-0152AEEB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C80C-B193-2F8A-326A-D1E80709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3568-FA8F-0FD0-1F0C-FBB4255D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20CB-8CE7-67A4-39A7-FD74764B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Do we need a complete plan?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Configuration space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Safety Bounds</a:t>
            </a:r>
          </a:p>
          <a:p>
            <a:pPr>
              <a:lnSpc>
                <a:spcPct val="150000"/>
              </a:lnSpc>
            </a:pPr>
            <a:r>
              <a:rPr lang="en-US" dirty="0"/>
              <a:t>Map representation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9440-8E59-06A9-0B79-73CFAB59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1F8B8-5DB6-9C60-72B8-062010C7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41ED-5016-7CBA-7886-80006320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Representations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E86E0372-9F01-BE3F-3E0F-EC5047D9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65CA4-D30A-B98B-DF18-1E9B81FE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DB8D9C5-3A2A-F0BE-F04D-32B9CF0644A0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044A8-B34D-64A9-AD2B-A4EA903D091B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8F4E3-FD46-A763-C831-E3CCC9B283C4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250-22D6-D910-E0D9-F1F9AF14ECAF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641EBF-F74B-519C-5229-F41743059E5F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F6B1-EFD4-E240-4098-7EF44081362B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814E19-3070-300B-6555-F496094D7AA2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5D801-EC04-147D-06A4-5394A2D2D474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E885F-BB86-AA8B-ED3C-8288E25F640C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8F0654-98F4-6A9E-3DA0-CFA86A9AF561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E92A32-A484-2DD9-77A8-A81021352F8F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58FFFE-0DC2-436A-246B-AE24FDE5DA9A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62CBCE-BB00-956D-CC15-AA74855742E9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BFFA48-AE99-FA84-BA05-94BEA18DFFCC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4BBEB7-927B-49FB-246F-1A1ED9761248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65A37-AE73-A834-CBCD-B1D036226E06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B138DE-3E3A-F825-1D0C-246C37790B7B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782F3-4AC2-ABBF-A457-83997094F626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7F2847-A292-E41A-F9EA-38E459CC11ED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225A6D-97FD-62E9-5A75-310896B77F6F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7968EE-6F31-5C43-C92D-EFD48CC6669B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A32523-C6AB-806B-9E82-231BBD562CB4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AFB822-F676-9E02-F6D7-0C90F331A8C9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F1FE97-02DD-1B21-A3E5-A714446ED0F5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D24194-2220-994F-3D3E-629067CB7B45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9F8ED2-F9B0-636B-291E-E1661CA7D782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D54A64-43E0-B78D-3BFA-D611E88DBE09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51954C-40A3-9A7D-2C4F-5BB5FF49C07A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F69923-E85A-096A-21CB-59316B83F1B6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CCECF0-12D6-63C4-021F-11BDB6E884C3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A4651-CBDB-B799-734E-98F8F9C291BE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0FB4E4-CAD6-5BF2-FD6F-20A17303932F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C1C6B8-4B8C-E6F3-018F-EEC54AE27046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583C2-DA1F-288D-662A-BF5C7948CE45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A80044-A9D4-B0D8-211D-776C15716953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885579-0690-C31A-E37A-1C5007372A42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3D95A2-F668-5AA4-0403-65EC2B40EE94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4245A7-6D15-13BB-A3DD-3430A084859C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F19E8D-C894-7672-DC95-BE86376F688D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86E639-1612-1A3D-5410-6353BC75D98A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5BD3C3-3E47-8839-0314-C91572265E87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735C0-8C99-B814-84E2-BD1E98A5F903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4E74E9-085D-3950-4C68-84231BB690C2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 w="20320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6A2DC-5E56-924E-F4D4-052ADD96C764}"/>
              </a:ext>
            </a:extLst>
          </p:cNvPr>
          <p:cNvGrpSpPr/>
          <p:nvPr/>
        </p:nvGrpSpPr>
        <p:grpSpPr>
          <a:xfrm>
            <a:off x="9036174" y="2511705"/>
            <a:ext cx="95569" cy="95569"/>
            <a:chOff x="9036174" y="2340575"/>
            <a:chExt cx="266700" cy="266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0F3EFD-2EA8-34E9-9A05-835C5DF9B848}"/>
                </a:ext>
              </a:extLst>
            </p:cNvPr>
            <p:cNvSpPr/>
            <p:nvPr/>
          </p:nvSpPr>
          <p:spPr>
            <a:xfrm>
              <a:off x="9036174" y="2340575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FDE5B3-7992-3274-FCAA-9CF138562F81}"/>
                </a:ext>
              </a:extLst>
            </p:cNvPr>
            <p:cNvGrpSpPr/>
            <p:nvPr/>
          </p:nvGrpSpPr>
          <p:grpSpPr>
            <a:xfrm rot="20123399">
              <a:off x="9120245" y="2355920"/>
              <a:ext cx="98558" cy="236010"/>
              <a:chOff x="9351327" y="1750166"/>
              <a:chExt cx="158788" cy="380238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2624FC4-AB8E-F915-37E0-435CE5270632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957193-CCE5-0C77-0087-EE36EFCC7FEF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575198-3FD6-EA7C-7FB3-E084BA00EC25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3C0DD4F-C95E-F924-F0F5-FFFEBD3649F3}"/>
              </a:ext>
            </a:extLst>
          </p:cNvPr>
          <p:cNvGrpSpPr/>
          <p:nvPr/>
        </p:nvGrpSpPr>
        <p:grpSpPr>
          <a:xfrm>
            <a:off x="589976" y="381965"/>
            <a:ext cx="95060" cy="95060"/>
            <a:chOff x="808503" y="617449"/>
            <a:chExt cx="266700" cy="2667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0C69D9D-02B3-FED2-55F0-5E20A383C163}"/>
                </a:ext>
              </a:extLst>
            </p:cNvPr>
            <p:cNvSpPr/>
            <p:nvPr/>
          </p:nvSpPr>
          <p:spPr>
            <a:xfrm>
              <a:off x="808503" y="617449"/>
              <a:ext cx="266700" cy="2667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24B4F1C-A5D8-8C95-7198-4E7260F5231B}"/>
                </a:ext>
              </a:extLst>
            </p:cNvPr>
            <p:cNvGrpSpPr/>
            <p:nvPr/>
          </p:nvGrpSpPr>
          <p:grpSpPr>
            <a:xfrm rot="5400000">
              <a:off x="892574" y="632794"/>
              <a:ext cx="98558" cy="236010"/>
              <a:chOff x="9351327" y="1750166"/>
              <a:chExt cx="158788" cy="380238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3E723167-FD37-9BD6-BD4A-C4FD4F1F3372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033F31A-70D1-D6EE-A48E-EA6BA767A305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094856-2FC1-2789-1FCC-6AF955D477A2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98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464FD-036C-CA71-D4AB-E3A1581DF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6F14-9BA2-4653-4950-2F83AD83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graphicFrame>
        <p:nvGraphicFramePr>
          <p:cNvPr id="51" name="Content Placeholder 50">
            <a:extLst>
              <a:ext uri="{FF2B5EF4-FFF2-40B4-BE49-F238E27FC236}">
                <a16:creationId xmlns:a16="http://schemas.microsoft.com/office/drawing/2014/main" id="{5E7AA5D2-DEF5-33A0-C16C-9A9EDA76D3A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1141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7573-02BC-7B2E-E8AD-16F61361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29</a:t>
            </a:fld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647BC6AD-C42C-CE97-32A6-B52AF28048B1}"/>
              </a:ext>
            </a:extLst>
          </p:cNvPr>
          <p:cNvSpPr/>
          <p:nvPr/>
        </p:nvSpPr>
        <p:spPr>
          <a:xfrm rot="20144063">
            <a:off x="1598279" y="2750883"/>
            <a:ext cx="2950669" cy="1467651"/>
          </a:xfrm>
          <a:prstGeom prst="corner">
            <a:avLst>
              <a:gd name="adj1" fmla="val 50000"/>
              <a:gd name="adj2" fmla="val 332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2457-FD4E-7827-89F1-9A97EB5C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Path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F183-6826-188F-135A-C09BA7C9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(Optional) </a:t>
            </a:r>
            <a:r>
              <a:rPr lang="en-US" dirty="0">
                <a:solidFill>
                  <a:schemeClr val="accent1"/>
                </a:solidFill>
              </a:rPr>
              <a:t>Map</a:t>
            </a:r>
          </a:p>
          <a:p>
            <a:r>
              <a:rPr lang="en-US" dirty="0">
                <a:solidFill>
                  <a:schemeClr val="accent5"/>
                </a:solidFill>
              </a:rPr>
              <a:t>Start</a:t>
            </a:r>
            <a:r>
              <a:rPr lang="en-US" dirty="0"/>
              <a:t> position</a:t>
            </a:r>
          </a:p>
          <a:p>
            <a:r>
              <a:rPr lang="en-US" dirty="0">
                <a:solidFill>
                  <a:schemeClr val="accent4"/>
                </a:solidFill>
              </a:rPr>
              <a:t>Goal</a:t>
            </a:r>
            <a:r>
              <a:rPr lang="en-US" dirty="0"/>
              <a:t>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01110-C45B-CEA1-E4C7-4BBD4ABB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AC211-3F65-4C31-BB1A-0EC0CB257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A3BF-B624-D2FD-E959-E16A2AAD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graphicFrame>
        <p:nvGraphicFramePr>
          <p:cNvPr id="51" name="Content Placeholder 50">
            <a:extLst>
              <a:ext uri="{FF2B5EF4-FFF2-40B4-BE49-F238E27FC236}">
                <a16:creationId xmlns:a16="http://schemas.microsoft.com/office/drawing/2014/main" id="{73BAD24D-89B5-4B01-1D78-589A62BA31A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1141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33148-7CD2-0EB3-89A4-DFD56000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30</a:t>
            </a:fld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ABF9E814-7201-EE4F-2EA2-24BB0E8F96FC}"/>
              </a:ext>
            </a:extLst>
          </p:cNvPr>
          <p:cNvSpPr/>
          <p:nvPr/>
        </p:nvSpPr>
        <p:spPr>
          <a:xfrm rot="20144063">
            <a:off x="1598279" y="2750883"/>
            <a:ext cx="2950669" cy="1467651"/>
          </a:xfrm>
          <a:prstGeom prst="corner">
            <a:avLst>
              <a:gd name="adj1" fmla="val 50000"/>
              <a:gd name="adj2" fmla="val 332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0">
            <a:extLst>
              <a:ext uri="{FF2B5EF4-FFF2-40B4-BE49-F238E27FC236}">
                <a16:creationId xmlns:a16="http://schemas.microsoft.com/office/drawing/2014/main" id="{F5F850D3-88AF-226D-1028-FEC29A0E7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650257"/>
              </p:ext>
            </p:extLst>
          </p:nvPr>
        </p:nvGraphicFramePr>
        <p:xfrm>
          <a:off x="6304459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9" name="L-Shape 8">
            <a:extLst>
              <a:ext uri="{FF2B5EF4-FFF2-40B4-BE49-F238E27FC236}">
                <a16:creationId xmlns:a16="http://schemas.microsoft.com/office/drawing/2014/main" id="{DF6A47C5-DE8F-CBE9-DB86-A22AFF81A81E}"/>
              </a:ext>
            </a:extLst>
          </p:cNvPr>
          <p:cNvSpPr/>
          <p:nvPr/>
        </p:nvSpPr>
        <p:spPr>
          <a:xfrm rot="20144063">
            <a:off x="7501597" y="2750883"/>
            <a:ext cx="2950669" cy="1467651"/>
          </a:xfrm>
          <a:prstGeom prst="corner">
            <a:avLst>
              <a:gd name="adj1" fmla="val 50000"/>
              <a:gd name="adj2" fmla="val 3324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9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0657-962F-D271-6433-A8AA41FD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9A19-1C4B-0A00-945F-577C41BA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6C771-3D5A-7BD8-DB66-5EB4DE74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31</a:t>
            </a:fld>
            <a:endParaRPr lang="en-US"/>
          </a:p>
        </p:txBody>
      </p:sp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EDDD637F-EB20-EC47-215D-450DCC40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" y="1395689"/>
            <a:ext cx="11285220" cy="5096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5960E-39F8-C3ED-972D-DFB9945FD9C1}"/>
              </a:ext>
            </a:extLst>
          </p:cNvPr>
          <p:cNvSpPr txBox="1"/>
          <p:nvPr/>
        </p:nvSpPr>
        <p:spPr>
          <a:xfrm>
            <a:off x="10419080" y="89535"/>
            <a:ext cx="168656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Find a path from the start to the goal</a:t>
            </a:r>
          </a:p>
        </p:txBody>
      </p:sp>
    </p:spTree>
    <p:extLst>
      <p:ext uri="{BB962C8B-B14F-4D97-AF65-F5344CB8AC3E}">
        <p14:creationId xmlns:p14="http://schemas.microsoft.com/office/powerpoint/2010/main" val="76892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4BD8E-2297-74A9-1348-1D7905B2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7D04-4F6F-B7D7-FF97-1A798577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graphicFrame>
        <p:nvGraphicFramePr>
          <p:cNvPr id="51" name="Content Placeholder 50">
            <a:extLst>
              <a:ext uri="{FF2B5EF4-FFF2-40B4-BE49-F238E27FC236}">
                <a16:creationId xmlns:a16="http://schemas.microsoft.com/office/drawing/2014/main" id="{99AA98A5-2748-645D-186C-A867B194A69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1141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6EA08-2A09-59C6-2270-D92BBA02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32</a:t>
            </a:fld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25D95B29-5587-F765-BD18-94D678530DAE}"/>
              </a:ext>
            </a:extLst>
          </p:cNvPr>
          <p:cNvSpPr/>
          <p:nvPr/>
        </p:nvSpPr>
        <p:spPr>
          <a:xfrm rot="20144063">
            <a:off x="1598279" y="2750883"/>
            <a:ext cx="2950669" cy="1467651"/>
          </a:xfrm>
          <a:prstGeom prst="corner">
            <a:avLst>
              <a:gd name="adj1" fmla="val 50000"/>
              <a:gd name="adj2" fmla="val 332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0">
            <a:extLst>
              <a:ext uri="{FF2B5EF4-FFF2-40B4-BE49-F238E27FC236}">
                <a16:creationId xmlns:a16="http://schemas.microsoft.com/office/drawing/2014/main" id="{21E22D72-3A0D-E4FD-8C40-4EDCE7BA8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73923"/>
              </p:ext>
            </p:extLst>
          </p:nvPr>
        </p:nvGraphicFramePr>
        <p:xfrm>
          <a:off x="6304459" y="127810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9" name="L-Shape 8">
            <a:extLst>
              <a:ext uri="{FF2B5EF4-FFF2-40B4-BE49-F238E27FC236}">
                <a16:creationId xmlns:a16="http://schemas.microsoft.com/office/drawing/2014/main" id="{EAC4FC05-8FA7-DA4E-B5B0-0CF97451A263}"/>
              </a:ext>
            </a:extLst>
          </p:cNvPr>
          <p:cNvSpPr/>
          <p:nvPr/>
        </p:nvSpPr>
        <p:spPr>
          <a:xfrm rot="20144063">
            <a:off x="7501597" y="1516443"/>
            <a:ext cx="2950669" cy="1467651"/>
          </a:xfrm>
          <a:prstGeom prst="corner">
            <a:avLst>
              <a:gd name="adj1" fmla="val 50000"/>
              <a:gd name="adj2" fmla="val 3324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D2C0A-9059-0343-96CF-692AB4C575B7}"/>
              </a:ext>
            </a:extLst>
          </p:cNvPr>
          <p:cNvSpPr txBox="1"/>
          <p:nvPr/>
        </p:nvSpPr>
        <p:spPr>
          <a:xfrm>
            <a:off x="10463523" y="953570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Fixed Cell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8B54E-A10C-9B2F-3A26-16B3516E7050}"/>
              </a:ext>
            </a:extLst>
          </p:cNvPr>
          <p:cNvSpPr txBox="1"/>
          <p:nvPr/>
        </p:nvSpPr>
        <p:spPr>
          <a:xfrm>
            <a:off x="5838795" y="6560105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https://www.autoradstudio.com/simulator/quad-tree-sim.html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D6F9B-0234-716F-281D-7A4CF8754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7159" y="3828579"/>
            <a:ext cx="5473700" cy="2717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L-Shape 13">
            <a:extLst>
              <a:ext uri="{FF2B5EF4-FFF2-40B4-BE49-F238E27FC236}">
                <a16:creationId xmlns:a16="http://schemas.microsoft.com/office/drawing/2014/main" id="{EAC4018B-BD30-80FF-7221-4ED1C71F3BF5}"/>
              </a:ext>
            </a:extLst>
          </p:cNvPr>
          <p:cNvSpPr/>
          <p:nvPr/>
        </p:nvSpPr>
        <p:spPr>
          <a:xfrm rot="19723065">
            <a:off x="7512475" y="4022998"/>
            <a:ext cx="2836210" cy="1699225"/>
          </a:xfrm>
          <a:prstGeom prst="corner">
            <a:avLst>
              <a:gd name="adj1" fmla="val 31790"/>
              <a:gd name="adj2" fmla="val 4851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DE6B8-9C32-1F8B-A020-1CD0C78A9D62}"/>
              </a:ext>
            </a:extLst>
          </p:cNvPr>
          <p:cNvSpPr txBox="1"/>
          <p:nvPr/>
        </p:nvSpPr>
        <p:spPr>
          <a:xfrm>
            <a:off x="10052336" y="6177047"/>
            <a:ext cx="175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 Cell Size</a:t>
            </a:r>
          </a:p>
        </p:txBody>
      </p:sp>
    </p:spTree>
    <p:extLst>
      <p:ext uri="{BB962C8B-B14F-4D97-AF65-F5344CB8AC3E}">
        <p14:creationId xmlns:p14="http://schemas.microsoft.com/office/powerpoint/2010/main" val="3160314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8B128-F520-2F99-929D-27751F39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046-000D-DCA5-5FED-BD117648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F0D49-A6CB-30D5-B12E-4446E6F4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8B2E7-1A53-F980-6873-A84770A2C026}"/>
              </a:ext>
            </a:extLst>
          </p:cNvPr>
          <p:cNvGrpSpPr/>
          <p:nvPr/>
        </p:nvGrpSpPr>
        <p:grpSpPr>
          <a:xfrm>
            <a:off x="1040481" y="1306154"/>
            <a:ext cx="10111037" cy="5462311"/>
            <a:chOff x="453390" y="1395689"/>
            <a:chExt cx="5473700" cy="2717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C43C49-1C1E-4314-EB21-AD4CB7354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3390" y="1395689"/>
              <a:ext cx="5473700" cy="2717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C166057-74C9-F50C-DC96-AF0ECE230E17}"/>
                </a:ext>
              </a:extLst>
            </p:cNvPr>
            <p:cNvSpPr/>
            <p:nvPr/>
          </p:nvSpPr>
          <p:spPr>
            <a:xfrm rot="19723065">
              <a:off x="1648706" y="1590108"/>
              <a:ext cx="2836210" cy="1699225"/>
            </a:xfrm>
            <a:prstGeom prst="corner">
              <a:avLst>
                <a:gd name="adj1" fmla="val 31790"/>
                <a:gd name="adj2" fmla="val 48519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12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856C0-6CA4-41DA-4D7E-C8F66355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7242-7D80-F516-A620-CC5FF19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graphicFrame>
        <p:nvGraphicFramePr>
          <p:cNvPr id="51" name="Content Placeholder 50">
            <a:extLst>
              <a:ext uri="{FF2B5EF4-FFF2-40B4-BE49-F238E27FC236}">
                <a16:creationId xmlns:a16="http://schemas.microsoft.com/office/drawing/2014/main" id="{EA371539-69D6-B680-56A4-572667981EC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1141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7FBC2-739C-E5CC-79C5-A2105536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34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040DCFE-D1DF-D32D-1FCC-BD4B0E7F1B98}"/>
              </a:ext>
            </a:extLst>
          </p:cNvPr>
          <p:cNvSpPr/>
          <p:nvPr/>
        </p:nvSpPr>
        <p:spPr>
          <a:xfrm>
            <a:off x="349944" y="2465408"/>
            <a:ext cx="5585329" cy="2570895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B3A39-3B42-B23E-BE62-67AF7AA30CB6}"/>
              </a:ext>
            </a:extLst>
          </p:cNvPr>
          <p:cNvSpPr/>
          <p:nvPr/>
        </p:nvSpPr>
        <p:spPr>
          <a:xfrm rot="5400000">
            <a:off x="3878685" y="456048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A9D4F7-423E-884C-8207-DB187E876B70}"/>
              </a:ext>
            </a:extLst>
          </p:cNvPr>
          <p:cNvGrpSpPr/>
          <p:nvPr/>
        </p:nvGrpSpPr>
        <p:grpSpPr>
          <a:xfrm>
            <a:off x="1109709" y="2507212"/>
            <a:ext cx="643496" cy="438744"/>
            <a:chOff x="1109709" y="2507212"/>
            <a:chExt cx="643496" cy="4387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0FBE23-DF16-7023-1972-7A12230F0C43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E827AE-C92E-C886-CAE1-EEE5CAE77B13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B6345E-6E7D-8C00-3EFC-D46E58308D02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BF948-4D30-1254-B3D8-198DE1F39F8F}"/>
              </a:ext>
            </a:extLst>
          </p:cNvPr>
          <p:cNvSpPr/>
          <p:nvPr/>
        </p:nvSpPr>
        <p:spPr>
          <a:xfrm>
            <a:off x="3847539" y="447141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2BF6F4-0307-F29C-3CD1-B8476931FE1E}"/>
              </a:ext>
            </a:extLst>
          </p:cNvPr>
          <p:cNvSpPr/>
          <p:nvPr/>
        </p:nvSpPr>
        <p:spPr>
          <a:xfrm>
            <a:off x="3847282" y="472483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B47C7F-F2AC-F5BD-469F-4AC711F01D27}"/>
              </a:ext>
            </a:extLst>
          </p:cNvPr>
          <p:cNvSpPr/>
          <p:nvPr/>
        </p:nvSpPr>
        <p:spPr>
          <a:xfrm rot="5400000">
            <a:off x="3878685" y="388954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E815C4C-9E6C-176C-417D-61A1AF86C295}"/>
              </a:ext>
            </a:extLst>
          </p:cNvPr>
          <p:cNvSpPr/>
          <p:nvPr/>
        </p:nvSpPr>
        <p:spPr>
          <a:xfrm>
            <a:off x="3847539" y="380047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2BB30C-F66A-0B72-7AE5-B911028C0BC6}"/>
              </a:ext>
            </a:extLst>
          </p:cNvPr>
          <p:cNvSpPr/>
          <p:nvPr/>
        </p:nvSpPr>
        <p:spPr>
          <a:xfrm>
            <a:off x="3847282" y="405390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CCE279-C8CE-D496-92CF-D3CEC5266DDE}"/>
              </a:ext>
            </a:extLst>
          </p:cNvPr>
          <p:cNvSpPr/>
          <p:nvPr/>
        </p:nvSpPr>
        <p:spPr>
          <a:xfrm rot="5400000">
            <a:off x="2942060" y="4563658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FEC340-1458-E59D-F9E8-C63B13599082}"/>
              </a:ext>
            </a:extLst>
          </p:cNvPr>
          <p:cNvSpPr/>
          <p:nvPr/>
        </p:nvSpPr>
        <p:spPr>
          <a:xfrm>
            <a:off x="2910914" y="4474588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4D6EED-2916-90F7-2AA9-AC9E59ACEA43}"/>
              </a:ext>
            </a:extLst>
          </p:cNvPr>
          <p:cNvSpPr/>
          <p:nvPr/>
        </p:nvSpPr>
        <p:spPr>
          <a:xfrm>
            <a:off x="2910657" y="472801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D445D2-F87D-2C6F-2363-17EC58710461}"/>
              </a:ext>
            </a:extLst>
          </p:cNvPr>
          <p:cNvSpPr/>
          <p:nvPr/>
        </p:nvSpPr>
        <p:spPr>
          <a:xfrm rot="5400000">
            <a:off x="2942060" y="3892724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6F030C-C50B-E2FC-932B-2EE69EA64CEC}"/>
              </a:ext>
            </a:extLst>
          </p:cNvPr>
          <p:cNvSpPr/>
          <p:nvPr/>
        </p:nvSpPr>
        <p:spPr>
          <a:xfrm>
            <a:off x="2910914" y="380365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A38B364-8EDF-9AD6-5FD0-16F25554F13F}"/>
              </a:ext>
            </a:extLst>
          </p:cNvPr>
          <p:cNvSpPr/>
          <p:nvPr/>
        </p:nvSpPr>
        <p:spPr>
          <a:xfrm>
            <a:off x="2910657" y="4057080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A119EFB-8399-9E8E-47F9-489A590AD5C2}"/>
              </a:ext>
            </a:extLst>
          </p:cNvPr>
          <p:cNvSpPr/>
          <p:nvPr/>
        </p:nvSpPr>
        <p:spPr>
          <a:xfrm rot="5400000">
            <a:off x="2129260" y="456683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B19811-B7CB-AC5F-6DBF-4BA7265B1F0F}"/>
              </a:ext>
            </a:extLst>
          </p:cNvPr>
          <p:cNvSpPr/>
          <p:nvPr/>
        </p:nvSpPr>
        <p:spPr>
          <a:xfrm>
            <a:off x="2098114" y="447776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5261A1-13A0-BEB2-D04C-27BF1C23B04D}"/>
              </a:ext>
            </a:extLst>
          </p:cNvPr>
          <p:cNvSpPr/>
          <p:nvPr/>
        </p:nvSpPr>
        <p:spPr>
          <a:xfrm>
            <a:off x="2097857" y="473118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BEF2912-6D54-CCF2-B040-28CE66A6C86E}"/>
              </a:ext>
            </a:extLst>
          </p:cNvPr>
          <p:cNvSpPr/>
          <p:nvPr/>
        </p:nvSpPr>
        <p:spPr>
          <a:xfrm rot="5400000">
            <a:off x="2129260" y="389589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00394DA-D046-7B4D-6E01-C646763ABA61}"/>
              </a:ext>
            </a:extLst>
          </p:cNvPr>
          <p:cNvSpPr/>
          <p:nvPr/>
        </p:nvSpPr>
        <p:spPr>
          <a:xfrm>
            <a:off x="2098114" y="380682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1BD74E-BA43-C833-36AA-987F974C8861}"/>
              </a:ext>
            </a:extLst>
          </p:cNvPr>
          <p:cNvSpPr/>
          <p:nvPr/>
        </p:nvSpPr>
        <p:spPr>
          <a:xfrm>
            <a:off x="2097857" y="406025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CEF6C9-D467-3E20-D2BD-2ACF0E2A757A}"/>
              </a:ext>
            </a:extLst>
          </p:cNvPr>
          <p:cNvSpPr/>
          <p:nvPr/>
        </p:nvSpPr>
        <p:spPr>
          <a:xfrm rot="5400000">
            <a:off x="1300585" y="457318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604AAA2-6956-40AC-CC39-14EAC5152B48}"/>
              </a:ext>
            </a:extLst>
          </p:cNvPr>
          <p:cNvSpPr/>
          <p:nvPr/>
        </p:nvSpPr>
        <p:spPr>
          <a:xfrm>
            <a:off x="1269439" y="448411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5FA9A4-5B43-9A97-F98B-C327B5AE76D8}"/>
              </a:ext>
            </a:extLst>
          </p:cNvPr>
          <p:cNvSpPr/>
          <p:nvPr/>
        </p:nvSpPr>
        <p:spPr>
          <a:xfrm>
            <a:off x="1269182" y="473753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27EDB1-BB35-E606-542F-C0C3D0D187F5}"/>
              </a:ext>
            </a:extLst>
          </p:cNvPr>
          <p:cNvSpPr/>
          <p:nvPr/>
        </p:nvSpPr>
        <p:spPr>
          <a:xfrm rot="5400000">
            <a:off x="1300585" y="390224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2CB00A-0BE0-D39B-121B-FD491CADAF8E}"/>
              </a:ext>
            </a:extLst>
          </p:cNvPr>
          <p:cNvSpPr/>
          <p:nvPr/>
        </p:nvSpPr>
        <p:spPr>
          <a:xfrm>
            <a:off x="1269439" y="381317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3E25DF-D870-0B47-4AC1-4F67C9BA4E68}"/>
              </a:ext>
            </a:extLst>
          </p:cNvPr>
          <p:cNvSpPr/>
          <p:nvPr/>
        </p:nvSpPr>
        <p:spPr>
          <a:xfrm>
            <a:off x="1269182" y="406660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8F3BD1-C113-65A1-8069-B1F8A2550469}"/>
              </a:ext>
            </a:extLst>
          </p:cNvPr>
          <p:cNvSpPr/>
          <p:nvPr/>
        </p:nvSpPr>
        <p:spPr>
          <a:xfrm rot="5400000">
            <a:off x="484610" y="4557308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14E96A-DBDD-58DF-249A-655FF9851859}"/>
              </a:ext>
            </a:extLst>
          </p:cNvPr>
          <p:cNvSpPr/>
          <p:nvPr/>
        </p:nvSpPr>
        <p:spPr>
          <a:xfrm>
            <a:off x="453464" y="4468238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343369-A162-FD38-70D0-0D1F0B4040AA}"/>
              </a:ext>
            </a:extLst>
          </p:cNvPr>
          <p:cNvSpPr/>
          <p:nvPr/>
        </p:nvSpPr>
        <p:spPr>
          <a:xfrm>
            <a:off x="453207" y="472166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357B29-ED54-8268-9101-B65E06CEE985}"/>
              </a:ext>
            </a:extLst>
          </p:cNvPr>
          <p:cNvSpPr/>
          <p:nvPr/>
        </p:nvSpPr>
        <p:spPr>
          <a:xfrm rot="5400000">
            <a:off x="484610" y="3886374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172240-1E2A-C3D5-77ED-B1E8676F9E3F}"/>
              </a:ext>
            </a:extLst>
          </p:cNvPr>
          <p:cNvSpPr/>
          <p:nvPr/>
        </p:nvSpPr>
        <p:spPr>
          <a:xfrm>
            <a:off x="453464" y="379730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AD1BC4-E794-0D7E-F14A-194CD8DB95BA}"/>
              </a:ext>
            </a:extLst>
          </p:cNvPr>
          <p:cNvSpPr/>
          <p:nvPr/>
        </p:nvSpPr>
        <p:spPr>
          <a:xfrm>
            <a:off x="453207" y="4050730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04E24C4-C962-7BE6-2CBF-F28FDF873EC3}"/>
              </a:ext>
            </a:extLst>
          </p:cNvPr>
          <p:cNvGrpSpPr/>
          <p:nvPr/>
        </p:nvGrpSpPr>
        <p:grpSpPr>
          <a:xfrm>
            <a:off x="1807735" y="2506197"/>
            <a:ext cx="643496" cy="438744"/>
            <a:chOff x="1109709" y="2507212"/>
            <a:chExt cx="643496" cy="43874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5B83F34-7CC4-5120-2066-891E68DF3343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3D57339-CE17-DB75-11BD-B9B1590819D9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AE2F60A-58D9-D1DD-51B1-430F2B4135DE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62A825-CFAD-D108-A4E7-FCF2A11D97F0}"/>
              </a:ext>
            </a:extLst>
          </p:cNvPr>
          <p:cNvGrpSpPr/>
          <p:nvPr/>
        </p:nvGrpSpPr>
        <p:grpSpPr>
          <a:xfrm>
            <a:off x="2505761" y="2506197"/>
            <a:ext cx="643496" cy="438744"/>
            <a:chOff x="1109709" y="2507212"/>
            <a:chExt cx="643496" cy="43874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B2EFDC-07E6-40A6-01D1-0AE3D53ED784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2A3EE7-5A5C-486F-7628-8D6FBCFAF976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A5F9DAC-DD37-A894-699B-2F5F102E2C26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A73932-7ED5-4668-E4E3-E3A0CDA93E55}"/>
              </a:ext>
            </a:extLst>
          </p:cNvPr>
          <p:cNvGrpSpPr/>
          <p:nvPr/>
        </p:nvGrpSpPr>
        <p:grpSpPr>
          <a:xfrm>
            <a:off x="3203786" y="2506197"/>
            <a:ext cx="643496" cy="438744"/>
            <a:chOff x="1109709" y="2507212"/>
            <a:chExt cx="643496" cy="43874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82355C-8284-627C-BC84-8C92A06EFD95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7B399B3-3B49-A26B-0F90-052B325A26A6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8E0EB2C-0D6F-8006-4803-39988A081543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4E8045-28DD-22BA-524B-389458BE946B}"/>
              </a:ext>
            </a:extLst>
          </p:cNvPr>
          <p:cNvSpPr txBox="1"/>
          <p:nvPr/>
        </p:nvSpPr>
        <p:spPr>
          <a:xfrm>
            <a:off x="158011" y="5947529"/>
            <a:ext cx="559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decomposition look like for Edmunds 105?</a:t>
            </a:r>
          </a:p>
        </p:txBody>
      </p:sp>
    </p:spTree>
    <p:extLst>
      <p:ext uri="{BB962C8B-B14F-4D97-AF65-F5344CB8AC3E}">
        <p14:creationId xmlns:p14="http://schemas.microsoft.com/office/powerpoint/2010/main" val="99124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40E2-5E7A-C470-9E6C-C5B9F915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graphicFrame>
        <p:nvGraphicFramePr>
          <p:cNvPr id="51" name="Content Placeholder 50">
            <a:extLst>
              <a:ext uri="{FF2B5EF4-FFF2-40B4-BE49-F238E27FC236}">
                <a16:creationId xmlns:a16="http://schemas.microsoft.com/office/drawing/2014/main" id="{2EA49D82-A9D2-9033-AABE-3333F6DBE19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2648456"/>
              </p:ext>
            </p:extLst>
          </p:nvPr>
        </p:nvGraphicFramePr>
        <p:xfrm>
          <a:off x="401141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A4462-D043-6066-B450-7C49C42C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35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CDF326F-5751-CB24-2A13-D4EF9308A718}"/>
              </a:ext>
            </a:extLst>
          </p:cNvPr>
          <p:cNvSpPr/>
          <p:nvPr/>
        </p:nvSpPr>
        <p:spPr>
          <a:xfrm>
            <a:off x="349944" y="2465408"/>
            <a:ext cx="5585329" cy="2570895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4BFD2C-17A0-348A-5AC0-59B0A3A156BE}"/>
              </a:ext>
            </a:extLst>
          </p:cNvPr>
          <p:cNvSpPr/>
          <p:nvPr/>
        </p:nvSpPr>
        <p:spPr>
          <a:xfrm rot="5400000">
            <a:off x="3878685" y="456048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2F4FCCD-3D95-3B7B-886F-BF781B78B124}"/>
              </a:ext>
            </a:extLst>
          </p:cNvPr>
          <p:cNvGrpSpPr/>
          <p:nvPr/>
        </p:nvGrpSpPr>
        <p:grpSpPr>
          <a:xfrm>
            <a:off x="1109709" y="2507212"/>
            <a:ext cx="643496" cy="438744"/>
            <a:chOff x="1109709" y="2507212"/>
            <a:chExt cx="643496" cy="4387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BC8934-3804-9572-41E2-90D7F326447A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FD81C4-68CD-DF37-0D8B-454377E55595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A3017E-A816-37B5-7829-013055BE3F4E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A86433D-5568-29D2-7119-D9DFA850EC15}"/>
              </a:ext>
            </a:extLst>
          </p:cNvPr>
          <p:cNvSpPr/>
          <p:nvPr/>
        </p:nvSpPr>
        <p:spPr>
          <a:xfrm>
            <a:off x="3847539" y="447141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1CA7EA-7F5C-AE56-3F13-4A36ECD7DF94}"/>
              </a:ext>
            </a:extLst>
          </p:cNvPr>
          <p:cNvSpPr/>
          <p:nvPr/>
        </p:nvSpPr>
        <p:spPr>
          <a:xfrm>
            <a:off x="3847282" y="472483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Content Placeholder 50">
            <a:extLst>
              <a:ext uri="{FF2B5EF4-FFF2-40B4-BE49-F238E27FC236}">
                <a16:creationId xmlns:a16="http://schemas.microsoft.com/office/drawing/2014/main" id="{C4D62EA9-4395-E135-B2CF-57A3A4B86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256650"/>
              </p:ext>
            </p:extLst>
          </p:nvPr>
        </p:nvGraphicFramePr>
        <p:xfrm>
          <a:off x="6316152" y="2512547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D2E376A2-E470-0A7D-D6ED-8E1578D89517}"/>
              </a:ext>
            </a:extLst>
          </p:cNvPr>
          <p:cNvSpPr/>
          <p:nvPr/>
        </p:nvSpPr>
        <p:spPr>
          <a:xfrm rot="5400000">
            <a:off x="3878685" y="388954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02A213-F090-BA9E-0FE6-8623294023B4}"/>
              </a:ext>
            </a:extLst>
          </p:cNvPr>
          <p:cNvSpPr/>
          <p:nvPr/>
        </p:nvSpPr>
        <p:spPr>
          <a:xfrm>
            <a:off x="3847539" y="380047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C966CA-476A-1B0D-11DE-3EED11E3C84A}"/>
              </a:ext>
            </a:extLst>
          </p:cNvPr>
          <p:cNvSpPr/>
          <p:nvPr/>
        </p:nvSpPr>
        <p:spPr>
          <a:xfrm>
            <a:off x="3847282" y="405390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4F2670-EF9D-6790-6415-35E75F895F34}"/>
              </a:ext>
            </a:extLst>
          </p:cNvPr>
          <p:cNvSpPr/>
          <p:nvPr/>
        </p:nvSpPr>
        <p:spPr>
          <a:xfrm rot="5400000">
            <a:off x="2942060" y="4563658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51D660-C300-24B3-0103-E635C83E38C8}"/>
              </a:ext>
            </a:extLst>
          </p:cNvPr>
          <p:cNvSpPr/>
          <p:nvPr/>
        </p:nvSpPr>
        <p:spPr>
          <a:xfrm>
            <a:off x="2910914" y="4474588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322EE4-D83E-3094-B8C0-F09FD74FF266}"/>
              </a:ext>
            </a:extLst>
          </p:cNvPr>
          <p:cNvSpPr/>
          <p:nvPr/>
        </p:nvSpPr>
        <p:spPr>
          <a:xfrm>
            <a:off x="2910657" y="472801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E7AE88B-1012-6934-5205-F607510261C5}"/>
              </a:ext>
            </a:extLst>
          </p:cNvPr>
          <p:cNvSpPr/>
          <p:nvPr/>
        </p:nvSpPr>
        <p:spPr>
          <a:xfrm rot="5400000">
            <a:off x="2942060" y="3892724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9A86F8-BE40-44B3-C308-7A92901130BC}"/>
              </a:ext>
            </a:extLst>
          </p:cNvPr>
          <p:cNvSpPr/>
          <p:nvPr/>
        </p:nvSpPr>
        <p:spPr>
          <a:xfrm>
            <a:off x="2910914" y="380365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21CA9FE-5A23-554C-42B9-E4786D840332}"/>
              </a:ext>
            </a:extLst>
          </p:cNvPr>
          <p:cNvSpPr/>
          <p:nvPr/>
        </p:nvSpPr>
        <p:spPr>
          <a:xfrm>
            <a:off x="2910657" y="4057080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63C158-8456-DC1E-F29C-0931F5076455}"/>
              </a:ext>
            </a:extLst>
          </p:cNvPr>
          <p:cNvSpPr/>
          <p:nvPr/>
        </p:nvSpPr>
        <p:spPr>
          <a:xfrm rot="5400000">
            <a:off x="2129260" y="456683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8F2A679-E1FA-B35E-CFB6-F823B6B5BAA6}"/>
              </a:ext>
            </a:extLst>
          </p:cNvPr>
          <p:cNvSpPr/>
          <p:nvPr/>
        </p:nvSpPr>
        <p:spPr>
          <a:xfrm>
            <a:off x="2098114" y="447776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645E0F-62A1-E988-19F6-750FC8572AFD}"/>
              </a:ext>
            </a:extLst>
          </p:cNvPr>
          <p:cNvSpPr/>
          <p:nvPr/>
        </p:nvSpPr>
        <p:spPr>
          <a:xfrm>
            <a:off x="2097857" y="473118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279B58-D26E-7DB6-1705-4BF96F4B7B55}"/>
              </a:ext>
            </a:extLst>
          </p:cNvPr>
          <p:cNvSpPr/>
          <p:nvPr/>
        </p:nvSpPr>
        <p:spPr>
          <a:xfrm rot="5400000">
            <a:off x="2129260" y="389589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4B994E-DE9C-381B-87B8-A8ECF27C2600}"/>
              </a:ext>
            </a:extLst>
          </p:cNvPr>
          <p:cNvSpPr/>
          <p:nvPr/>
        </p:nvSpPr>
        <p:spPr>
          <a:xfrm>
            <a:off x="2098114" y="380682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6948CBA-0EC1-43F0-CB6C-B3C15A92118F}"/>
              </a:ext>
            </a:extLst>
          </p:cNvPr>
          <p:cNvSpPr/>
          <p:nvPr/>
        </p:nvSpPr>
        <p:spPr>
          <a:xfrm>
            <a:off x="2097857" y="406025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57C602-9BC3-BC3E-06FF-72D118C581E0}"/>
              </a:ext>
            </a:extLst>
          </p:cNvPr>
          <p:cNvSpPr/>
          <p:nvPr/>
        </p:nvSpPr>
        <p:spPr>
          <a:xfrm rot="5400000">
            <a:off x="1300585" y="4573183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C72A3D-20E0-2B8E-B4FD-8677B1047281}"/>
              </a:ext>
            </a:extLst>
          </p:cNvPr>
          <p:cNvSpPr/>
          <p:nvPr/>
        </p:nvSpPr>
        <p:spPr>
          <a:xfrm>
            <a:off x="1269439" y="4484113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77632F-AAD1-43B8-4E44-A894F14FA246}"/>
              </a:ext>
            </a:extLst>
          </p:cNvPr>
          <p:cNvSpPr/>
          <p:nvPr/>
        </p:nvSpPr>
        <p:spPr>
          <a:xfrm>
            <a:off x="1269182" y="473753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1087C0-78F4-CCBB-EED3-945D3B91D6DC}"/>
              </a:ext>
            </a:extLst>
          </p:cNvPr>
          <p:cNvSpPr/>
          <p:nvPr/>
        </p:nvSpPr>
        <p:spPr>
          <a:xfrm rot="5400000">
            <a:off x="1300585" y="3902249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785A48-DC8F-951B-9C53-16B5BE2FA6C6}"/>
              </a:ext>
            </a:extLst>
          </p:cNvPr>
          <p:cNvSpPr/>
          <p:nvPr/>
        </p:nvSpPr>
        <p:spPr>
          <a:xfrm>
            <a:off x="1269439" y="3813179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6C9E3A-2752-131C-B964-3EF978E6A818}"/>
              </a:ext>
            </a:extLst>
          </p:cNvPr>
          <p:cNvSpPr/>
          <p:nvPr/>
        </p:nvSpPr>
        <p:spPr>
          <a:xfrm>
            <a:off x="1269182" y="4066605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07FF8F-B376-668F-FBEE-0342BED9DB24}"/>
              </a:ext>
            </a:extLst>
          </p:cNvPr>
          <p:cNvSpPr/>
          <p:nvPr/>
        </p:nvSpPr>
        <p:spPr>
          <a:xfrm rot="5400000">
            <a:off x="484610" y="4557308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1CC9C1-A374-FC64-7EA0-EA2CED177F6C}"/>
              </a:ext>
            </a:extLst>
          </p:cNvPr>
          <p:cNvSpPr/>
          <p:nvPr/>
        </p:nvSpPr>
        <p:spPr>
          <a:xfrm>
            <a:off x="453464" y="4468238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EB51BD-C49B-C81E-163B-F20D23A17931}"/>
              </a:ext>
            </a:extLst>
          </p:cNvPr>
          <p:cNvSpPr/>
          <p:nvPr/>
        </p:nvSpPr>
        <p:spPr>
          <a:xfrm>
            <a:off x="453207" y="472166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FD7374-4144-7187-B786-0C204B1610F2}"/>
              </a:ext>
            </a:extLst>
          </p:cNvPr>
          <p:cNvSpPr/>
          <p:nvPr/>
        </p:nvSpPr>
        <p:spPr>
          <a:xfrm rot="5400000">
            <a:off x="484610" y="3886374"/>
            <a:ext cx="643496" cy="198392"/>
          </a:xfrm>
          <a:prstGeom prst="rect">
            <a:avLst/>
          </a:prstGeom>
          <a:solidFill>
            <a:schemeClr val="accent3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B0D47F7-8A5C-6D04-0CF3-A9FFE50F6760}"/>
              </a:ext>
            </a:extLst>
          </p:cNvPr>
          <p:cNvSpPr/>
          <p:nvPr/>
        </p:nvSpPr>
        <p:spPr>
          <a:xfrm>
            <a:off x="453464" y="3797304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7E76DA-EE5B-65F0-64F3-8FBC5AD0EB24}"/>
              </a:ext>
            </a:extLst>
          </p:cNvPr>
          <p:cNvSpPr/>
          <p:nvPr/>
        </p:nvSpPr>
        <p:spPr>
          <a:xfrm>
            <a:off x="453207" y="4050730"/>
            <a:ext cx="198550" cy="198550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solidFill>
              <a:schemeClr val="tx1"/>
            </a:soli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47D2BB-AC09-937B-F109-3A058A92F0E9}"/>
              </a:ext>
            </a:extLst>
          </p:cNvPr>
          <p:cNvGrpSpPr/>
          <p:nvPr/>
        </p:nvGrpSpPr>
        <p:grpSpPr>
          <a:xfrm>
            <a:off x="1807735" y="2506197"/>
            <a:ext cx="643496" cy="438744"/>
            <a:chOff x="1109709" y="2507212"/>
            <a:chExt cx="643496" cy="43874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342D38F-31D1-6957-24DE-AA1BA12898C4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F633267-FD6F-0612-03FF-CE6C2470E87B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14882C9-16B6-8330-E016-1230AC6E4AD0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A16107-28E1-CD27-4FC2-8B28A67B4F64}"/>
              </a:ext>
            </a:extLst>
          </p:cNvPr>
          <p:cNvGrpSpPr/>
          <p:nvPr/>
        </p:nvGrpSpPr>
        <p:grpSpPr>
          <a:xfrm>
            <a:off x="2505761" y="2506197"/>
            <a:ext cx="643496" cy="438744"/>
            <a:chOff x="1109709" y="2507212"/>
            <a:chExt cx="643496" cy="43874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DE269B2-2E98-0164-B879-349D11534A30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187B70B-C29F-5D8B-2720-71775C9C40FF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4CAAA47-2055-BBDC-952E-4296B8F85513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1E6424A-E486-AEAC-7E1A-685456FBFE30}"/>
              </a:ext>
            </a:extLst>
          </p:cNvPr>
          <p:cNvGrpSpPr/>
          <p:nvPr/>
        </p:nvGrpSpPr>
        <p:grpSpPr>
          <a:xfrm>
            <a:off x="3203786" y="2506197"/>
            <a:ext cx="643496" cy="438744"/>
            <a:chOff x="1109709" y="2507212"/>
            <a:chExt cx="643496" cy="43874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AE87321-859A-E149-177F-4F848CC93752}"/>
                </a:ext>
              </a:extLst>
            </p:cNvPr>
            <p:cNvSpPr/>
            <p:nvPr/>
          </p:nvSpPr>
          <p:spPr>
            <a:xfrm>
              <a:off x="1109709" y="2507212"/>
              <a:ext cx="643496" cy="19839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DF76E0C-A86A-2C43-8534-27D8B7E4128B}"/>
                </a:ext>
              </a:extLst>
            </p:cNvPr>
            <p:cNvSpPr/>
            <p:nvPr/>
          </p:nvSpPr>
          <p:spPr>
            <a:xfrm>
              <a:off x="1202934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247CAB3-B7A2-1D2B-8323-650696588CE9}"/>
                </a:ext>
              </a:extLst>
            </p:cNvPr>
            <p:cNvSpPr/>
            <p:nvPr/>
          </p:nvSpPr>
          <p:spPr>
            <a:xfrm>
              <a:off x="1461431" y="2747406"/>
              <a:ext cx="198550" cy="19855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57150">
              <a:solidFill>
                <a:schemeClr val="tx1"/>
              </a:solidFill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427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E263-1FCA-2F15-E327-BF42AE25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698B-598E-E55D-8147-A1BBC42E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1704320" cy="1138237"/>
          </a:xfrm>
        </p:spPr>
        <p:txBody>
          <a:bodyPr>
            <a:normAutofit fontScale="90000"/>
          </a:bodyPr>
          <a:lstStyle/>
          <a:p>
            <a:r>
              <a:rPr lang="en-US"/>
              <a:t>Map Representation: </a:t>
            </a:r>
            <a:br>
              <a:rPr lang="en-US"/>
            </a:br>
            <a:r>
              <a:rPr lang="en-US"/>
              <a:t>Approximate Decomposition to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2490-0D3A-F4BD-8171-ABD422F2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2" name="Content Placeholder 50">
            <a:extLst>
              <a:ext uri="{FF2B5EF4-FFF2-40B4-BE49-F238E27FC236}">
                <a16:creationId xmlns:a16="http://schemas.microsoft.com/office/drawing/2014/main" id="{B1B1F791-FE27-516F-B7EB-2056F7B32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118122"/>
              </p:ext>
            </p:extLst>
          </p:nvPr>
        </p:nvGraphicFramePr>
        <p:xfrm>
          <a:off x="533400" y="1346358"/>
          <a:ext cx="109728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972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E9C-9DC6-DBBC-98DD-B973C556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Map Representation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5290B-0C9D-488E-A441-D366CD7D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982BD-C68D-7084-BA61-0A679B01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" y="792515"/>
            <a:ext cx="4360048" cy="2793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5B1D5-7587-FF8D-E3D5-D61FECDC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5" y="3642690"/>
            <a:ext cx="4360048" cy="2780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298952-D74D-E443-2DB3-DEF345784FB5}"/>
              </a:ext>
            </a:extLst>
          </p:cNvPr>
          <p:cNvSpPr txBox="1"/>
          <p:nvPr/>
        </p:nvSpPr>
        <p:spPr>
          <a:xfrm>
            <a:off x="2835849" y="792515"/>
            <a:ext cx="16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Visibility 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AF4C2-711E-EC96-0730-7A66C3CE2C47}"/>
              </a:ext>
            </a:extLst>
          </p:cNvPr>
          <p:cNvSpPr txBox="1"/>
          <p:nvPr/>
        </p:nvSpPr>
        <p:spPr>
          <a:xfrm>
            <a:off x="2835849" y="3665134"/>
            <a:ext cx="15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Voronoi Graph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87FDD-B87E-B67D-57B0-618C3E62C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254" y="806014"/>
            <a:ext cx="4360386" cy="2780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4A710-A619-6814-5E53-A1CB15DD95FF}"/>
              </a:ext>
            </a:extLst>
          </p:cNvPr>
          <p:cNvSpPr txBox="1"/>
          <p:nvPr/>
        </p:nvSpPr>
        <p:spPr>
          <a:xfrm>
            <a:off x="5928570" y="1700952"/>
            <a:ext cx="146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effectLst/>
                <a:latin typeface="MyriadPro"/>
              </a:rPr>
              <a:t>Delaunay</a:t>
            </a:r>
          </a:p>
          <a:p>
            <a:pPr algn="ctr"/>
            <a:r>
              <a:rPr lang="en-US" sz="1800">
                <a:effectLst/>
                <a:latin typeface="MyriadPro"/>
              </a:rPr>
              <a:t>Triangulation 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93F72-0C2E-CA20-0FC6-8436D0B95F58}"/>
              </a:ext>
            </a:extLst>
          </p:cNvPr>
          <p:cNvSpPr txBox="1"/>
          <p:nvPr/>
        </p:nvSpPr>
        <p:spPr>
          <a:xfrm>
            <a:off x="8673786" y="4075682"/>
            <a:ext cx="161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Potential Fields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522D5-243B-8224-EED9-6E27D010CB6F}"/>
              </a:ext>
            </a:extLst>
          </p:cNvPr>
          <p:cNvSpPr txBox="1"/>
          <p:nvPr/>
        </p:nvSpPr>
        <p:spPr>
          <a:xfrm>
            <a:off x="-34714" y="6473714"/>
            <a:ext cx="7675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Companion Materials Klancar, Zdesar, Blazic, Skrjanc: Wheeled Mobile Robotics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14842B-F698-10A5-BD38-A94B39B4E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184" y="4360501"/>
            <a:ext cx="2678579" cy="2067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49DE0-E390-EF71-0E0E-46FA7CD89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7660" y="4548056"/>
            <a:ext cx="2129405" cy="16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8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526A-7296-EAED-9756-72BDA465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5607-22D3-F68D-E030-B37ADD6A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46480"/>
            <a:ext cx="6390876" cy="5222239"/>
          </a:xfrm>
        </p:spPr>
        <p:txBody>
          <a:bodyPr/>
          <a:lstStyle/>
          <a:p>
            <a:r>
              <a:rPr lang="en-US"/>
              <a:t>Graph-Based Methods</a:t>
            </a:r>
            <a:r>
              <a:rPr lang="en-US" dirty="0"/>
              <a:t> (require a representation of the configuration space)</a:t>
            </a:r>
          </a:p>
          <a:p>
            <a:pPr lvl="1"/>
            <a:r>
              <a:rPr lang="en-US" dirty="0"/>
              <a:t>Simple graph search with DFS or BFS</a:t>
            </a:r>
          </a:p>
          <a:p>
            <a:pPr lvl="1"/>
            <a:r>
              <a:rPr lang="en-US" dirty="0"/>
              <a:t>Dijkstra’s Algorithm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A* (A-Star) Algorithm</a:t>
            </a:r>
          </a:p>
          <a:p>
            <a:endParaRPr lang="en-US"/>
          </a:p>
          <a:p>
            <a:r>
              <a:rPr lang="en-US"/>
              <a:t>Sampling-Based Methods</a:t>
            </a:r>
            <a:r>
              <a:rPr lang="en-US" dirty="0"/>
              <a:t> (does not require calculation of the full space)</a:t>
            </a:r>
            <a:endParaRPr lang="en-US"/>
          </a:p>
          <a:p>
            <a:pPr lvl="1"/>
            <a:r>
              <a:rPr lang="en-US" dirty="0"/>
              <a:t>Rapidly-Exploring </a:t>
            </a:r>
            <a:r>
              <a:rPr lang="en-US"/>
              <a:t>Random Trees (RRT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Probabilistic Roadmap (PRM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41EC9-44DE-0301-0E09-AEA62BA9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D35FE-92BD-5DAA-6C4E-1A3622A8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20" y="1292144"/>
            <a:ext cx="4300103" cy="428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B504E-5ECC-8E6F-5EEB-9EC219B7D3A3}"/>
              </a:ext>
            </a:extLst>
          </p:cNvPr>
          <p:cNvSpPr txBox="1"/>
          <p:nvPr/>
        </p:nvSpPr>
        <p:spPr>
          <a:xfrm>
            <a:off x="6594281" y="5847804"/>
            <a:ext cx="516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https://en.wikipedia.org/wiki/Probabilistic_roadmap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637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DA94-5047-DB9C-D0C2-F757A0D8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(BFS)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CEB045-0F86-D809-957F-F7F191277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138237"/>
            <a:ext cx="6172200" cy="5038726"/>
          </a:xfrm>
        </p:spPr>
        <p:txBody>
          <a:bodyPr lIns="0" tIns="0" rIns="0" bIns="0" anchor="ctr" anchorCtr="0">
            <a:normAutofit/>
          </a:bodyPr>
          <a:lstStyle/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BFS(G, start, goal)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		let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be a queue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3		label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as explored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4		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.enqueue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5	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6			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.dequeue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7		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goal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8			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		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all edges from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10				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labeled as explored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					label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as explored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12					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.parent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					</a:t>
            </a:r>
            <a:r>
              <a:rPr lang="en-US" sz="1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.enqueue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E9482-DDA6-FDE8-B17B-C66B0F5D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Content Placeholder 50">
            <a:extLst>
              <a:ext uri="{FF2B5EF4-FFF2-40B4-BE49-F238E27FC236}">
                <a16:creationId xmlns:a16="http://schemas.microsoft.com/office/drawing/2014/main" id="{0AA52596-0D13-8797-2834-C0CA499E8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838726"/>
              </p:ext>
            </p:extLst>
          </p:nvPr>
        </p:nvGraphicFramePr>
        <p:xfrm>
          <a:off x="332603" y="1296306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0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2457-FD4E-7827-89F1-9A97EB5C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Path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F183-6826-188F-135A-C09BA7C9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</a:t>
            </a:r>
          </a:p>
          <a:p>
            <a:r>
              <a:rPr lang="en-US" dirty="0"/>
              <a:t>(Optional) </a:t>
            </a:r>
            <a:r>
              <a:rPr lang="en-US" dirty="0">
                <a:solidFill>
                  <a:schemeClr val="accent1"/>
                </a:solidFill>
              </a:rPr>
              <a:t>Map</a:t>
            </a:r>
          </a:p>
          <a:p>
            <a:r>
              <a:rPr lang="en-US" dirty="0">
                <a:solidFill>
                  <a:schemeClr val="accent5"/>
                </a:solidFill>
              </a:rPr>
              <a:t>Start</a:t>
            </a:r>
            <a:r>
              <a:rPr lang="en-US" dirty="0"/>
              <a:t> position</a:t>
            </a:r>
          </a:p>
          <a:p>
            <a:r>
              <a:rPr lang="en-US" dirty="0">
                <a:solidFill>
                  <a:schemeClr val="accent4"/>
                </a:solidFill>
              </a:rPr>
              <a:t>Goal</a:t>
            </a:r>
            <a:r>
              <a:rPr lang="en-US" dirty="0"/>
              <a:t> position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</a:t>
            </a:r>
          </a:p>
          <a:p>
            <a:r>
              <a:rPr lang="en-US" dirty="0"/>
              <a:t>Find a </a:t>
            </a:r>
            <a:r>
              <a:rPr lang="en-US" dirty="0">
                <a:solidFill>
                  <a:schemeClr val="accent2"/>
                </a:solidFill>
              </a:rPr>
              <a:t>safe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feasible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r>
              <a:rPr lang="en-US" dirty="0"/>
              <a:t> path from the start to the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01110-C45B-CEA1-E4C7-4BBD4ABB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1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8B28-4FFF-ABD7-7CA6-F744599E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(A Star)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C81734-73EE-9BB8-962D-A782B5E62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3970117"/>
            <a:ext cx="5775960" cy="2206846"/>
          </a:xfrm>
        </p:spPr>
        <p:txBody>
          <a:bodyPr/>
          <a:lstStyle/>
          <a:p>
            <a:r>
              <a:rPr lang="en-US" dirty="0"/>
              <a:t>Consider both</a:t>
            </a:r>
          </a:p>
          <a:p>
            <a:pPr lvl="1"/>
            <a:r>
              <a:rPr lang="en-US" dirty="0"/>
              <a:t>The cost to get to the next node AND</a:t>
            </a:r>
          </a:p>
          <a:p>
            <a:pPr lvl="1"/>
            <a:r>
              <a:rPr lang="en-US" dirty="0"/>
              <a:t>The cost to get from the next node to the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0209-4C92-5FEA-C263-BCE0F56B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3A6450-6F89-DB6A-6C5A-58C07BCA5A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9" y="1099687"/>
            <a:ext cx="5115826" cy="51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89AF2B0-AB2C-068B-30B2-9096AB7732A3}"/>
              </a:ext>
            </a:extLst>
          </p:cNvPr>
          <p:cNvSpPr txBox="1"/>
          <p:nvPr/>
        </p:nvSpPr>
        <p:spPr>
          <a:xfrm>
            <a:off x="6836735" y="1138237"/>
            <a:ext cx="5051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https://en.wikipedia.org/wiki/A*_search_algorithm</a:t>
            </a:r>
            <a:endParaRPr lang="en-US" dirty="0"/>
          </a:p>
        </p:txBody>
      </p:sp>
      <p:graphicFrame>
        <p:nvGraphicFramePr>
          <p:cNvPr id="6" name="Content Placeholder 50">
            <a:extLst>
              <a:ext uri="{FF2B5EF4-FFF2-40B4-BE49-F238E27FC236}">
                <a16:creationId xmlns:a16="http://schemas.microsoft.com/office/drawing/2014/main" id="{CB7F56F0-9462-0853-AECB-FF45CD66A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703124"/>
              </p:ext>
            </p:extLst>
          </p:nvPr>
        </p:nvGraphicFramePr>
        <p:xfrm>
          <a:off x="332603" y="1296306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81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2D158D-9262-8FCC-0992-47409281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A* Pathfinding Algorithm Visualization on a Real Map</a:t>
            </a:r>
            <a:endParaRPr lang="en-US" dirty="0"/>
          </a:p>
        </p:txBody>
      </p:sp>
      <p:pic>
        <p:nvPicPr>
          <p:cNvPr id="8" name="Online Media 7" descr="A* (A-Star) Pathfinding Algorithm Visualization on a Real Map">
            <a:hlinkClick r:id="" action="ppaction://media"/>
            <a:extLst>
              <a:ext uri="{FF2B5EF4-FFF2-40B4-BE49-F238E27FC236}">
                <a16:creationId xmlns:a16="http://schemas.microsoft.com/office/drawing/2014/main" id="{A17256BE-1E64-95F0-640D-A0C17E60BB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4788" y="1046163"/>
            <a:ext cx="9244012" cy="52228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9792-F192-C8D6-5BD1-FE479E8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21431A-582C-8787-E0E1-7A579C1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D6F06-76F9-46AC-724F-DF8A05744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BC0241-8E78-4CF9-E367-AE84A292E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4475" y="2599196"/>
            <a:ext cx="5753100" cy="29327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9A819-2E92-ECA7-EAFC-78A1AA1D0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77A1-0527-6B43-0DA7-FBB01B3F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42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CE37AFD-1407-023D-AD30-4D481BF8A9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02779"/>
            <a:ext cx="5775325" cy="29351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4193ED-9284-8387-F62F-BB719E478B30}"/>
              </a:ext>
            </a:extLst>
          </p:cNvPr>
          <p:cNvSpPr txBox="1"/>
          <p:nvPr/>
        </p:nvSpPr>
        <p:spPr>
          <a:xfrm>
            <a:off x="3908478" y="6122908"/>
            <a:ext cx="437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https://qiao.github.io/PathFinding.js/visual/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3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5903-99B2-0498-F5CC-2BDCAB74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798F-A527-8175-7355-BB9FF1D67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0A5C49-019B-2DB0-50E6-B962D2713B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4475" y="2253504"/>
            <a:ext cx="5753100" cy="362416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644C3-9A8D-00E8-6601-11CB684B0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A*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3300DC-3D58-2A16-836D-15990BC98D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253918"/>
            <a:ext cx="5775325" cy="363286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D26F-CE7F-56AD-2A70-6E171C20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5AC2E-0F2E-43F9-B6AE-1D9D83766F1A}"/>
              </a:ext>
            </a:extLst>
          </p:cNvPr>
          <p:cNvSpPr txBox="1"/>
          <p:nvPr/>
        </p:nvSpPr>
        <p:spPr>
          <a:xfrm>
            <a:off x="4663813" y="6122908"/>
            <a:ext cx="286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https://algo-vz.netlify.app/#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6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1A9E-32DF-056A-0EC1-D597E879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7006-2342-7DA4-7610-6772A221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Rapidly-Exploring Random Trees (RRT)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57FBFC-D5BA-4A28-E515-379E3A56E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138237"/>
            <a:ext cx="6172200" cy="5038726"/>
          </a:xfrm>
        </p:spPr>
        <p:txBody>
          <a:bodyPr lIns="0" tIns="0" rIns="0" bIns="0" anchor="ctr" anchorCtr="0">
            <a:normAutofit/>
          </a:bodyPr>
          <a:lstStyle/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RRT(start, goal, |V|, d)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     let G be a graph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3     add start to G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4    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k = 1 to |V|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5         rand = random feasible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6         near = nearest(G, rand)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7         new = near + d * rand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8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G.add_vertex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(new)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G.add_edge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(near, new) 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marL="0" indent="0">
              <a:buNone/>
              <a:tabLst>
                <a:tab pos="454025" algn="l"/>
                <a:tab pos="909638" algn="l"/>
                <a:tab pos="1365250" algn="l"/>
                <a:tab pos="1819275" algn="l"/>
                <a:tab pos="22860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    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BFS(G, start, goal)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EF4C-6BDF-2766-6609-00506CA2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Content Placeholder 50">
            <a:extLst>
              <a:ext uri="{FF2B5EF4-FFF2-40B4-BE49-F238E27FC236}">
                <a16:creationId xmlns:a16="http://schemas.microsoft.com/office/drawing/2014/main" id="{BA22D9DE-F354-3169-19B5-DE10A05B8618}"/>
              </a:ext>
            </a:extLst>
          </p:cNvPr>
          <p:cNvGraphicFramePr>
            <a:graphicFrameLocks/>
          </p:cNvGraphicFramePr>
          <p:nvPr/>
        </p:nvGraphicFramePr>
        <p:xfrm>
          <a:off x="332603" y="1296306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612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BB4E-8504-83C1-3679-4FAE5F82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Rapidly-Exploring Random Trees (RRT)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CD75F6-1B9F-1A6C-DFE4-5F0C53947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" name="Content Placeholder 54">
            <a:extLst>
              <a:ext uri="{FF2B5EF4-FFF2-40B4-BE49-F238E27FC236}">
                <a16:creationId xmlns:a16="http://schemas.microsoft.com/office/drawing/2014/main" id="{E0672AF8-AAF3-4B2C-F030-9387A2305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9186"/>
            <a:ext cx="5775325" cy="29568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7518-0136-D83A-DDE8-2EF8C712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227AB-72F8-4B71-0553-41EC43CFB188}"/>
              </a:ext>
            </a:extLst>
          </p:cNvPr>
          <p:cNvSpPr txBox="1"/>
          <p:nvPr/>
        </p:nvSpPr>
        <p:spPr>
          <a:xfrm>
            <a:off x="2939742" y="6330745"/>
            <a:ext cx="631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https://vinayak-d.github.io/MotionPlanningVisualizer/customgrid</a:t>
            </a:r>
            <a:endParaRPr lang="en-US" dirty="0"/>
          </a:p>
        </p:txBody>
      </p:sp>
      <p:graphicFrame>
        <p:nvGraphicFramePr>
          <p:cNvPr id="6" name="Content Placeholder 50">
            <a:extLst>
              <a:ext uri="{FF2B5EF4-FFF2-40B4-BE49-F238E27FC236}">
                <a16:creationId xmlns:a16="http://schemas.microsoft.com/office/drawing/2014/main" id="{17827FDB-5414-334D-1014-6F02583DB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466016"/>
              </p:ext>
            </p:extLst>
          </p:nvPr>
        </p:nvGraphicFramePr>
        <p:xfrm>
          <a:off x="388620" y="2440471"/>
          <a:ext cx="5486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108258222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35156016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2138102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5633795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7741741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576051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67021628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05634128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83100953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65162645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1944361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410364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76933424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601722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640919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21200975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18494977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92637973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06438097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5531103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731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3459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87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32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166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677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56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22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B9E3-8832-E243-4EE8-3BB5CF22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With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0166-80C2-1616-3A96-5B193893B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</a:t>
            </a:r>
            <a:r>
              <a:rPr lang="en-US" dirty="0">
                <a:solidFill>
                  <a:schemeClr val="accent4"/>
                </a:solidFill>
              </a:rPr>
              <a:t>don’t have a map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We can </a:t>
            </a:r>
            <a:r>
              <a:rPr lang="en-US" dirty="0">
                <a:solidFill>
                  <a:schemeClr val="accent1"/>
                </a:solidFill>
              </a:rPr>
              <a:t>build one </a:t>
            </a:r>
            <a:r>
              <a:rPr lang="en-US" dirty="0"/>
              <a:t>as we drive around.</a:t>
            </a:r>
          </a:p>
          <a:p>
            <a:endParaRPr lang="en-US" dirty="0"/>
          </a:p>
          <a:p>
            <a:r>
              <a:rPr lang="en-US" dirty="0"/>
              <a:t>We can then use it to efficiently </a:t>
            </a:r>
            <a:r>
              <a:rPr lang="en-US" dirty="0">
                <a:solidFill>
                  <a:schemeClr val="accent5"/>
                </a:solidFill>
              </a:rPr>
              <a:t>return</a:t>
            </a:r>
            <a:r>
              <a:rPr lang="en-US" dirty="0"/>
              <a:t> to previous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E9516-8A63-F968-9C4C-1BB9037D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2F23-13B4-29D2-4190-289F9176C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A141E8B4-5CB2-F290-4C7B-37DA273AA8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B00A8-C496-67C2-9109-79A8BE42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and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FE5BE-5E38-E661-975B-05B7661A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439082-003E-98C3-7A1A-5F99A5F8E6DD}"/>
              </a:ext>
            </a:extLst>
          </p:cNvPr>
          <p:cNvGrpSpPr/>
          <p:nvPr/>
        </p:nvGrpSpPr>
        <p:grpSpPr>
          <a:xfrm rot="17999303">
            <a:off x="9311351" y="2241470"/>
            <a:ext cx="158788" cy="380238"/>
            <a:chOff x="9351327" y="1750166"/>
            <a:chExt cx="158788" cy="380238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DCF7B4A-0BEA-198A-865D-788B30A4DA2C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7A708A-4CCE-EFF8-DFE1-A8A45F44B372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C2ECBEF-231E-86BD-0F58-829ECA1C31B1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8423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6554-F025-6D3E-7908-41B2FD8F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A9371A19-E4DB-4380-7AFA-0990F6B2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CAC94D-BF0B-752D-9768-C8378673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and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0F972-A9C0-93C2-03B9-ECEEFBD8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BAFF8-0550-B790-0FFF-1507B77AB1FF}"/>
              </a:ext>
            </a:extLst>
          </p:cNvPr>
          <p:cNvGrpSpPr/>
          <p:nvPr/>
        </p:nvGrpSpPr>
        <p:grpSpPr>
          <a:xfrm rot="12599303">
            <a:off x="6390663" y="1707441"/>
            <a:ext cx="3413689" cy="3345593"/>
            <a:chOff x="8507939" y="-1056214"/>
            <a:chExt cx="3413689" cy="334559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0DD5071-5895-5478-BBD4-C048CD3E30BF}"/>
                </a:ext>
              </a:extLst>
            </p:cNvPr>
            <p:cNvGrpSpPr/>
            <p:nvPr/>
          </p:nvGrpSpPr>
          <p:grpSpPr>
            <a:xfrm rot="5400000">
              <a:off x="9489439" y="1894505"/>
              <a:ext cx="158788" cy="380238"/>
              <a:chOff x="9351327" y="1750166"/>
              <a:chExt cx="158788" cy="380238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90A7421C-E451-5A3B-D17C-F7423EAE13AD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CA20897-7573-EC6B-2024-A19276906C3F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DDDE573-9E2E-4E96-BA27-6D71B9177CD1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141352-F069-DBAB-13D5-8FF061FEB76C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8983024" y="-181924"/>
              <a:ext cx="1153630" cy="2035068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18CFD21-0783-989C-6D99-169CC7AF76DA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9303752" y="1015535"/>
              <a:ext cx="1144036" cy="754274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F301993-77E2-AB06-DB66-74B889CEEAC7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9233078" y="751667"/>
              <a:ext cx="2688550" cy="623388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450F740-F5AB-E651-5F23-C8712BAA0753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H="1" flipV="1">
              <a:off x="8985269" y="1299960"/>
              <a:ext cx="394664" cy="861571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6C020CD-441F-C206-4176-C68DBC1350AC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H="1" flipV="1">
              <a:off x="8507939" y="-1056214"/>
              <a:ext cx="240914" cy="3345593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5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E4C84-BC84-C363-BBFB-8C8B86E4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E7C625F9-F7F7-3B2E-CE13-CC73B2DB5C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E170D-4B05-2AF1-CC73-5E12E566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and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942A6-0410-7B03-7A31-00D72BCD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693DB9-85F2-6B4A-B19B-AC9478BA693B}"/>
              </a:ext>
            </a:extLst>
          </p:cNvPr>
          <p:cNvSpPr/>
          <p:nvPr/>
        </p:nvSpPr>
        <p:spPr>
          <a:xfrm rot="5400000">
            <a:off x="6239878" y="2860844"/>
            <a:ext cx="333477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A8F2D-93AD-855A-F978-AECECF7C2151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D7023A-1AAB-9D10-845E-0E7F64960F27}"/>
              </a:ext>
            </a:extLst>
          </p:cNvPr>
          <p:cNvSpPr/>
          <p:nvPr/>
        </p:nvSpPr>
        <p:spPr>
          <a:xfrm rot="5400000">
            <a:off x="7186869" y="491376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D8A0CDF-048D-128F-DCB1-55126E4F8324}"/>
              </a:ext>
            </a:extLst>
          </p:cNvPr>
          <p:cNvSpPr/>
          <p:nvPr/>
        </p:nvSpPr>
        <p:spPr>
          <a:xfrm>
            <a:off x="8150365" y="2915676"/>
            <a:ext cx="1595360" cy="29765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F83221-55B5-5E96-352A-9A0BC83A5722}"/>
              </a:ext>
            </a:extLst>
          </p:cNvPr>
          <p:cNvSpPr/>
          <p:nvPr/>
        </p:nvSpPr>
        <p:spPr>
          <a:xfrm>
            <a:off x="6662511" y="2666876"/>
            <a:ext cx="3083214" cy="24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2358F9-0E56-061D-0B9E-FC16AAE95FCF}"/>
              </a:ext>
            </a:extLst>
          </p:cNvPr>
          <p:cNvSpPr/>
          <p:nvPr/>
        </p:nvSpPr>
        <p:spPr>
          <a:xfrm>
            <a:off x="6670330" y="2915656"/>
            <a:ext cx="1025938" cy="1714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8558780-6C79-6390-1934-0DBFBA5210E2}"/>
              </a:ext>
            </a:extLst>
          </p:cNvPr>
          <p:cNvGrpSpPr/>
          <p:nvPr/>
        </p:nvGrpSpPr>
        <p:grpSpPr>
          <a:xfrm rot="12599303">
            <a:off x="6390663" y="1707441"/>
            <a:ext cx="3413689" cy="3345593"/>
            <a:chOff x="8507939" y="-1056214"/>
            <a:chExt cx="3413689" cy="334559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90F5135-014C-3AEE-4733-54176910999C}"/>
                </a:ext>
              </a:extLst>
            </p:cNvPr>
            <p:cNvGrpSpPr/>
            <p:nvPr/>
          </p:nvGrpSpPr>
          <p:grpSpPr>
            <a:xfrm rot="5400000">
              <a:off x="9489439" y="1894505"/>
              <a:ext cx="158788" cy="380238"/>
              <a:chOff x="9351327" y="1750166"/>
              <a:chExt cx="158788" cy="380238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4A87C15C-B413-AED9-1594-457578E8BD0A}"/>
                  </a:ext>
                </a:extLst>
              </p:cNvPr>
              <p:cNvSpPr/>
              <p:nvPr/>
            </p:nvSpPr>
            <p:spPr>
              <a:xfrm>
                <a:off x="9351327" y="1795186"/>
                <a:ext cx="158788" cy="29019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E982EF6-46D3-9FD0-EB06-A4A422A97DEE}"/>
                  </a:ext>
                </a:extLst>
              </p:cNvPr>
              <p:cNvSpPr/>
              <p:nvPr/>
            </p:nvSpPr>
            <p:spPr>
              <a:xfrm>
                <a:off x="9357569" y="175016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82F9BE4-88E0-F4F2-4153-43587C125577}"/>
                  </a:ext>
                </a:extLst>
              </p:cNvPr>
              <p:cNvSpPr/>
              <p:nvPr/>
            </p:nvSpPr>
            <p:spPr>
              <a:xfrm>
                <a:off x="9357569" y="2112116"/>
                <a:ext cx="146304" cy="1828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5F4203B-D75F-150A-09C6-17A7AA763375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8983024" y="-181924"/>
              <a:ext cx="1153630" cy="2035068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822E14-FC5E-833C-4510-9002E6DC2CB8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9303752" y="1015535"/>
              <a:ext cx="1144036" cy="754274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13E4763-C088-3B1E-CE80-6E393737A0D3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V="1">
              <a:off x="9233078" y="751667"/>
              <a:ext cx="2688550" cy="623388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A810DD8-BB65-E50C-6D84-FC53218D1168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H="1" flipV="1">
              <a:off x="8985269" y="1299960"/>
              <a:ext cx="394664" cy="861571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EF4CCBB-4323-9E0A-EADF-63243ECE1DDE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 rot="9000697" flipH="1" flipV="1">
              <a:off x="8507939" y="-1056214"/>
              <a:ext cx="240914" cy="3345593"/>
            </a:xfrm>
            <a:prstGeom prst="line">
              <a:avLst/>
            </a:prstGeom>
            <a:ln w="25400" cap="rnd">
              <a:solidFill>
                <a:srgbClr val="FF0000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20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E40D08-C02F-61AB-FC90-2ED973D2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51" r="19726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10" name="Content Placeholder 9" descr="A drawing of a room&#10;&#10;Description automatically generated">
            <a:extLst>
              <a:ext uri="{FF2B5EF4-FFF2-40B4-BE49-F238E27FC236}">
                <a16:creationId xmlns:a16="http://schemas.microsoft.com/office/drawing/2014/main" id="{E3C6271E-EA22-DC27-1741-57D6E0926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3014" r="2" b="17066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238D8-27AD-F3B4-C2BC-4B70769E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Planning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A241BDB-CE83-9030-420C-52214905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level of abstraction is useful for our task?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7911F-41DA-41FA-3533-754C9F2E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DDD486-E0CD-FB42-B2A7-79CA0AD5381F}" type="slidenum">
              <a:rPr lang="en-US" sz="12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D193A-3405-1BBC-C368-BEBD34234AB6}"/>
              </a:ext>
            </a:extLst>
          </p:cNvPr>
          <p:cNvSpPr txBox="1"/>
          <p:nvPr/>
        </p:nvSpPr>
        <p:spPr>
          <a:xfrm>
            <a:off x="0" y="0"/>
            <a:ext cx="7749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https://floorplancreator.net/plan/shared?id=4422109&amp;code=jRjChM-nAobwz:Dc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0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059E-C1DE-B8D9-194A-ED867E21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Edmunds Room 105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8EEB2DB6-6056-47D9-CF5B-8AAB6A1B7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E7D38-27EA-70AB-E0DF-F4DB4E42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3335E-6C91-57D4-9F9F-8A007B4C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558B-9260-25F9-AE89-AFF03D0A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Level of Detail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B4609AB9-5007-CF6F-10B2-CEDD0901C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D373C-672B-7340-940F-BA6F42FB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0C255E7-2F37-53E6-3263-52727AC94A4B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6DB470-61AC-8DA3-6729-FF59DECE55C0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2AEC77-8538-1017-320F-6A25F59F05EB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56ADE-558E-3C42-94DF-A2CDBBB98267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08B92-0FD1-C264-5127-536939B4BACF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C3919-4625-6300-BB6C-99A194DC1ED0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310619-D232-1A65-E9FF-7347735B9CD6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D1897-A23C-2AA6-1B6E-4B9223A2E8CC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B83C53-982B-CA3A-2F9F-AC6AD4EBB7BC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82FFDF-5CFD-DF64-5888-03F75786706B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DE857-5EB1-0962-6116-46056BCAB1D6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214A8-6D10-E196-E585-ED81977F6DAE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E5C1B8-9596-2020-85AC-F01336A386B7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785D2C-E40C-6CCB-5100-8FEA75270A64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12EF40-9864-A072-5193-666B9DF93E44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35721-75B1-C81C-166F-E81D29B21CFD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D19CC-F147-2A2D-EE20-D2805662E22A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898BDD-2309-00D4-BBA9-164EA2C27770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8B2A39-45F5-066C-B353-D95569F0A428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D019AF-5D07-50EA-18A7-25F282BA7935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15ED0C-0C20-77A2-5587-AF6E30A0FA5C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07B25B-6DD3-ED34-31DE-5098DA35EB31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368EC-12F0-0636-152C-8D10E59249E5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CF962-2D0F-7376-2524-75F0427A95F7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71002D-3740-5272-7465-8BCB45D21D2F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A0C33-8F9C-97D6-3E40-A0F06CF089FB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BE4616-9798-92D1-2F39-7BF55B6E7C19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E63A2B-7F89-F73F-7882-B6D64AA989D3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51AD1C-E248-2D60-C358-81E04516D68A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7BE6BF-011D-0894-88BD-65B534EAC6D9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C847AA-143D-B68C-ADA4-464C168F1352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D463C9-1FE1-82C0-7CB9-B50324B454DD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13554B-7C18-B9E0-FD1D-6BBFB18B2C6B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FBFE1-3F52-407C-6E1D-AB0B0A0B07C0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8C35F4-E439-ECB8-016B-D2E70438A7FF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FC3653-C85E-D129-87C7-6982A8686818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392D20-51D8-482A-4C17-B0B53D5E7633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05DFB4-4F8B-C5DC-5978-6769D4048A20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F982C5-D23A-C243-5C8A-1E725B0C5A46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09493F-B33A-1D7E-9DB4-1E1AD535C561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0E5880-D344-8420-B091-139BD8FDD92B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96E2E7-E922-F2A6-81DB-039C815CEEBC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4726F7-A5BB-CEBA-E14D-4D30FBB2ABF4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5887B-948B-1AC0-2BAC-8EAEB2AC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0E3C-3F0E-7D79-6A74-A8EEBED0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plan a path?</a:t>
            </a:r>
          </a:p>
        </p:txBody>
      </p:sp>
      <p:pic>
        <p:nvPicPr>
          <p:cNvPr id="13" name="Content Placeholder 12" descr="A drawing of a room&#10;&#10;Description automatically generated">
            <a:extLst>
              <a:ext uri="{FF2B5EF4-FFF2-40B4-BE49-F238E27FC236}">
                <a16:creationId xmlns:a16="http://schemas.microsoft.com/office/drawing/2014/main" id="{B1A7EBF8-DB83-9CE7-88B1-7B84C39C1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"/>
          </a:blip>
          <a:stretch>
            <a:fillRect/>
          </a:stretch>
        </p:blipFill>
        <p:spPr>
          <a:xfrm rot="5400000">
            <a:off x="3055847" y="-2048256"/>
            <a:ext cx="6080304" cy="114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47E86-62FB-4BE5-A5E6-94D09D5D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406FCF3-4439-569A-F233-3BE402A5A080}"/>
              </a:ext>
            </a:extLst>
          </p:cNvPr>
          <p:cNvSpPr/>
          <p:nvPr/>
        </p:nvSpPr>
        <p:spPr>
          <a:xfrm>
            <a:off x="1264344" y="1423617"/>
            <a:ext cx="9659177" cy="4446064"/>
          </a:xfrm>
          <a:custGeom>
            <a:avLst/>
            <a:gdLst>
              <a:gd name="connsiteX0" fmla="*/ 485 w 9659177"/>
              <a:gd name="connsiteY0" fmla="*/ 0 h 4446064"/>
              <a:gd name="connsiteX1" fmla="*/ 9659177 w 9659177"/>
              <a:gd name="connsiteY1" fmla="*/ 0 h 4446064"/>
              <a:gd name="connsiteX2" fmla="*/ 9659177 w 9659177"/>
              <a:gd name="connsiteY2" fmla="*/ 1472896 h 4446064"/>
              <a:gd name="connsiteX3" fmla="*/ 8487431 w 9659177"/>
              <a:gd name="connsiteY3" fmla="*/ 1472896 h 4446064"/>
              <a:gd name="connsiteX4" fmla="*/ 8487431 w 9659177"/>
              <a:gd name="connsiteY4" fmla="*/ 4446064 h 4446064"/>
              <a:gd name="connsiteX5" fmla="*/ 5960 w 9659177"/>
              <a:gd name="connsiteY5" fmla="*/ 4446064 h 4446064"/>
              <a:gd name="connsiteX6" fmla="*/ 485 w 9659177"/>
              <a:gd name="connsiteY6" fmla="*/ 0 h 444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9177" h="4446064">
                <a:moveTo>
                  <a:pt x="485" y="0"/>
                </a:moveTo>
                <a:lnTo>
                  <a:pt x="9659177" y="0"/>
                </a:lnTo>
                <a:lnTo>
                  <a:pt x="9659177" y="1472896"/>
                </a:lnTo>
                <a:lnTo>
                  <a:pt x="8487431" y="1472896"/>
                </a:lnTo>
                <a:lnTo>
                  <a:pt x="8487431" y="4446064"/>
                </a:lnTo>
                <a:lnTo>
                  <a:pt x="5960" y="4446064"/>
                </a:lnTo>
                <a:cubicBezTo>
                  <a:pt x="2310" y="2962217"/>
                  <a:pt x="-1341" y="1478371"/>
                  <a:pt x="485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BE259-62BB-4951-C0A6-024C0951C232}"/>
              </a:ext>
            </a:extLst>
          </p:cNvPr>
          <p:cNvSpPr/>
          <p:nvPr/>
        </p:nvSpPr>
        <p:spPr>
          <a:xfrm>
            <a:off x="2398247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A939B2-70C4-2AB3-1C98-89D6BFE4A323}"/>
              </a:ext>
            </a:extLst>
          </p:cNvPr>
          <p:cNvSpPr/>
          <p:nvPr/>
        </p:nvSpPr>
        <p:spPr>
          <a:xfrm>
            <a:off x="3903996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F7FA67-E3EF-C816-34FA-9DDA51CF9D5B}"/>
              </a:ext>
            </a:extLst>
          </p:cNvPr>
          <p:cNvSpPr/>
          <p:nvPr/>
        </p:nvSpPr>
        <p:spPr>
          <a:xfrm>
            <a:off x="5409745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979D8-3CC4-FF4D-7FAD-EE1D9A3421F2}"/>
              </a:ext>
            </a:extLst>
          </p:cNvPr>
          <p:cNvSpPr/>
          <p:nvPr/>
        </p:nvSpPr>
        <p:spPr>
          <a:xfrm>
            <a:off x="6915494" y="1440409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4D737-6594-EE0E-D1F9-D92A25680B92}"/>
              </a:ext>
            </a:extLst>
          </p:cNvPr>
          <p:cNvSpPr/>
          <p:nvPr/>
        </p:nvSpPr>
        <p:spPr>
          <a:xfrm rot="5400000">
            <a:off x="1497535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C35167-E449-F820-DF39-42314501D168}"/>
              </a:ext>
            </a:extLst>
          </p:cNvPr>
          <p:cNvSpPr/>
          <p:nvPr/>
        </p:nvSpPr>
        <p:spPr>
          <a:xfrm rot="5400000">
            <a:off x="1497535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3EF07B-14F9-FFBF-59B6-0FD997DC508A}"/>
              </a:ext>
            </a:extLst>
          </p:cNvPr>
          <p:cNvSpPr/>
          <p:nvPr/>
        </p:nvSpPr>
        <p:spPr>
          <a:xfrm rot="5400000">
            <a:off x="2825833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EADE9D-9601-E45A-857A-CC86CC3F7761}"/>
              </a:ext>
            </a:extLst>
          </p:cNvPr>
          <p:cNvSpPr/>
          <p:nvPr/>
        </p:nvSpPr>
        <p:spPr>
          <a:xfrm rot="5400000">
            <a:off x="2825833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43CCB7-570E-9A09-4C05-C6D491149D45}"/>
              </a:ext>
            </a:extLst>
          </p:cNvPr>
          <p:cNvSpPr/>
          <p:nvPr/>
        </p:nvSpPr>
        <p:spPr>
          <a:xfrm rot="5400000">
            <a:off x="4271352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912D8-96C9-0D3C-B214-885C6B58493C}"/>
              </a:ext>
            </a:extLst>
          </p:cNvPr>
          <p:cNvSpPr/>
          <p:nvPr/>
        </p:nvSpPr>
        <p:spPr>
          <a:xfrm rot="5400000">
            <a:off x="4271352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7B4BA9-9219-458E-DD4B-377F30E8640E}"/>
              </a:ext>
            </a:extLst>
          </p:cNvPr>
          <p:cNvSpPr/>
          <p:nvPr/>
        </p:nvSpPr>
        <p:spPr>
          <a:xfrm rot="5400000">
            <a:off x="5670169" y="343055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008D60-157E-474C-CB96-6D8E5D2E810F}"/>
              </a:ext>
            </a:extLst>
          </p:cNvPr>
          <p:cNvSpPr/>
          <p:nvPr/>
        </p:nvSpPr>
        <p:spPr>
          <a:xfrm rot="5400000">
            <a:off x="5670169" y="4897973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4E559E-F2DD-CA03-1B1E-4B1B6BBDADFA}"/>
              </a:ext>
            </a:extLst>
          </p:cNvPr>
          <p:cNvSpPr/>
          <p:nvPr/>
        </p:nvSpPr>
        <p:spPr>
          <a:xfrm rot="5400000">
            <a:off x="7186869" y="342507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823784-66CB-576F-52CE-48DB3BDE84C0}"/>
              </a:ext>
            </a:extLst>
          </p:cNvPr>
          <p:cNvSpPr/>
          <p:nvPr/>
        </p:nvSpPr>
        <p:spPr>
          <a:xfrm rot="5400000">
            <a:off x="7186869" y="4892497"/>
            <a:ext cx="1472896" cy="45409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B427B0-0744-A945-503B-7316F1ADECA0}"/>
              </a:ext>
            </a:extLst>
          </p:cNvPr>
          <p:cNvSpPr/>
          <p:nvPr/>
        </p:nvSpPr>
        <p:spPr>
          <a:xfrm>
            <a:off x="2535133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9B87A7-0D3B-545E-292C-74CC6610747D}"/>
              </a:ext>
            </a:extLst>
          </p:cNvPr>
          <p:cNvSpPr/>
          <p:nvPr/>
        </p:nvSpPr>
        <p:spPr>
          <a:xfrm>
            <a:off x="3274319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9E720F-A119-AC53-E0CA-744DCD3767CC}"/>
              </a:ext>
            </a:extLst>
          </p:cNvPr>
          <p:cNvSpPr/>
          <p:nvPr/>
        </p:nvSpPr>
        <p:spPr>
          <a:xfrm>
            <a:off x="405730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4DC0A9-738A-3992-F8CF-3FF71B2103FD}"/>
              </a:ext>
            </a:extLst>
          </p:cNvPr>
          <p:cNvSpPr/>
          <p:nvPr/>
        </p:nvSpPr>
        <p:spPr>
          <a:xfrm>
            <a:off x="4747215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5C203E-FD61-A272-7758-40BE7CA0C2A9}"/>
              </a:ext>
            </a:extLst>
          </p:cNvPr>
          <p:cNvSpPr/>
          <p:nvPr/>
        </p:nvSpPr>
        <p:spPr>
          <a:xfrm>
            <a:off x="5650664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F0D986-D299-96F6-5AD6-77F305AECB9B}"/>
              </a:ext>
            </a:extLst>
          </p:cNvPr>
          <p:cNvSpPr/>
          <p:nvPr/>
        </p:nvSpPr>
        <p:spPr>
          <a:xfrm>
            <a:off x="6269390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3DBC0-468B-32E7-08E5-3C17758EB2FD}"/>
              </a:ext>
            </a:extLst>
          </p:cNvPr>
          <p:cNvSpPr/>
          <p:nvPr/>
        </p:nvSpPr>
        <p:spPr>
          <a:xfrm>
            <a:off x="7025002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CE0296-390F-D52B-D92A-9DBC313104AC}"/>
              </a:ext>
            </a:extLst>
          </p:cNvPr>
          <p:cNvSpPr/>
          <p:nvPr/>
        </p:nvSpPr>
        <p:spPr>
          <a:xfrm>
            <a:off x="7643728" y="18972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ED6F31-CAED-F0FE-5023-25E7F47ECEF3}"/>
              </a:ext>
            </a:extLst>
          </p:cNvPr>
          <p:cNvSpPr/>
          <p:nvPr/>
        </p:nvSpPr>
        <p:spPr>
          <a:xfrm>
            <a:off x="1533125" y="3129220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04537B-6B01-422D-B9D4-72CC3C64D9FD}"/>
              </a:ext>
            </a:extLst>
          </p:cNvPr>
          <p:cNvSpPr/>
          <p:nvPr/>
        </p:nvSpPr>
        <p:spPr>
          <a:xfrm>
            <a:off x="1533125" y="376984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BF97B4-721E-7C55-C1EA-BAD19231BAF7}"/>
              </a:ext>
            </a:extLst>
          </p:cNvPr>
          <p:cNvSpPr/>
          <p:nvPr/>
        </p:nvSpPr>
        <p:spPr>
          <a:xfrm>
            <a:off x="1533125" y="4634969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CA2830-A635-CEF7-3039-A45782CA2F35}"/>
              </a:ext>
            </a:extLst>
          </p:cNvPr>
          <p:cNvSpPr/>
          <p:nvPr/>
        </p:nvSpPr>
        <p:spPr>
          <a:xfrm>
            <a:off x="1533125" y="5297498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10828A-75DC-B2A8-BE42-0D6ECAF7C667}"/>
              </a:ext>
            </a:extLst>
          </p:cNvPr>
          <p:cNvSpPr/>
          <p:nvPr/>
        </p:nvSpPr>
        <p:spPr>
          <a:xfrm>
            <a:off x="2858184" y="31237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0120F8-A775-EE87-AC3D-89C77477FB53}"/>
              </a:ext>
            </a:extLst>
          </p:cNvPr>
          <p:cNvSpPr/>
          <p:nvPr/>
        </p:nvSpPr>
        <p:spPr>
          <a:xfrm>
            <a:off x="2858184" y="376437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4E5671-4CCC-9D05-9634-10FF6F32B838}"/>
              </a:ext>
            </a:extLst>
          </p:cNvPr>
          <p:cNvSpPr/>
          <p:nvPr/>
        </p:nvSpPr>
        <p:spPr>
          <a:xfrm>
            <a:off x="2858184" y="462949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360B4C-8605-D683-4AA4-C73C358A7851}"/>
              </a:ext>
            </a:extLst>
          </p:cNvPr>
          <p:cNvSpPr/>
          <p:nvPr/>
        </p:nvSpPr>
        <p:spPr>
          <a:xfrm>
            <a:off x="2858184" y="5292022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89F68C-061A-9545-6073-525378881E28}"/>
              </a:ext>
            </a:extLst>
          </p:cNvPr>
          <p:cNvSpPr/>
          <p:nvPr/>
        </p:nvSpPr>
        <p:spPr>
          <a:xfrm>
            <a:off x="4292752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C60ACE-76DD-578C-2844-A1A6E00C267B}"/>
              </a:ext>
            </a:extLst>
          </p:cNvPr>
          <p:cNvSpPr/>
          <p:nvPr/>
        </p:nvSpPr>
        <p:spPr>
          <a:xfrm>
            <a:off x="4292752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E94E0B-D4DB-64E9-15E9-4BDBD00F92D3}"/>
              </a:ext>
            </a:extLst>
          </p:cNvPr>
          <p:cNvSpPr/>
          <p:nvPr/>
        </p:nvSpPr>
        <p:spPr>
          <a:xfrm>
            <a:off x="4292752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ED7427-CC0F-0054-2764-5FCAAEEE0BC3}"/>
              </a:ext>
            </a:extLst>
          </p:cNvPr>
          <p:cNvSpPr/>
          <p:nvPr/>
        </p:nvSpPr>
        <p:spPr>
          <a:xfrm>
            <a:off x="4292752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95916D-C563-DD88-C24E-9D572054F549}"/>
              </a:ext>
            </a:extLst>
          </p:cNvPr>
          <p:cNvSpPr/>
          <p:nvPr/>
        </p:nvSpPr>
        <p:spPr>
          <a:xfrm>
            <a:off x="566708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8D8076-46BF-E42D-3CCB-704F2733203B}"/>
              </a:ext>
            </a:extLst>
          </p:cNvPr>
          <p:cNvSpPr/>
          <p:nvPr/>
        </p:nvSpPr>
        <p:spPr>
          <a:xfrm>
            <a:off x="566708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782FADC-A63E-9D2A-0B5F-C8FFAD29FE68}"/>
              </a:ext>
            </a:extLst>
          </p:cNvPr>
          <p:cNvSpPr/>
          <p:nvPr/>
        </p:nvSpPr>
        <p:spPr>
          <a:xfrm>
            <a:off x="566708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1212B8-801B-6193-19AB-9039C56B28D9}"/>
              </a:ext>
            </a:extLst>
          </p:cNvPr>
          <p:cNvSpPr/>
          <p:nvPr/>
        </p:nvSpPr>
        <p:spPr>
          <a:xfrm>
            <a:off x="566708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BA0092-A7C9-EEF8-A191-4369DB22A062}"/>
              </a:ext>
            </a:extLst>
          </p:cNvPr>
          <p:cNvSpPr/>
          <p:nvPr/>
        </p:nvSpPr>
        <p:spPr>
          <a:xfrm>
            <a:off x="7194739" y="3134695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BAAB0B-F2AE-DC77-4BE9-2D99D4C9F1FA}"/>
              </a:ext>
            </a:extLst>
          </p:cNvPr>
          <p:cNvSpPr/>
          <p:nvPr/>
        </p:nvSpPr>
        <p:spPr>
          <a:xfrm>
            <a:off x="7194739" y="377532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37B13B-FBD2-99ED-7EF1-E9BD05A91B18}"/>
              </a:ext>
            </a:extLst>
          </p:cNvPr>
          <p:cNvSpPr/>
          <p:nvPr/>
        </p:nvSpPr>
        <p:spPr>
          <a:xfrm>
            <a:off x="7194739" y="4640444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DCEBAD-89CF-3177-7695-3DC3C2F16665}"/>
              </a:ext>
            </a:extLst>
          </p:cNvPr>
          <p:cNvSpPr/>
          <p:nvPr/>
        </p:nvSpPr>
        <p:spPr>
          <a:xfrm>
            <a:off x="7194739" y="5302973"/>
            <a:ext cx="454462" cy="4544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58A757-34D3-515E-A389-D2A066D7DE1C}"/>
              </a:ext>
            </a:extLst>
          </p:cNvPr>
          <p:cNvGrpSpPr/>
          <p:nvPr/>
        </p:nvGrpSpPr>
        <p:grpSpPr>
          <a:xfrm rot="3193123">
            <a:off x="8936298" y="4122800"/>
            <a:ext cx="158788" cy="380238"/>
            <a:chOff x="9351327" y="1750166"/>
            <a:chExt cx="158788" cy="3802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286822A-B891-7B75-B2E5-DA01AD12D388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8F817-E9CC-8CD7-2C99-67A00372FC0B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DCA537-116D-A3CF-759C-FBEDD8D3B0C6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734F8-1527-D012-7643-CAF2DF60DD06}"/>
              </a:ext>
            </a:extLst>
          </p:cNvPr>
          <p:cNvGrpSpPr/>
          <p:nvPr/>
        </p:nvGrpSpPr>
        <p:grpSpPr>
          <a:xfrm rot="5400000">
            <a:off x="853659" y="-259883"/>
            <a:ext cx="821369" cy="1966875"/>
            <a:chOff x="9351327" y="1750166"/>
            <a:chExt cx="158788" cy="3802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437D3C5-00F0-EB84-4A15-86551CEA49FD}"/>
                </a:ext>
              </a:extLst>
            </p:cNvPr>
            <p:cNvSpPr/>
            <p:nvPr/>
          </p:nvSpPr>
          <p:spPr>
            <a:xfrm>
              <a:off x="9351327" y="1795186"/>
              <a:ext cx="158788" cy="290199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053A2-8DDC-A755-5E42-C476DA473E7F}"/>
                </a:ext>
              </a:extLst>
            </p:cNvPr>
            <p:cNvSpPr/>
            <p:nvPr/>
          </p:nvSpPr>
          <p:spPr>
            <a:xfrm>
              <a:off x="9357569" y="175016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846548-CB26-D000-F81B-6AB9658FD613}"/>
                </a:ext>
              </a:extLst>
            </p:cNvPr>
            <p:cNvSpPr/>
            <p:nvPr/>
          </p:nvSpPr>
          <p:spPr>
            <a:xfrm>
              <a:off x="9357569" y="2112116"/>
              <a:ext cx="146304" cy="182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33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3AF5-69CE-486A-724A-F8597BFF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993F-A31C-A5B5-B97F-0836FDAF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Do we need a full path to get to our goal?</a:t>
            </a:r>
          </a:p>
          <a:p>
            <a:pPr>
              <a:lnSpc>
                <a:spcPct val="150000"/>
              </a:lnSpc>
            </a:pPr>
            <a:r>
              <a:rPr lang="en-US" dirty="0"/>
              <a:t>Configuration space</a:t>
            </a:r>
          </a:p>
          <a:p>
            <a:pPr>
              <a:lnSpc>
                <a:spcPct val="150000"/>
              </a:lnSpc>
            </a:pPr>
            <a:r>
              <a:rPr lang="en-US" dirty="0"/>
              <a:t>Safety Bounds</a:t>
            </a:r>
          </a:p>
          <a:p>
            <a:pPr>
              <a:lnSpc>
                <a:spcPct val="150000"/>
              </a:lnSpc>
            </a:pPr>
            <a:r>
              <a:rPr lang="en-US" dirty="0"/>
              <a:t>Map representation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C8AFD-8ED1-36C6-B1EE-13C999E2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mona">
      <a:dk1>
        <a:srgbClr val="000000"/>
      </a:dk1>
      <a:lt1>
        <a:srgbClr val="FFFFFF"/>
      </a:lt1>
      <a:dk2>
        <a:srgbClr val="A9A9A9"/>
      </a:dk2>
      <a:lt2>
        <a:srgbClr val="E7E6E6"/>
      </a:lt2>
      <a:accent1>
        <a:srgbClr val="018ABB"/>
      </a:accent1>
      <a:accent2>
        <a:srgbClr val="20438F"/>
      </a:accent2>
      <a:accent3>
        <a:srgbClr val="976499"/>
      </a:accent3>
      <a:accent4>
        <a:srgbClr val="E07923"/>
      </a:accent4>
      <a:accent5>
        <a:srgbClr val="3FAD70"/>
      </a:accent5>
      <a:accent6>
        <a:srgbClr val="FFE120"/>
      </a:accent6>
      <a:hlink>
        <a:srgbClr val="FF40FF"/>
      </a:hlink>
      <a:folHlink>
        <a:srgbClr val="9320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 cap="rnd">
          <a:solidFill>
            <a:srgbClr val="FF0000"/>
          </a:solidFill>
          <a:round/>
          <a:headEnd type="oval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tability.potx" id="{978354D8-0DEB-8A49-8AC1-3D6E6978B586}" vid="{EB7D2AF9-F2BB-AF4F-A0AD-9A13B385E7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1454</Words>
  <Application>Microsoft Macintosh PowerPoint</Application>
  <PresentationFormat>Widescreen</PresentationFormat>
  <Paragraphs>277</Paragraphs>
  <Slides>49</Slides>
  <Notes>23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Avenir Next LT Pro</vt:lpstr>
      <vt:lpstr>Calibri</vt:lpstr>
      <vt:lpstr>Calibri Light</vt:lpstr>
      <vt:lpstr>Courier New</vt:lpstr>
      <vt:lpstr>MyriadPro</vt:lpstr>
      <vt:lpstr>Office Theme</vt:lpstr>
      <vt:lpstr>Path Planning</vt:lpstr>
      <vt:lpstr>Today</vt:lpstr>
      <vt:lpstr>Simple Path Planning</vt:lpstr>
      <vt:lpstr>Simple Path Planning</vt:lpstr>
      <vt:lpstr>Path Planning</vt:lpstr>
      <vt:lpstr>Edmunds Room 105</vt:lpstr>
      <vt:lpstr>Level of Detail</vt:lpstr>
      <vt:lpstr>How do we plan a path?</vt:lpstr>
      <vt:lpstr>Practical Considerations</vt:lpstr>
      <vt:lpstr>“No-Path” Path Planning</vt:lpstr>
      <vt:lpstr>Bug Algorithms</vt:lpstr>
      <vt:lpstr>“No-Path” Path Planning</vt:lpstr>
      <vt:lpstr>Bug Algorithms</vt:lpstr>
      <vt:lpstr>Bug Algorithms</vt:lpstr>
      <vt:lpstr>Practical Considerations</vt:lpstr>
      <vt:lpstr>Configuration Space</vt:lpstr>
      <vt:lpstr>Configuration Space</vt:lpstr>
      <vt:lpstr>Practical Considerations</vt:lpstr>
      <vt:lpstr>Safety Bounds</vt:lpstr>
      <vt:lpstr>Safety Bounds</vt:lpstr>
      <vt:lpstr>Safety Bounds</vt:lpstr>
      <vt:lpstr>Safety Bounds</vt:lpstr>
      <vt:lpstr>Safety Bounds</vt:lpstr>
      <vt:lpstr>Safety Bounds</vt:lpstr>
      <vt:lpstr>Safety Bounds</vt:lpstr>
      <vt:lpstr>Safety Bounds</vt:lpstr>
      <vt:lpstr>Practical Considerations</vt:lpstr>
      <vt:lpstr>Map Representations</vt:lpstr>
      <vt:lpstr>Map Representation:  Approximate Decomposition to Cells</vt:lpstr>
      <vt:lpstr>Map Representation:  Approximate Decomposition to Cells</vt:lpstr>
      <vt:lpstr>Map Representation:  Approximate Decomposition to Cells</vt:lpstr>
      <vt:lpstr>Map Representation:  Approximate Decomposition to Cells</vt:lpstr>
      <vt:lpstr>Map Representation:  Approximate Decomposition to Cells</vt:lpstr>
      <vt:lpstr>Map Representation:  Approximate Decomposition to Cells</vt:lpstr>
      <vt:lpstr>Map Representation:  Approximate Decomposition to Cells</vt:lpstr>
      <vt:lpstr>Map Representation:  Approximate Decomposition to Cells</vt:lpstr>
      <vt:lpstr>Other Map Representation Algorithms</vt:lpstr>
      <vt:lpstr>Popular Algorithms</vt:lpstr>
      <vt:lpstr>Breadth-First Search (BFS)</vt:lpstr>
      <vt:lpstr>A* (A Star) Algorithm</vt:lpstr>
      <vt:lpstr>A* Pathfinding Algorithm Visualization on a Real Map</vt:lpstr>
      <vt:lpstr>Comparison</vt:lpstr>
      <vt:lpstr>Comparison</vt:lpstr>
      <vt:lpstr>Rapidly-Exploring Random Trees (RRT)</vt:lpstr>
      <vt:lpstr>Rapidly-Exploring Random Trees (RRT)</vt:lpstr>
      <vt:lpstr>Relationship With Localization and Mapping</vt:lpstr>
      <vt:lpstr>Localization and Mapping</vt:lpstr>
      <vt:lpstr>Localization and Mapping</vt:lpstr>
      <vt:lpstr>Localization and Mapping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and Programming</dc:title>
  <dc:creator>Anthony Clark</dc:creator>
  <cp:lastModifiedBy>Anthony Clark</cp:lastModifiedBy>
  <cp:revision>1</cp:revision>
  <dcterms:created xsi:type="dcterms:W3CDTF">2024-08-22T21:14:52Z</dcterms:created>
  <dcterms:modified xsi:type="dcterms:W3CDTF">2024-11-21T04:20:02Z</dcterms:modified>
</cp:coreProperties>
</file>