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8" r:id="rId5"/>
    <p:sldId id="260" r:id="rId6"/>
    <p:sldId id="266" r:id="rId7"/>
    <p:sldId id="262" r:id="rId8"/>
    <p:sldId id="263" r:id="rId9"/>
    <p:sldId id="264" r:id="rId10"/>
    <p:sldId id="265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0CEDF-02C2-B643-AB01-63566D23DE9D}" v="364" dt="2024-11-18T04:27:57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8"/>
    <p:restoredTop sz="79447"/>
  </p:normalViewPr>
  <p:slideViewPr>
    <p:cSldViewPr snapToGrid="0">
      <p:cViewPr varScale="1">
        <p:scale>
          <a:sx n="80" d="100"/>
          <a:sy n="80" d="100"/>
        </p:scale>
        <p:origin x="22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AB40CEDF-02C2-B643-AB01-63566D23DE9D}"/>
    <pc:docChg chg="undo custSel addSld delSld modSld">
      <pc:chgData name="Anthony Clark" userId="d717aa47-1d0c-4368-9d13-ad97c75072c1" providerId="ADAL" clId="{AB40CEDF-02C2-B643-AB01-63566D23DE9D}" dt="2024-11-18T23:19:49.332" v="1345" actId="20577"/>
      <pc:docMkLst>
        <pc:docMk/>
      </pc:docMkLst>
      <pc:sldChg chg="modSp mod">
        <pc:chgData name="Anthony Clark" userId="d717aa47-1d0c-4368-9d13-ad97c75072c1" providerId="ADAL" clId="{AB40CEDF-02C2-B643-AB01-63566D23DE9D}" dt="2024-11-18T03:54:55.161" v="9" actId="20577"/>
        <pc:sldMkLst>
          <pc:docMk/>
          <pc:sldMk cId="2643085956" sldId="256"/>
        </pc:sldMkLst>
        <pc:spChg chg="mod">
          <ac:chgData name="Anthony Clark" userId="d717aa47-1d0c-4368-9d13-ad97c75072c1" providerId="ADAL" clId="{AB40CEDF-02C2-B643-AB01-63566D23DE9D}" dt="2024-11-18T03:54:55.161" v="9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modSp mod">
        <pc:chgData name="Anthony Clark" userId="d717aa47-1d0c-4368-9d13-ad97c75072c1" providerId="ADAL" clId="{AB40CEDF-02C2-B643-AB01-63566D23DE9D}" dt="2024-11-18T03:55:10.682" v="61" actId="20577"/>
        <pc:sldMkLst>
          <pc:docMk/>
          <pc:sldMk cId="3327494060" sldId="258"/>
        </pc:sldMkLst>
        <pc:spChg chg="mod">
          <ac:chgData name="Anthony Clark" userId="d717aa47-1d0c-4368-9d13-ad97c75072c1" providerId="ADAL" clId="{AB40CEDF-02C2-B643-AB01-63566D23DE9D}" dt="2024-11-18T03:55:10.682" v="61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modSp new mod">
        <pc:chgData name="Anthony Clark" userId="d717aa47-1d0c-4368-9d13-ad97c75072c1" providerId="ADAL" clId="{AB40CEDF-02C2-B643-AB01-63566D23DE9D}" dt="2024-11-18T23:06:11.101" v="1027" actId="20577"/>
        <pc:sldMkLst>
          <pc:docMk/>
          <pc:sldMk cId="1611535537" sldId="259"/>
        </pc:sldMkLst>
        <pc:spChg chg="mod">
          <ac:chgData name="Anthony Clark" userId="d717aa47-1d0c-4368-9d13-ad97c75072c1" providerId="ADAL" clId="{AB40CEDF-02C2-B643-AB01-63566D23DE9D}" dt="2024-11-18T03:55:25.496" v="72" actId="20577"/>
          <ac:spMkLst>
            <pc:docMk/>
            <pc:sldMk cId="1611535537" sldId="259"/>
            <ac:spMk id="2" creationId="{CB9CFD47-440F-979A-8809-BE3B92737818}"/>
          </ac:spMkLst>
        </pc:spChg>
        <pc:spChg chg="mod">
          <ac:chgData name="Anthony Clark" userId="d717aa47-1d0c-4368-9d13-ad97c75072c1" providerId="ADAL" clId="{AB40CEDF-02C2-B643-AB01-63566D23DE9D}" dt="2024-11-18T23:06:11.101" v="1027" actId="20577"/>
          <ac:spMkLst>
            <pc:docMk/>
            <pc:sldMk cId="1611535537" sldId="259"/>
            <ac:spMk id="3" creationId="{8B04A9F2-4BAD-7A0B-B5B0-EB7860369ABA}"/>
          </ac:spMkLst>
        </pc:spChg>
      </pc:sldChg>
      <pc:sldChg chg="addSp modSp new mod">
        <pc:chgData name="Anthony Clark" userId="d717aa47-1d0c-4368-9d13-ad97c75072c1" providerId="ADAL" clId="{AB40CEDF-02C2-B643-AB01-63566D23DE9D}" dt="2024-11-18T04:26:36.652" v="1010" actId="1076"/>
        <pc:sldMkLst>
          <pc:docMk/>
          <pc:sldMk cId="995350160" sldId="260"/>
        </pc:sldMkLst>
        <pc:spChg chg="mod">
          <ac:chgData name="Anthony Clark" userId="d717aa47-1d0c-4368-9d13-ad97c75072c1" providerId="ADAL" clId="{AB40CEDF-02C2-B643-AB01-63566D23DE9D}" dt="2024-11-18T04:25:51.180" v="1004" actId="313"/>
          <ac:spMkLst>
            <pc:docMk/>
            <pc:sldMk cId="995350160" sldId="260"/>
            <ac:spMk id="2" creationId="{E01CF693-4DF6-7C03-6822-FFA952287328}"/>
          </ac:spMkLst>
        </pc:spChg>
        <pc:spChg chg="mod">
          <ac:chgData name="Anthony Clark" userId="d717aa47-1d0c-4368-9d13-ad97c75072c1" providerId="ADAL" clId="{AB40CEDF-02C2-B643-AB01-63566D23DE9D}" dt="2024-11-18T04:25:23.390" v="1001" actId="1076"/>
          <ac:spMkLst>
            <pc:docMk/>
            <pc:sldMk cId="995350160" sldId="260"/>
            <ac:spMk id="3" creationId="{4C7366B8-17BC-62AD-7AA4-80CB7DB59EA0}"/>
          </ac:spMkLst>
        </pc:spChg>
        <pc:spChg chg="add mod">
          <ac:chgData name="Anthony Clark" userId="d717aa47-1d0c-4368-9d13-ad97c75072c1" providerId="ADAL" clId="{AB40CEDF-02C2-B643-AB01-63566D23DE9D}" dt="2024-11-18T04:25:17.439" v="999" actId="1076"/>
          <ac:spMkLst>
            <pc:docMk/>
            <pc:sldMk cId="995350160" sldId="260"/>
            <ac:spMk id="6" creationId="{B14A1DFE-78AD-1D72-1660-4860C2D9DF1B}"/>
          </ac:spMkLst>
        </pc:spChg>
        <pc:picChg chg="add mod">
          <ac:chgData name="Anthony Clark" userId="d717aa47-1d0c-4368-9d13-ad97c75072c1" providerId="ADAL" clId="{AB40CEDF-02C2-B643-AB01-63566D23DE9D}" dt="2024-11-18T04:26:36.652" v="1010" actId="1076"/>
          <ac:picMkLst>
            <pc:docMk/>
            <pc:sldMk cId="995350160" sldId="260"/>
            <ac:picMk id="5" creationId="{B8F9F7D2-40A0-21D5-2612-B5797CDD666D}"/>
          </ac:picMkLst>
        </pc:picChg>
      </pc:sldChg>
      <pc:sldChg chg="addSp modSp add del mod">
        <pc:chgData name="Anthony Clark" userId="d717aa47-1d0c-4368-9d13-ad97c75072c1" providerId="ADAL" clId="{AB40CEDF-02C2-B643-AB01-63566D23DE9D}" dt="2024-11-18T04:16:24.220" v="646" actId="2696"/>
        <pc:sldMkLst>
          <pc:docMk/>
          <pc:sldMk cId="968690357" sldId="261"/>
        </pc:sldMkLst>
        <pc:spChg chg="add mod">
          <ac:chgData name="Anthony Clark" userId="d717aa47-1d0c-4368-9d13-ad97c75072c1" providerId="ADAL" clId="{AB40CEDF-02C2-B643-AB01-63566D23DE9D}" dt="2024-11-18T04:04:07.933" v="250" actId="20577"/>
          <ac:spMkLst>
            <pc:docMk/>
            <pc:sldMk cId="968690357" sldId="261"/>
            <ac:spMk id="7" creationId="{9CBC8C10-9818-6AD1-15B4-87EBB1CCC7FE}"/>
          </ac:spMkLst>
        </pc:spChg>
        <pc:picChg chg="mod">
          <ac:chgData name="Anthony Clark" userId="d717aa47-1d0c-4368-9d13-ad97c75072c1" providerId="ADAL" clId="{AB40CEDF-02C2-B643-AB01-63566D23DE9D}" dt="2024-11-18T04:05:43.357" v="275" actId="1076"/>
          <ac:picMkLst>
            <pc:docMk/>
            <pc:sldMk cId="968690357" sldId="261"/>
            <ac:picMk id="5" creationId="{48DDA685-27B4-88DA-31F4-AA244A6DCDD9}"/>
          </ac:picMkLst>
        </pc:picChg>
      </pc:sldChg>
      <pc:sldChg chg="addSp delSp modSp new mod">
        <pc:chgData name="Anthony Clark" userId="d717aa47-1d0c-4368-9d13-ad97c75072c1" providerId="ADAL" clId="{AB40CEDF-02C2-B643-AB01-63566D23DE9D}" dt="2024-11-18T04:27:40.415" v="1019" actId="1076"/>
        <pc:sldMkLst>
          <pc:docMk/>
          <pc:sldMk cId="3643544928" sldId="262"/>
        </pc:sldMkLst>
        <pc:spChg chg="mod">
          <ac:chgData name="Anthony Clark" userId="d717aa47-1d0c-4368-9d13-ad97c75072c1" providerId="ADAL" clId="{AB40CEDF-02C2-B643-AB01-63566D23DE9D}" dt="2024-11-18T04:04:51.179" v="266" actId="20577"/>
          <ac:spMkLst>
            <pc:docMk/>
            <pc:sldMk cId="3643544928" sldId="262"/>
            <ac:spMk id="2" creationId="{8E50ED38-5ABA-5EE1-DF89-2679C059ACBB}"/>
          </ac:spMkLst>
        </pc:spChg>
        <pc:spChg chg="mod">
          <ac:chgData name="Anthony Clark" userId="d717aa47-1d0c-4368-9d13-ad97c75072c1" providerId="ADAL" clId="{AB40CEDF-02C2-B643-AB01-63566D23DE9D}" dt="2024-11-18T04:27:40.415" v="1019" actId="1076"/>
          <ac:spMkLst>
            <pc:docMk/>
            <pc:sldMk cId="3643544928" sldId="262"/>
            <ac:spMk id="3" creationId="{1F702D46-BE0D-864D-C3BF-5D49B41E0B37}"/>
          </ac:spMkLst>
        </pc:spChg>
        <pc:spChg chg="add del mod">
          <ac:chgData name="Anthony Clark" userId="d717aa47-1d0c-4368-9d13-ad97c75072c1" providerId="ADAL" clId="{AB40CEDF-02C2-B643-AB01-63566D23DE9D}" dt="2024-11-18T04:07:13.513" v="289" actId="478"/>
          <ac:spMkLst>
            <pc:docMk/>
            <pc:sldMk cId="3643544928" sldId="262"/>
            <ac:spMk id="7" creationId="{47422C40-EBA0-1C9E-4E6F-5D4F7835B551}"/>
          </ac:spMkLst>
        </pc:spChg>
        <pc:spChg chg="add mod">
          <ac:chgData name="Anthony Clark" userId="d717aa47-1d0c-4368-9d13-ad97c75072c1" providerId="ADAL" clId="{AB40CEDF-02C2-B643-AB01-63566D23DE9D}" dt="2024-11-18T04:26:07.256" v="1006"/>
          <ac:spMkLst>
            <pc:docMk/>
            <pc:sldMk cId="3643544928" sldId="262"/>
            <ac:spMk id="8" creationId="{DC5FF3FE-87B9-5F4C-A10B-0959D97F174F}"/>
          </ac:spMkLst>
        </pc:spChg>
        <pc:picChg chg="add mod">
          <ac:chgData name="Anthony Clark" userId="d717aa47-1d0c-4368-9d13-ad97c75072c1" providerId="ADAL" clId="{AB40CEDF-02C2-B643-AB01-63566D23DE9D}" dt="2024-11-18T04:26:54.194" v="1014" actId="1076"/>
          <ac:picMkLst>
            <pc:docMk/>
            <pc:sldMk cId="3643544928" sldId="262"/>
            <ac:picMk id="5" creationId="{2E928FF0-DBF9-5FFA-7B00-A130786E6130}"/>
          </ac:picMkLst>
        </pc:picChg>
      </pc:sldChg>
      <pc:sldChg chg="addSp delSp modSp add mod">
        <pc:chgData name="Anthony Clark" userId="d717aa47-1d0c-4368-9d13-ad97c75072c1" providerId="ADAL" clId="{AB40CEDF-02C2-B643-AB01-63566D23DE9D}" dt="2024-11-18T23:12:55.062" v="1291"/>
        <pc:sldMkLst>
          <pc:docMk/>
          <pc:sldMk cId="3451864902" sldId="263"/>
        </pc:sldMkLst>
        <pc:spChg chg="mod">
          <ac:chgData name="Anthony Clark" userId="d717aa47-1d0c-4368-9d13-ad97c75072c1" providerId="ADAL" clId="{AB40CEDF-02C2-B643-AB01-63566D23DE9D}" dt="2024-11-18T23:12:55.062" v="1291"/>
          <ac:spMkLst>
            <pc:docMk/>
            <pc:sldMk cId="3451864902" sldId="263"/>
            <ac:spMk id="7" creationId="{A434CE13-2661-8793-49AB-029D26EE4968}"/>
          </ac:spMkLst>
        </pc:spChg>
        <pc:spChg chg="add mod">
          <ac:chgData name="Anthony Clark" userId="d717aa47-1d0c-4368-9d13-ad97c75072c1" providerId="ADAL" clId="{AB40CEDF-02C2-B643-AB01-63566D23DE9D}" dt="2024-11-18T04:27:44.517" v="1020"/>
          <ac:spMkLst>
            <pc:docMk/>
            <pc:sldMk cId="3451864902" sldId="263"/>
            <ac:spMk id="8" creationId="{7874C122-7DE4-CC0D-0702-CA88BD092FE5}"/>
          </ac:spMkLst>
        </pc:spChg>
        <pc:picChg chg="del">
          <ac:chgData name="Anthony Clark" userId="d717aa47-1d0c-4368-9d13-ad97c75072c1" providerId="ADAL" clId="{AB40CEDF-02C2-B643-AB01-63566D23DE9D}" dt="2024-11-18T04:27:01.269" v="1015" actId="478"/>
          <ac:picMkLst>
            <pc:docMk/>
            <pc:sldMk cId="3451864902" sldId="263"/>
            <ac:picMk id="5" creationId="{4F7EA447-D79B-CE09-49E9-5098AC39973D}"/>
          </ac:picMkLst>
        </pc:picChg>
        <pc:picChg chg="add mod">
          <ac:chgData name="Anthony Clark" userId="d717aa47-1d0c-4368-9d13-ad97c75072c1" providerId="ADAL" clId="{AB40CEDF-02C2-B643-AB01-63566D23DE9D}" dt="2024-11-18T04:27:03.385" v="1017" actId="167"/>
          <ac:picMkLst>
            <pc:docMk/>
            <pc:sldMk cId="3451864902" sldId="263"/>
            <ac:picMk id="6" creationId="{B9C61EA3-8F6F-8804-4FF1-7EEA5F3E5044}"/>
          </ac:picMkLst>
        </pc:picChg>
      </pc:sldChg>
      <pc:sldChg chg="addSp modSp new mod modNotesTx">
        <pc:chgData name="Anthony Clark" userId="d717aa47-1d0c-4368-9d13-ad97c75072c1" providerId="ADAL" clId="{AB40CEDF-02C2-B643-AB01-63566D23DE9D}" dt="2024-11-18T04:28:07.243" v="1024" actId="1076"/>
        <pc:sldMkLst>
          <pc:docMk/>
          <pc:sldMk cId="4071768747" sldId="264"/>
        </pc:sldMkLst>
        <pc:spChg chg="mod">
          <ac:chgData name="Anthony Clark" userId="d717aa47-1d0c-4368-9d13-ad97c75072c1" providerId="ADAL" clId="{AB40CEDF-02C2-B643-AB01-63566D23DE9D}" dt="2024-11-18T04:09:22.142" v="295" actId="27636"/>
          <ac:spMkLst>
            <pc:docMk/>
            <pc:sldMk cId="4071768747" sldId="264"/>
            <ac:spMk id="2" creationId="{6F4FB94F-4CF3-8EAF-44DD-C3764A85DB87}"/>
          </ac:spMkLst>
        </pc:spChg>
        <pc:spChg chg="mod">
          <ac:chgData name="Anthony Clark" userId="d717aa47-1d0c-4368-9d13-ad97c75072c1" providerId="ADAL" clId="{AB40CEDF-02C2-B643-AB01-63566D23DE9D}" dt="2024-11-18T04:14:09.204" v="496" actId="20577"/>
          <ac:spMkLst>
            <pc:docMk/>
            <pc:sldMk cId="4071768747" sldId="264"/>
            <ac:spMk id="3" creationId="{E087F45B-6110-AFCA-01FB-30F09E9EFE72}"/>
          </ac:spMkLst>
        </pc:spChg>
        <pc:spChg chg="add mod">
          <ac:chgData name="Anthony Clark" userId="d717aa47-1d0c-4368-9d13-ad97c75072c1" providerId="ADAL" clId="{AB40CEDF-02C2-B643-AB01-63566D23DE9D}" dt="2024-11-18T04:28:07.243" v="1024" actId="1076"/>
          <ac:spMkLst>
            <pc:docMk/>
            <pc:sldMk cId="4071768747" sldId="264"/>
            <ac:spMk id="6" creationId="{70E2A107-7797-70B1-95EE-5A2DB043B1E4}"/>
          </ac:spMkLst>
        </pc:spChg>
        <pc:picChg chg="add mod">
          <ac:chgData name="Anthony Clark" userId="d717aa47-1d0c-4368-9d13-ad97c75072c1" providerId="ADAL" clId="{AB40CEDF-02C2-B643-AB01-63566D23DE9D}" dt="2024-11-18T04:09:43.836" v="296"/>
          <ac:picMkLst>
            <pc:docMk/>
            <pc:sldMk cId="4071768747" sldId="264"/>
            <ac:picMk id="5" creationId="{A4043F2B-D3EC-9958-243A-CCE6A537A19F}"/>
          </ac:picMkLst>
        </pc:picChg>
      </pc:sldChg>
      <pc:sldChg chg="addSp modSp new mod">
        <pc:chgData name="Anthony Clark" userId="d717aa47-1d0c-4368-9d13-ad97c75072c1" providerId="ADAL" clId="{AB40CEDF-02C2-B643-AB01-63566D23DE9D}" dt="2024-11-18T04:28:40.661" v="1026" actId="1076"/>
        <pc:sldMkLst>
          <pc:docMk/>
          <pc:sldMk cId="955425102" sldId="265"/>
        </pc:sldMkLst>
        <pc:spChg chg="mod">
          <ac:chgData name="Anthony Clark" userId="d717aa47-1d0c-4368-9d13-ad97c75072c1" providerId="ADAL" clId="{AB40CEDF-02C2-B643-AB01-63566D23DE9D}" dt="2024-11-18T04:15:42.452" v="611" actId="20577"/>
          <ac:spMkLst>
            <pc:docMk/>
            <pc:sldMk cId="955425102" sldId="265"/>
            <ac:spMk id="2" creationId="{AD6E8E44-58B1-45A6-C66A-ADAAECE65B37}"/>
          </ac:spMkLst>
        </pc:spChg>
        <pc:spChg chg="mod">
          <ac:chgData name="Anthony Clark" userId="d717aa47-1d0c-4368-9d13-ad97c75072c1" providerId="ADAL" clId="{AB40CEDF-02C2-B643-AB01-63566D23DE9D}" dt="2024-11-18T04:25:47.512" v="1003" actId="313"/>
          <ac:spMkLst>
            <pc:docMk/>
            <pc:sldMk cId="955425102" sldId="265"/>
            <ac:spMk id="3" creationId="{E0BA5C57-BE7E-AD6B-5DFD-08F637F82441}"/>
          </ac:spMkLst>
        </pc:spChg>
        <pc:spChg chg="add mod">
          <ac:chgData name="Anthony Clark" userId="d717aa47-1d0c-4368-9d13-ad97c75072c1" providerId="ADAL" clId="{AB40CEDF-02C2-B643-AB01-63566D23DE9D}" dt="2024-11-18T04:28:40.661" v="1026" actId="1076"/>
          <ac:spMkLst>
            <pc:docMk/>
            <pc:sldMk cId="955425102" sldId="265"/>
            <ac:spMk id="7" creationId="{70D2560F-9C5B-6D48-D773-23E134931280}"/>
          </ac:spMkLst>
        </pc:spChg>
        <pc:picChg chg="add mod">
          <ac:chgData name="Anthony Clark" userId="d717aa47-1d0c-4368-9d13-ad97c75072c1" providerId="ADAL" clId="{AB40CEDF-02C2-B643-AB01-63566D23DE9D}" dt="2024-11-18T04:18:45.625" v="720"/>
          <ac:picMkLst>
            <pc:docMk/>
            <pc:sldMk cId="955425102" sldId="265"/>
            <ac:picMk id="5" creationId="{0930B970-F872-26E1-F72D-B688128CD5FA}"/>
          </ac:picMkLst>
        </pc:picChg>
      </pc:sldChg>
      <pc:sldChg chg="addSp delSp modSp add mod">
        <pc:chgData name="Anthony Clark" userId="d717aa47-1d0c-4368-9d13-ad97c75072c1" providerId="ADAL" clId="{AB40CEDF-02C2-B643-AB01-63566D23DE9D}" dt="2024-11-18T23:16:33.317" v="1298" actId="20577"/>
        <pc:sldMkLst>
          <pc:docMk/>
          <pc:sldMk cId="1998001722" sldId="266"/>
        </pc:sldMkLst>
        <pc:spChg chg="mod">
          <ac:chgData name="Anthony Clark" userId="d717aa47-1d0c-4368-9d13-ad97c75072c1" providerId="ADAL" clId="{AB40CEDF-02C2-B643-AB01-63566D23DE9D}" dt="2024-11-18T04:25:51.773" v="1005" actId="313"/>
          <ac:spMkLst>
            <pc:docMk/>
            <pc:sldMk cId="1998001722" sldId="266"/>
            <ac:spMk id="2" creationId="{6E74A655-2802-44D8-DE29-6BF6821E6EB2}"/>
          </ac:spMkLst>
        </pc:spChg>
        <pc:spChg chg="add mod">
          <ac:chgData name="Anthony Clark" userId="d717aa47-1d0c-4368-9d13-ad97c75072c1" providerId="ADAL" clId="{AB40CEDF-02C2-B643-AB01-63566D23DE9D}" dt="2024-11-18T23:16:33.317" v="1298" actId="20577"/>
          <ac:spMkLst>
            <pc:docMk/>
            <pc:sldMk cId="1998001722" sldId="266"/>
            <ac:spMk id="6" creationId="{D61ACC91-2C62-F5C7-7FAE-75288E680AA9}"/>
          </ac:spMkLst>
        </pc:spChg>
        <pc:spChg chg="add mod">
          <ac:chgData name="Anthony Clark" userId="d717aa47-1d0c-4368-9d13-ad97c75072c1" providerId="ADAL" clId="{AB40CEDF-02C2-B643-AB01-63566D23DE9D}" dt="2024-11-18T04:25:26.446" v="1002"/>
          <ac:spMkLst>
            <pc:docMk/>
            <pc:sldMk cId="1998001722" sldId="266"/>
            <ac:spMk id="7" creationId="{8623AFE8-0CCF-EF0D-856B-F53724274CDF}"/>
          </ac:spMkLst>
        </pc:spChg>
        <pc:spChg chg="add del">
          <ac:chgData name="Anthony Clark" userId="d717aa47-1d0c-4368-9d13-ad97c75072c1" providerId="ADAL" clId="{AB40CEDF-02C2-B643-AB01-63566D23DE9D}" dt="2024-11-18T23:10:02.348" v="1230" actId="478"/>
          <ac:spMkLst>
            <pc:docMk/>
            <pc:sldMk cId="1998001722" sldId="266"/>
            <ac:spMk id="9" creationId="{43DEF148-CFED-1CD9-1254-9F567F9623BA}"/>
          </ac:spMkLst>
        </pc:spChg>
        <pc:picChg chg="del">
          <ac:chgData name="Anthony Clark" userId="d717aa47-1d0c-4368-9d13-ad97c75072c1" providerId="ADAL" clId="{AB40CEDF-02C2-B643-AB01-63566D23DE9D}" dt="2024-11-18T04:26:41.898" v="1011" actId="478"/>
          <ac:picMkLst>
            <pc:docMk/>
            <pc:sldMk cId="1998001722" sldId="266"/>
            <ac:picMk id="5" creationId="{69B9F06C-5F2B-0115-6976-6D72AAA199CE}"/>
          </ac:picMkLst>
        </pc:picChg>
        <pc:picChg chg="add mod">
          <ac:chgData name="Anthony Clark" userId="d717aa47-1d0c-4368-9d13-ad97c75072c1" providerId="ADAL" clId="{AB40CEDF-02C2-B643-AB01-63566D23DE9D}" dt="2024-11-18T04:26:42.119" v="1012"/>
          <ac:picMkLst>
            <pc:docMk/>
            <pc:sldMk cId="1998001722" sldId="266"/>
            <ac:picMk id="8" creationId="{70A382AA-8B79-B4F8-D88E-8827433706A5}"/>
          </ac:picMkLst>
        </pc:picChg>
      </pc:sldChg>
      <pc:sldChg chg="addSp modSp new mod">
        <pc:chgData name="Anthony Clark" userId="d717aa47-1d0c-4368-9d13-ad97c75072c1" providerId="ADAL" clId="{AB40CEDF-02C2-B643-AB01-63566D23DE9D}" dt="2024-11-18T23:19:35.825" v="1339" actId="20577"/>
        <pc:sldMkLst>
          <pc:docMk/>
          <pc:sldMk cId="1598947539" sldId="267"/>
        </pc:sldMkLst>
        <pc:spChg chg="mod">
          <ac:chgData name="Anthony Clark" userId="d717aa47-1d0c-4368-9d13-ad97c75072c1" providerId="ADAL" clId="{AB40CEDF-02C2-B643-AB01-63566D23DE9D}" dt="2024-11-18T04:19:52.988" v="751" actId="20577"/>
          <ac:spMkLst>
            <pc:docMk/>
            <pc:sldMk cId="1598947539" sldId="267"/>
            <ac:spMk id="2" creationId="{BE578F40-FF06-8773-EDBE-8F6C3923E3C7}"/>
          </ac:spMkLst>
        </pc:spChg>
        <pc:spChg chg="mod">
          <ac:chgData name="Anthony Clark" userId="d717aa47-1d0c-4368-9d13-ad97c75072c1" providerId="ADAL" clId="{AB40CEDF-02C2-B643-AB01-63566D23DE9D}" dt="2024-11-18T23:17:47.054" v="1307"/>
          <ac:spMkLst>
            <pc:docMk/>
            <pc:sldMk cId="1598947539" sldId="267"/>
            <ac:spMk id="3" creationId="{E56858A4-C1B6-1782-4F65-1B13A88D4402}"/>
          </ac:spMkLst>
        </pc:spChg>
        <pc:spChg chg="add mod">
          <ac:chgData name="Anthony Clark" userId="d717aa47-1d0c-4368-9d13-ad97c75072c1" providerId="ADAL" clId="{AB40CEDF-02C2-B643-AB01-63566D23DE9D}" dt="2024-11-18T23:19:35.825" v="1339" actId="20577"/>
          <ac:spMkLst>
            <pc:docMk/>
            <pc:sldMk cId="1598947539" sldId="267"/>
            <ac:spMk id="6" creationId="{06B58706-74CC-F468-2232-A5A325DC91EF}"/>
          </ac:spMkLst>
        </pc:spChg>
        <pc:spChg chg="add mod">
          <ac:chgData name="Anthony Clark" userId="d717aa47-1d0c-4368-9d13-ad97c75072c1" providerId="ADAL" clId="{AB40CEDF-02C2-B643-AB01-63566D23DE9D}" dt="2024-11-18T23:19:28.101" v="1337" actId="13822"/>
          <ac:spMkLst>
            <pc:docMk/>
            <pc:sldMk cId="1598947539" sldId="267"/>
            <ac:spMk id="8" creationId="{0F0B753B-D462-B7E9-8632-6FC6F590423D}"/>
          </ac:spMkLst>
        </pc:spChg>
      </pc:sldChg>
      <pc:sldChg chg="modSp add mod">
        <pc:chgData name="Anthony Clark" userId="d717aa47-1d0c-4368-9d13-ad97c75072c1" providerId="ADAL" clId="{AB40CEDF-02C2-B643-AB01-63566D23DE9D}" dt="2024-11-18T23:08:46.613" v="1226" actId="20577"/>
        <pc:sldMkLst>
          <pc:docMk/>
          <pc:sldMk cId="2342779309" sldId="268"/>
        </pc:sldMkLst>
        <pc:spChg chg="mod">
          <ac:chgData name="Anthony Clark" userId="d717aa47-1d0c-4368-9d13-ad97c75072c1" providerId="ADAL" clId="{AB40CEDF-02C2-B643-AB01-63566D23DE9D}" dt="2024-11-18T23:08:46.613" v="1226" actId="20577"/>
          <ac:spMkLst>
            <pc:docMk/>
            <pc:sldMk cId="2342779309" sldId="268"/>
            <ac:spMk id="3" creationId="{8E34038E-C829-0102-B164-00AD7A57E204}"/>
          </ac:spMkLst>
        </pc:spChg>
      </pc:sldChg>
      <pc:sldChg chg="addSp delSp modSp new mod modClrScheme chgLayout">
        <pc:chgData name="Anthony Clark" userId="d717aa47-1d0c-4368-9d13-ad97c75072c1" providerId="ADAL" clId="{AB40CEDF-02C2-B643-AB01-63566D23DE9D}" dt="2024-11-18T23:19:49.332" v="1345" actId="20577"/>
        <pc:sldMkLst>
          <pc:docMk/>
          <pc:sldMk cId="2509281363" sldId="269"/>
        </pc:sldMkLst>
        <pc:spChg chg="del mod ord">
          <ac:chgData name="Anthony Clark" userId="d717aa47-1d0c-4368-9d13-ad97c75072c1" providerId="ADAL" clId="{AB40CEDF-02C2-B643-AB01-63566D23DE9D}" dt="2024-11-18T23:19:47.975" v="1341" actId="700"/>
          <ac:spMkLst>
            <pc:docMk/>
            <pc:sldMk cId="2509281363" sldId="269"/>
            <ac:spMk id="2" creationId="{741B057F-F132-B561-F1F0-F90CFED9EBCD}"/>
          </ac:spMkLst>
        </pc:spChg>
        <pc:spChg chg="del mod ord">
          <ac:chgData name="Anthony Clark" userId="d717aa47-1d0c-4368-9d13-ad97c75072c1" providerId="ADAL" clId="{AB40CEDF-02C2-B643-AB01-63566D23DE9D}" dt="2024-11-18T23:19:47.975" v="1341" actId="700"/>
          <ac:spMkLst>
            <pc:docMk/>
            <pc:sldMk cId="2509281363" sldId="269"/>
            <ac:spMk id="3" creationId="{E48F4481-9790-F5DB-6C96-69B4DA2E8DD9}"/>
          </ac:spMkLst>
        </pc:spChg>
        <pc:spChg chg="mod ord">
          <ac:chgData name="Anthony Clark" userId="d717aa47-1d0c-4368-9d13-ad97c75072c1" providerId="ADAL" clId="{AB40CEDF-02C2-B643-AB01-63566D23DE9D}" dt="2024-11-18T23:19:47.975" v="1341" actId="700"/>
          <ac:spMkLst>
            <pc:docMk/>
            <pc:sldMk cId="2509281363" sldId="269"/>
            <ac:spMk id="4" creationId="{937A37F7-1CBD-8949-40F9-3A2C9C45A33F}"/>
          </ac:spMkLst>
        </pc:spChg>
        <pc:spChg chg="add mod ord">
          <ac:chgData name="Anthony Clark" userId="d717aa47-1d0c-4368-9d13-ad97c75072c1" providerId="ADAL" clId="{AB40CEDF-02C2-B643-AB01-63566D23DE9D}" dt="2024-11-18T23:19:49.332" v="1345" actId="20577"/>
          <ac:spMkLst>
            <pc:docMk/>
            <pc:sldMk cId="2509281363" sldId="269"/>
            <ac:spMk id="5" creationId="{8033B0F6-91F0-E87B-62DE-2B8496BEAF47}"/>
          </ac:spMkLst>
        </pc:spChg>
        <pc:spChg chg="add mod ord">
          <ac:chgData name="Anthony Clark" userId="d717aa47-1d0c-4368-9d13-ad97c75072c1" providerId="ADAL" clId="{AB40CEDF-02C2-B643-AB01-63566D23DE9D}" dt="2024-11-18T23:19:47.975" v="1341" actId="700"/>
          <ac:spMkLst>
            <pc:docMk/>
            <pc:sldMk cId="2509281363" sldId="269"/>
            <ac:spMk id="6" creationId="{0ACA938F-6717-A7EF-1869-C1C2DA1EA938}"/>
          </ac:spMkLst>
        </pc:spChg>
      </pc:sldChg>
    </pc:docChg>
  </pc:docChgLst>
  <pc:docChgLst>
    <pc:chgData name="Anthony Clark" userId="d717aa47-1d0c-4368-9d13-ad97c75072c1" providerId="ADAL" clId="{A43217D1-5E84-F747-A4C3-D77D2E2569E2}"/>
    <pc:docChg chg="custSel modSld">
      <pc:chgData name="Anthony Clark" userId="d717aa47-1d0c-4368-9d13-ad97c75072c1" providerId="ADAL" clId="{A43217D1-5E84-F747-A4C3-D77D2E2569E2}" dt="2024-11-19T00:40:19.466" v="32" actId="7634"/>
      <pc:docMkLst>
        <pc:docMk/>
      </pc:docMkLst>
      <pc:sldChg chg="modSp">
        <pc:chgData name="Anthony Clark" userId="d717aa47-1d0c-4368-9d13-ad97c75072c1" providerId="ADAL" clId="{A43217D1-5E84-F747-A4C3-D77D2E2569E2}" dt="2024-11-19T00:18:35.447" v="31" actId="20577"/>
        <pc:sldMkLst>
          <pc:docMk/>
          <pc:sldMk cId="3327494060" sldId="258"/>
        </pc:sldMkLst>
        <pc:spChg chg="mod">
          <ac:chgData name="Anthony Clark" userId="d717aa47-1d0c-4368-9d13-ad97c75072c1" providerId="ADAL" clId="{A43217D1-5E84-F747-A4C3-D77D2E2569E2}" dt="2024-11-19T00:18:35.447" v="31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1611535537" sldId="259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1611535537" sldId="259"/>
            <ac:inkMk id="5" creationId="{9A7A4562-D46A-2BA3-7BA6-320303A03202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995350160" sldId="260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995350160" sldId="260"/>
            <ac:inkMk id="7" creationId="{7133F840-82D1-AEEC-EC6F-7D29B80B160B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3451864902" sldId="263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3451864902" sldId="263"/>
            <ac:inkMk id="5" creationId="{B4EE4415-012D-EBB3-5055-58A7740E4A96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4071768747" sldId="264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4071768747" sldId="264"/>
            <ac:inkMk id="7" creationId="{3CF6EC0F-5792-04EA-1CF4-EBEE02184BC4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955425102" sldId="265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955425102" sldId="265"/>
            <ac:inkMk id="6" creationId="{8BA0D091-A4B1-848A-7DC9-F92665DE9DB5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1998001722" sldId="266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1998001722" sldId="266"/>
            <ac:inkMk id="5" creationId="{22B6B3E2-B32C-C0E5-C35E-804EE04269CF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1598947539" sldId="267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1598947539" sldId="267"/>
            <ac:inkMk id="5" creationId="{4A698DAA-9406-C9C6-6D66-C24C7FF4EEFF}"/>
          </ac:inkMkLst>
        </pc:inkChg>
      </pc:sldChg>
      <pc:sldChg chg="addSp">
        <pc:chgData name="Anthony Clark" userId="d717aa47-1d0c-4368-9d13-ad97c75072c1" providerId="ADAL" clId="{A43217D1-5E84-F747-A4C3-D77D2E2569E2}" dt="2024-11-19T00:40:19.466" v="32" actId="7634"/>
        <pc:sldMkLst>
          <pc:docMk/>
          <pc:sldMk cId="2342779309" sldId="268"/>
        </pc:sldMkLst>
        <pc:inkChg chg="add">
          <ac:chgData name="Anthony Clark" userId="d717aa47-1d0c-4368-9d13-ad97c75072c1" providerId="ADAL" clId="{A43217D1-5E84-F747-A4C3-D77D2E2569E2}" dt="2024-11-19T00:40:19.466" v="32" actId="7634"/>
          <ac:inkMkLst>
            <pc:docMk/>
            <pc:sldMk cId="2342779309" sldId="268"/>
            <ac:inkMk id="5" creationId="{A09DD906-0189-C1D2-E000-AA373C8FC17E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10251 7307 8919,'0'8'809,"0"-2"0,2-6-723,3 0 0,-2 0 0,6 2 0,2 1 1,4 4-1,2-1 53,2 0 1,8 0-49,1-1 0,2-3-188,8 3 0,0 1 0,5-1 1,1-1-22,3-4 0,-1-1 143,6-4 0,-6 2-115,2-7 0,-4 1 25,-2-5 1,6-4-5,-1 4 0,-4-2 37,-5 12 0,0-6-4,4 5 1,4 1 83,-3 4 1,-2 6-65,-8 3 1,-3 6 155,3 4 1,2-4-67,-2 4 0,-1 2 16,-9-2 1,4 0-27,-3-5 0,8-5-20,1 1 1,6-7-84,-1 2 0,8-5 85,1-5 0,12-8-80,-2-6 1,3-6-143,-3 2 0,0-4 62,-1-2 0,1 2 64,0 4 1,0 4-9,0 9 1,0 4 95,0 6 1,-2 0 60,-3 0 1,2 6-49,-7 4 1,-4 7 130,-5 2 0,4 2-3,6-2 0,-1-4-104,-4 4 0,6 2-40,3-2 0,2-2 18,-2-7 0,3 1-20,-3-7 1,3 1-96,2-5 1,2 0 97,2 0 1,4-6-373,6-4 0,8-4 346,-36 5 0,0-1 0,-4 2 0,1-1-64,0-3 1,0 0-1,0 1 1,1-2 31,-1-1 0,0 0 1,3 0-1,0 1-51,2 1 0,0 0 1,-4 2-1,0 0 26,2 2 0,-1 2 1,34-7 14,0 4 0,-2 2 29,2 7 1,-8 2 13,3 3 1,-5-2 81,0 6 1,4 1-113,-4 4 1,-7 0 222,-2 0 0,3-4 7,6-1 1,0 1-105,5 4 0,-7-1-68,7-4 0,-8-3-5,3-6 0,2 0-166,8 0 1,-3-1 116,3-4 1,1-4-88,-1-10 1,1 1 106,-1-5 1,-37 11 0,-1 0-76,3-2 1,-1 0 0,1-1-1,0 1-4,-3 0 0,0 0 0,39-8 9,-1 3 0,-14 9 47,-1 5 1,-7 5 117,-2 5 0,4 9 96,-4 10 1,-2-2-133,2 2 1,-6 4 117,2 5 1,-4 1-79,-2-6 0,1 0-38,0 1 1,-1-1 30,1 1 1,6-2-130,3-4 1,8-2 14,2-7 0,6-1-47,-2-4 1,4-3 44,1-6 1,0 0-17,0 0 0,6-6-92,-37 2 1,1-1 0,1-1-1,1-1 126,2 0 0,0 0 0,-1 0 0,-1 0 20,2 0 0,0-1 0,-1 1 0,1 0-16,-1 0 0,2 0 0,1 0 0,0 0 28,5 0 1,1 0 0,-3 0-1,-1 1-89,1 1 0,0 0 1,0-1-1,1 0 167,-2 1 1,1 0 0,3 0 0,0-1-31,4 2 0,0-1 1,-3-2-1,-1 1 99,0 1 1,-1 1 0,1 0-1,1 1-218,0 1 1,1 0 0,3-2-1,-1 1 20,0 1 1,0 0-1,2-4 1,-1 0-484,-4 2 0,1-1 0,4 1 1,2 0-5,3-1 0,0 1 0,4-1 0,2 0-633,0-2 1,2 0 1139,1 0 0,-1 0 0,-6 1 0,-1 1 0,5-1 0,1 1 0</inkml:trace>
  <inkml:trace contextRef="#ctx0" brushRef="#br0">20360 5829 10538,'7'8'1180,"0"-2"1,8-6-1101,-1 0 0,0-5 41,0 0 1,1-6-151,-1 2 1,0-5 10,0-5 0,5 1 128,0-5 0,0-6-261,-5-4 0,-1-6 19,-4 1 0,2-3 215,-6-2 0,0 0-19,-5 1 1,0-3 21,0-2 0,-2 3 16,-2-4 0,-4-1-33,-6 2 0,-1-7-31,1 2 1,0 2 37,0-2 1,-1-1-52,1-3 0,-5-1 43,0 0 1,-4 2-232,4 2 1,-7-2 212,3 3 1,-4-5-3,-2-4 1,-4 7-20,0-3 0,0 5-1,4 0 1,-5-4 27,-4 4 1,3-1-14,2 0 0,-4 5 135,0 5 0,-9-3-125,-2 3 0,-1-1 59,2 11 1,-2-2 4,-3 2 0,-7 3 6,7-3 0,-5 3 93,10 1 0,-7 1-58,2 0 1,-3-6-188,-2 1 0,-5 5 85,1 4 0,-7 0-89,2-4 1,-2 1 106,1 3 1,4 4-142,6 6 1,-6-5 120,-3 0 1,-9 0-95,0 5 1,-3-1-321,2 1 0,4 0 335,-4 0 0,-2 6 131,3 3 1,34 4-1,-1 1-80,-38 0 0,1 0 220,-2 0 0,2 1-165,39 1 0,0 1 0,-34 6 111,2 10 1,5-3-42,-9 3 0,0 2-135,5-2 0,8 4 94,10-4 0,3 5 6,-2-5 1,-2 1-90,7-1 0,-1-3-60,6 3 1,1-5-844,3-4 1,-2 1 366,7-6 0,6 4-1156,8-4 1,5-2-134,4-8 1798,4-3 0,6-12 0,0-2 0</inkml:trace>
  <inkml:trace contextRef="#ctx0" brushRef="#br0">16564 2957 8135,'-14'0'2422,"0"0"0,-1 0-1866,1 0 0,0 2 85,0 2 0,0 4-195,-1 6 1,-5 2-25,-4 3 0,-7 3-145,-3 7 1,-7 5 144,-1 4 1,-1 3-78,-4 2 0,7-5-48,2 0 1,13-11 192,1 1-242,7-9 1,11 0-671,6-9 1,9-2 340,15-4 0,1-1-179,13 7 1,0-7 131,4 2 1,3 1-599,2-1 1,-3 0 302,4-5 1,-6 0-1001,-4 0 0,-3 4-1217,-7 1 2640,1 0 0,-1 7 0,1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23545 8203 8210,'-8'0'1580,"2"0"-1403,6 0 0,0-2 128,0-2-263,0 2 164,0-4 1,0 4-24,0-3 1,-2 4 547,-3-4-178,4 3 85,-5-4-190,6 5 21,-7-12-298,-1 11 0,-1-4-130,-1 6 83,1 0 0,-5 0 58,-1 0 1,1 0-135,0 0 0,0 6 94,0 4 1,-5 1-29,0-2 1,-2 9-1,2-4 0,3 5 11,-3 0 1,-1 1-91,1 4 0,0 1 104,5-6 1,-2 7-15,-3-3 0,8 3-5,-3-3 0,3 4-33,-4-3 0,6-2 25,0 2 1,1-2-87,-2 1 0,2 4 44,4-3 0,0-2-6,-5 2 1,6-2-112,-2 2 1,3 1 82,2-6 0,0 1 10,0-1 1,0-3-19,0 3 0,0 2 7,0-2 1,0-1 12,0-3 1,2-1-11,3 0 1,-2 0 6,6 1 1,-4-1-84,5 0 0,-3 0 66,3 0 0,3-4 30,-4-1 22,4 1 1,1 2-4,0-2 0,0 1 77,1-6 0,-1 1-62,0-1 0,0-4 52,0 4 1,5-3-63,0-2 0,0 4 24,-4 1 0,3 0-12,1-5 0,2 0 11,-2 0 1,-2-2-78,7-2 1,-7 2-19,2-3 0,-3-1-72,-2 1 1,2-4 69,3 4 0,-3-4-44,3 4 0,-3-6 64,-2 1 0,0-2-79,0-3 1,1 6 20,-1-1 0,0 1-5,0-5 1,0-2-84,1-3 1,-3 3 84,-2-3 0,2 2-5,-2-2 0,-2 2 10,1-7 1,-1 6-21,2 0 1,-2-3 8,-4 2 1,-1-5-38,7 5 0,-5-4 69,4 4 1,-6-5 0,2 5 1,1-5 12,-1 5 0,0-4-33,-5 4 0,0-2 198,0 2 0,0 2-52,0-7 1,0 7 69,0-2 0,-2 2-33,-3-2 1,2-2-47,-6-3 0,1-1 9,-2 6 0,-2-5 15,2 5 0,-2-4 40,-2 4 0,-2 0-82,-3 5 0,3-1-56,-3 1 1,-2 0 54,3 0 1,-6 6-328,5 3 0,-5-1-527,5 1 0,-5 0-2192,6 5 162,-1 7 2792,11-6 0,-5 12 0,5-5 0</inkml:trace>
  <inkml:trace contextRef="#ctx0" brushRef="#br0">23588 8146 7970,'-15'0'0,"6"2"38,0 2 261,5-2-174,-8 4 211,10-6-143,-4 0 664,6 0-177,0 0 385,0-6-274,0 4 112,0-4-171,0 6-60,0 0-136,6 0-76,-4 0 231,4 0-454,0 0 1,-3 0 136,7 0 1,-5 0-106,4 0 1,-4 0 90,4 0 0,1 2-26,4 2 0,0-2-55,1 3 1,-1 1-81,0-1 0,0 1-1,0-1 1,5-2 25,0 6 0,2-4 13,-2 5 1,3-2-128,6 1 0,1 2 67,-1-6 1,2 6-99,3-2 1,-1-1 70,6 2 1,-6-2-100,1 1 1,-2 4-64,2-4 0,-2 2 104,2-1 0,-3 2-70,-2-2 1,5-2 92,0 1 0,1-4-28,-6 4 0,1-4 6,-1 5 1,0-6 31,1 6 0,4-2 15,0 1 0,0 2 85,-4-6 1,-1 5-64,1-6 0,1 7 25,3-1 1,-3-2-146,3 1 0,-3-1 103,-2 2 1,-2 2-128,2-2 1,-7-4 98,7-1 0,-3 1-139,4-1 1,-1 1 142,1-1 0,-1-4-11,1 4 1,4 1 69,0-1 0,2 0-74,-2-5 1,-3 0-45,3 0 0,-3 5 51,-1-1 1,-1 3-169,0-3 1,-5 0-116,-5 5 0,-2-4-238,-1 4 0,-6-1 37,0 2 1,-5 2-948,0-2 0,-2 2-183,-2 3 0,0-1-645,0 0 0,0 0 957,0 1 1189,0-1 0,-6 0 0,-2 0 0</inkml:trace>
  <inkml:trace contextRef="#ctx0" brushRef="#br0">23019 9113 8024,'-14'0'569,"0"0"1,4 0 433,1 0 65,5-7-254,-2 6 53,6-5 68,0 6-388,0 0 0,6 0-190,4 0 0,3 0 84,1 0 0,0 0-81,0 0 1,7 4-133,2 1 1,0 6 79,0-1 1,6-3-52,4 3 1,6-1 4,-1 6 0,3-1 8,2 0 1,8 0-1,5 0 1,-3 1-265,3-1 1,0-5 165,5 1 0,-1-1-70,7 6 1,-7-6 57,1 0 0,-2-4-43,-2 5 1,-4-6 64,4 6 1,-9-2 116,4 1 1,-5 4-64,1-4 0,-4-1 10,3 2 1,-3-1-62,-1 5 1,0-1 28,-1-3 1,3 2-16,2-2 0,-4 1 6,-1-2 1,1 4-62,-5-4 1,-2-1 210,2 2 0,-2-6-221,2 6 0,-3-7 45,-6 2 1,4-2 0,0 2 0,0-4-65,-5 4 1,1-2-95,-1 2 1,1-3 50,-1 2 1,-6-2-287,-3-2 2,-3 0 1,-6 5 9,-1-1 435,-6 1-190,4-5-34,-14 0 1,-1 0-668,-6 0 1,0 5-896,0 0 0,4-1 26,1-4 0,4 5-2674,-4 0 4201,5 0 0,-8-5 0,4 0 0</inkml:trace>
  <inkml:trace contextRef="#ctx0" brushRef="#br0">25536 8686 7694,'0'-8'912,"0"2"-161,0 6-341,0-6 23,0 4-11,0-4-213,0 6 280,0 0 0,0 6-425,0 4 1,0-3-80,0 3 0,4-1 26,1 6 0,4 4 26,-4 0 1,2 1-15,-3-1 0,-1 2-6,7 2 1,-7 4-37,2-3 0,1 3 71,-1 1 1,1 1-132,-1-1 1,-4 0 107,4 1 1,-3-1-63,-2 1 0,0-1 88,0 1 0,0-6 76,0 1 1,0-7-78,0 2 0,0 2 12,0-2 0,0 0 29,0-5 0,0 0-37,0 0 1,0 1 195,0-1 1,-5 0-63,0 0 1,-1-1 23,1-4 0,4 4 87,-4-4 314,-3 4-297,0 1 0,-4 1 330,2-1-465,-3-6 26,6 4 0,-3-9-242,1 7 90,5-7-443,-2 3-36,6-6-686,0 0 1,0-6 0,0-2 0</inkml:trace>
  <inkml:trace contextRef="#ctx0" brushRef="#br0">23445 8558 7761,'-7'0'2864,"0"0"-2318,7 0-93,0 0 268,-6 0-149,4 7 153,-4-6-169,6 6 150,-6-7-421,4 0 0,-6 0 196,4 0-241,2 0 1,-6-2-33,3-3 0,2 4 13,-6-4 1,4 3-19,-5 2 1,6-4-96,-6-1 1,5-2 33,-4 3 0,0 2 61,-6-3 1,6-1-155,-1 1 1,1-1 140,-5 1 0,-1 4-110,1-4 86,0-3 0,0 5-114,0-7 0,-1 7 29,1-1 0,5 0 72,-1 0-56,1 2 4,-6-11 1,1 12-127,0-4 0,5 2 71,-1-2 0,5 4 6,-4-4 0,1 2 92,-1-2-132,-4 3 1,5-4 67,-6 6-46,0-6 0,-1 4-22,1-3 0,0-1 23,0 1 1,4-1 19,1 1 1,-1 2-8,-4-6 0,0 4-12,0-4 1,-1 5 1,1 0 1,-5-3 58,0 3 1,0-7-13,5 1 1,0 2 3,0-1 1,-5 5-33,0 0 1,-2-3-5,2 3 0,3-6 52,-3 5 1,4-1-32,0 1 1,1 4-18,0-4 1,0-1 10,0 1 0,1-1-30,3 1 0,-2 3 50,2-2 1,2-3 0,-1 3 1,4-3 172,-4 3-132,6 2 1,-5-4 70,3 6-5,3 0-85,-4-7 81,6 6-229,0-6-56,0 7-1030,0 0 0,-6-6 1,-2-2-1</inkml:trace>
  <inkml:trace contextRef="#ctx0" brushRef="#br0">22379 8558 7913,'-8'0'902,"2"0"782,6 0 1064,0 0-2258,6 0 44,-4 0-169,10 0 1,-4 0-58,7 0 0,-6 0 254,1 0-481,-1 0 0,5 0 118,0 0 1,1 0-190,-1 0 0,0-1 47,0-4 1,1 2-94,-1-7 1,0 6 18,0-6 1,0 5-8,1-4 0,-1 1 69,0-1 1,0-4-108,1 3 1,-1-2-82,0-2 1,0-1 106,0 1 1,-1 0-78,-3 0 0,2-1 115,-2 1 0,-2 5 83,1-1 0,-4 1-16,4-5 69,-6-1 1,8 1-114,-6 0 0,0 0 53,-5 0 8,0-1 1,1 1-22,4 0 1,-3 0-17,3-1 1,-4 1 8,-1 0 0,0 0-25,0 0 0,0-1-20,0 1 0,0 0 4,0 0 0,0-1 72,0 1 0,-5 0 107,1 0 0,-1 4-11,5 1 1,-5-1-69,0-4 0,-4 5 480,4-1-341,-6 1 0,5-1 58,-4 1 1,-1 4 173,7-4-369,-7 5 1,4-3-31,-2 2 0,1 3-233,3-3 0,2 4-246,-7 1-120,7 0 0,-5 0-1063,4 0 1123,2 0 0,-6 0-3696,3 0 2372,4 0 1774,-5 6 0,-1-4 0,-1 4 0</inkml:trace>
  <inkml:trace contextRef="#ctx0" brushRef="#br0">22664 7805 6509,'7'0'1413,"0"0"0,-6 0-704,4 0 99,-3 0 551,4 0-522,-6 0 418,0 0-390,6 0 496,-4 0-858,4 0 0,-6-2 560,0-3-710,0 4 1,-1-5 56,-4 6 0,2 0-57,-7 0 0,5 0-132,-4 0 1,4 0-73,-4 0 251,-1 6-523,-4-5 0,1 7 138,4-3 0,1-3-676,3 2 414,4 4 1,-7-4 23,3 5 0,4-4 102,-4 4 0,3-4 58,2 4 59,0 1-34,0 4 1,2-1-16,3-4 0,-2 2-48,6-6 0,1 1-155,4-1 1,-5-3-405,1 2 1,-1 3-1780,6-3 2439,-8 1 0,12 2 0,-3 0 0</inkml:trace>
  <inkml:trace contextRef="#ctx0" brushRef="#br0">25777 8786 7729,'-9'0'-344,"-1"0"0,6 0 1526,-6 0-207,7 0-465,-10 0 1,10 0 268,-6 0-323,5 0 0,-3 1 261,2 4 269,3-3-537,-4 4 0,1-4 184,0 2 136,1-2-433,4 10 0,1-8-4,4 5 1,-2-1-39,7 2 1,-1 2 111,5-2 0,5-2 10,0 1 0,7-1-107,-3 1 1,6 2 75,4-6 0,-2 0-62,7-5 1,0 0 13,5 0 1,-2-2-104,-3-2 1,1 0-31,-5-5 1,3 1-36,-3-1 0,-3-4-99,-7 3 1,-4 3-154,-5-3 115,-1 7 1,-6-5-724,-3 3 321,-4 4-2042,-1-6-1105,-6 7 3517,-2 7 0,-6 7 0,-1 8 0</inkml:trace>
  <inkml:trace contextRef="#ctx0" brushRef="#br0">25635 9568 7802,'-9'0'1113,"-1"0"-680,7 0 0,-3-2 61,6-3 401,-7 4-120,6-6 0,-6 6 96,7-4-170,7 4-108,1-6 0,6 7-206,0 0 0,0 0 265,0 0 0,2 0-215,3 0 0,3 0 154,7 0 1,-1 5-114,1 0 1,-1 6 55,1-2 1,5 4-135,4 1 0,-1 0 37,0 1 1,-3 0 18,4 4 1,-7-1-191,2 5 0,-4-4 58,-6 5 1,3-7-49,-7 2 0,0 2-71,-5-2 0,-6 0 12,-4-5 1,-2-5 408,-2 1-636,0-1 157,0-1-908,0-1 484,0-7-1403,0 0 802,-6 0-4129,4 0 5007,-4 0 0,6-7 0,0-1 0</inkml:trace>
  <inkml:trace contextRef="#ctx0" brushRef="#br0">26886 8487 7785,'0'-14'0,"0"5"0,0-1 0,0 5 518,0-4 0,0 4 27,0-4 0,0 4 707,0-5 96,0 7-488,0-3-106,0 6 1,5 1-264,0 4 1,-1 8-40,-4 6 0,5 6-163,0-1 1,1 3 36,-1 1 0,-3-1-617,2-3 0,3 2 235,-3-2 1,1-3-1220,-5-2 0,5 1 663,0-1 1,1-1-2589,-1-9 3200,-4 4 0,12-5 0,-5 6 0</inkml:trace>
  <inkml:trace contextRef="#ctx0" brushRef="#br0">26801 8629 7785,'-14'-6'887,"-1"4"1,1-4 160,0 6 24,6 0 0,2-1-467,6-4 1,6 3 607,4-2 0,4 2-573,5 2 0,3 0 690,6 0 1,1 0-503,-1 0 0,-1 0-169,-3 0 1,1 5-737,-6-1 0,6 1-751,-1-5 0,-4 0-1777,-1 0 1,-3 0 607,-2 0 1997,1 6 0,-1-4 0,0 4 0</inkml:trace>
  <inkml:trace contextRef="#ctx0" brushRef="#br0">26744 9866 7788,'-13'10'0,"4"-1"4100,-4-6-1957,12 10-350,-6-11 0,14 4-497,2-6 0,9 0 44,0 0 1,6-5-792,-5 0 0,6-1-141,-1 1 1,-3 4-847,-2-4 0,1 3 341,-1 2 1,5 0 96,-5 0 0,6 0 0,-3 0 0</inkml:trace>
  <inkml:trace contextRef="#ctx0" brushRef="#br0">29232 7165 11190,'8'-6'2245,"0"4"-2057,-3-3 686,-4 4-121,12 1-566,-5 0 1,0 6 5,-4 4 0,-2 9 340,-2 4 1,-3 6-32,-7 4 0,-1 8-127,-12 6 1,-1 13 318,-5 2 0,-4 4-652,0 1 1,-6 2 474,1-2 0,-3-4 99,-2-2 1,7-4-244,2-5 1,9-9-140,2-10 0,4-3-296,-5-1 1,11-7-29,-1-3 0,8-8-334,-4-2 0,7-4-1538,-2 4 1734,-3-5 1,5 2-760,-6-6 0,4 1-1057,-4 4-579,5-3 1316,-8 4 1135,4-6 1,-6-6 0,-1-2-1</inkml:trace>
  <inkml:trace contextRef="#ctx0" brushRef="#br0">28621 7833 11018,'0'-35'1511,"4"4"-1251,1-7 1,5 6-196,-6-1 1,8 3 446,-3 2 1,2 1 336,-1 3 0,2 5-135,-2 10 0,2 2-485,2 7 0,1 0 332,-1 0 1,0 8-252,0 7 1,-1 5 81,-4 9 0,-2 5-31,-7 4 0,-7 10 293,-2 4 0,-8 3-350,-2 2 0,-2-5 27,2 0 0,3-4-96,-3 4 1,4-2-13,0 2 0,1-3 45,0-6 0,0-2-119,0-3 0,1 0-357,3-10 0,4-2 31,6-12 1,2-6-355,2-4 1,4-2-82,7-2 0,5 0-33,4 0 1,3-6 418,1-4 0,12-2-85,2-3 1,6 6-806,-1-1 0,-1 6 989,6-6 1,6 7 0,7-3-1</inkml:trace>
  <inkml:trace contextRef="#ctx0" brushRef="#br0">14232 10861 7925,'-7'0'989,"0"0"-677,7 0 13,0 0 74,-6 0 42,4 0-37,-4 0-63,6 0 457,0 0 1,5 2-631,-1 3 0,3-4 5,-2 4 0,-2-2-151,6 2 1,-4-4-21,4 4 1,-1 3 26,2 2 0,2-3 35,-2 3 0,2-5-102,3 4 0,-1 1 77,0 4 0,5-5-90,0 1 0,2-1-7,-2 6 0,-4-1 37,4 0 1,2 0 0,-2 0 0,4 1 34,-4-1 0,0 0 36,-4 0 1,4 0-45,0 1 1,-1-1 53,-3 0 1,-1 2-38,0 3 1,5-3 13,0 3 1,0-4 41,-5 0 1,0-1 9,1 0 0,-1 5 67,0 0 1,5-5-107,0-4 0,0-1 17,-5 5 1,5-1-7,0-4 1,5 3-68,-5-8 1,1 6 81,-1-6 1,2 6 23,2-5 1,3 4-17,-7-4 1,4 4-2,-4-4 0,5 6 15,-5-1 1,2-2-29,-2 1 1,-2-1-50,7 1 0,-7 4 52,2-3 1,-3-3-209,-2 3 1,0-2 21,0 1 0,1 2-335,-1-6-3,-6 0 1,-2-4-1502,-6 4-986,0-3 2938,0 4 0,-6-6 0,-2 0 0</inkml:trace>
  <inkml:trace contextRef="#ctx0" brushRef="#br0">15356 11544 7984,'-8'0'1299,"-5"6"-125,11-4-481,-4 4-243,6-6 638,0 0-773,6-6 0,2-2-128,7-6 0,-3 4-28,-2 1 1,2-1-99,-2-4 1,4 0 150,5-1 1,-3 1-140,3 0 1,1-2 105,-1-3 1,7 3-112,-3-3 0,4-3 40,2-1 0,1 1-32,3-2 1,-3 2 26,3-2 0,2-3-105,-2 4 1,0 0-25,-5 0 0,1 4 133,-1-5 0,5 2-163,1-2 0,-1 2 124,-5 3 1,1 2-127,-1-7 0,5 5 61,0-5 0,1 6-84,-6-6 0,1 6 83,-1-1 0,0-1-8,1 1 0,-5 0-4,-1 5 1,-1-5 5,2 0 1,3 0 81,-3 5 1,-2 0-68,1-1 0,0 1 7,0 0 0,4 0 0,-3-1 1,1 1-4,-1 0 1,1 0 74,-6 0 1,5-1 4,-5 1 1,0 5 3,-5-1 0,0 1-56,0-5 1,5-1 9,0 1 0,0 5 58,-5-1-179,1 1 1,2-6 76,-3 1 0,4 2-616,-9 2 0,-1-1-234,1 6 1,-4-1-1927,5 1 2767,-7 4 0,3-6 0,-6 7 0</inkml:trace>
  <inkml:trace contextRef="#ctx0" brushRef="#br0">14076 10918 7903,'-8'7'147,"-5"-6"76,12 5 1,-7-1 264,3 0-331,4 0 178,-6-5-259,7 0 1,5-2 0,0-3 0,4 2 141,-4-6-177,6 6 0,-3-10 81,6 3 0,-1 3-57,-4-3 0,4 5 67,-4-4 1,4-1-127,1-4 1,5 5 25,0-1 1,0 1-48,-5-6 1,5 1 51,0 0 0,2-2-17,-2-3 0,-2 3-59,7-2 0,-2 0 77,2-1 1,-2 3-73,-3-3 0,-3 5 58,3 5 1,1-7 58,-1 6 1,0-5 10,-5 5 0,0-2 17,1-3 0,-1 1-62,0 0 1,5 0 4,0 0 0,2-1 13,-3 1 0,3 0-5,3 0 0,3-5-62,-4 0 0,4 0 65,2 5 0,-1-5-24,0 0 1,1-5-17,-1 5 0,5-5 4,1 5 1,4-6-35,-5 1 0,5-1-7,-5 1 1,0-2 16,-5 2 1,6-1 18,-1 1 1,5-1 23,-5 6 1,0-5-27,-5 5 1,6-5 111,-1 5 1,0-1-66,-5 1 0,2 2 93,4-7 0,-6 6-108,0-1 0,1 4 11,-5 0 0,-2 0-145,1-4 1,-5 4 89,1 1-472,-3 0 1,-9 11-61,-2-7 59,-3 7 1,-4-1 462,-3 8 0,-2 4 0,-8 6 0</inkml:trace>
  <inkml:trace contextRef="#ctx0" brushRef="#br0">15953 9625 7731,'-8'0'1417,"2"0"-347,6 0-405,0 0-271,6 0 1,2 1-39,6 4 1,0-2-93,0 6 0,2-4 84,3 5 0,2-1-132,2 5 1,6 2-52,-1 3 0,1-1 107,4 5 1,3 1-29,2 4 0,2 1-58,-2-1 0,3 2 28,-3 3 1,3-3-140,1 4 0,-1 0 77,-3-1 1,3 1-91,-3-6 1,-3 1 50,-2-1 0,-3-1-106,-1-3 0,-1 1 101,0-6 1,-1 0-132,-3-5 1,1 0-83,-6 0 0,0-4 55,-5-1 1,1-4-379,-1 5 1,-5-7-60,1 1-1363,-7-2 809,3-2-1294,-18 0 2335,2 0 0,-17-6 0,5-2 0</inkml:trace>
  <inkml:trace contextRef="#ctx0" brushRef="#br0">14076 11046 9242,'9'5'340,"1"0"1,-5 1-193,4-1 1,1-2 33,4 6 0,0-4-21,0 5 1,1-3 16,-1 3 1,5 3-4,0-4 0,4 4-124,-4 1 1,2 5 100,-2 0 1,-2 0-162,7-5 0,-7 0 38,2 0 0,-3 1-34,-2-1 1,5 0-12,0 0 1,0-4 86,-5-1 0,1-1-156,-1 2 1,0-3 58,0-2-20,0-3 0,1 9 76,-1-6 95,0 6 1,0-5 33,0 3-71,1 4 0,-1-7-41,0 4 0,-4 3 7,-1-4 0,-1-1 5,1 1 1,4-1 10,-3 2 1,-3 1-34,3-6 70,-1 6-106,6-3 1,-1 1 44,0 0 0,-4-5 53,-1 0-9,1-2 1,4 0-47,0 2 0,-5-2 48,1 3 1,-5-4 19,4-1 36,1 0 0,4 2-72,0 2 1,-4-2 108,-1 3 0,1-2-138,4 2 0,-2-2 6,-2 6 0,2-6 16,-2 2 82,3 3-399,1 0 236,0 6 1,-4-4-613,-1-1 194,-6-6 112,3 4-701,-6-7 572,0 0 0,-6-7 0,-2-1 0</inkml:trace>
  <inkml:trace contextRef="#ctx0" brushRef="#br0">15199 11814 6592,'0'-8'2051,"2"0"-1838,3 3 0,-2 2-41,6-6 0,1 4 6,4-5 0,0 1-15,0-5 1,2 0-1,3-1 0,-2 1-30,7 0 0,0-2 54,4-3 1,-4 3-136,0-3 1,-1 4 98,6 0 0,-2 1-176,-4 0 1,4-2 94,-3-3 1,1 3-152,-1-3 1,1 4-6,-6 0 0,6 1-5,-1 0 1,-2 0 19,2 0 1,-5-1 85,5 1 1,-6 0 20,6 0 0,-5-1-29,5 1 1,-5 0 24,4 0 1,0 0-22,0-1 1,3 1-20,-7 0 0,1 1 11,-1 4 1,2-7-7,2 7 0,-1-7-15,-3 6 1,-3-2 24,3-3 1,2 1 7,-2 0 0,0 1-15,-5 4 1,5-4 51,0 4 1,4-4-46,-4-1 1,0 0 122,-5 0 1,5-1-83,0 1 1,5 0 6,-5 0 1,6-1-56,-1 1 0,1-2 42,-1-3 1,3 4-53,-3-4-1,2 3 43,3 2 0,-1-1 95,1 1 0,-1-2-61,1-2 0,-3 3 3,-2 1 0,3-5 16,-3 5 0,1-3 9,-1 2 1,1 1-61,-6 0 0,5-2 40,-5-3 0,4 3-145,-4-3 0,5 2 126,-5-2 0,0 3-173,-5-3 0,0 4 81,0 0 0,1 6-270,-1-1 0,-6 6-390,-3-6-274,2 7 971,-5-3 0,4 6 0,-6 0 0</inkml:trace>
  <inkml:trace contextRef="#ctx0" brushRef="#br0">15313 11501 9297,'-8'2'912,"3"2"1,4 4-674,1 7 0,0-1-494,0 0 1,0 5 208,0 0 46,0 6 0,0-3 0,0 7 0</inkml:trace>
  <inkml:trace contextRef="#ctx0" brushRef="#br0">14758 10918 8014,'0'-8'385,"0"-4"374,-6 4-506,5-6 1,-7 1-112,3 3 0,2-2 37,-7 2 0,6 4 140,-6 1-148,1-3 1,-10 2-25,0-3 1,0 2-22,4 7 1,-3 0-89,-1 0 0,-7 7-69,3 2 0,-4 5 96,-2 5 1,-1 3-107,-3 7 0,2 4 67,-7 0 0,4 7-23,-3-2 1,3 3 60,-4 1 0,2 1 5,-2 0 1,3-1-1,7 1 1,0-1 16,-1 1 0,7-2 38,3-3 1,3 2-52,2-7 1,1 6 80,4-1 1,-2 8-69,6 1 0,-4 1 91,4-6 0,0-1-36,5-3 1,0 7-7,0-7 0,0-1-36,0-8 0,6-1 13,4 1 1,3-1 12,1 1 0,0-3-5,0-2 1,0 3-46,1-3 0,4-2 29,0 2 0,6-6-17,-1 6 1,2-6-50,3 0 1,1-2-16,3-2 1,-1 1-13,6-1 0,-5-5-155,5 1 0,-2-7-52,2 2 1,3-4 52,-3-1 0,-2-1 14,2-4 0,-2-3 72,2-6 1,2-2-153,-7-3 0,2 2 71,-2-7 0,-3 0 36,3-4 1,-8-7 54,-1-3 0,-2-3 117,2-1 1,-2-6 40,-3 1 1,-8-2-95,3 1 0,-7-2 192,2-7 1,-6 5-57,2 0 1,-3 0-3,-2-5 0,-2-2-27,-3-2 0,-3 7-10,-6-3 0,0 3 45,0-2 0,-5 3 126,0 1 0,-5 7-165,5-3 0,-5 6 30,6 4 1,-8 3-302,3 6 0,2 7 87,2 3 0,-2 5-847,3 5 0,-8-2 110,3 6 0,2 2-922,2 7 1787,3 11 1,2 0 0,0 6 0</inkml:trace>
  <inkml:trace contextRef="#ctx0" brushRef="#br0">16337 9710 8182,'-10'-5'-474,"1"0"0,4-1 111,-5 1 0,6 4 2142,-6-4-1237,7-3 1,-3 0 419,6-6-727,0 0 1,0-2-65,0-3 1,4 3 40,1-3 1,6 2-136,-1-2 0,7 3 18,2-3 0,2 3 118,-2 2 1,1 0-219,4 0 0,4-1 27,1 1 1,-1 5-3,5-1 0,4 7-15,1-2 0,-2 4 47,2 1 1,1 1-34,9 4 0,-9-2-12,4 7 1,-5-2-74,0 1 1,3 4 123,-3-4 0,-4 4-209,0 1 1,-6 0 82,-4 1 1,3-1-51,-4 0 0,3 5 142,-3 0 1,-2 6-6,-7-1 1,0 3 25,0 1 0,-1 1 19,-3-1 0,1 2 95,-7 3 0,1-1-81,-5 6 1,0-5 108,0 5 0,-6-5-76,-4 5 1,-7-5 103,-2 5 0,0-6-80,5 1 0,-5-3 127,0-2 1,0-4-212,5 0 0,-1-12-4,1 2 1,5-7-357,-1 2 0,6-6 43,-6 2-1625,7-3 1087,-10-2 804,12 0 0,-12-7 0,5-1 0</inkml:trace>
  <inkml:trace contextRef="#ctx0" brushRef="#br0">16536 11231 8346,'-10'-2'496,"1"-2"-60,-1 2 0,1-4-114,-1 6 1,7-2 930,-2-3-330,4 4-403,1-5-138,0 6 1,1 0 98,4 0 1,3 0-21,6 0 1,5 4 221,0 1 1,6 6-55,-1-1 0,8 2-194,1 2 0,2 1 16,-2-1 1,2 0-139,2 0 1,3 5-51,-7 0 1,5 0-83,-5-5 0,4 1-202,-9-1 1,2 0 35,-11 0 0,0-1-358,-5-4-1285,0 4 857,-6-11-1274,-1 4 1449,-7-6 1,-2 0-1265,-3 0 783,-3 0 0,-6-5-1429,0 0 2506,6-6 0,-5 3 0,6-6 0</inkml:trace>
  <inkml:trace contextRef="#ctx0" brushRef="#br0">16991 11217 8244,'-2'-10'-13,"-3"1"1,2 1 736,-6-2 0,6 3-216,-2 2 1,2 3 1327,-2-3-1302,3 4 1,2 1 11,10 0 0,4 5-50,5-1 0,3 7-178,7-1 0,-1 4-80,0 5 0,6-3 30,-1 3 0,5 3-223,-5 2 0,0-2 80,-5 1 0,-4 0-28,0 0 0,-8 4 46,-2-3 1,-6 1 163,-8-1 0,-2 1-155,-3-6 0,-9 0 18,-9-5 1,-6 0-307,-4 1 1,3-3-429,-3-2 1,3 1-570,1-6 0,1 4 207,-1-4 926,7 6 0,-5-3 0,5 6 0</inkml:trace>
  <inkml:trace contextRef="#ctx0" brushRef="#br0">19123 11302 8010,'-6'8'974,"3"3"-731,-7-6 0,7 1 2107,-2-1-1664,-2-4 0,5 7-294,-3-3 0,2-3 141,-2 2 218,4-2-390,-12-2 1,5 0 101,-6 0 0,5-2 113,-1-2 1,-4 0-186,-5-5 1,-2-1 28,2-4 0,2 5-49,-7-1 1,7 2-23,-2-1 0,-2-2 106,2 6-367,1-6 0,3 10 101,1-4-153,6 3 1,2 4-362,6 3 1,0-2 173,0 6 1,0 5-103,0 5 0,6 0 97,4-5 0,2 5-104,3 0 1,-1 0 42,0-4 0,2-1 68,3 0 0,-4 0 93,4 0 1,2 1 85,-2-1 0,6 0-9,-1 0 1,1 1-91,-1-1 0,-2 0 475,-3 0 1,-3 0-183,3 1 0,-5 4 566,-5 0 0,2 1-323,-6-1 1,0-3 371,-5 3 1,-5-3-250,0-2 0,-6 0-32,2 0 0,-4-1-459,-1-4 1,0 2 59,0-6 0,-1 0-142,1-5 1,0 0 89,0 0 0,0 0-2149,-1 0 1492,1 0 0,0-5-4195,0 0 894,-1-6 156,1 3 3695,6 1 0,-4-6 0,4 5 0</inkml:trace>
  <inkml:trace contextRef="#ctx0" brushRef="#br0">19720 11515 7971,'-7'-6'1326,"-5"3"176,8-7-1020,-1 7 0,5-5 100,0 4 480,-6 2-280,4-4-324,-11 6 0,10 0-16,-6 0 1,4 0 36,-4 0 1,-1 4-148,-4 1 0,0 6-41,-1-1 0,3 7-98,2 2 1,-2 5 29,2-5 1,4 4-4,1-4 1,-1 7 2,1-3 1,0-1-127,5 2 1,5-5 32,0 5 0,8-7-143,1 2 0,0-3 6,5-2 1,1-1-101,-1-4 1,2 2-313,-2-6 0,-3 0 248,3-5 1,-4 0-277,0 0 0,-1 0-70,0 0-2401,0 0 324,1 0 1186,-1 0 0,-5-7 1408,1-2 0,-7-4 0,3-1 0</inkml:trace>
  <inkml:trace contextRef="#ctx0" brushRef="#br0">19919 11487 9118,'0'8'2158,"0"4"1,2-4-1550,3 7 1,-2 0-254,6 4 0,-4-3-103,5 3 1,-6 3-82,6 2 0,-5-2 57,4 2 1,-4-7-194,4 2 0,-6-3 115,2-2 1,-3-5-555,-2 1-44,0-7-1029,0 3 918,0-18 0,0 1-169,0-13 1,5 0 200,-1-4 1,1-1 124,-5 1 0,2 0 260,2-1 0,-2 5-34,3 1 0,1 5-58,-1-1 0,1 8 218,-1 2 0,-2 6 1402,6-2 0,-4 3-422,5 2 1,-2 2 133,1 3 0,4 3-259,-4 6 0,-1 5-344,2 0 0,-6 0 153,6-5-430,-7 0 0,5 0-442,-3 1 344,-4-8-437,12 0 1,-10-9 110,6-3 0,-4-4-159,5-10 1,-1 2 277,5-7 1,2 7 9,3-2 0,-3 8 813,3 1 1,1 7-357,-1-2 1,5 4 321,-5 1 0,5 6-21,-5 3 0,4 9 120,-4 1 1,0 4-624,-5-4 1,1 7-505,-1-3 1,0 0-2128,0 0 1,-4-5 537,-1 1 1914,-6-4 0,10 6 0,-5 1 0</inkml:trace>
  <inkml:trace contextRef="#ctx0" brushRef="#br0">22735 10620 14588,'0'11'1100,"0"3"0,1-1-664,4 10 0,-2 1 16,7 4 1,-3 2-89,3 4 1,1-3-65,-6 7 1,6 0-58,-2 5 0,-1-5-16,2-1 1,-6 0-98,6 1 1,-7 3 92,2-3 1,1-2-287,-1 2 0,1-5 90,-1 5 1,-4-6-153,4 1 0,2-3 76,-3-2 0,6 1-18,-6-1 1,6 1 151,-5-1 0,1 0 4,-1 1 0,-4-1-128,4 1 0,-2-1 106,2 1 0,-3-1-119,2 0 0,-2 1 75,-2-1 1,1 1-38,4-1 1,-3 1 59,3-1 1,-4 0-14,-1 1 0,5 1-18,0 3 0,-1-3 3,-4 3 1,0-1-76,0 1 0,5-1 81,0 6 1,0-7-121,-5 2 0,4-3 107,1-1 1,1 1 132,-1 3 0,-3-2-42,2 7 1,0-4-40,0 3 1,-2-3 16,3 4 1,1-2 142,-1 2 0,-1 3-95,-4-3 1,2-2-34,3 2 0,-4-6-52,4 1 0,-2-3 59,2-2 1,-3 1-177,2-1 0,-1-1-151,2-3 0,-3-4-759,2-6 517,-2 7 0,-2-10-1218,0 3-3523,0-9 5208,0 1 0,0-18 0,0-4 0</inkml:trace>
  <inkml:trace contextRef="#ctx0" brushRef="#br0">22081 12311 8356,'-15'0'2639,"7"0"-1500,2 0-712,19 0 0,-2 0-27,13 0 1,-5 0-7,4 0 0,-1 0 173,2 0 1,3 2 54,-3 3 1,2-4-239,3 4 0,-1-3 179,1-2 1,1 0-178,3 0 1,-1 0-176,5 0 1,0 0 26,1 0 0,7 0 140,-2 0 1,3 0-129,-3 0 1,4 0-198,0 0 0,6-5 96,-6 0 1,5 0-126,-5 5 1,2-4 157,-1-1 1,2-1-119,7 1 0,-5 3-102,0-2 0,1-3 77,3 3 1,1-1-38,0 5 0,-5-2 24,1-3 0,-6 4-63,5-4 1,-1 4 83,1 1 0,3 0-11,-3 0 0,0-5-3,5 0 0,-8 0 8,8 5 0,-8 0-92,3 0 0,-5 0 84,6 0 1,-6 0 42,5 0 0,-6 0-89,1 0 0,4 2-3,1 3 0,-3-4-31,-2 4 0,-2 1-122,-3-1 0,1 1 59,0-1 1,-2-3 87,-3 2 1,3-2-34,-3-2 0,3 0 4,1 0 0,1 5 47,0-1 1,-5 1-10,-1-5 1,-3 5 16,4 0 0,-2 1 8,2-1 0,-2-4 16,-3 4 1,-1-2 158,6 2 1,0-3-117,4 2 0,1-2-51,0-2 1,-1 0 10,1 0 1,4 0 121,1 0 1,-1 0-120,-4 0 1,1 0 4,3 0 1,-2 0-17,2 0 1,-1 0-5,1 0 0,-1 0-52,6 0 0,-6 1 59,1 4 1,-2-3-72,-3 2 1,3-2 63,2-2 0,-3 2-62,4 2 1,0-2-16,0 3 0,1-4-132,-2-1 0,-3 0 104,4 0 1,-4 5-150,-1 0 0,-1 0 195,1-5 0,-2 4-34,-3 1 0,3 1 101,-3-1 0,5-3-65,4 2 1,-3-2 161,4-2 1,1 5-13,-2-1 0,5 1-91,-4-5 1,1 0 49,-2 0 1,-1 0 91,6 0 1,0 0-100,5 0 0,0 0-174,0 0 1,1 0 374,4 0 0,2-5-69,8 1 1,-8-1 83,-2 5 0,3 0-6,1 0 0,4 0-111,1 0 0,-5-5-39,0 0 1,1 1-54,4 4 1,-2 0-161,-2 0 1,1 0 70,-7 0 0,6 4-187,-6 1 0,6 0 79,-6-5 0,-6 0-357,-7 0 0,-4 0-210,-1 0 1,3 2-467,-4 2 0,-1-2-316,-8 3 0,-1 2 1475,6 3 0,-8-1 0,5 2 0,1 1 0,0-3 0</inkml:trace>
  <inkml:trace contextRef="#ctx0" brushRef="#br0">23090 12311 7203,'-8'-6'1725,"2"5"-1855,6-12 1,0 5 111,0-6 0,1 4 60,4 1 0,-2-1 152,7-4 1,-2-2-91,1-3 0,4 4 253,-4-4 1,4-2-87,1 2 0,-1 0-137,-4 5 0,4-5-68,-4 0 1,4-1-112,1 1 1,0 3-113,1-3 1,4 1 84,0-1 0,0 4-44,-5-4 1,5 3 62,0 2 0,4-5-1,-4 0 1,2-2 70,-2 2 1,-2 4 11,7-4 1,-2-2 24,2 2 1,1-1 20,-6 1 0,5 3 19,-5-3 1,4-2-62,-4 2 0,5-4-12,-5 4 0,6-2 21,-1 2 0,-2 2-116,2-7 1,-2 7 63,1-2 1,4-2 17,-3 2 1,-2 0-114,2 5 1,-5 0 73,5 0 1,-7-1 21,2 1 1,-3 0-12,-2 0 1,0 4-8,0 1 1,2-1 7,3-4 0,-8 2 188,3 2 0,2-3-85,3 4 1,0-4-59,-5-1 1,0 5-12,1-1 0,-1 2 1,0-1 0,2-4 3,3 4 1,-3 1-3,3-2 1,-4 6 12,0-6 0,-1 1-15,0-6 1,0 6-4,1-1 1,3 6-24,1-6 0,0 5-5,-4-4 1,-1 1 11,0-1 0,0 1-3,0 3 1,1 3-1,-1-2 1,-5 0-1,1 0 151,-1 2 1,6-4-124,-1 6 89,0-6 1,0 4-80,0-3 0,1-1 3,-1 1 1,-5-1-29,1 1 0,-1 4-7,6-4 1,-1-2-8,0 3 1,0-3 26,0 3 0,1 2 5,-1-3 1,0 4-17,0 1 0,0-5-5,1 0 0,-1 1 3,0 4 1,5-2 3,0-3 0,0 4 22,-5-4 1,5-1 2,0 1 1,2 0 102,-2 5 1,-2-5-72,7 1 1,-5-1 76,4 5 1,-4 0-95,5 0 1,-7 0 51,2 0 0,2 0-33,-2 0 0,1 0 8,-1 0 0,-3 0-56,3 0 0,-3 0-5,-2 0 0,2 0-39,3 0 0,-3 0 68,3 0 0,-4 0-24,0 0 0,-1 0 10,0 0 0,-4 0 19,-1 0 0,1 0-33,4 0 0,0 0-1,0 0 1,0 0-21,1 0 1,-1 0 0,0 0 1,0 0-35,0 0 1,1 0 50,-1 0 0,0-5 25,0 0 0,1 1-32,-1 4 0,5 0-18,0 0 1,0 0 10,-5 0 1,5-5-1,0 0 0,1 0 3,-1 5 0,-3 0-1,3 0 1,-3 0 136,-2 0 1,0 0-82,0 0 1,1 0 427,-1 0-363,0 0 0,0-4 67,1-1 1,-1 0-126,0 5 1,0 0-97,0 0 1,-4 0 85,-1 0 1,1 0-97,4 0 0,0 0 46,1 0 25,-1 0 1,0 0 9,0 0 1,0 0-28,1 0 0,-1 0 163,0 0 0,0 0-40,0 0 1,1 0-35,-1 0 1,0 0-100,0 0 0,1 0 11,-1 0 1,0 0-74,0 0 0,2 0 67,3 0 1,-3 0-19,3 0 1,-3 0 20,-2 0 0,0 0-62,0 0 0,0 0 69,1 0 1,-1 0 1,0 0 1,0 0-3,0 0 1,1 0 36,-1 0-65,0 0 0,0 0 25,1 0 1,-1 0-36,0 0 0,-5 0 31,1 0 0,-1 0-248,6 0 146,-1 0 0,0 0-39,0 0 44,1 0 0,-1 0-16,0 0 1,0 0 133,0 0 0,-4 0-86,-1 0 1,1 0 163,4 0-145,0 0 0,0 0 100,1 0 0,-1 0-105,0 0 19,0 0 1,1 0 12,-1 0 0,0 0-6,0 0 1,-4 0-7,-1 0 7,1 0 0,4 0 168,0 0-166,0 0 0,1 0 30,-1 0 0,-5 0-24,1 0 0,-1 0 2,5 0 0,-4 0 8,-1 0-9,1 0 1,4 0 24,0 0 1,-4 0-22,-1 0 1,1 0 123,4 0 1,-5 0-120,1 0 0,-1 0 87,6 0 1,-6 0-78,1 0 1,-1 0 12,5 0-25,0 0 1,1 0-9,-1 0 0,0 0-3,0 0 0,1 0 21,-1 0 0,0 5-4,0 0 4,0-1 0,1-4 32,-1 0 1,0 0-45,0 0 1,1 0 0,-1 0 0,-5 0-5,1 0 0,-1 0-2,5 0 1,-4 0-39,-1 0 46,1 0 0,4 0-19,0 0 0,-4 0 12,-1 0 1,-4 0-11,4 0-36,1 0 0,4 0-5,0 0 0,-4 0 40,-1 0-8,1 0 30,4 0 1,0 0-26,0 0 0,-4 0 47,-1 0 1,-4 0-53,5 0 293,-7 0-61,9 0-132,-4 0 0,2 0 143,-1 0 19,-6 0 0,5 0-11,-3 0-16,-3 0-196,4 0 174,-6 0-439,0 0 1,0 0 0</inkml:trace>
  <inkml:trace contextRef="#ctx0" brushRef="#br0">22820 10947 7915,'-2'8'3237,"-2"-4"-2390,2-2-135,-4-2-39,6 0-1011,6 0 1,2 0 228,6 0 1,-4-2-826,-1-2 0,1 2 500,4-3 0,-5 4-787,1 1 1221,-1 0 0,5-7 0,1-1 0</inkml:trace>
  <inkml:trace contextRef="#ctx0" brushRef="#br0">23218 10918 7896,'0'8'1737,"0"-2"-1466,6 1 0,2-6-2525,6 4 2254,1-3 0,-1-9 0,0-1 0</inkml:trace>
  <inkml:trace contextRef="#ctx0" brushRef="#br0">23673 10861 7878,'0'8'569,"6"5"1,-3-12 324,7 4-539,-7-3 0,10-2-1308,-4 0 0,-1 0 953,2 0 0,-1 0 0,5 0 0</inkml:trace>
  <inkml:trace contextRef="#ctx0" brushRef="#br0">23986 10876 7878,'5'9'-7,"-1"1"-8,7-7 50,-3 9 0,6-10-124,1 3 1,-1-4-257,0-1 1,2-1-451,3-4 795,-3-3 0,10-6 0,-3 0 0</inkml:trace>
  <inkml:trace contextRef="#ctx0" brushRef="#br0">24341 10776 7844,'24'0'-658,"0"0"0,-5 0 645,4 0 0,-1 0 668,2 0 0,-2 0-1418,-3 0 763,-3 6 0,11 2 0,-5 6 0</inkml:trace>
  <inkml:trace contextRef="#ctx0" brushRef="#br0">22251 10776 7921,'-8'0'1549,"2"2"-529,6 2 437,-6-2-513,4 4-166,-4-6 1,6 2 173,0 3-85,-7-4 0,4 5-263,-6-6 1,4 0-31,-4 0 1,-1 0-183,-4 0 1,0 0-174,-1 0 0,-5-4-132,-4-1 1,2-1 114,-2 1 0,1 2-146,-6-7 0,6 6 60,-1-6 0,5 7-17,-5-2 1,7-1 83,-2 1-160,3 0 1,2 5 76,0 0 0,6 7-184,3 2 0,3 4 110,2 1 0,0 0-95,0 0 1,7 1 88,2-1 0,-1 5-95,2 0 0,-6 0 58,6-5 0,-5-5-203,4 1 50,1-1 0,2 6 100,-2-1 0,2-6-221,-2-4 0,-2 3 64,1-2 0,1 1-10,4-1 1,0-2 36,0 6 1,1-6 0,-1 2 0,5 3 147,0 2 0,0-3 150,-5 3 0,0-1 426,0 6 1,-1-1-306,-4 0 1,2 0 559,-6 0 1,0 2-292,-5 3 1,0-3 315,0 3 1,-2-5-263,-2-4 0,-4 2-133,-7-2 1,-3 1-226,-1-2 1,0-2-127,4-7 0,0 1-578,-4 4 1,3-3 414,-3 2 1,3-4-1764,2-4 1,1 0 848,4-5 1,-4 4 419,4-4 0,1 6 599,-2-2 0,1-3 0,-5 0 0</inkml:trace>
  <inkml:trace contextRef="#ctx0" brushRef="#br0">24654 10961 8186,'-9'0'2392,"-1"0"-1276,7 0-954,-3 0 1,6 1 212,0 4-137,0-3 0,0 6-192,0-4 1,0 0-497,0 5 450,0-6 0,0 10 0,0-5 0</inkml:trace>
  <inkml:trace contextRef="#ctx0" brushRef="#br0">24682 11430 7975,'-4'16'0,"-1"3"1026,-6-3 0,9 4 185,-2-6-1967,2-6 0,4 3 46,2-6 1,-1 0 709,7-5 0,-1 6 0,6 2 0</inkml:trace>
  <inkml:trace contextRef="#ctx0" brushRef="#br0">24725 11714 7975,'0'15'328,"0"-1"1,-1-2 260,-4-2 112,3 9-64,-4-10-132,6 12-2093,0-7 1054,6 0 534,-4-6 0,10 5 0,-4-5 0</inkml:trace>
  <inkml:trace contextRef="#ctx0" brushRef="#br0">24754 11999 7961,'0'14'-1,"0"0"1,0-4 63,0-1 0,0 1 287,0 4 1,0 0 1182,0 0-1199,0 0 0,0 1-354,0-1 1,0 0-443,0 0 0,0-4 178,0-1 284,6 1 0,2 10 0,6 2 0</inkml:trace>
  <inkml:trace contextRef="#ctx0" brushRef="#br0">24441 12951 8032,'-8'0'0,"0"5"0,3 0 0,4 6 0,-4-2 0,5 4 0,5 1 0,-2 5 783,6 0 0,-4 6 1108,4-1 0,-1-2-1156,2 2 0,1-5-148,-6 4 0,1-5-350,-1 1 82,-4-4-379,6 0 150,-7-7-356,0-2 0,0-8 54,0-2 1,-2-4-96,-3-7 1,2 1 98,-6 0 0,4-6 96,-5-4 1,6-1-112,-6 1 0,2-6 72,-1 6 1,-2-6 211,6 6 0,-1 2-127,1-1 0,3 1 384,-2-2 0,2 3 4,2 7 0,2 1 146,2 4 0,0-4 134,5 4 0,1 3-210,4 1 1,2 3-23,2 2 1,-2 0-93,3 0 1,-3 0-476,-2 0 1,0 7 251,1 2 0,-1-1-3246,0 1 1636,0 1 1,1 2 1554,-1-2 0,6 9 0,2-3 0</inkml:trace>
  <inkml:trace contextRef="#ctx0" brushRef="#br0">24782 12923 7996,'0'14'1672,"0"0"-1296,0 0 1,0 1 1149,0-1 1,0-5-709,0 1 0,5-1 79,-1 5 1,8 2-362,-3 3 0,-1-3-438,1 3 0,-4-8-117,5-2 1,-6 3-184,6 7 0,-5-8-1607,4 3 1,-4-5 464,4 1 1344,-6 2 0,10-4 0,-5 6 0</inkml:trace>
  <inkml:trace contextRef="#ctx0" brushRef="#br0">24825 12866 7916,'-15'0'-1500,"1"0"1500,6 0 0,-4-6 0,4-2 0</inkml:trace>
  <inkml:trace contextRef="#ctx0" brushRef="#br0">25152 12852 7916,'-29'0'0,"1"0"0,1 0 500,3 0 1,2 0 290,3 0 1,3 1 2327,-3 4-1871,4-3-449,7 4-1045,1 0 1,7-3 231,0 7 0,7-5-201,2 4 1,4 1 217,1 4 0,2 0-109,3 0 1,3 0-99,6 1 1,1 4-96,-1 0 0,1 1 340,-1-1 0,-1-3-71,-3 3 0,2-2 446,-2 2 1,-3-3-189,-2 3 1,-5-3 575,-5-2 1,2 0-338,-6 0 0,-2-1 331,-7-4 0,-4 2-321,-7-6 0,0 5-245,-4-6 1,1 1-241,-5-5 0,4 0-255,-5 0 0,2-1-1237,-2-4 1,-1-3 790,6-6 0,-5-1-1608,5 1 0,0-5 2317,5 0 0,0 0 0,0 5 0</inkml:trace>
  <inkml:trace contextRef="#ctx0" brushRef="#br0">25351 13022 7916,'19'0'-8,"0"0"0,4-1 379,-4-4 1,5 2 587,-5-7 1,5 6-550,-5-6 0,4 2-155,-4-1 1,0-4-11,-5 4 1,-4-2 248,-1 1 0,-6 2 344,2 3 1,-5 4-294,-5-4 1,-7 4 37,-7 1 1,-5 0-92,5 0 0,-6 4-107,1 1 0,-3 6 62,-1-1 1,6 2-79,3 2 1,3-4-31,2-1 1,0 1-86,-1 4 0,8 0-110,2 0 1,3 1-1,2-1 1,3 5-146,7 0 0,6 0-323,12-5 0,1 0-665,-1 0 0,5 1-1302,0-1 1,7-6 1108,-2-4 0,8 3 1182,1-2 0,7-1 0,-4-4 0</inkml:trace>
  <inkml:trace contextRef="#ctx0" brushRef="#br0">26673 12781 7836,'-2'-10'0,"-2"1"0,2 4 730,-3-5 1,4 6-218,1-6 0,0 5-108,0-4 1,1 1-142,4-1 0,-3-4 426,2 3 21,4-2-167,-6-2 811,4-1-290,0 1-525,-4 6 1,4 4-248,-6 8 0,-4 6-192,-1 9 1,-1 3 62,1 6 0,2 2-136,-7 3 1,7-1-84,-2 6 0,2-5 131,-2 5 1,4-2-85,-4 2 1,3 2 40,2-7 1,5 0 66,0-4 1,6-3 20,-1-2 1,2-2 129,2-3 1,1-5-274,-1 1 0,0-1 89,0-5 0,0-2-469,1-3 0,-1-1 218,0 2 1,-4-3-2112,-1 3 1083,-6-4-953,4-1 67,-7 0 2098,0-6 0,-13 4 0,-3-4 0</inkml:trace>
  <inkml:trace contextRef="#ctx0" brushRef="#br0">26517 13051 7836,'-27'-10'0,"3"1"3118,3-1-1384,7-4-221,6 6 0,4-3-653,8 6 0,-1 1-272,7 4 1,-1 0-645,6 0 1,4 0-596,0 0 0,4 0-1299,-4 0 0,7 0 1219,-3 0 1,2 0 730,-1 0 0,3 0 0,-5 0 0</inkml:trace>
  <inkml:trace contextRef="#ctx0" brushRef="#br0">26915 13022 7858,'0'27'1539,"0"-3"1,0-4-617,0-5 1,0-1 291,0 0 0,1 0 1,4 0-815,-3 7 1,9-5-1123,-7 3 1,6-4 506,-5 0 1,1-6-1310,-1 1 1,-4-6 352,4 6-590,3-7 0,-7 2 1760,4-10 0,-3-3 0,-2-6 0</inkml:trace>
  <inkml:trace contextRef="#ctx0" brushRef="#br0">26971 12866 7858,'10'5'0,"-1"-1"0,-4 6 2,5-5 0,-6 6 56,6-2 1,-5 4-12,4 1 1,1 5 91,4 0 0,-5 6 73,1-1 0,-2 3 96,1 1 0,-1 1 200,-3-1 1,-4-1-146,4-3 0,-3 1 97,-2-6 0,0 0 49,0-5-121,0-6-517,0-2 180,0-6 0,0-6-526,0-4 0,0-2 110,0-3 1,0-3-97,0-1 1,0-5 234,0 5 1,4 0 21,1 5 0,5 0 123,-6-1 1,7 1 150,-1 0 1,-2 1 817,1 4-643,1-4 1,4 12 476,0-4 1,0 3-39,1 2 1,-6 2 137,1 3 1,-3-2-254,3 6 0,1 1 25,-6 4 0,0 0-220,-5 0 1,0 1-31,0-1 1,0 0-443,0 0 0,0 0 142,0 1 0,0-6-652,0 1-316,0-7-131,0 3 0,1-6 368,4 0 0,-4-6-259,4-4 0,1-2 588,-1-3 0,6 1 170,-1 0 0,-2 0 363,1 0 0,1 4-185,4 1 980,0 5 0,0-2-286,0 6 0,1 6 119,-1 4 1,-5 3-156,1 1 0,-5 0 220,4 0 1,-6 2-1212,2 3 1,-2-3 241,2 3 1,-4-4-1754,4 0 0,-3-6 112,-2 1 1742,0-7 0,0 3 0,0-6 0</inkml:trace>
  <inkml:trace contextRef="#ctx0" brushRef="#br0">27682 13136 12873,'10'0'905,"-1"0"0,-4-5-355,5 0 1,-1-1-178,5 1 0,0 2 67,1-6 1,-6 4-13,1-4 0,-1 4-59,5-5 0,-4 2-182,-1-1 0,-6-4 26,2 4 1,-3 1-97,-2-1 0,0 4 95,0-5 1,-7 7-143,-2-2 1,-5 4 24,-5 1 1,1 0 83,-5 0 1,4 5 178,-5-1 1,7 7 269,-2-1 1,5 7-60,4 2 1,-1 2 122,6-2 0,1-2-40,4 7 0,1-5-232,4 4 0,7-1-689,7 2 0,8-3 215,2-7 0,4-1-502,5-4 1,8-1-663,-4-3 0,9-4-1385,-4 4 1,7-10 2602,-2-4 0,3-10 0,2-3 0</inkml:trace>
  <inkml:trace contextRef="#ctx0" brushRef="#br0">23246 12070 8094,'0'8'1564,"0"4"-1523,0-4-76,0 6 1,5-4 134,0-1-255,0-5 0,-4 7-5,4-7-257,-3 1 164,10-5 1,-9-2 26,7-2 1,-7 1 83,2-7 0,1 1 28,-1-6 0,1 6 162,-1-1 1,-4 6-149,4-6 0,1 5 221,-1-4 1,2 6 19,-3-2 161,-2 4-105,11 1-152,-6 0 1,3 4-28,-1 1 1,-4 4-16,5-4-207,-7 6 239,9-9-182,-4 4 0,2-6 49,-1 0 1,-6-1-134,2-4 1,-2-5 86,2-9 0,-3 4 26,2-4 1,-2-2 77,-2 2 1,5 0 103,-1 5 1,1 0 183,-5 0 0,0 4 62,0 1 256,6 5-342,-4 4 0,9 8 10,-6 7 0,1-1-68,-1 0 0,-2 2-13,7 3 0,-7-3-71,1 3 1,3-8-192,-3-2-63,8 1 0,-9 2 4,6-2-99,-6-4 212,10-6 0,-10-2-151,7-2 1,-7-9 47,2-6 1,-2-6 37,1 1 0,-2-3 21,3-1 1,1 4-10,-1 0 0,0 7 174,-5-2-105,6-3 1,-3 8 306,7 0-200,-7 6 0,8 9 122,-7 4 1,3 3 33,-2 6 1,-2 5-110,6 0 1,-6 5-48,2-5 1,1 4-3,-1-4 1,5 0-140,-6-5 1,3 1 213,-3-1-505,-2-6 239,11 4 0,-12-12-7,4 0 1,1-7-8,-1-12 0,0-4-60,-5-5 0,4 0 121,1-1 1,0-4 5,-5 0 0,2-2 29,2 2 1,-2 3-43,3-3 0,-2 4 196,1 6 1,-2 2-90,3 7 157,3 6 0,-5 3 61,6 10 1,-4 4 64,5 10 0,-6 3-84,6 7 1,-5-1 74,4 1 1,-4-1-240,4 1 0,-4-3 75,4-2 0,-1 1-163,2-6 1,1 0 218,-6-4-355,6 5 0,-8-9-208,6 3 185,-6-9 1,5-5 70,-3-9 0,-3-10-104,2-5 1,-2-4-47,-2-6 1,5-2 67,-1-7 1,3 1 92,-2-1 1,-4-4-19,4-1 1,3-4 9,1 5 1,-1-1 56,2 6 1,-1 7 125,5 7 0,1 2-80,-1 12 1,0 3 166,0 11 1,-4 13 193,-1 6 0,-1 7-125,2 8 0,-4-3 226,-6 7 0,5-5-136,-1 5 0,3-6-50,-3 1 1,-2-3-84,3-2 0,1-1 58,-1-3 1,1 1-278,-1-6 1,-4 0-142,4-5 1,-3-4-236,-2-1 244,0-5-707,0 2 604,0-25 1,1 0-265,4-19 1,-3 0 193,2-5 0,-1 1 19,2-1 1,-2-4 265,7-1 0,-1-4-125,6 5 0,-1-4 209,0 9 1,0-3-26,0 12 0,5 2 175,0 7 0,0 5-122,-4 10 1,-3 4 388,-2 10 1,1 4 6,-7 10 1,1 8 166,-5 6 1,0 5-209,0-5 1,0 5 117,0-5 1,0 5-226,0-5 0,5 0-80,0-4 1,-1-1-247,-4 1 1,0-6 103,0 1 0,0-2-180,0 2 0,2-4-66,3-5 0,-4-6-527,4 1 352,-3-7 0,-2-5-177,0-12 1,0-8-56,0-11 0,4-4 198,1-5 1,0-1 224,-5 0 0,0 1-117,0-1 1,0 2 624,0 3 1,0 10 401,0 9 509,0 3-948,6 8 1,-4 14 118,2 13 0,3 13-771,-2 6 1,4 8 134,-4 1 197,6 7 0,-3-10 0,6 5 0</inkml:trace>
  <inkml:trace contextRef="#ctx0" brushRef="#br0">24754 5829 7894,'-15'-7'242,"6"4"268,-1-6 1763,7 6-957,-3-4-918,6 7 1,0 3-183,0 7 1,1 6 404,4 12 1,-2 8-197,7 7 1,-5 3 48,4 11 0,-4 3-229,4 11 1,-4 6 105,0-36 0,-1-1 0,0 37-72,0-1 0,-2-5-46,-2-4 0,0-3-387,0-2 0,0-8 178,0 2 0,0-13-1067,0 0 1,0-10 511,0 0 1,0-4-3415,0-6 2658,0-2 1,0-12 1286,0 1 0,0-7 0,0 3 0</inkml:trace>
  <inkml:trace contextRef="#ctx0" brushRef="#br0">24569 6667 7894,'0'10'0,"0"-1"0,0-4 515,0 5 1,0-6 353,0 6 1,1-1 816,4 6 0,-2 0-559,7 4 1,-1 3-548,5 7 0,5 1-69,0 3 1,0 3-141,-5 7 0,1 4 71,-1 1 0,-1 4-107,-4-5 1,2-4 5,-6-5 0,0-7-60,-5 3 1,0-4 379,0-2-563,0-6 1,1-6 105,4-7 0,-2-5-9,6 0 0,-4-13 21,5-5 0,6-12 228,7-2 0,2-7-162,-1-7 1,8 4 63,-4 0 0,5-5-502,1-4 1,0-1-553,4 6 0,2 1-1681,-7 3 0,5-2 2389,-5 7 0,6-6 0,-2 2 0</inkml:trace>
  <inkml:trace contextRef="#ctx0" brushRef="#br0">19322 14003 7826,'-9'0'-41,"-1"0"39,-1 0 0,3 0 1868,-1 0-754,-1 0-481,-4 0 0,5 0-143,-1 0 1,6 0 518,-6 0-445,7 0-211,-10-6 0,12 3-159,-4-7 1,3 5 8,2-4 0,5 0-154,0-6 1,8 3 103,1 2 0,2-2-200,7 2 1,1-3 77,4-1 1,1 2-256,-1 2 1,-4-1 122,0 6 0,-5 1-11,4 4 1,-7 1 198,-2 4 0,-1 4 151,-8 10 0,-1 0 181,-4 10 1,0-4-159,0 8 0,-1-3-18,-4-1 0,2-1-50,-7 0 0,3-1-288,-3-3 1,-1-3-284,6-7-5,-6 0 0,8-6-475,-6-3-595,5-4 602,-2-1 452,19-6 0,-4 4 276,10-2 0,-1 2-29,1 2 0,1 0 238,4 0 0,3 0 163,-4 0 1,3 6 301,-3 4 1,-2 4-17,-7 5 1,-5-2 488,1 7 1,-7 0 157,2 4 0,-4 1-583,-1-1 0,-6-4 12,-3-1 0,-4-5-170,-1 1 0,0-3 14,-1-2 0,1-6-169,0-4 0,0 3-75,-1-3 0,1 1-740,0-5 1,0 0 432,0 0 1,-1-1-1059,1-4 0,0 2 549,0-7 1,4 5-3696,1-4 3259,-1 0 0,-2-6-1153,2 1 2196,4 0 0,0-7 0,-2-1 0</inkml:trace>
  <inkml:trace contextRef="#ctx0" brushRef="#br0">19934 14387 7770,'-5'14'451,"-1"-1"1951,-2-4-1002,5 4 1219,-4-5-3131,7 0 0,2 0 114,3-4-1471,-4-2 1869,12 4 0,-5 1 0,6 1 0</inkml:trace>
  <inkml:trace contextRef="#ctx0" brushRef="#br0">20502 13847 17516,'8'0'1654,"-1"0"0,-9 0-880,-3 0-464,-3 0 0,-7-5-82,-4 0 0,3-4-61,-3 4 1,-3-4 35,-2 4 0,2-5-86,-2 6 1,2-6-17,-2 5 0,4 1-77,6 4 0,0 0-4,-1 0-222,1 0 1,1 6-66,4 4 0,3 2 144,6 2 1,1 1-110,4-1 0,3 0 56,6 0 1,0 0 78,1 1 1,0-1-12,4 0 1,-3 0-72,3 1 1,3-1 35,2 0 0,1 0 23,-1 0 1,3 1 153,-4-1 1,-1-5-92,2 1 1,-5 4 219,5 5 0,-7 0-72,2-5 1,-9 2 574,-6 3 0,3-2-146,-3 7 0,0-7 50,-9 2 0,2 2-16,-7-2 1,1 0 108,-5-5 0,-2-5-510,-3 1 1,3-7 41,-3 2 0,3-4-889,2-1 1,0 0-1364,0 0 110,-1 0 0,1-4 1216,0-1 1,4-6-188,1 1-4209,6-2 5127,-4-2 0,1-7 0,-2-1 0</inkml:trace>
  <inkml:trace contextRef="#ctx0" brushRef="#br0">20744 13918 7824,'0'-14'25,"0"-1"1,0 6 905,0-1 0,0 6-163,0-6 1,2 7-15,2-2 1,0 4-48,5 1 1,-4 0 236,4 0 1,-1 11-241,2 3 0,5 10 227,-5-1 1,10 6-205,-5 4 1,2 2-293,-3 3 0,1 1-291,-1-6 0,0 1 42,0-6 1,-4 0-107,-1 1 1,1-2 30,4-4-199,-6-2-534,4-13 470,-10-2 0,4-14 181,-6-6 1,0-6-54,0-9 0,5-1 541,0-3 0,6-3-210,-2-7 0,5 0 89,5 1 1,-1-1-246,6 0 1,-1 5-225,6 0 1,-1 7-544,1-2 0,-7 9-2681,-3 5 3297,-4 10 0,0-4 0,-1 5 0</inkml:trace>
  <inkml:trace contextRef="#ctx0" brushRef="#br0">13223 1848 8048,'0'10'508,"0"-1"1,-5-4-545,0 4 31,1-6 0,4 10 784,0-3 1,6-3-266,4 3 1,2-5-40,2 4 0,8 1-118,7 4 0,6-5-126,7 1 1,7-1-28,3 6 1,12-6-301,7 0 0,6-5 228,-35-2 0,1 0 0,1-1 0,-1 0-9,2-1 0,0 0 0,2 0 0,1 0 20,4 0 1,0 0 0,1-1-1,0 0-281,2-1 0,-1 0 0,2 1 0,-1 0 219,-3-1 0,0-1 0,6 2 1,1 1-25,0 0 0,0 0 0,1 0 1,-1 0-116,0-1 0,0 2 0,2 1 1,0 2 62,1 0 1,-1 2 0,3 0-1,0 0-79,3 1 0,-1 0 1,-2-2-1,0 0-313,0 0 1,0-1-1,3 1 1,0 0 387,-1 2 0,1 0 0,2 0 0,1 0 42,1 1 0,0-2 1,0-1-1,0 0-9,0 0 0,0-1 1,0-2-1,1 0 49,-2 0 1,2 0 0,2-1-1,2 0-31,2-1 1,0 0 0,-3 0-1,0 0-306,1 0 0,0 0 0,-2 0 0,-1 0 338,0 0 0,1 0 0,-2 0 0,1 0-27,3 0 0,0 0 0,-6 2 0,-1 1-33,0-1 0,-1 0 0,-2 1 1,-1-1-35,0-2 1,-2 0-1,0 0 1,-1 0 47,-2 0 0,-1 0 1,0 0-1,-1 0 4,-6 0 0,0 0 1,-3 0-1,0 0 2,-4 0 1,0 0 0,-3 0 0,-1 0 220,35 0 1,-6 0-242,-13 0 0,-7 0 47,-2 0 1,-10 0 1219,-5 0-4081,-10 0 2862,-2 0-1836,-13 6 0,0-4 1302,-3 3 462,-4-10 0,12-9 0,-5-8 0</inkml:trace>
  <inkml:trace contextRef="#ctx0" brushRef="#br0">9299 16249 8195,'-14'7'850,"-1"-6"0,6 6-300,-1-7-279,7 0 221,-3 0-198,6 0 202,-6 0 80,4 0 31,-4 0-348,6 0 1,1 0 129,4 0-138,-3 0 1,6 4 340,-4 1-346,4 0 1,6 0 128,1-1 1,4 3-71,0-3 0,7-2-7,3 3 0,1-2 11,8 2 0,4-4-32,6 4 1,7-4-82,2-1 1,6 0-208,8 0 0,10 0 90,-1 0 0,-37-2 0,0-2 66,33-5 0,-36 3 0,0-1 70,36-7 1,3-2-1,-8-3 1,3 3 46,-7-3 1,-4 5 4,-2 5 0,3-2 17,-3 6 1,-7 0-71,-11 5 1,-2 0 23,-8 0 0,3 6-37,-7 4 1,1 3 10,-11 1 0,-1 0 40,-3 0 157,-1 0 0,-6 1-511,-3-1-428,-4-6-883,-1-2-3030,0-6 2468,0 0 1975,-6 0 0,-2 0 0,-6 0 0</inkml:trace>
  <inkml:trace contextRef="#ctx0" brushRef="#br0">8090 17500 8265,'0'-7'368,"0"-6"1,2 7-237,3-4 295,-4-3 1,6 6 295,-7-8-651,0 1 1,0 0 223,0 0 1,0-1-25,0 1 0,0 5 95,0-1 1,-7 2-55,-2-1 1,-4-2-106,-1 6 1,-7 0 30,-2 5 1,-1 0-22,-4 0 1,2 7 20,-7 2 1,3 4-93,2 1 0,4 0 28,0 0 1,2 1-196,-2-1 0,5 0-54,10 0-156,-4 1 1,12-1-62,-4 0 1,7 0-244,7 0 0,2 5 35,13 0 1,0 2 209,4-2 0,5-2 42,0 7 1,7-5 156,-2 5 0,1-2 223,-1 1 0,-3 4 35,-7-3 1,-1-2 377,-3 2 1,0-1 338,-10 6 1,-3-5-390,-11-1 1,-2-1 491,-2 2 0,-4 1-407,-7-6 0,-5 3-157,-4-7 0,2 2-155,-2-8 1,2-1-222,-1 2 1,-3-7-237,7 2 0,-4-4-361,4-1 1,-2-1-1708,2-4 0,8-3 1038,-3-6 1,4 0 1217,1-1 0,-4 1 0,5 0 0</inkml:trace>
  <inkml:trace contextRef="#ctx0" brushRef="#br0">8304 17799 8154,'9'-2'-8,"1"-2"1,-1 2 564,5-3 1,-3-1-135,4 1 0,-4-4-174,8 4 0,1-8-87,-1-1 1,0 0-147,-5-5 0,0 3 50,1 2 0,-3 0 125,-2 0 0,1-1 223,-6 1 1,-2 2-126,-8 2 0,2-1-10,-7 6 0,-1 0-25,-8 5 1,4 0-57,-4 0 1,-4 0-25,0 0 0,2 0-142,2 0 0,-1 2-90,1 3 0,0-2 91,5 6 0,-1 1-141,1 4 1,6 0 40,4 1 1,-3 4 15,2-1 1,2 6 85,8-5 1,3 6 56,6-1 0,2 3-50,3 1 0,1-1-183,4-3 0,3 1-292,-3-6 1,3 0-520,1-5 1,-4-6-1620,-1-3 2571,-5-3 0,9-2 0,-5 0 0</inkml:trace>
  <inkml:trace contextRef="#ctx0" brushRef="#br0">8815 17643 8152,'0'22'-7,"0"3"922,0-6 1,0 5 94,0-5 1,2 4-455,3-4 1,-2 2-324,6-2 1,1-3 22,4 2 0,-4-6-317,-1-3 130,-6 0 1,5-1 22,-3-3 32,-4-3 0,6-9-402,-7-2 1,-2-4-384,-3-1 0,4-6 342,-4-4 0,2-3-141,-2-1 1,2-6 119,-6 1 1,5 0 215,0 5 0,2-1-82,2 1 1,2 1 520,2 3 14,4-3 1,8 13 205,3 0 0,-2 8 548,7 10 1,-6 7-490,0 13 0,3 1 191,-2 13 0,0-5-272,-5 5 1,0-1-673,1 1 0,-6-4-64,1-5 1,-6-6-146,6 1 1,-6-6-448,6 0 1,-5-3-2314,4-6 3128,-6-3 0,10-6 0,-5 0 0</inkml:trace>
  <inkml:trace contextRef="#ctx0" brushRef="#br0">9626 17372 7949,'-14'0'765,"-1"0"-574,1 0 0,0 0 878,0 0 1,0 0-460,-1 0 1,1 0-76,0 0 0,-5 0-109,0 0 0,-2 0-146,2 0 1,2 0-76,-7 0 1,7 0-114,-2 0 0,3 5-63,2 0 1,6 6 341,3-2-1040,4 4 1,7 1 328,4 1 0,9 0-433,4 4 1,4-3 285,2 3 0,4-3 100,0-2 0,5 2 219,-5 3 1,0-3 338,-4 3 0,-3-4 659,-2 0 0,1 0-455,-6 4 0,-4-3 212,-6 3 1,-6-3-173,2-2 1,-10 0 542,-4 1 0,-4-3-437,-1-2 0,-7 1-257,-2-7 1,1 1-250,-2-5 0,2 5-290,-2 0 0,-3-2 345,4-8 0,0 2 165,0-7 1,5 1-3372,-1-5 0,5 0 1324,5-1 0,-2 1 1812,6 0 0,0 0 0,5-1 0</inkml:trace>
  <inkml:trace contextRef="#ctx0" brushRef="#br0">10052 17401 9056,'8'0'3079,"-3"0"-2461,-10 0 0,-3 0 348,-6 0 0,-2 5-415,-3-1 0,2 6-93,-7-5 1,5 6-221,-4-2 0,4 2-49,-5-1 1,7 2-46,-2-2 0,3 7 77,2 2 1,1 0-248,4-5 1,2 5 103,7 0 1,0 2-358,0-2 0,7-4 120,2 4 1,8-4-165,2-6 0,7 2 138,-3-6 1,4 0 96,2-5 0,-6 0 137,1 0 1,-5-2 174,5-3 0,-7-3 50,2-6 1,-5 0-88,-4 0 1,-4-5 265,-6 0 0,0-6-110,0 1 0,0 2-674,0-2 0,0 2 230,0-2 0,-5-1-1531,1 6 0,-6-5-1507,5 5-387,1 0 3526,4 5 0,0 6 0,0 2 0</inkml:trace>
  <inkml:trace contextRef="#ctx0" brushRef="#br0">10394 17671 7949,'6'14'631,"-3"5"-442,7 0 1,-7-5 792,1-4 0,-2-5 470,-2 4-332,6-6-248,-4 4-370,-2-20 0,-8 2 203,-6-13 0,-2 5-267,-3-5 0,3-1 35,-3-8 1,4 3-144,0-3 0,1 3 108,0 1 0,6 1-59,3 0 0,-1-1-267,1 1 0,7 1 53,7 3 0,10-1-86,5 6 1,9-5-835,5 5 1,5 0 425,4 5 1,4 0-2114,5 0 1,6-1 2441,0 1 0,-1 0 0,-4 0 0</inkml:trace>
  <inkml:trace contextRef="#ctx0" brushRef="#br0">12882 16164 8126,'-8'0'2433,"-5"0"-1372,12 0-694,-6 0 0,14 0-128,2 0 1,4-5 1,1 1 0,5-6 28,0 5 0,6-1-158,-1 1 1,3 2 32,1-6 0,1 6 72,-1-2 1,0 3-113,1 2 0,-1 0-142,1 0 0,-1 0 29,1 0 1,4 0 79,0 0 1,0 0-166,-4 0 0,-1 0 122,0 0 0,1 0-74,-1 0 1,5 0 20,1 0 1,0 0 43,0 0 0,0 0 12,4 0 0,2 0-9,-7 0 0,5 0-48,-5 0 0,6 0 46,-1 0 0,-1 0-58,1 0 0,-5 0 66,5 0 1,-2-5 0,2 1 1,3-1 5,-3 5 1,-2-2 3,2-2 0,-1 2-7,0-3 1,3 4-9,-7 1 1,7 0 78,-2 0 1,-4 0-68,-1 0 1,2 0 96,-2 0 0,7 0-76,-2 0 0,-2 0 6,2 0 1,-5 0 9,5 0 1,0 0 6,5 0 1,-2-5-54,-3 0 0,3 1 37,-3 4 1,-2 0 61,2 0 0,0-5-65,5 0 0,-6 0 54,1 5 0,2-1-39,7-4 0,-3 3 57,4-2 0,-2 2-90,1 2 0,-1-5 2,6 1 0,-6-3-20,1 3 0,-3 2-2,-1-3 1,1 4-77,4 1 1,-4-5 55,3 0 1,-2 0-50,-3 5 1,2 0 64,4 0 1,-4 0-18,3 0 1,-4 0 42,-5 0 1,5 0 8,-1 0 1,1 0 22,4 0 0,2 0 11,-1 0 0,5-1 21,0-4 1,-4 4-63,-2-4 1,2 3-62,-2 2 1,7 0 72,-2 0 0,2 0-38,-2 0 1,3 0 12,-3 0 0,1-1-9,3-4 1,-8 3 0,4-2 1,-6-3 1,-4 3 1,3-6-75,2 5 0,-9-4 69,0 4 1,-2-4-327,-3 4 1,-4-5-104,-5 6-2148,-7-1 1326,-3 5 1228,-8 0 0,-12 6 0,-2 2 0</inkml:trace>
  <inkml:trace contextRef="#ctx0" brushRef="#br0">15967 14643 8158,'-8'-8'548,"-5"2"145,6 6 1,-8 1-286,1 4 0,-6 9 347,-4 10 1,-9 12-181,-5 12 1,-11 10-629,21-21 0,-1 2 0,-3 3 1,-2 1 315,-6 4 1,-1 1-1,3 1 1,0 1-319,-4 3 1,-1-1-1,5-2 1,0-1-52,0 1 1,0 0 0,2-1 0,0 0 116,0-4 1,0 0 0,6-3-1,0-1-534,2-2 1,0-2 0,1-1-1,1-1 64,1-1 1,-2-1 0,-26 24-626,5-10 0,12-15 197,7-9 0,10-7 704,1-6 1,2-6-492,1-8 674,1-11 0,0 0 0,0-6 0</inkml:trace>
  <inkml:trace contextRef="#ctx0" brushRef="#br0">14474 14586 8123,'6'14'1123,"17"16"-212,14 13 1,-5-7-1,3 4 10,6 10 0,3 4 0,6 6 0,1 2-1112,-15-19 1,1 2-1,-1-1 1,-1-1 0,-1 0-1,0-1 968,14 16 0,-1-2 0,-6-3 0,-2-2-379,-5-7 1,-1-2 0,0 0-1,2-1-157,2 0 1,1-1-1,1 1 1,0 0-131,1-2 0,0-2 1,-1-2-1,0-2-90,-4-4 0,1-1 0,-3-2 1,0-2-334,34 19 1,-3-2-563,3-3 0,-3-3-3935,-2-7 4809,-10 0 0,11-4 0,-12 0 0,-2 1 0,0 2 0</inkml:trace>
  <inkml:trace contextRef="#ctx0" brushRef="#br0">16635 17273 8094,'0'-8'742,"0"0"436,0 3 133,0 4 0,0-12-765,0 4 0,0 1-91,0-2 1,0 1-172,0-5 0,5-1-57,0 1 1,-1 0-65,-4 0 0,-1 0 95,-4-1 0,-3 1-15,-6 0 1,-2 1-46,-3 4 1,-8-2 47,-6 6 1,-6 0-74,1 5 0,-3 13 60,-2 6 0,4 8-83,-4 6 1,10 3 73,-5 7 0,13 6-50,6 3 1,4 0 65,6 5 0,3-8-48,6 8 1,12-10 109,7 1 0,8-4-82,6-2 0,-1-5 85,6-4 0,-5-5-63,5-4 1,-2-3-199,2-7 1,2-2 112,-7-2 1,-2-4-911,-7-6 0,3 2-344,-3 3 1,-4-4-834,-1 4 0,-3-4-386,-2-1 1,0-4 455,1-1 1860,-8 0 0,6-7 0,-5-4 0</inkml:trace>
  <inkml:trace contextRef="#ctx0" brushRef="#br0">17062 17529 7959,'-14'0'1299,"-1"0"115,1 0-327,0 0 0,0 0-477,-1 0 1,1 0 34,0 0 1,5 0-178,-1 0 1,1 0-166,-6 0 0,0 0-28,-4 0 0,4 1-53,1 4 1,0 3-14,4 6 1,-2 0-47,-2 1 0,6 4-1,3 0 1,3 6 49,2-1 1,0 2-122,0 3 0,11-1-391,4 1 0,7-6 193,-3 1 1,6-6-473,-1 0 0,3-6 299,1-3 0,0-6-40,1 2 0,-2-10 147,-4-4 1,3-4 157,-7-1 1,0-7 573,-5-2 1,-2-3-293,-2 3 1,-4-4 244,-6 3 1,-1-1-157,-4 1 0,-3-1 222,-6 6 1,-2-5-119,-3 5 1,3 0-926,-3 5 1,-1 1-1368,1 4-1796,0 3 894,5-1 2734,-1 6 0,8-6 0,0 7 0</inkml:trace>
  <inkml:trace contextRef="#ctx0" brushRef="#br0">17190 17614 7959,'0'14'2537,"0"-4"-1819,0-1 1,0 1-530,0 4 1,1 0 333,4 0 1,-2 1 376,7-1 1,-6 0-494,6 0 0,-5 1-178,4-1 0,-4-2 256,4-2 16,-6 2-542,10-10 117,-11 11 1,4-13-435,-6 0 0,0-7 33,0-7 0,0-2-26,0-3 1,0 2-33,0-7 0,0-4-318,0-5 1,0 0 110,0 4 1,0 5 163,0 1 1,6 1 627,4-2 0,-2 3-210,1 7 0,2 5 690,8-1 0,-3 9-81,3 1 0,1 6 196,-1 8 1,0 5-235,-4 0 0,-1 6-106,0-1 0,0 3-152,0 1 0,-4 1-69,-1-1 1,-5-4-309,0 0 0,-2-12 191,-2 2-1729,0-2 853,0-5 1,0-7-258,0-9 0,1-5 349,4-5 0,-3-3 258,3-7 1,1-4 305,-1 0 0,4 0-78,-4 4 0,6 2 1217,-2 4-927,4 2 1,1 13 1214,0 4 1,-1 4-214,-3 4 0,1 11 77,-7 8 0,3 4-719,-3 1 0,0 1-249,5-1 1,-6 2-1527,2 4 0,-2-8 847,2 8 0,-4-14 487,4 4 0,1-7 227,-1-3-257,6 1 0,-9-1 0,4 0 0</inkml:trace>
  <inkml:trace contextRef="#ctx0" brushRef="#br0">18000 17529 7866,'-9'0'2327,"-1"0"-1027,7 0 278,-3 0 1,6 6-747,0 4 1,0 7 24,0 2 1,6 6-476,3-1 1,3 8-329,-3 1 0,4 5-428,-4-5 0,2 0 293,-1-5 1,2 1-1322,-2-1 1,-2-1 699,1-3 1,-4-8-3289,4-7 3990,-5-6 0,2 4 0,-6-7 0</inkml:trace>
  <inkml:trace contextRef="#ctx0" brushRef="#br0">17915 17472 8607,'-14'-6'1667,"6"3"-525,3-7 0,3 5-529,2-4 1,2 4 93,3-4 1,9 4-283,10-5 0,2 7-247,3-2 1,4 4 61,0 1 0,5 1 373,-5 4 1,0 3-195,-4 6 0,-1 5-134,1 0 1,-7 7 125,-3-3 1,-10 2-80,-4-1 0,-3 3 125,-2-3 1,-3 3-115,-7 1 1,1-6-276,-10-3 1,-4 0 122,0-5 1,1 2-439,-2-11 1,2 4-353,-2-4 1,-1 0-696,6-5 1,-5-2-998,5-3 1,-4-1 1179,4-3 0,1-4-2379,9 4 2033,-4-4 1457,12-1 0,-6-1 0,7 1 0</inkml:trace>
  <inkml:trace contextRef="#ctx0" brushRef="#br0">18583 17415 13651,'-14'0'985,"0"0"-425,-1 0 1,1 0-180,0 0 1,-2 0-280,-3 0 0,3 0 82,-3 0 1,-1 6-140,1 4 0,0-2 4,5 1 0,0 2-15,-1 8 1,7-1-32,4 5 1,2-4 9,2 5 1,0 0 62,0 4 0,2-4 1,2 0 1,4-12-447,7 2 0,0-9 191,4 0 1,-1-4-311,5-1 1,-5-7 301,1-8 0,-3 0 127,-2-9 1,0 5 1099,0-5 1,-4 7-553,-1-2 0,-6 3 923,2 2 1,-2 1 146,2 4-1043,-4 2 1,7 14-229,-3 2 1,-2 4-259,7 1 0,-5 5-325,4 0 0,-4 6-569,4-1 1,-1 1-1589,2-1 1,2-4 1137,-2-5 1,-2-1-3314,1 0 2792,1-6 1835,4-2 0,0-6 0,0 0 0</inkml:trace>
  <inkml:trace contextRef="#ctx0" brushRef="#br0">19081 17429 7866,'-10'0'1602,"1"0"1,-1 0-381,-4 0 0,-5 0 488,0 0 1,-1 0-722,1 0 1,-2 0-446,-3 0 1,-2 0 146,2 0 1,2 5-270,-2 0 0,7 0-298,-2-5 0,4 1 198,6 4-1394,-4-4 609,12 12 0,-4-5-365,10 6 1,3-4 222,6-1 1,2 1 189,3 4 1,-2 0 194,7 0 0,-2 0 7,1 1 0,3-1 359,-7 0 1,4 4 167,-4-4 0,-1 3 409,-9-7 1,2 2 482,-6 2 1,0 1-523,-5-1 1,-3-5-312,-7 1 1,1-7-134,-10 2 0,-3 1-655,-2-1 1,2 0 313,-2-5 1,2 0-555,-2 0 1,-3-5-457,4 0 1,2-6-3120,2 2 93,3-4 2280,2-1-315,6-1 1777,2 8 0,12-5 395,4 8 0,7-3 0,2 3 0,6 1 0,-1-7 0,5 5 0,4-4 0,8-5 0,6-5 0,7-2 0,-2 2 0,10-3-221,4-6 0,-4-1 993,-6 1 0,-2 4-303,-11 0 0,-2 2 1895,-17-1-1695,-1 8 1,-29 9 985,-4 6 1,-8 0-822,-11 0 1,-6 2 862,-3 2 0,-4 4-223,-6 6 0,4 1-826,-3-1 1,7 5 551,2 0 1,5 0-658,-5-5 1,13 0-526,1 0 1,13-4 69,6-1 1,12 1-692,7 4 0,13 5-891,11 0 1264,9 0 0,-1 0 1,5 1-206,-2 3 0,-4-1 67,-7 1 0,-5-1 286,-9-3 1,-10-3-78,-9 3 0,-7-3 974,-7-2 1,-7 0-420,-12 1 1,-5-6-1319,-1 1 0,-3-7-567,3 1 1,-4-2-1155,5-2 1,-1 0 2642,0 0 0,4 0 0,-4 0 0</inkml:trace>
  <inkml:trace contextRef="#ctx0" brushRef="#br0">21057 16747 7866,'-10'0'-207,"1"0"-180,6 0 310,-4 0 1,6 0 34,-4 0 292,4 0-24,-6 0 299,7 0 200,0-6-204,0 4 0,0-6 206,0 3 255,0 4-94,0-5 560,0 6-909,0 0 1,0 6 8,0 3 0,-6 6 359,-4 3 0,-2 11-279,-2 9 13,-1 3 1,1 14-289,0 7 0,0 1 1,1 3 274,4 2 0,-2-5-127,6-1 0,6-5-171,9-5 1,3-8 6,1-6 1,6-8-57,4-1 1,-3-3 117,-3-7 0,3 0-74,-2-4 0,0-3 55,-5-2 0,-4 1 86,-1-7 1,-4 1 56,4-5-523,-6 0 0,4 0-1660,-7 0-798,0 0 0,0-6 1,0-2-1</inkml:trace>
  <inkml:trace contextRef="#ctx0" brushRef="#br0">21455 17188 8149,'-9'-10'948,"-1"1"-575,7-1 1,-5-2 1450,3 2-754,4-3 462,-6 6-828,7-1 1,2 1 129,3 7 1,1 2 420,3 3-907,4 3 0,-5 12 0,6 4-8,0 3 1,1 1-128,-1 1 1,0-1-119,0 0 1,1 1 130,-1-1 1,0-1-209,0-3 1,-4 1 90,-1-6 1,-4 2 116,4-2 1,-1-8-1057,2 3 435,-4-9 347,0 7 1,-4-12 69,3 0 0,1-1 274,-1-9 0,-1 1-86,-4-6 0,5-4 19,0 1 0,0-8-21,-5 3 0,4 0-29,1 0 0,0 4-690,-5-5 0,0 7 300,0-2 1,0 3-1646,0 2 1,0 4 885,0 1 0,0 4-1253,0-4 0,0 4 1166,0-5 1,5 6-1042,-1-6 2098,1 7 0,1-10 0,2 5 0</inkml:trace>
  <inkml:trace contextRef="#ctx0" brushRef="#br0">21810 17145 7866,'0'19'1296,"0"0"0,0 0 61,0-5 1,0 2-706,0 3 1,7-3 446,2 3 1,-1-2-509,2 2 1,-1-3-412,5 3 0,-1 1-1,-4-1 0,3 0-1229,-8-5 1,6 1 720,-6-1 1,6 0-3760,-5 0-101,-1 0 2813,3-6 1376,-6-1 0,6-7 0</inkml:trace>
  <inkml:trace contextRef="#ctx0" brushRef="#br0">21839 17088 7866,'-8'-20'-946,"0"4"701,3-3 0,4 3-211,-4 2 456,3 0 0,-4-1 0,-2 1 0</inkml:trace>
  <inkml:trace contextRef="#ctx0" brushRef="#br0">22237 17216 7866,'-6'-8'728,"3"2"-531,-7 6 1,5-5 928,-4 0 0,4-1-497,-4 1 1,4 4-46,-5-4 1,6-1 242,-6 1-470,1 0 0,-6 5 567,1 0-585,0 0 1,0 0-7,0 0 1,1 2-108,3 3 1,-2 2 70,2 8 1,4 0-85,1 4 1,4-1-89,1 5 1,0 0 101,0 0 0,1 4-276,4-3 1,3-2-117,6 2 1,0-5 148,1 4 0,4-7-503,0-2 1,-1-1 273,-3-8 1,-1-1-130,0-4 1,0-6 90,1-3 1,-3-6 267,-2-4 0,1-4 158,-7-10 0,1 3 340,-5-4 0,0 0 553,0 0 1,0 1-499,0 5 1,-1 6 964,-4 3-502,3 3 493,-4 2-1050,6 6 1,6 13 313,4 9 1,2 10-373,3-1 0,4 4-279,0 2 1,0-1-1137,-5 0 0,0 1 690,0-1 0,0 1-2221,1-1 0,-1-1 1175,0-3 1,-4 1-508,-1-6 0,-1 0 1892,1-5 0,-2 0 0,-7 0 0</inkml:trace>
  <inkml:trace contextRef="#ctx0" brushRef="#br0">23801 16918 7866,'0'-8'-366,"2"-3"1575,2 6-286,-2-6-594,10 3 1,-8-6 9,5-1 1,-4 6-76,4 0 1,-6-1 765,2-4-623,-3 0 1,-2-1-9,0 1 0,0 0-12,0 0 0,-7 1 14,-2 4 1,-8-2-299,-2 6 0,-7-2 57,3 3 1,-4 2-109,-2-3 0,1 5 116,0 5 1,-1 3-125,1 6 1,-1 1 79,1-1 0,6 2-226,3 2 0,5-2 43,4 3 1,4-1-73,6 1 0,1-2-243,4 7 0,5-7 183,8 2 1,5 1-112,5-1 1,5 7 63,0-3 0,5 0 376,-5 0 0,1-4-129,-6 5 1,1-5 669,-1 5 0,-4-6-6,-1 6 0,-12-5 268,-1 5 1,-7-5-235,-3 4 1,-2-5-290,-2 1 1,-4 1-19,-6-1 1,-2 0-130,-3-5 0,1-4-353,-5-1 0,1-4 131,-2 5 1,2-7-649,3 2 0,2-4-449,-7-1 1,6 0-959,-1 0 1,4-6-405,0-4 0,8 2 1298,2-1 1,3-1 1111,2-4 0,0 0 0,0 0 0</inkml:trace>
  <inkml:trace contextRef="#ctx0" brushRef="#br0">23900 17230 7866,'15'-6'0,"-1"4"0,0-2 0,5 2 883,0 2 0,6 0-194,-1 0 0,-2-6-30,2-4 1,0 2-453,4-1 0,0-1 6,1-4 0,-7 5-96,-3-1 1,0 1 54,-5-5 0,-1 1 233,-9 3 1,-2-2-51,3 2 0,-10 2-32,-4-1 0,-4 6-82,-1-2 0,-5 2-10,0-2 1,-5 4-158,5-4 0,-6 3 92,1 2 1,2 0-40,-2 0 0,5 7 49,-4 2 0,5 4-145,-1 1 0,8 0 53,2 0 1,1 5 8,-2 0 0,4 7-107,6-3 1,2-1-179,2 2 1,6 0-20,9 4 1,-3-1-188,3-3 0,1 1-1241,-1-6 1,5 0 731,-5-5 1,4-6-380,-4-3 1,0-4 600,-4-1 0,-1-6-32,0-3 1,-1-9 716,-4-1 0,2-6 0,-6 1 0,4-1 0,-4 1 0,1-1 0,-1 6 0,-2-1 0,7 1 0,-5 4 0,4 1 0,1 0 0,4 12 0,0-2 0,-5 4 812,1 4 0,-2 6-177,1 9 0,2-2-236,-6 7 0,5-5 659,-6 4 0,1-4-474,-5 5 1,5-7 109,0 2 1,-1-3 145,-4-2-560,0 1 200,0-1-821,0-6 49,-6-2 0,3-12-419,-7-4 1,7-9-353,-2-4 1,-1-6 476,1-4 0,1 1-14,4-5 1,0 3 197,0-4 1,1 7 798,4-2 0,-2 4-312,7 6 1,-1 4 224,5 9 1,5 4 296,0 6 0,2 1 759,-2 4 1,-3 8 46,2 6 0,-2 6-715,-2-1 1,1 3-390,-1 1 0,-6-1-96,-3-3 0,1 1-1029,-1-6 0,4 1 573,-4-1 1,0-8-1590,-5 4 0,0-9 494,0 3 0,1-6-1334,4 2 1123,-4-3 1549,6-9 0,-1 0 0,2-8 0</inkml:trace>
  <inkml:trace contextRef="#ctx0" brushRef="#br0">24981 17031 7866,'-2'-9'660,"-2"-1"1,-4 7 911,-6-2 0,3 2-736,-4-1 0,4 2 144,-8-3 0,3 4-439,2 1 1,-6 0-240,-4 0 1,4 0-267,1 0 1,-2 0 83,2 0 0,0 1-71,5 4 1,6-2 57,3 7 0,-1-6-589,1 6 0,2-1 196,8 5 0,3 1-455,6-1 1,2 0 361,3 0 1,-2 2 142,7 3 0,-1-3 603,6 3 0,-5 1-238,-1-1 1,-4 5 558,5-5 1,-7 0-337,2-5 1,-5 5 315,-4 0 0,1 0 307,-6-5-214,-1 0 1,-10-1-445,-3-3 0,-6 1-390,-4-7 1,2 1-741,-7-5 0,2 0 609,-1 0 0,-4-1-1924,3-4 1,4-3 974,1-6 0,3-1-782,2 1 1,1 0 1027,3 0 1,4 0 906,6-1 0,6 1 0,2 0 0</inkml:trace>
  <inkml:trace contextRef="#ctx0" brushRef="#br0">25166 17173 7866,'14'-7'1165,"0"-5"-52,1 8-24,-8-7 534,0 3 1,-9-2-767,-3 1 1,-4 6 141,-10-2 0,3 3-463,-3 2 0,-1 0 99,1 0 0,-7 0-242,3 0 0,2 2-135,2 3 1,-1-2-112,1 6 1,0-1-165,5 2 1,4 2 21,1-2 0,5 7 180,0 2 1,2 2-536,2-2 1,2-4 173,2 4 0,4-3-432,7-2 1,0 1 252,4-1 1,3-5 31,7 1 1,-5-7-120,-1 2 1,1-4-28,4-1 1,-1-6-691,-3-4 1,1-7 505,-6-2 0,5-6-169,-5 1 0,-5-3 327,-4-1 0,-1-1-710,5 1 1,-4 1 582,-1 3 0,-6 4-459,2 6 1081,3-1 0,0 8 0,6 0 0,0 14 0,1 2 0,-1 5 0,0 5 0,0-3 0,0 3 0,1 2 63,-1-3 1,0 6 94,0-5 0,1 2 841,-1-2 0,-2-4-168,-2 4 1,1-3 885,-6-2-255,-1 1-577,-4-1-407,0-6 0,-1-2-119,-4-6 0,-1-6 351,-4-4 1,-4-4-256,0-5 1,0 2 35,-5-7 1,-2-1-135,2-8 0,0 3-144,5-4 0,0 4 345,0 2 1,6-1-134,3 1 1,5 0-86,5-1 0,9 2-114,10 4 1,9 2-694,5 7 0,9 4 368,5 1 1,5 6-2437,5-2 1,-2 3 637,6 2 0,-11 0 1897,2 0 0,-6 5 0,-4-3 0,-9-9 0,-6-7 0</inkml:trace>
  <inkml:trace contextRef="#ctx0" brushRef="#br0">26417 16775 7866,'-6'-12'64,"-4"1"1,-1 1 398,2-1 0,1 3 1321,3-1-196,3-1-682,-4-4-145,6 6 0,2 3-271,2 10 0,4 9 833,7 10 1,-1 5-634,0 4 1,0 3-6,0 7 1,1-1-405,-1 1 0,0 0-292,0-1 0,1 1-284,-1 0 0,0-1-595,0 1 0,-4-8-3415,-1-7 2078,1 0-1600,4-12 3827,0-8 0,-6-16 0,-2-14 0</inkml:trace>
  <inkml:trace contextRef="#ctx0" brushRef="#br0">26317 16647 8363,'0'-14'2478,"-1"2"-1276,-4 2 1,4-3 1000,-4 4 0,14 1-1118,6-1 1,7 4-117,-3-5 1,11 7-426,-2-2 0,5-1-836,0 1 1,-1-1-450,6 1 1,-6 4-641,1-4 1,-3 3 362,-2 2 0,-6 0-1107,-3 0 0,-5 4 647,-4 5 1,1 1 1477,-6 9 0,-1 9 0,-4 2 0</inkml:trace>
  <inkml:trace contextRef="#ctx0" brushRef="#br0">26502 17045 7866,'-14'0'0,"0"0"3943,0 0-1269,-1 0-424,8 0-1472,0-6 1,18-2 228,4-6 0,8 5-792,1-1 1,0 1 10,4-6 1,-7 6-1777,7-1 0,-4 3 983,-1-3 1,4-3-525,-3 4 0,-4 3 39,-1 1 1052,-3 3 0,5-4 0,1-2 0</inkml:trace>
  <inkml:trace contextRef="#ctx0" brushRef="#br0">26872 17031 7866,'0'14'466,"0"1"1,0-1 676,0 0 0,0 0 245,0 1 1,0-1-686,0 0 1,6 0 26,4 0 1,-2-4-272,1-1 0,1-1-186,4 2 0,0 1-60,0-6 0,-4-1 13,-1-4 1,1 0 419,4 0 0,-1-6 511,-4-3 0,2-6-521,-6-4 0,4 2-227,-4-7 0,1 2-862,-1-2 0,-3-2 388,2 2 1,0 3-1922,0 2 0,-2 4-55,3 0 0,-2 1-2597,2 0 4638,-4 6 0,12-5 0,-5 6 0</inkml:trace>
  <inkml:trace contextRef="#ctx0" brushRef="#br0">27355 16946 7860,'-14'0'2161,"0"0"1,4 0 608,1 0-2030,0 0 0,-6-2 624,1-2-246,0 2-473,0-4 1,-1 6-60,1 0-538,6 0 0,0 0-761,4 0 627,2 0 1,-4 1-543,6 4 0,1-2 361,4 7 1,-2-1-232,7 5 1,-1 1 220,5-1 0,1 0 4,-1 0 0,0 0 334,0 1 0,1-1 346,-1 0 0,-2 0 1547,-2 1-1425,2 5 0,-10-4 486,3 3 1,-4-3 166,-1-2-1063,0 0 1,-4-4-296,-1-1 1,-11-6-357,2 2 1,-3-3 144,2-2 1,1 0-478,0 0 1,0-5-4650,-1 0 3210,1-6 2303,6 3 0,2-6 0,6 0 0</inkml:trace>
  <inkml:trace contextRef="#ctx0" brushRef="#br0">27426 16960 7850,'0'14'4252,"0"1"0,2-1-2149,3 0 1,-2 0-1245,6 0 1,1 1-116,4-1 1,0 2-1068,1 3 1,-6-4 215,1 4 0,-3-1-799,3 1 0,-2-3 642,-3 3 1,-4-8-5607,4-2 3726,3-6 1,-7 2 2143,4-10 0,-10-3 0,-3-6 0</inkml:trace>
  <inkml:trace contextRef="#ctx0" brushRef="#br0">27398 16790 7830,'-5'-15'-100,"1"1"1,-1 0-454,5 0 195,0 0 358,0 6 0,12-5 0,4 5 0</inkml:trace>
  <inkml:trace contextRef="#ctx0" brushRef="#br0">27753 17045 12208,'-14'-1'1163,"0"-4"1,0 4-703,0-4 0,-1 3 163,1 2 0,0 2-245,0 3-1,0 1 146,-1 3 1,1 4-70,0-4 1,1 4-196,4 1 1,1 5-146,3 0 1,4 0-116,-4-5 0,8 1-56,2-1 1,7-1 133,3-4 1,-1-1-249,5-3 0,-3-4 81,-2 4 1,0-5-32,0-5 0,0-3 74,1-6 0,-3-2 193,-2-3 1,-2 2-90,-4-7 0,-2 5 44,3-4 1,-4 4-1274,-1-5 1,-1 5 589,-4-5 1,3 7-559,-2-2 0,-3 3 484,3 2 0,-1 0-21,5 0 676,0 6 0,0-5 0,0 5 0</inkml:trace>
  <inkml:trace contextRef="#ctx0" brushRef="#br0">27810 16946 7830,'0'21'1520,"2"-6"-1178,3 4 0,-4-3 744,4-2 0,-3 0-6,-2 1 1,4 4 227,1 0 0,5 0 66,-6-5-619,1 0 1,0 0-285,-1 0 1,1-4 182,-5-1-732,0-5 119,0 2 1,0-8-680,0-2 1,-1-4 136,-4-7 0,-1-4-384,-4 1 1,-1-12-164,6 1 0,1-7-583,4 3 0,-5-5 929,0 4 0,2 3 324,8 7 1,-2-1 607,6 6 1,1 0-190,4 5 0,2 6 1460,3 3 0,-2 5-11,7 5 0,-2 4 852,2 10 1,1 3-1379,-6 7 0,0-1-167,-5 1 0,-1-2-312,-4-4 0,-1 4-136,-3-3 0,-4-4-1689,4-1 0,-3-3 351,-2-2 1041,0-6-52,0-1 0,0-7 0,0 0 0</inkml:trace>
  <inkml:trace contextRef="#ctx0" brushRef="#br0">28038 16235 7825,'14'14'1114,"7"2"231,2 3 0,4 3 5,2 7 0,4 5 842,0 4 1,5 3 203,-5 2 0,-5 1-1289,-4 4 1,0 4 28,4 9 0,-4 4-1148,0 6 1,-9-1 11,0-4 0,-7-4 0,-8-10 0,-2-3 85,-3-7 1,-4-5-343,-10-4 0,1-8-1589,-5-1 1,1-7-4762,-2 2 6607,3-9 0,4-4 0,3-6 0,3 0 0</inkml:trace>
  <inkml:trace contextRef="#ctx0" brushRef="#br0">16834 14415 8002,'0'-14'0,"-1"2"0,-2 1 258,-2 1-17,0 1 0,3-6 181,-2 1 0,2 5-135,-3-1 1,4 5 146,1-4 75,0 6-29,0-3 630,0 6-681,6 0 0,-4 1 89,2 4 1,0 3-103,0 6 0,-2 6 135,3 4 1,-4 3-165,-1 1 1,0 1-159,0-1 1,0 5-127,0 1 0,0-1-186,0-5 0,0 1-498,0-1 0,0 4 386,0-4 0,0 4-1100,0-9 0,0 0 573,0 0 0,0-1-317,0 2 1,0-3 1038,0-7 0,0 0 0,0 0 0</inkml:trace>
  <inkml:trace contextRef="#ctx0" brushRef="#br0">16621 14671 8143,'-13'-8'787,"9"-3"-393,-11 7 346,4-7 0,-1 7 262,2-5-424,4 6 1,12-4-122,4 7 0,7 2-29,2 3 1,6 9 344,-1 10 0,3 3-281,1 1 0,-4 5 142,0 0 1,-5 7-158,4-2 0,-4-2-360,5 2 0,-8-5 108,-2 5 0,0-6-125,-4 1 1,1-9-64,-2-6 0,-1-3-262,-3-6 325,-4-3 0,12-13-193,-3-8 0,-3-7-160,3-11 0,-1-3 132,6-7 1,4 0-736,0 1 0,1-1 403,-1 1 1,-2 5 452,7 4 0,0 3 0,4 2 0</inkml:trace>
  <inkml:trace contextRef="#ctx0" brushRef="#br0">27981 14586 8122,'0'-8'2027,"0"-4"-1104,0 4 157,0 0-260,0 1 195,0 7 0,5 7-38,-1 2 1,7 10 252,-1 5 1,-2 9-468,1 5 0,1-2 134,4 2 0,-4-5-386,-1 5 0,-4-1-143,4 0 1,-1 3-643,2-7 0,1-1 271,-7-9 0,6 3-1303,-5-7 0,1 0-1617,-1-5-2026,-4-6 2189,12 4 2760,-12-10 0,-1-2 0,-7-8 0</inkml:trace>
  <inkml:trace contextRef="#ctx0" brushRef="#br0">27896 14899 8122,'-24'-5'1207,"0"0"1,7 1 255,-2 4 2500,3-7-2037,2 6-1063,6-6 0,13 7 297,9 0 1,10-1 705,-1-4 1,4 3-366,2-2 0,4 1-1501,0-2 0,5 3 0,-5-2 0,5 0 0,-5 0 0,0 2 0,-4-3 0,-1 4 0,1 1 0,-6-5 0,1 0 0,-7 1 0,2 4 0,-3 0-1766,-2 0 123,1 0 1,-1 0-73,0 0 1,-4 0 1714,-1 0 0,7-7 0,6-1 0</inkml:trace>
  <inkml:trace contextRef="#ctx0" brushRef="#br0">28976 14614 7992,'-8'0'806,"2"-6"-279,0 5-15,4-12-287,-4 5 1,6-6-73,0 0 1,0 4 59,0 1 0,0-1-111,0-4 1,0 4-4,0 1 0,0 0 216,0-6-170,6 1 0,-4 0 12,2 0 1,0 4-93,0 1 0,-2 4 58,3-5 1,-2 7 123,2-1 188,-4 2 158,12 2-319,-5 0 1,6 8 226,0 6 0,-4 2-105,-1 8 1,1-1-131,4 6 1,-5-1-120,1 1 0,-1 5 43,5 4 0,-4-3-139,-1-2 0,-4 2 98,5-2 0,-7 5-19,1-5 0,3 0 17,-2-4 1,-1-1 30,-4 1 0,0-2-51,0-4 0,0-2 38,0-7 1,0 0-156,0 0 188,0 1-343,0-1-143,0-6-204,0-2 391,0-6 0,0-2-173,0-2 144,0-4 1,0-6 60,0-1 0,0-4-234,0 0 1,-4-4-5,-1 4 1,0-6-27,5 1 1,0-3 95,0-1 1,-5-6-84,1 1 0,-1-5 118,5 5 1,0-8-23,0-2 0,0 6 162,0-6 0,0 3-90,0-2 0,0 1 129,0 3 1,0 3 35,0 7 1,6 1 151,4 3 1,-2 2-50,1 3 1,2 8 175,8-3 0,-3 9-143,3 0 0,3 4-68,2 1 0,1 0 550,-1 0 0,2 6-212,-2 3 1,3 4 915,1 1 1,-5 5-562,-5 0 0,3 5-231,-2-5 0,0 8-116,-5 1 0,-1-3 115,-4 9 0,2-8-177,-6 8 1,5 0-126,-6 0 0,1 3-62,-5-3 1,5 4-81,-1-5 1,1 5-141,-5-5 1,0 0 98,0-5 1,0 1-253,0-1 0,0-1 39,0-3 0,0-4-62,0-5 0,5-1-231,0 0 1,1-5-88,-1 1-307,-4-7 0,7 8-157,-3-6-1161,-3 0 0,5-5 2161,-2 0 0,3 0 0,6 0 0</inkml:trace>
  <inkml:trace contextRef="#ctx0" brushRef="#br0">30227 14202 7562,'0'-8'1174,"0"-4"1,0 9-730,0-7-142,0 7 0,0-5 538,0 3 41,7 4-271,-6-6 228,6 7-396,-14 0 1,-1 8 14,-6 6 0,0 7-152,0 7 0,-5 13 46,0 7 0,-6 12 141,1 6 1,2 8-484,-2 2 0,16-35 0,0-1 629,-6 36 0,6 0-184,8-5 0,2-13-72,2-6 1,4-8-103,7-6 0,0-8 86,4-6 1,-3-2-48,3 2 1,-3-4 157,-2-5 0,0-3 483,0-2-311,1 2 0,-6-10-89,1 3-61,-7 3-412,3-7 268,-6 5-447,0-6-1082,0 0-1521,0-6-733,0 5 3427,0-6 0,6 1 0,2-2 0</inkml:trace>
  <inkml:trace contextRef="#ctx0" brushRef="#br0">30370 15013 8111,'0'7'224,"0"1"96,0-3 0,-2-3 563,-3 2-127,4-2-251,-6-2 398,14 0-580,1 0 1,6-5 3,0 0 1,0-6-91,0 2 1,1-5-178,-1-5 1,2 1-35,3-5 1,-4 4-57,4-5 1,-3 0-46,-2-4 0,-1-2-170,-4-3 0,4 3 45,-3-3 0,1-2 32,-2 2 0,2-1-34,-6 6 1,0 0 171,-5-1 0,0 7-1,0 3 1,0 3 202,0 2 447,0 6 434,0 2-736,0 19 0,0 2 309,0 14 0,0-1-144,0 1 0,0 5 44,0 4 1,0-1-175,0 1 0,0-7 84,0 2 0,4 2-279,1-2 0,6-1 80,-1-9 1,2 3-233,3-7 0,-1 0 75,0-5 1,0-6-312,0-3 0,1-4 82,-1-1 0,-2-6-83,-2-4 0,3-4 90,-4-5 0,-1 2 37,1-7 1,-4 0-202,5-4 0,-7 0-80,2-1 1,-4 1-80,-1-1 0,5 1 141,0-1 0,-1 6 95,-4-1 0,0 2 131,0-2 0,0 4 421,0 5 59,-6 1 771,4 6-292,-4 2 0,8 19-385,2 6 1,0 6 1356,5 3 0,-4 7-895,4 3 0,-4-2 483,5 2 0,-3-6-1027,3 1 1,3-3-395,-4-2 0,-1-1 0,1-3 0,-4-4 0,5-5 0,-2-1-671,1 0 1,2-4-22,-6-1 1,1-6-3463,-1 2 4154,3-3 0,12-2 0,2 0 0</inkml:trace>
  <inkml:trace contextRef="#ctx0" brushRef="#br0">31507 14870 8319,'0'-8'2856,"0"2"0,-5 12-1292,0 4 0,-6 10-750,2 9 0,-5 7-95,-5 12 0,1 2-275,-5 7 1,5 0-49,-1 0 0,4 0-730,0 0 1,7-13-734,4-6 0,2-13-1724,2-6 1,8-10 2790,6-4 0,7-3 0,7-2 0</inkml:trace>
  <inkml:trace contextRef="#ctx0" brushRef="#br0">32317 14472 10421,'0'8'3668,"0"-1"-2431,0-7-2,0 0-3,0 6-297,0-5-466,0 6 1,0-6 250,0 4-461,-6-3 0,3 4 18,-7-6 1,6 0-12,-6 0 0,5 0 0,-4 0 1,4 0 100,-4 0-168,-1 0 0,-4 0 16,0 0 1,0 0-31,-1 0 0,1-5-51,0 0 1,-2-1 68,-3 1 0,3 4-32,-3-4 1,4 4 37,0 1 0,1-2-85,0-3 1,0 4 5,0-4 1,-1 3-91,1 2 0,0 0-20,0 0 1,-1 5 74,1 0 0,2 6 31,2-2 0,-2-1-24,2 2 0,-1-1-130,2 5 1,-3 5 67,8 0 0,-6 2 28,5-2 0,1-3-49,4 3 0,-2 1 1,-3-1 1,4 0-121,-4-5 0,4 5 80,1 0-317,6 0 86,2 2 222,6-6 0,0 4-255,0-9 1,1 1-281,-1-6 0,0-1 159,0-4 1,0 0 71,1 0 1,-1 0-59,0 0 1,2-1 20,3-4 0,-3-3 61,3-6 1,-4 0 58,0 0 0,-6-5 508,1 0 1,-7-2 45,2 2 0,-4 2 343,-1-7 0,-1 5-423,-4-5 1,-2 7 24,-2-2 1,-4-1-463,4 1 0,-4 0 173,-1 4 0,5 3-3560,-1 2 2002,7-2 1598,-3 10 0,6-4 0,0 6 0</inkml:trace>
  <inkml:trace contextRef="#ctx0" brushRef="#br0">32403 14074 8054,'-7'-8'966,"-2"4"1373,3 2-1704,-1 2 0,10 0 57,7 0 0,6 3-260,12 7 0,7 1-70,3 12 1,0 3 97,4 7 0,-5 5 14,10 9 0,-11 4-34,7 6 0,-14-1 71,-1 1 1,-14 2 49,0 2 1,-9-9 279,0 1 0,-11-3-289,-9-2 1,0-1 100,-9-4 1,2-7-619,-2-3 1,-1-3-699,6-1 1,-2-6-540,2 1 1,8-11-3124,-3 1 4325,9-9 0,-1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1763 1990 8009,'0'-8'1105,"0"2"0,2 1-354,3 1-26,-4-7-150,12 3 155,-5-7-453,6 1 1,-4 0 70,-1 0 1,-6 4 66,2 1 0,-3 4-111,-2-4 1,0 4-240,0-5 1,-7 2 103,-2-1 0,-4 1-188,-1 3 1,-7 4-28,-2-4 1,-4 5-67,-2 5 1,-1 3 141,-3 6 0,3 2 63,-3 3 0,3 9 31,2 10 0,5 3 27,4 2 1,5 6-66,5 3 1,2 2 33,7-2 1,11 3 288,4-3 0,10-3 52,3-2 0,1-9 24,4-4 0,2-6-40,-2-4 0,0-4 56,-4-6 0,-1-6-151,0-3 1,-4-3 104,0-2 0,-5 0-344,4 0 220,-5 0-366,2 0 0,-10 0-1103,-1 0-1507,-5 0 1361,2-7 1,-5-1-2617,4-6 3900,-3 6 0,10-11 0,-4 4 0</inkml:trace>
  <inkml:trace contextRef="#ctx0" brushRef="#br0">2133 1834 12094,'5'16'2488,"0"3"1,7 4-1420,2 11 0,1 7 101,4 6 1,1 7-613,-1-2 0,0 2-262,-5-2 1,0-3-130,1-7 0,-1-1-159,0-3 0,-4-5-996,-1-9 1,-6-3 442,2-7-4515,3 6 2992,0-4 1,4 0 2067,-2-7 0,3-5 0,-6 2 0</inkml:trace>
  <inkml:trace contextRef="#ctx0" brushRef="#br0">2744 2275 11320,'-6'-8'1853,"3"1"-98,-6 7-1241,5 0 0,-8 0-163,2 0 1,-2-4-125,-3-1 1,1 0 0,0 5 0,0 0-35,0 0 0,-5 0-28,0 0 0,-5 5-116,5 0 1,0 6 60,5-2 1,0 4-292,-1 1 1,7 5 104,4 0 1,2 6-223,2-1 0,2 3 89,2 1 0,6-4-59,9 0 0,0-2-60,9 1 1,-2-2-174,7-7 0,-3-1 147,-2-4 1,1-2-67,-1-7 0,0 0 389,1 0 0,-2-7 141,-4-2 1,0-4 186,-4-1 1,-8-5 115,3 0 1,-9-5 369,-1 5 1,-2-4 66,-2 4 0,-6-5-321,-4 5 0,-3 0 380,-1 5 1,-6-5-352,-4 0 0,-1 0-541,1 5 0,-3 1-293,3 4 1,-1-4-278,1 4 1,2 2-909,3 3-2114,4 2 54,-6 2 3521,13 0 0,2 6 0,6 2 0</inkml:trace>
  <inkml:trace contextRef="#ctx0" brushRef="#br0">3157 2189 12317,'-10'0'2726,"1"0"0,-1 0-1699,-4 0 1,0 0-485,0 0 1,-2 0-113,-3 0 1,3 5-150,-3 0 1,3 0-425,2-5 0,0 1 198,0 4 0,1-2-241,4 6 0,2-4-290,7 5 1,0-6-660,0 6 0,2-1 97,3 6 1,4-1 457,10 0 0,-2 2 305,7 3 1,-2-3 47,2 3 0,3-4 449,-4 0 1,-2-1 177,-2 0 1,-3 0 545,-2 0 1,-6 1-384,-3-1 1,-4 2 266,-1 3 0,-1-5-29,-4 0 0,-3 0-318,-6-4 0,-2 1-863,-3-2 1,3 2 261,-3-6 1,-1 0-1793,1-5 1,0-2 31,5-2 0,-1 0-2553,1-5 4430,0-1 0,0-10 0,0-2 0</inkml:trace>
  <inkml:trace contextRef="#ctx0" brushRef="#br0">3171 2403 7972,'22'-8'684,"-1"1"-402,-7 7 0,5-4 394,0-1 1,11-6-251,-2 1 0,4-2 449,-4-3 0,1 1-336,-1 0 0,4-5-278,-4 0 1,-3 0 365,-10 5 392,-1 0 167,-6 0 1,-3 6-562,-10 3 1,-3 3 414,-6 2 0,-7 0-485,-3 0 1,-2 2 25,-3 3 1,1 3-142,-1 6 0,1 0 130,-1 0 0,7 0-132,3 1 1,4 4 6,0 0 1,3 1-544,2-1 0,4-3 137,6 3 0,1 1-1087,4-1 0,5 2 617,9-2 0,4-8-2271,10 3 0,-2-4 918,2-1 0,1-3 429,0-6 1,4 0 523,-5 0 831,0-6 0,2-2 0,1-6 0</inkml:trace>
  <inkml:trace contextRef="#ctx0" brushRef="#br0">3853 2232 7902,'-7'-2'2466,"2"-2"1,3 1-1521,2-7 0,-5 5 62,1-4 148,-1-1-743,5-4 0,-2 1 593,-2 4 0,1-2 126,-7 6-365,1 0 0,-6 5-354,1 0 0,0 0-213,0 0 0,-1 2-354,1 3 0,5 7 192,-1 7 1,2 5-47,-1-5 0,3 8 158,6 1 0,0 1-123,0 4 1,0-3-119,0-2 1,6 1-388,3-1 1,4-1-292,1-3 0,0-4-573,1-5 0,-1-8 289,0-2 0,0-3-465,1-2 0,-1-8-335,0-6 0,-5-13 334,1-11 1519,-7-3 0,10-8 0,-5-2 0</inkml:trace>
  <inkml:trace contextRef="#ctx0" brushRef="#br0">3754 1749 7902,'0'-8'5460,"0"-5"-4562,0 12 1,1 7 1701,4 13 1,8 12-1358,6 7 0,0 5 438,-5 4 1,5 5-451,0 10 0,1 1-1436,-1 4 1,-3-4 204,3-6 0,2-4 0,-2-5 0,-2-2-248,-7-13 1,2-6-609,-2-8 0,-2-8-3058,1-2 0,-4-6 3914,4 2 0,-6 3 0,4 0 0</inkml:trace>
  <inkml:trace contextRef="#ctx0" brushRef="#br0">4252 2331 7983,'-15'7'4915,"7"-6"0,4 6-2723,8-7 1,9 0-534,6 0 1,6 0-1232,-1 0 1,3 0-448,1 0 0,-4 0-2272,0 0 0,-2 0 1400,1 0 1,3-2 890,-7-3 0,6 4 0,-3-6 0</inkml:trace>
  <inkml:trace contextRef="#ctx0" brushRef="#br0">5062 1877 8007,'-2'7'0,"-2"-2"1635,2 3 0,-4 0-749,6 6 1,1 7 1013,4 2 0,3 4-577,6 2 1,-4 5-90,-1 4 1,1 2-804,4-2 1,0 3-224,0-3 0,-1 1-1056,-4-1 0,4-5 606,-4-9 0,-1 1-515,2-6 1,-5-1 156,4-9-4153,-6 4 4753,10-12 0,-12-1 0,6-8 0</inkml:trace>
  <inkml:trace contextRef="#ctx0" brushRef="#br0">5034 1919 13667,'6'-8'2284,"3"4"0,10-4-1231,5-2 1,8-1-569,1 2 0,6-4-55,-1 4 0,3-4-749,2-1 1,-4 1 237,-5 4 0,-1 1-1665,-10 3 0,-2 3 1128,-2-2 1,-8 2 617,-2 2 0,-5 6 0,2 2 0</inkml:trace>
  <inkml:trace contextRef="#ctx0" brushRef="#br0">5161 2204 7867,'-22'14'8086,"2"0"-6540,12-6 1,8-2-764,9-6 1,6 0-393,4 0 0,3 0-774,6 0 0,5 0-719,0 0 1,5-5-2103,-4 1 0,-1-6 3204,-5 6 0,7-8 0,1 5 0</inkml:trace>
  <inkml:trace contextRef="#ctx0" brushRef="#br0">5915 2175 7867,'-35'0'0,"5"5"1080,-3 0 0,8-1-7,1-4 1,2 0 600,-2 0 1,4 0-982,6 0 1,-1 0-112,1 0 1,5 0-381,-1 0 1,7 2 10,-2 3 1,4 3-205,1 6 1,1 5 86,4 0 0,-2 6-45,7-1 1,4 1 20,5-1 1,1 2-181,-1-2 1,3-3 2,7-2 1,-5-5 19,-1-5 0,1 2-33,4-6 0,-1 0 89,-3-5 1,-4 0 341,-5 0 1,-1-2 63,0-2 750,-6-4 0,-2-11-446,-6 0 0,-1 0-269,-4 5 0,2-7-864,-7-3 0,1 2-823,-5-1 0,4 0-410,1 0 1,1-3 909,-2 7 0,-1-4 775,7 4 0,-8-6 0,5 2 0</inkml:trace>
  <inkml:trace contextRef="#ctx0" brushRef="#br0">6128 2360 7867,'5'14'515,"0"0"0,1-1-141,-1-4 0,-2 4 2144,6-3-942,-5 2-815,8-4 1,-10 0 392,3-3-553,-4-4 1,-1 4 231,0-10 1,-1 2-346,-4-6 1,2-2-30,-7-8 1,-1 1-189,-8-5 0,3 1-268,-3-2 0,4-3-341,0 3 1,1-1 322,0 1 1,1-1-432,4 6 308,3-6 0,6 9-326,0-3 0,6 10 134,3 4 1,10 3-1558,5 2 0,8 0 1887,1 0 0,13 7 0,-2 0 0</inkml:trace>
  <inkml:trace contextRef="#ctx0" brushRef="#br0">6512 2104 7862,'-8'2'631,"4"2"1,0-2 881,0 3 1,2-2-410,-3 2 1,5 2-485,5 8 1,3-1 53,6 0 1,-4 2-244,-1 3 1,1 1-54,4 4 1,0 1-159,0-6 1,-4 2-1,-1-2 0,-4-3-249,4 3 1,-5-8 109,0-2 0,-2-4-895,-2 4 113,0-6-218,0 4 307,0-20 1,0-1-396,0-10 1,0-3 303,0 4 1,0-6-74,0-4 0,0 3 44,0-3 0,0 4 277,0 6 0,1-2 378,4 6 0,-2 0 391,7 4 0,-5 7 380,4 4 1,-1 4-399,1 4 0,4 6 377,-3 9 1,2 3 873,2 6 1,-4 1-716,-1-1 0,-1 1-287,2-1 1,-2-1-162,-4-3 0,-2-4-344,3-6 0,-4 1 261,-1-1-1115,0-6 184,0-2 76,0-18 1,5 0 160,0-11 0,0-1-199,-5-4 0,4-1 116,1 1 1,6 1-24,-1 3 0,2 2 683,2 3 1,1 8-163,-1-3 0,5 9 1253,0 0 1,1 10-625,-1 5 1,-3 9 623,3 4 1,-3 6-653,-2 4 1,0-2-425,0 7 0,-4-6-608,-1 1 0,1-3-1758,4-1 2167,0-7 0,7 5 0,1-5 0</inkml:trace>
  <inkml:trace contextRef="#ctx0" brushRef="#br0">8588 2161 7968,'6'-8'769,"-4"2"1,6 1-327,-4 0 1,-2-1 63,3 1 0,1 2-145,-1-6 0,1-1-85,-1-4 1,-3 4 99,2 1 0,-2-1-75,-2-4 1,0 0 211,0 0 0,-2 0-116,-2-1 0,-9 1-261,-6 0 1,-6 1-27,1 4 1,0-2-74,-4 6 0,3-5 58,-9 6 0,3-1-159,-2 5 1,3 0-15,-4 0 1,6 5-3,4-1 0,-1 12-63,6-2 1,5 5 37,4 0 0,7-1-123,-2 5 1,5 1-25,5 5 1,5-3-57,9-2 1,-2 3 84,7-3 1,4 3-120,5 1 1,5-1 208,-5-3 0,5 2 149,-5-2 0,5-2 137,-4 2 0,-1-7-98,-5 2 1,-4-1 925,0 1 1,-12-4 6,2 4 1,-9-3 332,0-2 0,-5 1-579,-5-1 0,-4 0 66,-10 0 0,1 0-387,-5 1 1,1-1-186,-2 0 0,-3-6-528,3-3 1,-1 1 270,1-1 1,-3-1-273,4-4 1,1 0-597,-2 0 1,7-4-1280,-2-1 1,3-6 657,2 1 1509,-1-2 0,7-9 0,2-1 0</inkml:trace>
  <inkml:trace contextRef="#ctx0" brushRef="#br0">9029 2374 7863,'-15'0'2791,"1"0"-2069,0 0 0,0 0 219,0 0 1,-1 0 37,1 0 1,0-1-452,0-4 1,-5 3-175,0-2 1,-2 4-159,2 4 0,2-1-36,-7 7 0,7 4 70,-2 5 0,8 6 13,1-1 1,7 4-99,-2 6 0,5-4 68,5 3 0,5-5-135,9-4 1,3 1 9,6-6 0,5-5-13,1-4 1,-1-7 100,-5 2 0,4-10-67,-4-4 1,2-4 148,-11-1 1,-5-1 188,-4 1 0,-7-5-80,2 0 1,-5-4 166,-5 4 1,-3-5-1044,-6 5 0,4-1 370,1 1 1,-1 7-784,-4-2 1,5 3-511,-1-3 0,6 1-3059,-6 4 4491,7 3 0,-3-1 0,6-1 0</inkml:trace>
  <inkml:trace contextRef="#ctx0" brushRef="#br0">9086 1948 7946,'-8'0'3350,"1"0"0,7 11-1392,0 3 1,7 11-1003,2 4 1,4 7 701,1 11 0,0 4-845,0 6 1,4-2-108,-4-3 0,3 2-636,-7-7 1,3 5-625,1-4 0,-5-7 558,1-8 0,-6-5 200,6-4 0,-7 1-3117,2-6 1,-2-6-2865,2-8 5777,-4-4 0,-1-7 0,-8-2 0</inkml:trace>
  <inkml:trace contextRef="#ctx0" brushRef="#br0">9441 2431 7923,'-14'14'-5,"1"0"1007,4 1 1,2-1 1350,7 0 1,0 0-1252,0 1 1,0-1 21,0 0 0,7 0-749,2 0 0,4-1-267,1-3 0,0 2 241,0-2 0,1-2-92,-1 1 1,0-6 82,0 2 0,1-4-78,-1-1 0,0 0-14,0 0 1,0-1-94,1-4 1,-6 2-115,1-6 0,-7-3-976,1-6 1,-2 2 574,-2-3 1,0-3-2146,0-2 1,0 2 1240,0-2 0,0 5 1264,0-5 0,6 1 0,2-6 0</inkml:trace>
  <inkml:trace contextRef="#ctx0" brushRef="#br0">9768 1891 9043,'-6'14'2578,"4"0"-1426,-3 0 0,4 1-541,1-1 0,6 5 2364,4 0 0,2 11-1553,2-2 1,2 10 125,3 0 0,3 9-895,7 6 0,-6-3-577,1 2 0,-6-6-400,0 1 1,0-2-675,1-3 1,-5-5-1340,0-4 1,-1-8 1158,-8-1 0,4-7-2763,-4 2 2395,0-3 1546,-5-8 0,-7 4 0,-1-4 0</inkml:trace>
  <inkml:trace contextRef="#ctx0" brushRef="#br0">9697 2417 7867,'-19'0'0,"0"-2"1430,2-3 0,6 2 1881,1-6 1,9 6-2453,1-2 0,6-3-439,8-1 1,7-4-1991,2-1 0,4 4 927,2 1 1,-1-1 642,0-4 0,7-6 0,2-3 0</inkml:trace>
  <inkml:trace contextRef="#ctx0" brushRef="#br0">10223 2331 7865,'0'35'2318,"5"-5"-908,-1 3 1,6-7 812,-5-3 0,1-4-1265,-1 5 0,-4-2-135,4 2 1,3-4-1312,1-5 1,-1-1 380,2 0 1,-2-4-3688,1-1 2232,4-6 1562,-5 3 0,6-6 0,0 0 0</inkml:trace>
  <inkml:trace contextRef="#ctx0" brushRef="#br0">10578 2289 10786,'-7'-2'4660,"2"-2"-3514,3 2-310,-4-4-770,-2 6 0,-1 0 109,-1 0 1,5 0-174,-4 0 0,-1 4 68,-4 1 1,0 6 146,0-1 0,-1 7-96,1 2 1,0 6-197,0-1 0,0 3-134,-1 1 1,7 1 120,4-1 1,2 1-102,2-1 0,2 0 80,2 1 1,4-5-5,7-1 1,5-5 12,4 1 0,3-5-164,1-5 1,5 2 119,0-6 1,5-2 28,-4-8 1,-1-2 208,-5-8 1,1-4-114,-1 0 1,-7-4 634,-7 4 0,-6-6-308,-8 1 0,0 2 892,0-2 0,-7 5-486,-2-5 0,-5 5-298,-5-4 0,3 4-657,-3-5 0,3 5-595,2-5 0,0 7-1580,0-2 1,1 3 1200,3 2 0,3 5-2769,2-1 3984,3 7 0,-4-3 0,6 6 0</inkml:trace>
  <inkml:trace contextRef="#ctx0" brushRef="#br0">10948 2459 7854,'6'21'933,"-4"-5"-36,3 3 1,1-3 808,-1-2 0,0 5-879,-5 0 1,1 0-2,4-5 0,-4-5-462,4 1 86,-3-7-600,-2 3 203,0-6 0,-5-11-97,0-3 1,-4-5-248,4 0 1,-6-8-465,2-6 0,-3-6 120,3 1 1,1 1-248,3-1 1,4 7 1127,-4-2 1,5 3-191,5 1 0,7 9 739,7 5 1,11 3-524,-1 7 1,13 8 2488,1 11 1,3 9-817,-3 10 1,4 0-261,0 10 1,1-4-1647,-6 8 0,-4 2-932,0-1 0,-6-1-2715,1-4 0,-5-7 947,-4-3 2661,-3-9 0,-9 0 0,-2-10 0,-4-3 0</inkml:trace>
  <inkml:trace contextRef="#ctx0" brushRef="#br0">13536 1777 7982,'8'-6'0,"0"3"411,-4-7 0,-2 5 32,3-4 1,-4 4 278,-1-4-159,0 6 285,6-10-486,-4 11 0,3-9-137,-10 6 0,2 1 34,-7 4 0,1 6-35,-5 4 1,0 4 24,-1 5 1,-4 8 35,0 6 0,-4 11-29,4-1 1,0 13 26,5 1 0,1 16-191,3 3 0,5-34 1,-1 1 134,4 0 1,0-1 0,-1 2-1,2-1 136,6 33 1,3-8 96,6-11 1,2-8-167,3-11 0,-2-5 129,7-9 0,-6-5-4,0-10 1,-2 2-52,-1-6 1,-1 0 162,0-5 55,-6 0 543,4 0-679,-10 0-443,4 0 144,-6 0-1313,0 0 1,-4-2-1928,-1-3-1904,0 4 3527,5-6 1,0 6 1465,0-4 0,6-3 0,2-6 0</inkml:trace>
  <inkml:trace contextRef="#ctx0" brushRef="#br0">14204 2204 8083,'14'-15'0,"-4"3"0,-1 2 0,-4-2 641,4 2 0,-5 2 381,0-1-586,-2-1 1,-2-4-25,0 0 0,0 4 143,0 1 1,-6 6-116,-4-2 0,-4-1-143,-5 1 1,1 0-44,-5 5 0,4 0-65,-5 0 1,5 0-192,-5 0 1,7 6-12,-2 4 1,3-2-216,2 1 0,1-4-417,4 5-55,-4-1 1,12 5 37,-4 0 1,5 1 258,5-1 1,3 5 40,6 0 1,2 1 198,3-1 0,-2-1 101,7 5 0,-1-5 83,6 1 1,-5 1 299,-1-1 1,-1 2 57,2-2 1,0-4 363,-10 4 0,2 2 382,-11-2 0,-1 0-455,-4-5 0,-1 5-58,-4 0 1,-3-5-213,-6-4 0,-5-1-154,0 5 0,-5-4-174,5-1 0,-4-5-204,4 0 0,0-2-123,4-2 1,-4 0-522,1 0 1,-1 0-1120,4 0 1,6-6 729,-1-4 1,7-3 1164,-2-1 0,-2-6 0,-1-2 0</inkml:trace>
  <inkml:trace contextRef="#ctx0" brushRef="#br0">14588 2246 7900,'14'-8'-436,"0"-4"1112,0 2 1053,-6 4-391,-1-7-658,-7 12 0,-7-6 28,-2 7 0,-4 0-239,-1 0 0,-2 0-16,-3 0 0,2 0-167,-7 0 1,5 0-43,-4 0 0,0 2-115,0 3 1,-3-2-149,8 6 1,-3-4 5,2 4 1,3 1-295,-3 4 0,8 2 2,2 3 0,6 1 158,-2 4 1,3 3-266,2-3 0,7 1 64,2-1 1,5 3-33,5-4 0,2-2 144,2-2 0,4-3 82,-3-2 0,3-6 58,1-4 0,-4 3 166,0-3 1,-7 1 277,2-5 0,-3-5-71,-2 1-22,0-7 1,-1 3 93,-4-6 0,-2-1 126,-7 1 1,0-5-416,0 0 0,-5-1-434,0 1 1,-4-2-381,4-3 0,-4-2-2095,4 2 2849,-6 3 0,3-12 0,-6 3 0</inkml:trace>
  <inkml:trace contextRef="#ctx0" brushRef="#br0">14687 2275 8016,'0'22'0,"0"-2"693,0-6 1,0 5 55,0 0 0,5 0 163,0-4 0,4-1-480,-4 0 0,1 0-25,-1 0 0,-2 1-185,7-1 0,-7 0 193,2 0-345,3 1 277,-7-1-570,5-6-169,-6-2 2,0-6 0,0-2-5,0-2 0,0-4-305,0-6 0,0-7 149,0-3 1,0-3 158,0-1 1,2-2-197,3-3 0,-2 3 161,6-3 1,1 7 387,4 3 1,0 5 71,1-1 0,-1 4 87,0 0 1,5 7 111,0 4 1,1 8 422,-1 6 0,-3 7 317,3 2 0,-8 8-437,-1 2 0,-7-1 12,2 5 0,-4-3-129,-1-1 1,0-6-203,0 1-199,0-7-692,0 4 397,0-7 0,0-8-282,0-6 1,0-7 171,0-12 1,0 1-212,0-6 1,5 6 514,0-6 0,6 6-79,-2 0 0,4 2 335,1 1 1,0 8 159,0 2 0,1 3 426,-1 2 0,0 2-238,0 3 1,-1 2 255,-4 8 0,3 5-602,-8 4 1,6-2 56,-6 2 0,1-2-1358,-5 2 0,0 1 657,0-6 0,2 0-2784,3-5 3254,-4-6 0,5 4 0,-6-4 0</inkml:trace>
  <inkml:trace contextRef="#ctx0" brushRef="#br0">15327 2374 7985,'8'0'1570,"0"0"-1051,-3 0 0,-2 0 120,6 0 0,1 0-12,4 0 1,0-5-216,0 1 0,1-6-323,-1 5 0,-1-6 202,-4 2 0,2 1 599,-6-1-274,0-1-231,-5-4 1,-7 6-192,-2 3 0,-4 4 0,-1 1 0,-5 0-74,0 0 0,-5 1 58,5 4 0,0 3 70,5 6 1,5 2 48,-1 3 0,7-2-14,-2 7 1,4-5-290,1 5 1,0-6-251,0 6 1,6-6-1141,4 1 0,8-4 735,6 0 1,-2-3 394,2-2 1,0 1-51,4-7 1,5 1 315,0-5 0,7-6 0,-4-2 0</inkml:trace>
  <inkml:trace contextRef="#ctx0" brushRef="#br0">15782 1862 8201,'-1'13'1712,"-4"-4"1,3 9-982,-3-4 0,5 10 667,5-1 0,3 11-487,6 4 0,-1 4-163,-4 6 1,4-4-469,-3 3 1,2-1-370,2 1 0,1-4 30,-1 0 1,-5-2-190,1-8 1,-5-1-1264,4-9 1,-4-2-155,4-7-544,-6 0 0,2-1 2209,-10-4 0,-2-2 0,-8-7 0</inkml:trace>
  <inkml:trace contextRef="#ctx0" brushRef="#br0">15668 2331 7927,'-9'-7'1013,"-1"2"1,7 2 454,-1-2 1381,2 3-2131,2-4 1,2 6-316,2 0 1,9 0-611,6 0 0,5-2-567,-5-2 0,6 2-889,-2-3 1,0-1 1662,0 1 0,1-6 0,4 3 0</inkml:trace>
  <inkml:trace contextRef="#ctx0" brushRef="#br0">16038 2175 7927,'0'14'945,"0"1"213,6-1 1,-2 0 704,5 0 1,-4 2-924,4 3 0,-4-3-259,4 3 1,-4 1-270,5-1 0,-6 5-1083,6-5 0,-5 5-271,4-6 0,-6 6-622,2-5 1,1 0 160,-1-5-856,0 1 2259,-5-1 0,6-6 0,2-2 0</inkml:trace>
  <inkml:trace contextRef="#ctx0" brushRef="#br0">16237 2275 7927,'6'34'-22,"-2"-4"43,5 4 1,-6-6 446,2-4 0,-2 4-95,2 1 1,-4-7 741,4 1-251,-3-5-90,-2-4-192,0-6-78,0-2-573,0-18 0,0 0-384,0-11 0,0 4-478,0-5 1,0-1 488,0-8 1,0 3-142,0-3 0,1 4 176,4 5 0,-3-1 232,2 6 0,3 0 178,-3 5 0,8 0 319,-3 0 0,-1 6 146,1 3 1,1 5 592,4 5 0,0 4 339,0 10 1,-1-2-652,-3 7 0,1 0 11,-7 4 1,6-1-288,-5-3 1,-1 1-336,-4-6 1,2 3-156,3-8-154,-4 4 0,6-15-30,-7 6 1,0-7-356,0-2 1,0-8 316,0-11 0,6 2-119,3-7 0,-1 7-239,2-2 0,-2 3-113,1 2 0,4-1 187,-4 1 0,-1 6 503,2 4 0,-6 2 642,6 2 1,-5 6 274,4 4 0,-4 4 851,4 5 0,-4-3-1694,5 3 0,-7-2 0,1 2 1,3-3-1911,-3 3 1,3-8 998,-2-2 1,-2-5-1350,6 0 1,-4-2 2205,4-2 0,1-6 0,4-2 0</inkml:trace>
  <inkml:trace contextRef="#ctx0" brushRef="#br0">16834 2331 7908,'14'-12'-173,"1"2"0,4-2 115,0 2 0,0-2 1340,-5-3 0,0 6-296,0-1 0,-4 3 946,-1-3-1213,-6-3 1,4 10 266,-7-6 1,-2 6-231,-3-2 0,-3-1-326,-6 1 0,-2 0-292,-3 5 1,2 0 105,-7 0 1,2 2-139,-1 2 1,-3 3 28,7 2 1,0 4-27,5-4 1,0 9-108,0 1 1,4 0-322,1-5 1,6 5-1200,-2 0 1,5 4 750,5-4 1,3 5-1151,6-5 1,2 0 937,2-5 0,5-1 106,5-4 0,2-2 214,3-7 1,-1 0 112,6 0 0,0-7 546,4-2 0,3-9 0,2 0 0,-1-8 0,6 3 0,-6-4 0,1-2 0,-4 2-39,-5 4 0,-5-4-27,-9 3 1,-10 4 1464,-10 1 0,-4 4-276,-4 6 0,-10-2 175,-10 6 0,-9-4-278,-5 4 0,3 0 475,2 5 1,-2 0 115,2 0 0,4 0-74,6 0-1387,5 0 0,3 5 51,5 0 1,8 11-567,2-2 1,8 9 267,11 1 1,-1 3 137,5 1 0,4 2 174,2 4 0,2-4-161,-7 3 0,-2-5 346,2-4 0,-7 3-160,2-4 1,-9-2 914,-6-2 1,-4-3-472,-4-2 0,-6-1-650,-9-4 0,-3-3-236,-6-6 1,4 0-968,0 0 1,1 0-506,-6 0 0,5 0-1929,1 0 0,-1-8 3603,-4-6 0,-7-6 0,-1-9 0</inkml:trace>
  <inkml:trace contextRef="#ctx0" brushRef="#br0">18867 1933 8022,'0'37'530,"0"2"166,0-6 1,0 8 43,0 2 1,0 0 316,0 4 1,0 2-607,0-1 0,5-3-178,0-7 1,4-3-17,-4-7 1,5 4 35,-6-4 1,6-2 128,-5-12 0,4 0-1147,-4 0 725,-1 1 0,3-1 0,1 0 0</inkml:trace>
  <inkml:trace contextRef="#ctx0" brushRef="#br0">18683 2260 8022,'-8'0'2263,"1"0"-1113,7 0 1,7 0-414,2 0 1,5 5-210,5 0 0,-1 1-469,5-1 1,-1-3-319,2 2 1,1 3-1329,-6-3 0,5 1 889,-5-5 1,0 0 697,-5 0 0,7-6 0,1-2 0</inkml:trace>
  <inkml:trace contextRef="#ctx0" brushRef="#br0">19081 1948 8022,'0'14'0,"0"0"464,0 0 0,4 7 680,1 3 0,5 4-524,-6 5 1,7 3 14,-1 7 0,-2 0 241,1-1 1,-1-4-332,2 0 0,-2 0 7,-4 5 0,-2-8-174,3-7 0,-4-1-293,-1-8 0,0 1-156,0-1-490,0-9-120,0 2-103,0-12 1,0-1 73,0-4 1,0-3 225,0-6 0,2-7-323,2-2 0,0-4 330,5-2 1,-4 3 305,4 2 0,-1-1 97,2 6 0,2 0 224,-2 4 1,2 3 156,3 2 1,-6 4 480,1 6 1,-1 0 672,5 0 0,1 3-649,-1 7 1,-5-1-69,1 10 0,-6 3-315,6 2 0,-7-2-37,2 2 1,1-5-367,-1 4 1,0-4-367,-5 5 1,0-7-285,0 2 0,0-3-2127,0-2-2514,0 1 5265,0-7 0,6 4 0,2-4 0</inkml:trace>
  <inkml:trace contextRef="#ctx0" brushRef="#br0">19607 2346 8003,'-15'20'1340,"1"-4"-940,0 3 0,6-3-38,3-2 0,-1 0 192,1 0 0,1 1 480,4-1 0,0 0-1399,0 0 0,4-4 274,1-1 1,1-1-2841,-1 2 1711,-3 2 1220,10-4 0,-10 0 0,4-2 0</inkml:trace>
  <inkml:trace contextRef="#ctx0" brushRef="#br0">20019 2346 7938,'-9'-8'1455,"-1"3"1,1-1-561,-6 1 0,1-4-355,0 4 0,0-2 436,-1 3 0,1 2-426,0-3 1,0-1-269,0 1 1,-1 1-281,1 4-332,0 0 0,1 1-575,4 4 0,3-2 610,6 7 0,1-1-586,4 5 0,3 5 334,6 0 1,2 5 130,3-5 0,-3 5 371,2-6 0,3 6 237,-2-5 0,5 2 21,-5-2 0,-2-4 367,-8 4 0,3-3-164,-8-2-180,1 1 0,-7-1 1431,-2 0 0,-6-4-820,-9-1 0,2-6-1128,-7 2 0,2-4-161,-2-1 1,-1 0-298,6 0 0,0-1 739,5-4 0,-7-3 0,-1-6 0</inkml:trace>
  <inkml:trace contextRef="#ctx0" brushRef="#br0">21626 2388 7992,'0'-9'59,"0"-1"1,0 1 0,0-5 0,0 4 297,0 1 0,0-1 545,0-4 1,-5 0-410,0 0 0,-1-1-147,1 1 1,2 0-49,-7 0 1,-1 4-17,-8 1 1,2 6-1,-7-2 1,5 3-18,-4 2 1,4 7 93,-5 2 0,7 10-119,-2 5 0,3 4-14,2 5 0,6 2 105,3 3 0,3 3-91,2-3 0,2 2-274,3-3 1,4-2 117,10-6 1,-1-6-586,5 1 0,-5-7 87,1 2 1,1-8-68,-1-1 1,0-7-291,-5 2 0,1-4-654,-1-1 0,0-3-76,0-6 1,0-7 1500,1-13 0,-1-5 0,0-3 0</inkml:trace>
  <inkml:trace contextRef="#ctx0" brushRef="#br0">21682 1948 7992,'-1'15'0,"-2"3"0,-2 2 1206,2 2 0,1 8 88,2 8 1,0 3 431,0 2 0,0 4-828,0 1 0,2 4 105,3-5 0,-4 1-459,4-6 0,1 0-250,-1-5 0,1-2-1380,-1-6 0,-2-7-184,7-3 0,-1-5-877,5-5 1,-4-2 950,-1-7 1196,1 0 0,4-7 0,0-1 0</inkml:trace>
  <inkml:trace contextRef="#ctx0" brushRef="#br0">22152 2374 7987,'-15'0'1092,"1"0"1,0-5 110,0 1 1,0-1-585,-1 5 1,1 0 80,0 0 0,0 0-247,0 0 0,-1-5 49,1 0-388,0 1 0,0 5-139,-1 4 1,1-2 61,0 7 0,6-1-142,3 5 0,-1 7-74,1 3 0,1-2 32,4 1 1,1 1-80,4 5 1,-2-1 1,7 0 1,4-1 2,5-3 1,1-4 179,-1-5 1,-1-3-11,5-2 1,-5-4 130,1-6 0,1 0 215,-1 0 1,-2-1 485,-7-4 1,1-5-385,-6-9 1,-1 2 181,-4-7 0,0 1-404,0-6 0,-1 2-454,-4 4 1,2-3-244,-6 7 0,4-6-756,-5 1 0,2 4-189,-1 1 0,-2 3 1467,6 2 0,-12 0 0,1-1 0</inkml:trace>
  <inkml:trace contextRef="#ctx0" brushRef="#br0">22322 2474 8919,'15'0'2114,"-1"0"1,0-2-1588,0-3 0,0-3-183,1-6 0,4 0-126,0 0 1,-1 0-74,-3-1 0,-1 1 87,0 0 1,-4 0 595,-1-1-422,-6 1 0,-3 2-4,-9 2 1,-4 4-212,-1 6 0,-2 0 13,-3 0 1,2 0 50,-7 0 0,2 6-37,-2 4 1,2 4 182,3 5 1,3-2-121,-3 7 1,8-5-71,2 5 1,6-6-181,-2 6 1,3-5-264,2 5 0,0-5-870,0 4 1,7-5 603,2 1 0,4-3-1497,1-2 1,5-2 982,0-2 1,6-4-721,-1-6 0,3 0 1732,1 0 0,1 0 0,-1 0 0</inkml:trace>
  <inkml:trace contextRef="#ctx0" brushRef="#br0">22891 2431 7922,'0'-14'623,"0"0"1,-6-1 271,-4 1 0,1 0 464,-5 0 0,1-1-431,-11 1 1,5 0 269,-4 0 1,-1 1-423,-5 4 1,6-2-309,-1 6 1,7 0-197,-2 5-57,9 0 1,4 2-925,6 3 1,6 4 373,4 10 0,4-2-97,5 7 0,3 0 114,6 4 0,-1 1-9,-3-1 0,3 0 167,-4 1 0,-2-2 158,-2-4 1,2 4 641,-3-3 1,-5-2-254,-8 2 0,-4-7 681,-1 2 0,-1-3-515,-4-2 1,-4-6-382,-10-3 0,-3-4-528,-7-1 1,-4 0-819,0 0 1,4 0-264,6 0 0,-1-6 1437,-4-3 0,-1-10 0,1-4 0</inkml:trace>
  <inkml:trace contextRef="#ctx0" brushRef="#br0">23957 2246 7881,'-14'7'0,"0"0"0,0 8 0,6-1 1575,3 0 1,3 5-711,2 0 0,0 6-140,0-1 0,7-2-386,2 2 1,-1-2-158,2 2 1,-7 1-36,2-6 0,-4 0-136,-1-5 1,0 0-97,0 0 0,0-4 204,0-1-372,0-5 25,0 2-666,0-25 1,6 6 116,4-15 1,-2 1-187,1-6 1,1 1 420,4-6 1,0 5 36,0-5 1,1 7 510,-1-3 0,0 4-59,0 2 1,1 6-163,-1 3 1,0 9-15,0 6 1,0 2 1767,1 2 1,-6 13-212,1 6 0,-3 8 205,3 6 1,-2-2-845,-3 7 0,-4-6-89,4 1 0,-4-3-856,-1-2 0,0 1 221,0-1 0,0-6-1545,0-3 1,0-3 495,0-2 1084,0-6 0,7 5 0,1-5 0</inkml:trace>
  <inkml:trace contextRef="#ctx0" brushRef="#br0">24554 2275 7881,'-14'0'458,"0"0"1,0 0 135,0 0 0,-5-2 599,0-3 0,4 4-471,6-4 1,0 3-282,-6 2 0,1 0-316,0 0 0,4 0 303,1 0-144,-1 7 1,-4 5 24,0 7 0,6 2 141,3-2 1,4 1-39,1 4 1,0 6-199,0-6 1,6 6 174,4-7 1,7-2-91,2-2 1,0 0-139,-5-5 1,5 2 94,0-11 1,0 1 477,-5-1-586,0-4 1,-1 4 0,-3-10 0,1-3-351,-7-6 0,1-5-632,-5 0 0,0-1-326,0 1 0,0-2 559,0-2 0,0-4 601,0 3 0,6-3 0,2-1 0</inkml:trace>
  <inkml:trace contextRef="#ctx0" brushRef="#br0">24725 1862 7895,'-8'29'0,"3"-1"0,4 2 833,1 3 0,5 4 1135,-1 5 1,7 1 35,-1 0 0,3 4-1064,1 0 1,0 1-1017,0-6 1,0 1-445,1 0 1,-3-1-604,-2 1 1,1-7 615,-6-2 0,-1-11-936,-4-4-880,0-3 0,-6-8 2323,-4-3 0,-8-10 0,-5-3 0</inkml:trace>
  <inkml:trace contextRef="#ctx0" brushRef="#br0">24583 2445 7786,'-29'-35'-325,"3"1"928,2-4 1,10 5 861,9 9 0,3-1-689,2 6 0,7 0 52,2 5 0,10 6 324,5 3 0,4-1-550,5 1 0,4 0-750,5 5 1,1 0-669,0 0 0,1 2 816,3 2 0,4-2 0,6 4 0</inkml:trace>
  <inkml:trace contextRef="#ctx0" brushRef="#br0">26147 2417 9112,'-6'-8'2945,"4"2"-1846,-4 6 115,6 0-820,0 0 0,6 0-116,3 0 1,6 0-63,4 0 0,-2 0-193,7 0 0,-2 0 21,2 0 0,1 0-165,-6 0 1,4 0 38,-4 0 1,5-7-307,-5-2 0,0-4-5,-5-1 1,-1 0 131,-4-1 0,-2 0-334,-7-4 0,0 1 190,0-5 1,-4 5 98,-5-1 0,-2 4 128,-13 0 1,2 3 208,-2 2 0,-2 4 18,2 6 0,-3 1 238,-1 4 0,4 5 644,0 9 1,7 4-466,-2 11 1,5 2 282,4 6 0,4 1-245,6 0 1,0-1 160,0 1 0,6-7-462,4-2 0,4-1-420,5-5 1,-2 1-262,7-15 1,-5 3-574,5-7 0,-2-4-1353,1-1 0,3-5 2404,-7-5 0,6-3 0,-3-6 0</inkml:trace>
  <inkml:trace contextRef="#ctx0" brushRef="#br0">26815 2303 7892,'-14'0'0,"0"0"1484,-1 0 1,1 0-342,0 0 1,0 0-49,0 0 1,-1 6-306,1 4 0,0 2 260,0 3 1,-5 5-363,0 4 0,0 3-278,5 1 0,-5 2-954,0 3 0,-5-3 391,5 4 0,2-4-1448,7-2 0,-2-6-1753,2-3 3354,4-3 0,-7-8 0,5-2 0</inkml:trace>
  <inkml:trace contextRef="#ctx0" brushRef="#br0">26545 2260 7878,'0'16'0,"0"3"0,0-3 3066,0 3 1,6 3-1545,4 2 0,1-2 552,-2 2 0,6-1-1066,-1 6 0,0-2-544,5-4 0,-8 4-588,-2-3 1,1-2-552,4 2 1,-6-7-3573,-3 2 3413,3-3 0,-5-7-2064,6 1 2898,-6-7 0,10-3 0,-5-8 0</inkml:trace>
  <inkml:trace contextRef="#ctx0" brushRef="#br0">26900 2346 7950,'-20'14'-2,"6"0"0,1 0 1503,8 1 1,1-1 1977,4 0 0,0 2-1599,0 3 1,1-2-1050,4 7 1,1-5-1750,4 4 0,1-5 597,-7 1 0,8-3-2068,-3-2 0,2 0 768,-1 0 0,2-6 1621,-2-3 0,2-4 0,2-1 0</inkml:trace>
  <inkml:trace contextRef="#ctx0" brushRef="#br0">27284 2275 8439,'-9'1'1822,"-1"4"0,1-3-933,-5 2 1,-5-2 431,0-2 1,-7 0-534,3 0 1,-4-2-188,-2-2 0,6 2-413,-1-3 0,7 4-580,-2 1-2001,3 0 1649,8 0 718,2 0 1,12 6-416,4 3 1,4 9-798,5 1 0,3 6 830,6-1 1,-1-2 411,-3 2 0,3-6 31,-4 6 0,3-2 278,-3 2 0,-2 1 821,-7-6 0,-6 0-510,-3-5 1,-4 1 530,-1-1 1,-1-2-526,-4-2 0,-5-2-460,-8-3 0,0-4-372,-6 4 1,7-4-431,-2-1 0,-1 0-133,1 0 0,0-1-969,4-4 0,3 2 1734,2-6 0,-2-1 0,4-4 0</inkml:trace>
  <inkml:trace contextRef="#ctx0" brushRef="#br0">27498 1734 7922,'0'27'342,"0"-3"0,4 8 524,1-4 0,6 10 1058,-1 0 1,1 9-1004,-2 5 1,2-1 703,-6 1 1,4-5-805,-4 5 1,5-1-227,-6 1 1,6-1-367,-5-4 0,6-4-251,-2-1 0,-1-1-345,1-7 0,-5-7-1597,0-9-3001,4-2 3032,-6-2 1933,4-6 0,-6-8 0,0-8 0</inkml:trace>
  <inkml:trace contextRef="#ctx0" brushRef="#br0">27355 2289 11893,'-8'0'6542,"4"0"-5481,8 0 1,6 0-539,9 0 0,-2 0-181,7 0 0,1 1-130,8 4 1,-3-2-271,4 7 0,-3-7 106,2 2-48,-3 3 0,11-7 0,-4 5 0</inkml:trace>
  <inkml:trace contextRef="#ctx0" brushRef="#br0">27626 1479 7884,'7'14'0,"8"5"407,-1 0 0,3 14 616,12 5 1,-2 11 1276,10 12 1,1 6-2003,-16-30 1,-1 1-1,-2-1 1,-2-1 752,1 2 0,-2 0 1,-3 1-1,-1-1 189,11 38 0,-10-2-470,1-7 0,-9 2-254,0-2 0,-4-3-120,-1 3 0,-6-9-151,-3-1 0,-9-8-225,-1-11 0,-4-3-613,4-7 1,0-7-563,4-7 0,1-5 681,0-4 603,6-3 0,-11 4 1,3-6-1</inkml:trace>
  <inkml:trace contextRef="#ctx0" brushRef="#br0">3256 10705 8560,'-14'0'0,"0"2"0,1 2 382,4 6 0,4 18-26,10 15 1,4 25-29,0-20 1,1 3 0,1 9-1,0 3-729,4 14 0,-1 3 0,-6-21 0,-1 2 0,0 1 603,0 3 1,-1 1 0,0 2 0,-2 5 0,-1 1 0,-1 1-289,0 4 0,0 0 0,-1 0 0,0-1 0,-1-1 0,1 0 234,-1 1 1,0-1 0,0 1 0,0-2 0,0 0 0,0-1-22,0-2 0,-1 0 0,2-1 1,-1-1-1,0 0 0,1-1-263,0-2 0,1 1 0,0-2 0,0-7 0,1-2 0,0 0 123,1-2 0,1 0 0,0-2 0,2 22 0,0-2-81,0 0 0,0-1 1,1-1-1,-1-2-113,0 0 0,0-2 0,-2-6 1,-1-3 137,1-3 1,0-3 0,-1-5 0,1-2-395,2-5 1,1-2 0,11 31-670,-1-18 1,0-11 555,-9-13 576,4-12 0,-11-3 0,4-5 0</inkml:trace>
  <inkml:trace contextRef="#ctx0" brushRef="#br0">2830 10748 8222,'-8'-7'-441,"2"6"1,17-6 1231,3 7 1,14 7-266,1 2 0,15 10-61,3 5 1,15 3-76,9 1 0,-27-13 0,2-1-614,5 0 1,2 0 0,4 0 0,0 0 464,4 1 1,1-1 0,2-2-1,2-2-262,4 0 0,2-1 0,3-3 0,2-3 192,-2 0 1,1-1 0,3-1-1,0 0-424,-3-1 0,0 0 0,4 0 1,1 0 331,-26 0 0,0 0 0,1 0 0,4-2 0,2 0 0,-1-1-23,1 1 0,-1-2 1,1 1-1,2-1 0,1 0 1,-1-1-41,-3 1 0,1-1 0,0 0 1,3 0-1,1 0 0,0-1-178,3 0 0,0 0 0,2-1 0,2 1 0,1-1 0,0 0 245,0-1 0,0 0 0,1 0 0,-1-1 0,1 0 0,0 0-249,-2 1 1,-1 0-1,1 1 1,2-1-1,1 1 1,0-1 166,3 1 0,0-1 0,0 0 0,-18 2 1,1 0-1,-1 0 0,0 0-17,18-3 1,0-1-1,0 1 1,-18 2 0,1-1-1,-1 1 1,0 0-15,14-2 0,-1-1 1,0 1-1,2-1 1,0 1-1,1-1-38,-1 1 0,-1-1 1,1 1-1,1-1 1,-1 1-1,0-1-46,-1 1 0,-1-1 0,0 1 1,0 1-1,-1 0 0,0 0 55,-6 0 1,-1 0 0,0 1 0,-1-1 0,1 1 0,-1 0 32,-3-1 0,-1-1 0,0 2 0,-1 0 0,0 0 0,-1 2-5,-3 1 1,-1 1 0,0 0 0,24 0 0,-2 0 13,-12 3 1,-2 0-1,-1 0 1,-2 0 176,-7 0 1,-2 0-1,-3 3 1,-1 0-48,29 7 1,-15 9 740,-18 5 0,-8 4-529,-12 5 0,-2 5 142,-7 9 1,-6 1 153,-3 9 1,-5 4 355,-5 15 0,4-34 0,0 1-749,-1 4 0,0 1 0,-1 4 1,-1 2 25,2 2 0,0 2 0,-1 4 0,1 2-128,1 4 1,2 2 0,1 4 0,2 2-96,1-1 1,0 1-1,1 4 1,2 0-227,1-2 0,1 0 0,-5-24 1,0 0-1,1 1 195,0 1 1,0 1 0,1 0 0,-2 1 0,0 0 0,0 0 23,0-1 1,0 0 0,0 0 0,-1-2-1,1-1 1,0 0-288,2 22 0,0-1 0,0 1 1,-1 0 267,-1 2 0,-1 0 0,0-6 1,0-2 24,-1-3 0,-1-1 0,-1-4 0,-1-1-147,3-4 0,-1 0 0,-1-1 0,0 0 12,-1-1 0,0-1 1,0-4-1,0 0-482,0-5 1,0 0-1,0-4 1,0 0-25,0 39 1,-11-12-555,-4-1 1,-8-15-34,-1-10 0,-11-7 1198,-7-11 0,-4 0 0,-8-10 0,-3-6 0,-6-5 0</inkml:trace>
  <inkml:trace contextRef="#ctx0" brushRef="#br0">3669 15482 8091,'34'0'0,"18"1"-541,20 4 1,-30-2 0,2 2 540,10 2 0,1 0 0,4 0 0,3-1-912,7-1 0,4-1 0,3 0 0,3-1 912,-20-3 0,1 0 0,1 0 0,-2 0 0,0 0 0,1 0 324,4 0 0,1 0 0,0 0 0,1-2 0,0-1 0,1 0 92,5-2 0,1 1 1,0-2-1,3 1 0,1 0 1,0-2-291,-17 1 0,0-2 0,1 1 1,-1 0-1,1 0 0,0 1 0,1 0 1,-1-1 39,3 0 0,0-2 0,0 1 0,0-1 0,1 0 1,0 0-1,0 0 0,1 0 31,2-1 0,0 1 0,1-1 1,1 1-1,-1 0 0,2 0 1,-1 0-1,1 0-71,2-1 1,1 1 0,-1-1 0,1 1-1,-3-1 1,0 1 0,0 0 0,0-1-240,2-1 1,1 0-1,-1 1 1,1-1 0,-1 1-1,0 1 1,0 0-1,0-1 117,2 1 1,1-1 0,0 1-1,0-1 1,1 1 0,0 0-1,-1-1 1,1 0-58,-1 0 1,0-1 0,-1 0-1,1 1 1,0 0 0,-1 1 0,0-1-1,-1 1 46,-3-1 0,-1 1 1,-1-1-1,1 1 1,-1 1-1,0 0 1,0 0-1,0 0-139,0 0 0,0 0 0,0-1 0,-1 1 0,-1 0 0,-1 1 0,0 0 0,-1-1-203,-3 1 0,0-1 0,0 1 0,-1 1 0,18-2 1,-1 1-1,-2 1 131,-8 1 0,-2 0 0,-1 1 218,-1 1 0,-1 0 0,0 1 0,-4 2 0,0 0 0,0 0 0,-2 0 0,0 0 0</inkml:trace>
  <inkml:trace contextRef="#ctx0" brushRef="#br0">2944 7350 8112,'-10'0'2079,"1"0"-1030,5 0-479,-2 0 0,6 1 176,0 4 1,6 11 246,4 12 1,3 7-177,1 8 0,5 6 380,0 3 1,4 3-312,-4 2 0,2-2-394,-2-3 0,-3-3-580,3-6 0,-4-7 133,0-2 0,-3-11-1135,-2-4 0,2-5 282,-2-4 0,-2-2-281,1-3 0,-4-4 345,4 4 744,-5-10 0,8-3 0,-4-6 0</inkml:trace>
  <inkml:trace contextRef="#ctx0" brushRef="#br0">3384 7720 9348,'-20'6'5348,"4"-5"-1706,-5 6-2859,13-7 1,4 0-124,8 0 1,11-7 714,8-2 1,0-4-649,0-1 0,1 1 138,4 4 0,1-4-477,-1 4 0,-4-2-410,0 1 1,-7-1-501,2 7 0,1-3-2109,-1 2 2434,0 4 0,-4-5 26,-1 6 0,-5 0-7593,1 0 7764,-7 6 0,10 2 0,-6 6 0</inkml:trace>
  <inkml:trace contextRef="#ctx0" brushRef="#br0">3882 7066 7993,'-14'0'7028,"6"0"-6320,1 0 0,14 11 5,2 3 0,5 14 373,5 1 0,2 9-497,3 0 1,3 3-320,-4 1 0,4 1-44,1 0 0,-5-2-1042,-4-3 1,1 1-238,-1-6 0,0-1-919,-5-9 1,0-2 711,1-7 1260,-1-6 0,-6 5 0,-2-5 0</inkml:trace>
  <inkml:trace contextRef="#ctx0" brushRef="#br0">3925 7066 7979,'-8'0'2269,"1"0"1,9-2-1758,3-3 0,9 4-14,10-4 0,9 3-129,5 2 1,4 2 277,6 3 1,7 1-220,7 3 1,-1 4 27,-4-3 0,0 7-97,0 2 0,-13 6-73,-6-1 1,-13 3 107,-6 1 1,-9 2 193,-6 3 1,-8-3 151,-6 4 0,-7-4-148,-2-2 1,-6 0-283,1 1 1,-3-7-86,-1-3 0,4-5-1022,0-4 0,5 1 86,-4-7 1,5 1-397,-1-5 1,-1 0-480,1 0 0,0-5 1586,5 1 0,-1-14 0,1 2 0</inkml:trace>
  <inkml:trace contextRef="#ctx0" brushRef="#br0">4820 7037 8082,'-8'0'435,"-4"0"0,10 2 1450,-3 2 0,5 4-635,5 7 1,3-1-252,6 0 1,0 7-630,1 2 0,4-1-182,0 2 1,0-5-59,-5 5 1,2-5-180,3 4 1,-5-5-1200,0 1 0,0 0 720,-4-5 0,-2 3-3383,1-7 3911,-6-4 0,4 7 0,-7-5 0</inkml:trace>
  <inkml:trace contextRef="#ctx0" brushRef="#br0">4735 6824 8082,'-14'0'0,"0"-2"-193,-1-2-187,7 2 380,2-4 0,12-1 0,2-1 0</inkml:trace>
  <inkml:trace contextRef="#ctx0" brushRef="#br0">5247 7165 7928,'0'14'0,"0"-4"-275,0-1 0,0 1 707,0 4 1481,0 0-1477,0 0 1,5 1 121,-1-1 284,7-6-565,-9 4 0,6-10 730,-3 3-173,-4-4-688,5-1 1,-6-6-45,0-4 0,-4-2-149,-1-2 1,-5-7-24,6-3 0,-6-2-272,6-3 0,-8-4-76,3 0 1,-2-7 167,1 2 1,-1 2-301,7-2 1,-3 6 244,3-1 0,2 3 173,-3 2 0,5 7 175,5 7 1,4 1 314,10 9 0,-1 1 92,6 7 0,-6 4 402,6 6 0,-2 2-334,2 3 1,1 3 117,-6 7 0,0-6-279,-5 1 0,1-5-110,-1 5 0,-2-7-249,-2 2 1,-4-3-52,-6-2 1,0-4-111,0-1-345,0-6-721,0 4 834,0-26 0,0 6-162,0-15 0,-4 1 89,-1-6 1,0 2 93,5-2 1,0-1 157,0 0 0,5 1 210,0 5 1,10 6 300,0 3 1,4 5 199,-1 4 1,3 5 563,3 10 0,3 5 520,-4 8 1,4 5-800,2 5 0,-3 0-367,-2 1 0,-3-1-167,-7 1 1,3 2-1341,-3-2 1,4 1 181,-9-11 0,-1 0-1364,2-5 2276,-1 6 0,5-4 0,1 5 0</inkml:trace>
  <inkml:trace contextRef="#ctx0" brushRef="#br0">6071 6696 8045,'-6'8'2736,"5"-2"-1889,-6-6-471,7 0 0,3 0-12,7 0 1,1 0-134,13 0 1,-5-1-181,4-4 0,1-3-40,4-6 0,-1 0-19,-3-1 1,1-1 244,-6-2 0,-1 2-18,-9-3 0,-3-2 112,-6 2 0,0 0-152,0 5 1,-8 0 385,-6 0 0,-6 6-138,-9 3 1,1 3-172,-1 2 0,1 2-70,0 3 0,4 3-177,0 6 1,7 2 32,-2 3 1,5-2-199,4 7 0,4-1 44,6 6 1,1-1 53,4 1 1,8-1 310,6 1 0,6-1-135,-1 0 1,4-4-76,5 0 0,-3-7-170,3 2 0,-3-8-248,-1-1 0,-1-7-1044,1 2 0,-2-10 698,-4-5 0,-1-4-983,-3-5 0,-4-3 166,-1-6 1538,0-7 0,-6-1 0,6-7 0</inkml:trace>
  <inkml:trace contextRef="#ctx0" brushRef="#br0">6512 6312 7985,'8'6'82,"0"1"-82,-3 2 0,-2 5 1088,6 1 1,-4-1-241,5 5 1,-1 3-29,5 2 1,-4 2-303,-1 3 1,1-2-178,4-4 0,-6 3-40,-3-7 0,1 4 197,-1-4-456,-1 0 191,-4-4-327,0-8-436,0 0-58,0-20 1,-4 2-125,-1-13 1,-5 1 331,6-6 0,-3 1-59,3-1 0,2-5 62,-3-4 0,4 3 117,1 2 1,0 4 21,0 6 0,0-3 509,0 7 0,1 0 227,4 5 1,3 6 576,6 4 1,5 4 342,0 4 1,5 6-652,-5 9 1,4 3-193,-4 6 1,5 1-174,-5-1 0,0 1-462,-5-1 0,0 0 127,1 1 0,-6-5-1092,1-1 0,-6-10-1633,6 1 285,-7-3 0,5-3 2373,-3-3 0,-4-10 0,5-3 0</inkml:trace>
  <inkml:trace contextRef="#ctx0" brushRef="#br0">7394 5999 7939,'-16'0'0,"-3"0"0,3 0 874,-3 0 0,3 0-321,2 0 0,0-1 163,0-4 0,-2 3-163,-3-2 0,3 2 28,-3 2 1,2 0-118,-2 0 0,3 0 104,-3 0-445,3 0 1,4 2 317,2 2-904,4 4 0,7 7 369,4-1 0,5 0-431,9 0 0,1-1 185,4-4 1,3 9 9,-4-4 1,9 3 385,1-3 0,0 1-74,-4-1 1,-6-5 204,1 1 1,-2-1-96,2 6 0,-3-1 928,-7 0 0,-2 0-409,-2 0 0,-4 1 581,-6-1 1,0 0-512,0 0 0,-6 1-221,-4-1 1,-2-2-573,-2-2 1,-5 1 144,0-6 0,-2-1-287,2-4 0,3 2 242,-3 3 0,4-4-1845,0 4 1,1-8 759,0-2 1,0-6-2643,-1 2 3739,8-4 0,-6-8 0,5-1 0</inkml:trace>
  <inkml:trace contextRef="#ctx0" brushRef="#br0">7493 5886 7939,'2'19'1627,"3"0"1,1-1-749,3-3 0,4 0 1276,-4 4 1,4-1-1111,1 5 1,2-4-540,3 5 0,-3 0-193,3 4 0,-3-1-1545,-2-3 0,0 3 297,0-4 1,-1-2-969,-4-2 1903,4-3 0,-5-2 0,6 0 0</inkml:trace>
  <inkml:trace contextRef="#ctx0" brushRef="#br0">7635 5729 7914,'-23'-12'0,"-1"2"0,10-3 1018,-5 4 0,12-4 187,-2-1-1297,0 6 131,13 2 1,3 6-40,12 0 0,6 13 0,-3 2 0</inkml:trace>
  <inkml:trace contextRef="#ctx0" brushRef="#br0">8119 5829 7914,'-14'0'0,"-1"0"1397,1 0 1,0 1-612,0 4 1,-5-3-6,0 2 0,-5-2-319,5-2 0,-1 0 254,1 0 1,3 5-267,-3-1 0,3 3-28,2-3 1,1 4-197,4 7 1,-2-1-172,6 0 1,0 7 51,5 2 0,7-1 87,2 2 1,4-5-225,1 5 0,5-7 24,0 2 1,6-3-104,-1-2 1,3-1 51,1-4 1,0-3-7,1-6 0,-1 0 43,1 0 1,-6-6-16,1-3 1,-6-4-130,0-1 1,-8-7 100,-5-2 1,-4 1-646,-1-2 1,0 0 327,0-4 1,-6-1-1472,-4 1 1,3-1 206,-3 1 1644,1 0 0,-6-1 0,1 1 0</inkml:trace>
  <inkml:trace contextRef="#ctx0" brushRef="#br0">8233 5687 7914,'6'28'0,"-3"-4"838,6-1 1,1-4 153,4 5 1,0 0 299,1 4 0,-6 1-436,1-1 1,-1-4-353,5-1 1,-1 0-235,-4 0 0,2-7 166,-6-6 569,0-7-261,-5 3-555,0-6 1,-5-2-178,0-2 1,-6-4-319,2-6 1,-4-7-510,-1-3 1,0-3 452,0-1 0,-1-5-224,1 0 0,2-5 195,2 5 0,-1 1 0,6 8 1,1-6 66,4 7 1,1-1 1013,4 10 0,9 6 237,10 3 0,4 3 818,5 2 1,-1 8-318,6 7 0,-5 0-725,5 9 1,-2 0-850,2 4 0,-5 1 156,-9-1 1,1-1-703,-6-3 1,0-4 322,-5-6-5872,1 1 6241,-1-8 0,-6-7 0,-2-7 0</inkml:trace>
  <inkml:trace contextRef="#ctx0" brushRef="#br0">8972 5488 9725,'-8'0'5124,"-5"0"-4591,5 0 1,-6 0-156,0 0 0,4 0-164,1 0 0,0-2 14,-6-3 0,-4 4-1,0-4 1,-1 3-233,1 2 0,2 0 101,-7 0 1,6 7 59,-1 2 1,4 8-51,0 2 1,3 5 314,2-5 0,-1 6-144,7-1 1,0-2-258,9 2 0,9-8-35,10-2 1,3-1 92,1-9 0,2-1-71,4-7 1,-4-9 65,3-6 1,1-6 233,0 1 0,-1-1-154,-5 1 0,-6-1 326,-3 6 0,-3-5 807,-2 5 385,1 0 148,-8 11-1285,0 2 1,-2 8-284,-1 2 0,1 6-251,-5 9 0,5-3-471,-1 3 1,6-4 197,-5 0 1,6-1-5368,-2 0 3341,4 0 1,1-1-2538,0-4 2896,-6-2 1,3-9 1939,-6-3 0,6-9 0,-3-8 0</inkml:trace>
  <inkml:trace contextRef="#ctx0" brushRef="#br0">9142 4919 7877,'0'-14'1454,"0"-1"0,0 6 166,0-1 1116,7 7 0,2-1-1422,10 8 1,2 11 713,2 8 1,9 10-374,-4 5 1,4 8-1258,-4 2 1,1 5-506,-1-1 0,1 4 107,-1 1 0,-4-7 0,0-3 0,-5-4 0,4-5 0,-5-5-5953,1-9 2506,-4-4 3447,-7-12 0,5-1 0,-5-7 0</inkml:trace>
  <inkml:trace contextRef="#ctx0" brushRef="#br0">13479 5530 11971,'1'13'346,"4"-4"0,-2 4-156,7-4 1,-5 4-146,4 1 1,1 0 65,4 1 0,0 4-8,0 0 0,0 4 16,1-4 0,4 5-198,0-5 1,-1 0 194,-3-5 1,-1 5 4,0 0 0,0 0 1,1-5 0,-1 0-38,0 1 1,0-1-48,0 0 0,1-1 41,-1-4 0,0 2-129,0-6 1,5 4 129,0-4 0,0 5-23,-5-6 0,5 3-73,0-3 1,0-2 74,-5 3 0,5 1 16,0-1 1,5 0-16,-5-5 1,6 4-150,-1 1 1,3 0 112,1-5 0,1 1-8,-1 4 0,2-3-5,3 2 1,-1-2-14,6-2 1,-5 0 0,5 0 0,-5 0-2,5 0 1,-2 0-14,2 0 0,-1-2 9,-4-2 0,-2 1 8,7-7 0,0 7 10,5-2 1,-2-1-32,-3 1 1,3-4 23,-3 4 1,8-5 2,1 6 0,-1-3-6,-8 3 1,3 2 4,-3-3 0,3-1-11,2 1 1,-6-4 7,1 4 1,0-4-21,5 4 1,0-5 21,-1 6 1,1-8-1,0 3 0,-1 1-31,1-1 1,-2-1-2,-3-4 0,1 4-3,-6 1 0,5 1-7,-4-1 1,8-2 43,-4 6 0,5-5-21,-10 6 1,6-6 11,-1 5 0,3-4 3,2 4 1,-5-4 2,0 4 0,0-6 0,4 1 0,0 4 8,-5 1 0,3 2-1,-7-2 1,7 4-10,-2-4 0,-4 4 155,-1 1 1,-4 4-92,-5 1 1,-2 6 130,-3-1 1,-8 2-78,3 2 1,-8 1 23,4-1 0,-7 2 6,2 3 1,-4-8 20,-1 3 1,0-3-102,0 3 1,0-4 5,0-1 1,0-4-252,0 4 0,2-6 11,3 2-227,-4-3 206,5-2 162,1-7 0,1 0-14,6-8 0,0-4 1,0 0 0,1-1-42,-1 1 0,2 3 25,3-3 1,-2-1-43,7 1 1,-5 0 74,4 5 0,3-1-41,7 1 1,-2 0 42,7 0 1,0 1 2,5 4 0,1-2 12,3 6 0,-1-5 112,6 6 1,-4-1-107,4 5 0,-5 0 11,5 0 0,-6 0 112,2 0 1,1 0-100,-2 0 0,7 5 154,-2-1 0,-2 6-47,2-5 0,-4 1-35,4-1 0,-5-4-33,6 4 1,-3-4 1,2-1 0,-1 0 15,-4 0 1,4 5-5,6 0 0,-2 0-5,-3-5 0,-3 4-60,-6 1 0,1 6 20,3-1 0,-2 2 18,2 3 0,-1-6 5,1 1 1,-1-1 53,6 5 1,-1-4 4,1-1 1,5-6 14,-1 2 1,3-3 127,7-2 0,-4 0-407,4 0 0,1-2 264,4-3 0,4-4 52,1-10 1,0 2-117,-5-7 0,5 0-8,-38 10 1,0 0-1,36-15-148,-8 1 0,-2-1-309,-7 1 1,-8 4-1412,-7 1 0,-2 7 122,-12 2 1703,-3-1 0,-10 7 0,-1-6 0</inkml:trace>
  <inkml:trace contextRef="#ctx0" brushRef="#br0">13678 7478 12405,'1'-14'1456,"4"-1"1,5 0-912,9-4 1,-2-5-168,7-9 1,1-4 121,8-5 1,-1-9-35,6-6 1,-7-1-417,2-8 1,2 4 255,-2-4 0,-4-1 124,-5-4 1,-2 2-67,1 2 0,-2 3-121,-7 2 0,-1 2-191,-4-6 1,2 6 139,-6-2 0,4 5-10,-4 5 1,2 5 16,-3 9 0,-2 5-109,3 9 1,-4 3 16,-1 7 1,0 5-378,0-1-743,0 7 327,0-3-3289,0 6-3727,0 0 6540,0 6 1162,7-4 0,-6 4 0,5-6 0</inkml:trace>
  <inkml:trace contextRef="#ctx0" brushRef="#br0">14019 6085 8258,'-6'8'443,"-2"4"1,-5-9 1773,4 7 14,2-7-1053,1 3-873,5-6 1,-4-1-59,10-4 1,2 0 428,8-9 1,-1 1-181,0-10 0,0-6 67,1-4 1,-1-6-183,0 1 1,0-3 65,0-2 0,1 0-61,-1 1 1,0-1 139,0 0 1,-4 9 186,-1 5 1,-4 4-234,4 11 0,-4-2-19,5 11 0,-6 7-159,6 7 0,-1 15 661,6 4 0,-1 10-963,0 0 0,-1 3 0,-4 2 0,4-5 0,-4 0 0,4-2 0,1 2 0,-1-5 0,-4-9 0,4 1-1410,-4-6 1,-1 3-6174,2-8 4501,-1 4 3082,-1-17 0,5 12 0,-5-5 0</inkml:trace>
  <inkml:trace contextRef="#ctx0" brushRef="#br0">6868 13136 8235,'0'9'356,"0"1"0,0-5 840,0 4-72,0-6-485,0 10 1,4-10 539,1 7 324,0-7 448,-5 3-802,0 0 218,0-4-958,0 4 0,-2-7-296,-2-4 1,0 0 165,-5-9 0,1 3-571,-2-8 0,-1-2-5,7 2 0,-6-6-249,5 2 1,1 0-294,4 0 0,0 5 353,0-1 1,6 0 98,4 5 1,2-3-34,2 7 1,5 4 591,0 1 1,2 5 173,-2 5 0,-2 5 434,7 8 1,-8 5-194,-2 5 1,-1 5 424,-9 0 1,1 5-519,-5-5 1,0 5-77,0-4 0,-6-1 453,-4-5 0,-7-1-357,-2-3 0,-2-5-248,2-10 0,4 2-160,-4-6 0,-2 0-228,2-5 0,0-8-172,5-6 1,4-7-511,1-7 0,1-1 520,-1 1 1,2-2 0,7-3 1,0 3-1053,0-4 1,0 9 643,0 1 1,7 5 425,2-4 0,8 5 43,2-1 1,5 8 91,-5 2 1,6 6 235,-1-2 0,1 3-95,-1 2 1,1 7 776,-6 2 1,-1 10-413,-9 5 1,2 3 654,-6 1 1,0 1-195,-5-1 1,-2 2 2,-3 3 0,-3-8-348,-6 4 1,0-5-114,0-1 0,-2-2-193,-3-7 0,2-1 66,-7-4 1,7-3-387,-2-6 0,3 0 166,2 0 1,-2-6-828,-3-3 1,8-9 33,-3-1 1,7-6-269,-2 1 1,6-3 454,-2-1 1,3 1-10,2 4 1,5-3 270,0 7 0,7-1 54,3 1 1,-1 5 5,5-1 0,1 3-6,-1 7 1,5 0 378,-5 5 1,5 0-142,-5 0 1,-2 7 992,-8 2 1,3 10-126,-8 5 0,1 3 268,-5 1 0,0 0-393,0 1 0,-2-1-255,-2 1 1,-4-6-415,-6 1 0,-1-7 96,1 2 1,0-4-19,0-6 1,-1 2 107,1-6 1,5 0-479,-1-5 1,1-5-244,-5 0 0,-1-11-472,1 2 1,2-8 336,2 3 1,-1-6-249,6 1 0,1-3 219,4-1 0,0 4 201,0 0 0,6 5 205,3-4 1,4 5-4,1-1 0,5 8 70,0 2 1,6 6 40,-1-2 0,-3 3 204,-2 2 0,1 7 226,-1 2 0,-2 5 567,-7 5 0,-4 4 269,-6 5 1,0 0-478,0 1 0,0-1-38,0 1 0,-6-6-186,-4 1 1,-2-7-174,-2 2 1,-5-3-61,0-2 1,-5-1-82,5-3 1,0-4-36,5-6 1,-5 0-296,0 0 1,5-6-753,4-4 1,5-4 479,-4-5 1,6-2-429,-2-2 0,4-4 292,1 3 1,1 2 117,4-2 0,3 7 256,6-2 0,0 3 142,0 2 1,5 1-14,0 4 1,5 3-76,-5 6 1,0 0 479,-5 0 0,0 1-170,1 4 1,-3 3 665,-2 6 0,-4 5-151,-6 0 1,0 1 137,0-1 1,-2 2-312,-2 3 0,-3-4 36,-2-6 0,-5-1-309,-1-4 0,1 4 53,-5-3 0,3-4-167,2-1 1,0-4 141,0-1 0,0 0-561,-1 0 0,6-6-128,-1-4 1,7-2-358,-1-2 0,2-2 360,2-3 0,0 3-152,0-3 1,6 3 147,4 2 0,-2 0 210,1 0 0,2-1 211,8 1 1,-3 6-105,3 4 1,-3-3 77,-2 2 0,0 1 241,0 4 0,-1 1 264,-4 4 1,3 3-10,-8 6 0,1 5 368,-5 0 1,0 5-339,0-5 0,-6 4-96,-4-4 1,2 0-151,-1-4 0,-1-3-37,-4-2 0,0 1-303,0-7 0,-1 1 103,1-5 0,0 0-179,0 0 1,0-6-129,-1-4 0,1-4-347,0-5 1,4 2 240,1-7 0,6 2-109,-2-2 1,4-1 80,1 6 0,1-1 128,4 1 1,-2 3 217,6-3 1,6 9-14,4 6 0,1 2 192,-1 2 1,-1 0-36,5 0 1,-5 3 153,1 7 1,-4-1 523,0 10 0,-3 3-356,-2 2 0,1 1 440,-7-1 0,1 3-276,-5-4 0,0 3 82,0-3 0,-6-2-133,-4-7 0,-2 0-260,-2 1 0,-2-7-78,-3-4 1,3-2-173,-3-2 0,3 0 88,2 0 0,0-6-183,0-4 0,1-3 136,3-1 1,-2-6-68,2-4 1,4 2-1487,1-2 1,4 5 634,1-4 0,0 4 379,0-5 0,6 7 438,4-2 1,2 7-77,2 3 1,5 4 289,0-4 1,0 6-76,-5-2 1,5 3 169,0 2 1,0 5-121,-4 0 0,-6 6 766,1-2 1,-7 6-359,1 4 1,-2-4 566,-2 4 1,0-3-388,0-2 1,-6 5-187,-4 0 1,-2-5-429,-3-4 0,1-2 128,0 1 0,0 2-272,-1-6 1,1 0-147,0-5-122,0 0-494,0 0 6,-1-7 1,7 0 259,4-8 1,2 1-315,2 0 0,0-5 438,0 0 0,5 0 180,0 5 1,6 4 149,-2 1 0,4 1-56,1-1 1,0-3 327,0 8 0,-4-1 125,-1 5-1,1 0 1,3 2 180,-4 2 1,-3 4 488,-6 6 0,0 5-144,0 0 1,-1 2-271,-4-2 1,-3-3 325,-6 3-665,0-4 0,-1 0-147,1-1 1,0-6 521,0-4-994,0-2 1,-1-2 100,1 0 0,5-6-79,-1-4 1,5-2-436,-4-3 0,6-4 349,-2 0 0,4-4 80,1 4 0,0-5-39,0 5 1,6 0 165,3 5 0,4 0 158,1 0 0,2 6 215,3 3 0,-3 3 134,3 2 0,-4 2 518,0 3 1,-1 3-305,0 6 0,-6 5 206,-3 0 0,-4 4 431,-1-4 0,0 5-431,0-5 0,-4 0-110,-1-5 0,-6-4-159,1-1 1,-7-6-278,-2 2 0,0-3-6,5-2 0,-5-2-186,0-3 0,0-3-563,5-6 1,1-2 379,4-3 1,-2 4-151,6-4 0,0 3-12,5 2 0,0 4-173,0 1 1,2 6 272,2-2 1,4 3 351,7 2 1,0 3-1572,4 7 0,-3-1 63,3 10 1519,3 3 0,-6 0 0,4 7 0</inkml:trace>
  <inkml:trace contextRef="#ctx0" brushRef="#br0">6882 13292 8135,'-6'-8'-251,"4"-4"209,-3 2 0,-1 2 807,1-1 0,0 4-248,5-4 1,-1 4-214,-4-4 0,3 4 281,-2-5-232,2 1 0,2-1 750,0 1-237,0 6 190,0-4-629,0 7 1,0 2-173,0 3 1,0 4 148,0 10 0,0 8 220,0 6 1,5 13-119,0 1 1,4 9 54,-4 5 1,1 6-298,-1 8 0,-3 6-5,0-36 0,0 0 0,1-4 0,1 0 59,-2 2 0,0-1 1,5 33-3,-3-4 1,-2-5-116,3-4 1,1-12 38,-1-2 0,-1-6-67,-4-9 0,2 1 12,3-6 1,-4-6-156,4-3 1,-3 2-29,-2-2 1,0-5 594,0-5-724,0 1 0,0-1 131,0 1-301,0-7-80,0 3 259,0-6-9,0-6 0,-2 0-192,-3-4 0,2 2-3159,-6 4 2518,6-4 1,-8-7-3241,6 1 4200,0-6 0,5 4 0,0-5 0</inkml:trace>
  <inkml:trace contextRef="#ctx0" brushRef="#br0">6725 15595 8792,'0'-7'2303,"0"0"1,0 9-995,0 3 1,-1 7-598,-4 7 1,-3 8 123,-6 1 1,5 2-326,-1 8 1,1-1-339,-6 1 1,6 3-61,-1-3 1,2 3-120,-1 1 0,-2-5-284,6-4 1,-4-3-592,4-2 0,-1-1-3857,1-3 2016,3-4-8,-4-5 2730,6-8 0,-6-7 0,-2-7 0</inkml:trace>
  <inkml:trace contextRef="#ctx0" brushRef="#br0">6512 15610 8177,'-8'-7'2676,"2"6"1,8 2-1207,2 14 0,4 2 161,6 11 0,5-2-787,0 7 0,7 3 79,-3 2 1,3-2 207,-3 2 1,3-1-529,-8 1 1,3-5-504,-2-10 0,-5 3-760,0-7-855,1 0-352,-7-5-2493,-1 0-1430,0-6 4448,-1-2 0,-3-11 1342,7 1 0,-7-7 0,3 3 0</inkml:trace>
  <inkml:trace contextRef="#ctx0" brushRef="#br0">7052 15922 8177,'-7'0'6795,"-6"0"-3177,11 0-2051,2 0 0,8 0-776,6 0 1,5-1-385,0-4 1,2 3-591,-2-2 1,-3 2-503,3 2 1,-4-1 314,0-4 1,-1 3-945,0-2-934,0 2-3168,0 2 5416,1 0 0,-1-6 0,0-2 0</inkml:trace>
  <inkml:trace contextRef="#ctx0" brushRef="#br0">7052 15752 8177,'-19'0'-1,"1"0"1,-1 0 3671,4 0-1695,7-7 53,2 6 0,12-10-862,4 6 0,7-1-352,2 1 0,7 3-707,-3-2 0,3-3-667,-3 3 0,4-1-314,-3 5 1,-2 0 662,2 0 1,-2-2-2177,1-2 0,3 2 57,-7-3 2329,6 4 0,-3 1 0,6 0 0</inkml:trace>
  <inkml:trace contextRef="#ctx0" brushRef="#br0">7664 15581 8165,'-10'0'605,"1"0"0,-1 0 892,-4 0 1,0 0-429,0 0 1,-1 0 380,1 0 0,0 0-214,0 0 0,0 0-599,-1 0 0,1 2 23,0 3 1,0-4-148,0 4 1,4 3-226,1 1 0,1 5-103,-2 5 1,4-1-100,6 5 1,6 1-45,4 5 1,9-3-284,4-2 0,6 3-462,4-3 0,0-4 286,10-1 0,-8-5-224,7-4 1,-2-4 377,2-6 1,-4-1 403,0-4 1,-6-8-69,1-6 0,-11-6 305,-8 1 1,-6-3 316,-8-1 1,-1 4 883,-4 1 0,-5 5-435,-9-1 1,2 2-912,-7-2 1,1 8-759,-6-3 1,5 4-1183,1 1 1,4 2-3996,-5 7 5702,13-6 0,-8 5 0,11-6 0</inkml:trace>
  <inkml:trace contextRef="#ctx0" brushRef="#br0">6797 8899 8227,'-8'2'980,"3"3"-438,-3-4-343,6 6 1,-5-6 62,2 4-177,3 3 1,-4 8 109,6 3 0,1-2 6,4 7 0,-2-1 40,7 6 0,-5 1-76,4 3 1,-4 5-29,4 9 0,-4 2-51,4 3 0,-4 2 70,5-6 1,-7 5 65,2-1 1,1 4-15,-1 1 1,1-2-17,-1-3 1,-4 2-160,4-7 1,1 7 10,-1-2 1,1-3-283,-1-2 0,-3-3 112,2-1 1,3 0-19,-2-1 1,4-4 106,-4 0 1,4-5-80,-4 5 0,1 0 52,-1 5 1,-2-5-11,7 0 0,-7 0 37,2 4 1,-4 1 16,-1 0 1,0-1 122,0 1 0,5-1-116,0 1 1,-1 0 68,-4-1 0,0 1-18,0 0 0,5-1 17,0 1 1,0 0-101,-5-1 0,4 1 71,1 0 1,1-5-83,-1-1 1,-3 1 69,2 5 1,3 0 8,-3-1 1,3-4-24,-2 0 1,-4 0 156,4 5 0,-4-7-92,-1-3 1,5-1 52,0 1 1,0-1 64,-5 5 1,1-5-112,4 1 1,-3 2 36,2-2 1,-1 5-19,2-5 0,-3 0 128,3-4 1,-4-1-111,-1 1 0,0-1-30,0 1 1,5-1 26,0 0 0,-1-4-59,-4 0 0,0-2 51,0 2 0,5 2-121,0-2 1,0-2-24,-5 2 1,0 0 104,0 4 0,1-1 46,4-3 1,-4 2-59,4-2 1,-3 3 110,-2 1 1,0 1-92,0-1 1,0 1 118,0-1 1,0-1-119,0-3 0,0 1 9,0-6 1,1 6-77,4-1 0,-3-4 88,2-1 0,-2-3-189,-2-2 0,2 1 36,2-1 1,-2-5-653,3 1 245,-4-1-1218,-1 6-385,6-1-623,-4 0 2697,4-6 0,1 5 0,1-6 0</inkml:trace>
  <inkml:trace contextRef="#ctx0" brushRef="#br0">6896 12980 8010,'-14'6'0,"-5"-3"1185,0 7 0,5-7-501,4 1 0,7 0 1586,-2 0-1429,4-2 1,12 4-399,3-6 1,10 0 156,-1 0 0,4 0-169,2 0 1,-1 0-22,1 0 1,-1 0-19,0 0 0,1 0-30,-1 0 0,1 2-181,-1 3 1,1-4 60,-1 4 0,2-4-136,3-1 1,-3 2 121,3 3 0,-1-4-194,1 4 0,-1-3 35,6-2 0,-5 4-171,5 1 1,-2 1 17,2-1 1,6-3-102,-6 3 0,6-4 33,-6-1 0,2 5 129,-2 0 1,8-1 35,-4-4 1,4 2-21,-3 3 1,-1-4 55,1 4 1,4-2-54,1 2 1,-1-2 46,-4 6 1,1-4-22,3 5 0,-2-6 1,2 6 0,-3-7-38,-1 2 0,4 1 36,1-1 1,5 0-11,0-5 1,-3 0-5,2 0 0,-1 0-34,1 0 1,6 0 27,-5 0 0,5 4 138,-6 1 1,-1 0-81,1-5 0,5 1 91,4 4 0,-4-3-122,-5 2 1,-1 3 25,1-2 0,3-1-103,-3-4 0,-3 2 97,-1 3 1,2-4-63,2 4 0,4-4 43,1-1 0,-5 0 37,0 0 0,-5 0-23,5 0 1,1 0 4,3 0 0,-3 0-47,-1 0 1,5 0-68,4 0 0,5 0 38,-4 0 0,0-4 61,-5-1 0,4-4 133,1 4 1,9-5-133,-5 6 1,7-3-422,-7 3 0,-1 2 351,1-3 0,-1 4 53,1 1 1,-7 0-1335,-7 0 0,-6 0 599,1 0 0,-4 1-1325,-5 4 1,-8-2 295,-6 7 1747,-13-1 0,8-1 0,-12-2 0</inkml:trace>
  <inkml:trace contextRef="#ctx0" brushRef="#br0">11588 12923 8002,'-8'14'0,"-3"-5"0,6 1 0,0-5 1851,5 4 1,8-4-1001,7 4 1,7-6-311,11 2 0,3 2-173,7-3 1,4 1-609,1-5 0,5 0 396,-1 0 0,4 5 388,1 0 1,-7-1-106,-2-4 1,-10 7-68,-5 2 1,-10 4 173,-4 1 1,-9 6-159,-5 4 0,-15 5 379,-4 4 1,-15-2-269,1 7 0,-5-1-658,0 0 1,3-2-613,-4-6 1,9-7-2638,1-3 3408,13-3 0,-8-2 0,12 0 0</inkml:trace>
  <inkml:trace contextRef="#ctx0" brushRef="#br0">6384 9241 11689,'14'-7'826,"1"-2"-787,-1-10 1,6-5 124,4-9 0,-2-3-119,2-7 0,0-6 125,4-3 0,-6-3-36,-3-2 0,-5-3 137,-4 3 0,-2-2 269,-4 12 0,-2 6-112,3 8 0,-4 14 706,-1 5-714,0 9 0,7 0-186,2 10 0,5 4 575,5 10 1,3 5-281,7 9 0,-1 4 312,1 5 0,-6 6-317,1-1 1,0 0-549,4-4 0,-6-2 61,-3-3 1,2-2 357,-2-2 1,0-4-5114,-5 3 0,0-10 4718,0-4 0,7 3 0,1 1 0</inkml:trace>
  <inkml:trace contextRef="#ctx0" brushRef="#br0">7038 16207 7933,'-8'0'1518,"2"0"-543,6-7-420,-6 6-322,4-5 1,-4 4 449,6-3-161,0 4 220,0-6-93,0 7 395,0 0-604,6 0-236,-4 0 213,4 0-26,-6-6 49,0 4-284,-6-4 0,3 6 152,-7 0-161,7 0 1,-8 2-13,6 2 106,-6-2-180,3 11 66,-6-5 0,4 6-191,1 0 71,6 0 0,-4 0-19,7 1 0,0-1-57,0 0 1,2 0-151,3 0 1,3-4-247,6-1 1,0-1 223,0 2 0,5-4-21,0-6 0,0 5 104,-5 0 1,5-2 411,0-8 0,0-3 215,-4-6 0,-3-2 318,-2-3 0,-4 3 27,-6-3 1,0-1-329,0 1 0,-6 0 39,-4 5 1,1-4-156,-6 4 1,8-2-1573,-12 12 0,11-1 449,-7 5 753,4 0 0,-3 0 0,0 0 0</inkml:trace>
  <inkml:trace contextRef="#ctx0" brushRef="#br0">15526 17088 8003,'-6'-14'545,"4"0"-75,-2-1 1,2 1 1068,2 0-247,0 0-430,0 0 418,0-1-458,0 8 565,0 0-963,0 20 0,0 3 170,0 12 1,0 2-145,0 3 0,0-1-197,0 6 1,0 0-265,0 4 0,0 1 122,0 0 0,0 4-58,0 0 1,2-4 113,2-5 0,4-2-292,6 2 1,1 2 50,-1-7 0,5-6-24,0-8 0,4 0 80,-4-5 0,5 3 0,-5-7 1,5-2-1389,-5 1 1057,0-6 0,-5 4-2240,0-7 1125,-6 0-399,5 0 110,-12 0 604,6 0 1,-12-2 1148,0-3 0,-12-3 0,1-6 0</inkml:trace>
  <inkml:trace contextRef="#ctx0" brushRef="#br0">15455 17529 7972,'-14'-8'0,"0"-3"2483,-1 6-1748,1-6 0,5 5 1189,-1-4 1,9 4-960,1 6 0,8-2 594,11-2 1,3 2-630,6-3 1,5 4-220,0 1 1,5 0-430,-4 0 1,3 0-389,-3 0 0,-1 1-1400,-5 4 0,-4-2 1009,0 7 0,-2-2-2303,1 1 1,3 2 114,-7-6 2685,0 6 0,-5-3 0,0 6 0</inkml:trace>
  <inkml:trace contextRef="#ctx0" brushRef="#br0">16081 17515 7962,'-22'0'3836,"6"0"-2349,6 0 2525,7 0-2975,16 0 1,4-5 228,16 0 0,-3-1-814,-1 1 0,-1 4-547,1-4 0,4-2-1379,0 3 1,-1-1 943,-9 5 0,-1 0-1748,-3 0 1,-3 0 1106,3 0 0,-9 2-1985,-6 2 3156,-2-2 0,-2 11 0,0-6 0</inkml:trace>
  <inkml:trace contextRef="#ctx0" brushRef="#br0">15995 17301 7962,'-28'-6'4710,"6"4"-3935,1-4 0,15 5 996,6-4 1,8 3-886,11-2 1,3 2-832,6 2 0,6 0 28,-1 0 1,5 0-2347,-5 0 1,5 2 2262,-5 2 0,6-2 0,-2 4 0</inkml:trace>
  <inkml:trace contextRef="#ctx0" brushRef="#br0">17744 17060 8017,'-8'0'1302,"0"0"1028,4 0-1521,2 0 0,-9-2-10,6-3 1,-1-1-333,1-3 1,-1-4 294,-4 3 1,-4-4-271,0-5 1,-2 4 114,-8-4 0,6-2-162,-6 2 0,-1 0-177,-9 5 1,4 4-164,-3 1 0,5 4 113,4-4 0,-1 6-166,6-2 36,0 3 1,11 9-534,3 2 1,4 8 267,1 2 0,11 7-152,3-3 0,5-1 105,0 2 1,-2 1 109,7 9 0,0-4 87,4 3 0,5-3-78,0-2 1,2 1 167,-2-1 1,4 1-54,5-1 1,-4 0 331,0 1 1,-5 1-124,5 3 1,-6-8 547,1 4 0,-11-6 8,-8 1 0,-1 1 234,-8-6 0,-7 2 228,-7-2 0,-6-3-820,-4 3 1,2-8-418,-7-2 0,1-6 0,-6 2 0,-4-3 0,0-2 0,0 0 0,4 0 0,1-7-245,-1-2 1,1-4-1288,0-1 0,4-2-1120,0-3 0,4 3-206,1-3 1,0 4 279,9 0 2578,4 1 0,0 0 0,6 0 0</inkml:trace>
  <inkml:trace contextRef="#ctx0" brushRef="#br0">18540 17245 7953,'-1'-13'447,"-4"3"1,2 3 692,-7 2 0,6 2-495,-6-7 0,5 5 407,-4-4 0,0 4-484,-6-4 1,1 6 724,0-2 0,-7-2-619,-2 3 1,1-1 412,-2 5 0,0 5-373,-4-1 0,1 3 420,3-2-843,4 2 0,12 8-41,3-1 0,3-5-29,2 1 1,13-1 0,6 6 0,11 0-249,3 4 0,7-3 83,-2 3 0,3-2-2241,1 2 0,-5-1 1440,-4 5 0,-5-4 1829,-4 5 0,-5-5 797,-10 5 0,-4-2-855,-10 2 0,-4 1-930,-10-6 0,-5 1-96,-9-1 0,1-8-204,-5 4 0,5-6-156,-1 0 0,4-2-3367,6-7 0,2-2 3727,7-3 0,-7-2 0,-1-8 0</inkml:trace>
  <inkml:trace contextRef="#ctx0" brushRef="#br0">18725 3654 7922,'-8'-8'-418,"2"0"1587,6 3-427,0 4-187,-6-6-89,4 7-28,-4 0 0,6 0 1,0 2-156,0 3 0,0 4 279,0 10 0,5 3-80,-1 6 0,1 2-17,-5 4 0,0-3-226,0 7 1,5-5-135,-1 5 1,1-1-297,-5 0 1,0-2 217,0-6 1,5-1-865,0 1 1,-1-3 214,-4-2 0,0-3-177,0-7 0,0 0-68,0 0 867,0-6 0,0 5 0,0-5 0</inkml:trace>
  <inkml:trace contextRef="#ctx0" brushRef="#br0">18611 4023 7922,'-14'0'0,"0"0"2008,0 0-815,0 0-635,6 0 0,1 2-24,7 3 1,7 2 18,2 8 1,4 5-146,1 4 0,2 0-137,3 4 1,-3-7 53,3 7 1,-4-3-57,0 4 0,-1-6-168,0 1 0,-1-7-2,-4 2 1,4-3-58,-4-2 0,-1-4 207,2-1-282,-1-5 1,5 0 135,1-8 0,-1-6-42,0-9 1,-5-5 212,1-9 1,-1-1-15,6-4 1,-1-3-857,0 3 1,0 3-426,0 2 0,1 3-2223,-1 1 3244,0 1 0,0-7 0,1-1 0</inkml:trace>
  <inkml:trace contextRef="#ctx0" brushRef="#br0">8943 11174 8019,'-14'0'296,"5"0"-254,-1 0 2113,7 0-913,-10 0-741,12 0-182,-5 0 1,7 0 95,4 0 0,3 0-50,6 0 0,6 0 233,4 0 0,3 0-302,1 0 1,3 0-68,2 0 0,3 2 28,7 2 0,1 4-29,3 7 1,-1-1 361,6 0 1,-1 5-52,1 0 1,2 6 33,-7-1 0,0 3-283,-4 1 0,-8-4-41,-7 0 1,1-2-93,-6 1 0,-7 3-107,-2-7 0,-4 0-191,-1-5 0,2 0 113,-6 0 1,0-4-401,-5-1 1,0-4-219,0 4 1,0-4-1696,0 5 1245,0-7 0,-2 3-2388,-2-6 2481,2 0 1003,-11 0 0,5-6 0,-6-2 0</inkml:trace>
  <inkml:trace contextRef="#ctx0" brushRef="#br0">9768 11259 8019,'-14'0'1484,"4"0"331,1 0 1132,6 0-1696,-4 0-693,7 0 0,2 0 34,3 0 1,3 2-168,6 3 0,2-2 13,3 6 1,-2-4-94,7 5 1,-5-1 14,4 5 1,1 5 4,4 0 1,-4 6 72,0-1 1,-7 3-80,2 1 0,-3 1 69,-2-1 1,-1 5 45,-4 1 1,-2 4-108,-7-5 1,-4 1 195,-5 0 1,-2-9-143,-13 3 0,5-9-476,-4 0 0,0-8-165,0-1 0,-3-7-190,8 2 0,-1-4-2115,4-1-2645,7 0 5170,-4 0 0,10-6 0,-4-2 0</inkml:trace>
  <inkml:trace contextRef="#ctx0" brushRef="#br0">4536 11245 8034,'-19'0'231,"0"0"1,0 0 373,5 0 1,4 0 529,1 0 0,4 0 70,-4 0-32,5 0 163,-2 0-451,6 0-103,0 0-511,6 0 1,7-1 306,6-4 0,5 3-96,-5-2 0,6 0-72,-1 0 1,7 2-156,2-3 1,5 4-30,-4 1 1,5 0 3,-1 0 0,1 0 29,-1 0 0,7 0 164,-7 0 1,6 6-130,-6 4 1,1 2 79,-1 2 0,2 5-127,-7 0 1,0 0-39,-5-5 1,1 1-24,-1-1 0,-6 5-138,-3 0 0,-3-5-126,-2-4 1,-4-1 158,-1 5-225,-6-6 95,4 5 1,-7-10-1517,0 6 460,0-5 1,-2 3-2535,-3-2 878,4-3-1208,-12 4 3969,5-6 0,-6-6 0,0-2 0</inkml:trace>
  <inkml:trace contextRef="#ctx0" brushRef="#br0">5275 11188 8034,'-14'0'1854,"6"0"-825,-5 0 1722,12 0-1875,-5 0 1,7 2-186,4 3 0,8-2-175,5 6 1,8-1 20,-3 2 1,4 7-324,2-3 0,-1 4 30,1-4 1,-1 2 153,0 3 0,-1-2-98,-3 7 1,-3-5 359,-7 4 0,-6-4 65,-4 5 0,-2-5 260,-2 5 1,-8-5-499,-6 4 0,-2-5-62,-8 1 1,1-8-573,-6-2 0,1-1 176,-1 1 0,6 3-3690,-1-8 2067,7 1-2135,-4-5 1,13-6 3728,3-4 0,4-9 0,1-3 0</inkml:trace>
  <inkml:trace contextRef="#ctx0" brushRef="#br0">4180 10079 8093,'-14'0'-10,"5"0"918,-1 0 1399,7 0-1338,-10 0-581,12 0 1,-5 2 43,6 3 1,4 9-142,1 10 1,5 3 118,-6 1 1,7 5-107,-1 0 0,-2 5 7,1-5 1,1 5-131,4-5 1,-5 1-138,1-6 0,-5-7 28,4-7-299,1 0 1,4-12-165,0 2 1,-5-10 226,1-8 1,-1-7-142,6-7 0,-1-2 13,0-3 0,0 4-214,1 1 0,-1 4 167,0 5 0,0 8 123,0-3 1,1 9 141,-1 0 1,2 4 208,3 1 0,-4 6-224,4 4 1,-1 7-28,1 2 1,-4 5 767,4-5 0,2 4-312,-2-4 1,5 0-101,-5-5 0,1-1 28,-1-3 0,-3-3-73,3-2 0,-5-5 28,-5 0 1,3-3 211,-8-11 0,1 1 567,-5-11 1,-2 1-433,-2-6 0,-3-1 248,-2-3 1,-8 3-304,2-3 1,-2-2-68,3 2 0,-2 1-205,-3 9 1,3-4-173,-3 3 0,3 4-310,2 1 1,2 8-1397,2 1 1635,-3 7 0,6-3 0,-8 6 0</inkml:trace>
  <inkml:trace contextRef="#ctx0" brushRef="#br0">19379 6710 7942,'-14'0'1557,"0"0"1,4 0-957,1 0 1,4-1 40,-4-4 1,5-5-158,0-9 0,2 0-151,2-9 1,0 1 78,0-11 1,0 0-50,0-4 0,0-7 99,0-3 0,0 3-51,0 1 0,0-1-26,0 2 0,0-7-154,0 2 0,-5 2 0,1-3 0,-3 1-153,3-5 1,2-4 84,-3-1 1,-1 5-146,1 5 1,-4 2 161,4-2 1,-1-1-160,1 11 0,3 7-119,-2 11 1,-3 7-399,3-2-159,-1 9-478,5 4-1234,0 6 1,0 2 0,0 2-542,0-2 2907,6 11 0,-4-5 0,4 6 0</inkml:trace>
  <inkml:trace contextRef="#ctx0" brushRef="#br0">19109 5473 8058,'-13'2'0,"4"3"0,-4-4 488,5 6 1112,1-7-677,0 0 0,9 0 2251,3 0-2466,2-7 0,8-1-61,-1-6 0,0-5-198,0 0 0,1-4-11,-1 4 1,-5-7-192,1 3 0,-6-4 357,6-2 0,-7 2 73,2 4 1,-4-3-123,-1 8 1,0-1 49,0 4 1,5 6-341,0-1 1,1 7-236,-1-2 1,3 5 641,6 5 1,0 0-207,0 9 1,1-1-221,-1 11 1,5-6-108,0 6 0,0-5-1567,-5 5 1,0 0 95,0 4 0,1-4-1802,-1-1 3134,-6 1 0,4 4 0,-4 1 0</inkml:trace>
  <inkml:trace contextRef="#ctx0" brushRef="#br0">20446 3597 11590,'-10'6'979,"1"4"0,-1 4-447,-4 5 0,-2 3-103,-3 6 1,0 7 7,-9 3 0,2 3-138,-7 2 0,-1 1-236,0 3 0,-4-6-184,5 7 1,0-12-226,5 7 1,1-10-374,3 0 0,-1-5 394,6-4 0,0-3-3348,5-7 3673,6 0 0,-5-6 0,5-2 0</inkml:trace>
  <inkml:trace contextRef="#ctx0" brushRef="#br0">19962 3895 8758,'-8'0'2251,"2"0"1,4 0-291,-2 0-770,2 0-341,-4 0 0,6 3-348,0 7 0,0-1 332,0 10 0,0 5-425,0 4 0,0 1-227,0 4 1,-2 2-231,-3-2 1,2 5 119,-6-5 1,6 0-148,-2-4 1,-1-7 139,1-3 1,0 1-923,5-1 591,0-6 1,2-2 74,2-6 1,4-1 243,6-4 0,1 0 389,-1 0 0,5-1 214,0-4 0,6-1-308,-1-4 0,1-2-365,-1 2 0,1 2 196,-6-1 0,5 4-1747,-5-4 0,1 5 857,-1 0 0,-3 1 711,3-2 0,-3 3 0,-2-4 0</inkml:trace>
  <inkml:trace contextRef="#ctx0" brushRef="#br0">21057 3497 10205,'8'0'3324,"-2"0"-3024,-6 0 0,2 0 882,2 0-67,-2 0 140,4 0-349,-6 0 172,0 0-630,-6 0-203,-2 0 1,-11 0-22,0 0 1,-1-4 57,1-1 1,1 0 9,-5 5 1,-1-5-28,-4 1 0,1-1-140,3 5 1,-1 0 126,6 0 0,0 0-271,5 0 1,1 1 79,3 4 0,-1-2-229,7 7 130,-1-1 0,5 5 82,0 1 1,0 4 36,0 0 0,5 0 5,-1-5 0,6 0-65,-5 0 0,4 0 17,-4 1 0,6-1-20,-2 0 0,-1 0 56,2 0 0,-6-4-195,6-1 0,-7-4 97,2 5-171,3-7 0,-2 5-228,4-4 262,2-2 136,-4 4 1,6-4-48,1 3 1,-1-4 150,0 4 1,0-2-135,0 2 1,1-2 308,-1 7 1,0-6-69,0 6 1,0-1-136,1 5 1,-3 1 519,-2-1 0,1 0 656,-6 0 1,-1 1-520,-4-1 1,0 0-709,0 0 0,0 0 0,-6-1 0,-3-4 0,-4 3 0,-1-8 0,-5 1 0,0-5 0,-5 0 0,5 0 0,-5 0 0,5 0 0,-4 0-780,4 0 1,-5 0-2519,5 0 1,2-2 127,7-2-3340,-2 2 6510,10-4 0,-4-1 0,6 0 0</inkml:trace>
  <inkml:trace contextRef="#ctx0" brushRef="#br0">21498 3767 8022,'0'-8'3319,"0"-4"-2260,6 10-668,-4-10 0,4 8 899,-6-5-388,0 6-62,-6-10 1,-2 12-335,-7-4 0,1 3 111,0 2 0,0 0-250,0 0 1,-2 0-207,-3 0 1,5 2-664,-1 3 1,1-2 409,5 6 0,2-4-266,3 4 1,2-4 244,2 5 0,0-1-763,0 5 1,6 1 281,4-1 1,7 0 193,2 0 1,5 0 374,-5 1 0,1-1 383,-1 0 0,-3 0 156,3 1 1,-8-1 620,-1 0 0,-7 0 81,2 0 0,-4 1-515,-1-1 0,-1 0-544,-4 0 0,-3-4 70,-6-1 1,-2-4-1494,-3 4 1,3-4 387,-3 5 878,3-7 0,-4 3 0,-2-6 0</inkml:trace>
  <inkml:trace contextRef="#ctx0" brushRef="#br0">19052 7478 7991,'-8'-8'1570,"2"0"-960,6 3 0,-2 2-503,-2-6 0,2 4 117,-3-5 0,2 6 522,-2-6-248,4 1 0,-12-5-70,4-1 1,1 6-22,-2-1 1,1 7-115,-5-2 0,-2 4 62,-3 1 0,3 0-119,-3 0 1,-1 1 15,1 4 0,-5 8-24,5 6 1,-2 6-106,3-1 1,6 3-111,-2 1 0,5 5 93,-1 0 0,-1 7-226,7-2 0,-1-2 66,5 2 0,6-2-41,4 2 1,7 3 85,2-3 0,1-3-52,-1-2 0,4-8-137,5-1 0,0-6 76,1 0 1,-1-8-106,1-5 1,-1-4 41,1-1 0,-1-6 268,0-4 0,-4-4-112,0-5 0,-8-3 543,-2-6 1,-2-5-241,-7-1 0,0 1 407,-5 5 1,0-1-202,0 1 0,-6-4-137,-4 4 0,-2-4-491,-3 9 1,1 1 204,0-2 0,0 6-1209,-1-1 0,1 5 603,0 5 1,5 2-3942,-1 7 2552,7 0 1938,-3 0 0,-1 0 0,-1 0 0</inkml:trace>
  <inkml:trace contextRef="#ctx0" brushRef="#br0">19479 7819 7999,'0'8'2099,"-2"3"-880,-3-6-736,4 6 1,-5-8-100,6 6 0,0-4-2039,0 5 1655,0-7 0,0 9 0,0-4 0</inkml:trace>
  <inkml:trace contextRef="#ctx0" brushRef="#br0">19863 7492 7913,'-10'-8'110,"1"3"1,4 2 246,-5-1 1213,7 2 0,-9-9-716,2 6 0,2-1-30,-1 1 1,4 4-333,-4-4 1,-1 3-21,-4 2 0,0 0-173,-1 0 0,1 2 91,0 3 1,0 2-92,0 8 1,-1 0-69,1 4 1,5 3-252,-1 7 0,7-1 87,-2 1 1,4-1-312,1 1 0,1-1 198,4 1 1,8-3-616,6-2 0,6-2 325,-1-3 1,2-8-94,3 3 1,-5-7-108,-1 2 1,1-6 159,4 2 0,-4-10 362,0-4 0,-7-5-78,2-5 1,-3 1 473,-2-5 0,-4-1-234,-1-4 1,-6 1 708,2 3 0,-5-1-377,-5 6 1,2-7 307,-6 3 1,-2 2-369,-8 2 1,3 3-190,-3 2 1,-2 5-869,2-1 1,-4 2 463,4-1 0,0 3-1828,5 6 0,4-5-134,1 0 2135,5 0 0,-8 5 0,4 0 0</inkml:trace>
  <inkml:trace contextRef="#ctx0" brushRef="#br0">20047 7279 7945,'-6'8'4642,"-2"-2"-2819,-6-6-785,0 0-22,6 0-631,2 0 0,12-6-491,3-4 1,4 2 86,1-1 1,7 4 162,2-4 1,4-1 408,2-4 0,-1 4-133,1 1 1,-1 1 94,1-1 0,-1 1-134,0 3 1,-4 3 94,0-2 0,-7 4 171,2 4 0,-5 4 126,-4 7 0,1 0-111,-6 4 0,4 3-224,-4 7 1,1-1-236,-1 1 1,-4-1 17,4 1 0,2-3-423,-3-2 1,3 3 186,-3-3 1,-2 1 171,3-1 0,-2 1 72,2-6 1,-4 5-90,4-6 1,-2 1-4557,2-4 2959,-4 5 0,6-4-5936,-7 3 4404,0-10 2989,0-2 0,-7-1 0,-1 2 0</inkml:trace>
  <inkml:trace contextRef="#ctx0" brushRef="#br0">20204 7563 7918,'-14'0'3613,"-1"0"-2102,8 0 1,2-5 1075,10 1 1,10-7-933,14 1 1,1 2-753,8-1 1,0-1-441,4-4 1,-4 1-175,0 4 0,0-4-976,5 4 1,-7 1 491,-3-2 0,-3 7-2560,-1-1 1,-7 2 2754,-3 2 0,-4 0 0,0 0 0</inkml:trace>
  <inkml:trace contextRef="#ctx0" brushRef="#br0">21142 7307 7900,'-8'2'1300,"4"3"288,2-4-925,2 12 0,0-5-269,0 6 0,5 0 25,-1 0 0,8 7-120,-3 3 1,-1-2-4,1 1 0,-1-4-80,2 5 1,1-7 123,-6 2 1,-1 2-224,-4-2 1,5-5-181,0-4-428,0-7 403,-5 3-400,0-6 0,0-8 261,0-6 1,0-2-185,0-8 0,0 1 150,0-6 1,0 1-48,0-1 1,0-4 159,0 0 0,0 5 5,0 4 1,0 5 237,0-5 1,0 7-61,0-2 1,4 8 364,1 1 0,6 7-222,-1-1 1,1 4 443,-2 4 1,4 6-269,-4 9 0,4-2 114,1 7 1,-4-2-172,-1 2 0,-1-2-76,1-3 0,-1-4-264,-3 4 1,-2-4 120,7-6-435,-7 4 1,5-12 177,-4 4 0,-2-5-96,3-5 1,1-4 100,-1-10 0,4-3-189,-4-7 1,6 1 263,-1-1 1,2 3 282,2 2 0,1-3 212,-1 3 1,2 9-222,3 0 1,-2 11 1299,7-1 0,-5 6-638,4 9 0,-5 1 434,1 13 0,1 4-598,-1 5 1,0 2-296,-5-2 0,1-3-162,-1 3 1,-5-3 13,1-1 1,-6-5-1935,6-1 0,-7-5 1704,2 1 0,3-4 0,0 0 0</inkml:trace>
  <inkml:trace contextRef="#ctx0" brushRef="#br0">17574 3327 8035,'0'-10'383,"0"1"1,0 4 259,0-5 100,0 7-42,0-3 990,0 6-1195,0 0 1,0 11 0,1 5 412,4 4 1,-2 6-70,7 7-418,-7-3-197,9 11 1,-9-6 0,5 4 67,-1-1 1,4-6-504,-2 1 0,-2-3 0,-1-2-245,0 1 0,-4-7-1376,3-3-152,2-10-1325,-5 4 2247,4-12 1061,1 6 0,-6-20 0,6-3 0</inkml:trace>
  <inkml:trace contextRef="#ctx0" brushRef="#br0">17986 3341 8825,'0'8'1281,"0"4"1,1-2-365,4 3-535,-3 7-324,10-4 1,-8 9 0,3-4 208,0 1 0,2-3-230,-4 4 0,4-5-38,-4 1 0,2-3 121,-3-2 1,-2 0-103,3 0 1,-4-4-320,-1-1 72,0-6-47,0 4 83,0-7 1,-1-2-1,-3-3 67,0-4 1,-3-9 172,3-1 1,2-6 44,-3 2 0,4 0 0,1 0 134,0-3 0,0 1-19,0 1 0,0-1-100,0 6 1,0-4 253,0 4-30,6 0-528,-4 4 1,10 3 269,-2 2 0,-2-1-1050,1 7 1,-4-1-83,4 5 1,1 0-1629,4 0 2687,-6 0 0,11 6 0,-3 2 0</inkml:trace>
  <inkml:trace contextRef="#ctx0" brushRef="#br0">18341 3327 8330,'-6'-8'119,"3"1"40,-7 7 1,6 0-47,-6 0 0,5-1 1042,-4-4 0,4 4-532,-4-4 0,4 3-385,-5 2 0,6 0-148,-6 0 1,6 0 295,-6 0-206,7 0-170,-10 7-12,12 0 0,-7 12 169,3 0 1,3 0-200,-2-4 1,2-1-41,2 0 0,5 0-338,0 0-119,6 1 358,-3-1 0,6-6 442,0-4-278,0-2 0,-1-8 534,-4-4 0,2 2-14,-6-1 0,5 4 195,-6-4 1,6 4 35,-5-5-140,-1 7-275,3-3 1,-4 6-339,6 0-481,-6 0-741,10 0-2902,-11 6 2582,10 2 0,-5 2 1551,2-1 0,4-6 0,-5 4 0</inkml:trace>
  <inkml:trace contextRef="#ctx0" brushRef="#br0">18668 3241 7972,'-14'0'783,"0"0"0,0-1 252,-1-4 863,1 3-1273,0-4 1,0 6 111,0 0-409,6 0 175,-5 0-285,5 6 1,0 2-31,4 7 1,2 0-42,2 4 0,0-3 77,0 3 0,0-3 111,0-2-770,0-6 1,6 5-326,4-4 1,-2 2 0,1-1-1070,2-6 1222,-5-2 1,7 3-101,-3-1 0,-2 1-762,1-5 657,-6 0 0,8-1 812,-6-4 0,6 3 0,-9-17 0,4 4 0</inkml:trace>
  <inkml:trace contextRef="#ctx0" brushRef="#br0">18597 3000 7972,'-6'-8'1289,"4"1"-813,-10 7 0,10 2 296,-3 3 0,4 3 307,1 6 0,5 6-501,-1 4 1,7 3 222,-1 1 1,2 6-316,3-1 1,-6 5-316,1-5 0,-1 0 27,5-5 1,-4-1-1141,-1-3 1,-4 1 668,5-6 1,-7 0-1918,1-5 1,0-4 2189,0-1 0,4-6 0,6 4 0</inkml:trace>
  <inkml:trace contextRef="#ctx0" brushRef="#br0">18953 2971 9522,'-15'0'1624,"8"7"1,0 0-1,6 9-512,-4 3 0,3 3-196,-2 7-629,2 5 1,2-2 0,0 6 46,0 1 1,0-2-1274,0 1 70,0-7 1,0-1 0,0-8-354,0-1-1,0-2-1213,0-5 1045,0-6 1391,0-2 0,6 1 0,2 1 0</inkml:trace>
  <inkml:trace contextRef="#ctx0" brushRef="#br0">19251 3170 7986,'-14'0'4367,"0"0"-3784,0 0 1,1-1 988,3-4-571,-2 3-49,4-4-280,-6 6-360,0 0 1,1 2 165,3 2-1074,4-2 573,0 11 1,6-6-572,0 8 1,1-3-704,9-2 1007,6 2 1,-1-4 0,6 8 14,-1 3 0,1-3 345,3 3 1,-4-7 0,-6 0-113,1-1 1810,-1 11-1295,-6-6 0,-2 1 1,-6-3 544,0-1 0,-8-1-494,-6 3 1,-2-3-1460,-7-2 0,4-2 373,-5-4 562,6-2 0,-8 11 0,4-6 0</inkml:trace>
  <inkml:trace contextRef="#ctx0" brushRef="#br0">15967 6596 8080,'-8'7'555,"-5"-6"0,10 10 1789,-6-6-1038,6 0-716,-4-5 0,9 0-154,3 0 0,3 0 239,6 0 1,0-2-228,0-2 0,7-4 36,2-7 1,0-4-32,0 1 0,1-8 1,4 3 1,2-9-53,4-1 0,-3-8-153,7-2 1,-6-6-371,1-8 1,-3-1 325,-2-4 1,-4 2-222,0-6 0,-7 12 91,2 2 1,-10 3-152,-4 6 0,2-2 20,-3 7 0,1 4-12,-5 6 1,0 1-145,0 8 0,-5 0-282,1 5 0,-3 0-1174,2 0 0,4 4 979,-4 1 0,4-1-1363,1-4 1,0 0 2051,0 0 0,-7-7 0,-1-1 0</inkml:trace>
  <inkml:trace contextRef="#ctx0" brushRef="#br0">16351 5601 8017,'-13'2'0,"4"3"0,1-4 2867,3 4-2071,4-4 1,-6-2 254,7-4 1,7-3 499,2-6-1094,-3-6 0,7 2 101,-4-6 1,4-1 0,0-6 1673,-4-3-1970,4 1 1,-7 0 80,4 0-70,-4 0 1,-4 4 0,1 2 283,1 4 1,1 2 602,-5 7-414,0 6-397,0 2 0,5 12-107,0 4 1,4 9-43,-4 4 0,6 4 0,-2 2 100,4-1-193,1 0 1,0 2-3385,1 4 0,-1-9 0,0 3 2943,0-1 1,7 0-1,1 1 1</inkml:trace>
  <inkml:trace contextRef="#ctx0" brushRef="#br0">15014 7734 7987,'0'-8'1364,"0"2"0,0 4-507,0-3-541,0 4 163,0-6 363,0 7-240,0 0 0,-1 7-159,-4 2 0,3 4 6,-2 1 1,-4 6-91,-2 4 1,2 3-341,-1 1 0,0 6 65,-6-1 1,1 5-1026,0-5 1,0 5 611,-1-5 0,1 3-773,0-7 1,1-4 1101,4-11 0,-4 0 0,5 1 0</inkml:trace>
  <inkml:trace contextRef="#ctx0" brushRef="#br0">14744 7762 8036,'-6'-8'3156,"6"4"-1697,0 8 1,6 4-666,8 6 1,7 7 342,3 3 0,-2 7-21,1 2 1,0 7-500,0-2 1,4 3-466,-3 1 1,-4-4 27,-1 0 0,-3-6-775,-2 1 0,-1-4 441,-4-6 0,-2-2-3900,-7-7-1312,6-6 5366,-4-2 0,10-6 0,-4 0 0</inkml:trace>
  <inkml:trace contextRef="#ctx0" brushRef="#br0">15185 8146 9892,'-6'14'2361,"-2"0"0,0-4-1655,3-1 0,2-5 102,-2 0-583,4 4 1,-6-5-264,7 7 0,0-5 113,0 4 0,0 1-237,0 4 0,0 0 210,0 0 0,7 0-510,2 1 1,-1-3 205,2-2 0,1 2-290,8-2 0,-4-4 157,4-1 1,-3 1 116,-2-1 1,5 0 166,0-5 0,-5-5 206,-4 0 0,-2-6 562,1 2 1,-2-6-374,-7-3 1,0 2 387,0-3 0,-2 1-255,-3-1 1,-3 4-487,-6-4 1,0 3-517,0 2 1,0 4-2227,-1 1-143,1-1 2948,0-4 0,0 0 0,-1 0 0</inkml:trace>
  <inkml:trace contextRef="#ctx0" brushRef="#br0">15484 8132 8026,'-15'0'6881,"7"0"-6022,2 0 0,8-5-97,2 0 0,4 1-287,7 4 1,0-5-286,4 0 1,-1 0 38,5 5 0,-5-4-538,1-1 0,-3 0-1160,-2 5 0,0 0 913,0 0 0,-4 0-1454,-1 0-1690,1 0 3700,-2 0 0,4 0 0,-4 0 0</inkml:trace>
  <inkml:trace contextRef="#ctx0" brushRef="#br0">15469 7890 8026,'-8'0'3931,"2"0"1,8 0-2876,2 0 0,4 2-553,7 2 0,-1-2-1190,0 3 1,2-4 473,3-1 1,-3 2-4065,3 3 4277,3-4 0,-7 6 0,6-7 0</inkml:trace>
  <inkml:trace contextRef="#ctx0" brushRef="#br0">16223 7805 8320,'8'-2'1784,"-3"-3"-985,-4 4-115,-1-12-170,6 5 1,-4-1-127,3-1 1,-4 6 193,-1-6 1,0 5 485,0-4-710,-6 0 1,-2 1 109,-6 3 0,-5-1-93,0 1 0,-5 0-25,5 5 1,-6 6-117,1 4 0,2 3-178,-1 1 0,0 6-224,0 4 0,4 3 205,9 1 0,-1 5-160,6 1 1,2 4 79,8-5 1,5 5-11,8-5 0,5 5 17,5-5 0,5-6-119,0-8 0,2-5-10,-2-5 1,-1 2-33,6-6 1,-7-3 91,3-12 0,-4-1 246,-2-13 0,-6 1 669,-3-6 0,-9 1-415,-6-1 1,-2 3 615,-2 2 1,-2-6-426,-2 6 0,-9-4-256,-6 9 1,-6-2-83,1 2 0,2 4-1435,-2-4 0,2 8-5209,-2 1 6396,4 7 0,-1-10 0,-1 5 0</inkml:trace>
  <inkml:trace contextRef="#ctx0" brushRef="#br0">13863 5303 7966,'-14'0'1250,"-1"0"-145,1 0-510,0 0 2065,6 0-497,-5 0-1635,12 0 1,-4 0 1445,10 0 1,11-2-989,12-3 1,7 4 474,7-4 0,14-1 0,5 1-938,7 2 0,5-3 1,1 1-524,2 2 0,-35-1 0,0 0 0,30 2 0,2-4 0,-5 0 0,-14 4 0,-4-3 0,-9 4 0,-8 1 0,-9 0 0,-5 0 0,-10 0 0,-4 0-763,-10 0 0,2 0 0,-6 0-3900,-2 0 1,3-5 4662,-2 0 0,-5-6 0,-8 3 0</inkml:trace>
  <inkml:trace contextRef="#ctx0" brushRef="#br0">20531 10549 9865,'1'-8'2522,"4"3"-2159,-3 3 0,6-2 173,-4-1-147,-2 0-169,4-1 1,-1 3-143,0-7 0,0 5 122,-5-4 1,0 0-276,0-6 1,-2 1-63,-3 0 0,2 0-42,-6-1 1,4-4 61,-5 1 0,-1-3 136,-8 2 1,4 3 243,-4-3 0,3 3-79,2 2 1,-1 6 93,1 4 0,0-3-34,0 3 0,4 0-84,1 9 0,6 3 60,-2 6 0,3 5 29,2 0 1,0 8 91,0 1 0,2 2-86,3 8 1,-2-3 174,6 8 1,-1-4-82,2 9 0,2-4 93,-2-1 1,-2 4-83,1 0 0,-1 1-206,1-6 0,3-1-66,-8-3 0,1 2-184,-5-7 1,0-5 206,0-4 0,0-7 124,0 2 0,0-3-581,0-2 1,-6 1 119,-4-1 0,2-6-6292,-1-3 3712,-1-4 2806,-4-1 0,0 0 0,0 0 0</inkml:trace>
  <inkml:trace contextRef="#ctx0" brushRef="#br0">20190 10904 8937,'-15'-6'6100,"8"4"-5154,0-4 0,15 6 624,6 0 1,7-2-784,7-3 0,7 4-61,3-4 0,1-1-277,-1 1 1,2-4-384,-7 4 1,0 0-525,-4 5 1,-3 0-599,-2 0 0,-3 0-3934,-7 0 2330,0 0-1241,0 0 3901,-6 0 0,5 6 0,-5 2 0</inkml:trace>
  <inkml:trace contextRef="#ctx0" brushRef="#br0">21284 10037 7970,'-9'-2'1982,"-1"-3"21,7 4-833,-9-5 1,8 6-52,-5 0-554,6 0 1,-8 7 592,6 8 1,-6 7-543,2 11 0,1 3 558,-2 7 0,1 8-555,-6 5 0,3 3 93,2 7 1,-1-4-327,7 4 1,-1-6 23,5 2 1,1-10-182,4-5 0,3-7 22,6-2 1,0-7-129,1 2 1,4-4 99,0-5 1,0 1-175,-5-6 1,-2 0-47,-2-5 0,3-1-3,-4-4 0,-1 2-46,1-6-797,-5 6-2619,2-10 1637,-6 6-4043,0-7 4466,6 0 0,-3-7 1402,7-2 0,-1-10 0,5-3 0</inkml:trace>
  <inkml:trace contextRef="#ctx0" brushRef="#br0">21711 10350 7926,'-14'-8'4959,"6"-5"-2808,1 11-1409,7-4 0,0 8-70,0 2 1,0 6 188,0 9 1,0 3-340,0 6 1,0 6-140,0-1 1,0 2-151,0-2 0,0-2-177,0 7 1,2-5 57,3 5 0,-2-11-91,6 2 1,1-4-43,4 3 1,0-6-106,1-3 1,-1-8-137,0-1 0,5-5 101,0 4 0,1-6-1442,-1 2 1168,-3-3 1,5-7-1152,-7 0 1,-5-4 755,1 4 0,-7-1-2271,2 1 1937,-4-3 0,-1-6 1162,0-1 0,-12 1 0,-4 0 0</inkml:trace>
  <inkml:trace contextRef="#ctx0" brushRef="#br0">21626 10705 7926,'-15'0'0,"0"0"0,-4 0 0,8 0 5586,-4 0-2727,11 0-1191,-3 0-906,20 0 0,-2-2 269,13-2 1,-5 2-746,4-3 0,-4 4-337,5 1 1,-2 0-1568,2 0 1,1 0 1022,-6 0 0,2-5-1923,-2 0 1,-4 1 165,4 4 2352,-3 0 0,5 0 0,1 0 0</inkml:trace>
  <inkml:trace contextRef="#ctx0" brushRef="#br0">21910 10094 9751,'-8'-8'3086,"3"1"-2441,10 7 0,3 0 106,6 0 0,7 8-134,2 7 1,6 0 88,4 9 1,3 1-116,7 8 1,0 10-210,-1 9 0,-1 4-181,-3 0 0,-3 1 160,-6 0 0,-3 3 195,-2-3 0,-10-3-183,-9-12 0,-3-1 362,-2-3 0,-2-4-273,-3-11 0,-3 3 319,-6-8-1619,0 1 564,0-4-255,0-1 0,4-6 3,1-4-2724,5-2 1,-4-4 3249,4-2 0,-4-4 0,-6-6 0</inkml:trace>
  <inkml:trace contextRef="#ctx0" brushRef="#br0">17218 10876 8119,'6'-8'848,"-4"-5"-58,11 5 662,-12-6-526,6 6 1087,-7 2-1437,0 6 1,-2 8 454,-3 6 1,-3 6 56,-6 9 0,0-1-515,0 1 1,-5 4-403,0 0 0,0 2 47,5-2 1,-5-1-278,0 5 1,0-5 116,5 1 0,-1-3-1191,1-1 0,5-3-258,-1-2 0,7-3-3096,-2-7 1119,-3-6 3368,7-2 0,-12-6 0,5 0 0</inkml:trace>
  <inkml:trace contextRef="#ctx0" brushRef="#br0">16905 10876 8063,'-8'0'4162,"2"6"-2154,6 3 0,8 6-1016,6 4 1,7 1 189,7 4 1,1 7 30,-1-2 0,1 2 381,-1-2 0,0-1-406,1 1 1,-1-7-1145,1-3 1,-2 1-45,-4-1 0,-7-1 0,-6-9-240,-1 4 0,4-10-480,-4 6-1811,4-5 1,-10 2 1008,6-6 1,-4 0-1347,5 0 2868,-1 0 0,5-6 0,1-2 0</inkml:trace>
  <inkml:trace contextRef="#ctx0" brushRef="#br0">18867 11089 8120,'-14'0'134,"0"0"2994,0 0-1435,6 0-234,2 0 0,7 0-182,4 0 1,7-5 297,7 0 0,7-1-133,-3 1 0,9 4-750,1-4 0,0-1-289,-4 1 1,-1 0-153,1 5 1,-1 0-766,1 0 1,-6 0 402,1 0 0,-7 0-1592,2 0 0,-3 0-5289,-2 0 3754,0 0-303,1 0 3541,-7 0 0,-2 0 0,-6 0 0</inkml:trace>
  <inkml:trace contextRef="#ctx0" brushRef="#br0">18882 10790 8138,'-15'7'7279,"1"-6"-5928,6 12 0,8-10 1076,10 6 0,13-5-1295,6 0 1,9-2-834,0-2 0,8 0-100,1 0 1,-3-2-2613,-1-2 0,-4-4 694,9-7 1719,-4 1 0,-1 0 0,-1 0 0</inkml:trace>
  <inkml:trace contextRef="#ctx0" brushRef="#br0">21967 11999 7960,'0'9'0,"0"1"0,0-6 629,0 6-146,-6-7-71,4 10 1,-4-10 285,6 6 91,0-6-310,0 4 1,0-6 198,0 4 76,0-3-152,0 4-164,0-6 1,1 0 265,4 0 18,-3 0-278,4 0-101,-6 0 1,0-2 118,0-2-418,0-4 1,0-6 7,0-1 0,0-4 134,0 0 1,0-6-141,0 1 1,-2-7 52,-2-2 0,0-5-112,-5 5 0,4-7 48,-4 2 1,1 3 76,-2 2 0,-1-1-78,7 0 0,-6 3-130,5 7 1,-4-1-280,4 6 1,0 5-12,5 4-1479,0 1 859,0 1-1040,0 1 1048,0 7 1,0 2-1596,0 3 2593,0-4 0,7 12 0,1-5 0</inkml:trace>
  <inkml:trace contextRef="#ctx0" brushRef="#br0">21768 11601 7950,'-14'6'0,"4"0"0,1 4 0,4 2 821,-5-2 0,6-2 291,-6 1 203,7 1-472,-3 4-249,6 0 1,0-4 234,0-1 68,0-6-364,0 4 0,1-7-159,4 0 1,-2 0 29,7 0 0,-6-2-112,6-3 0,-5-3 141,4-6 0,-6 0-71,2 0 0,3-7-48,1-3 1,-2-1-137,-3 1 1,3-7 13,-3 2 1,3-2 164,-2 2 1,-4 1-96,4 0 1,-4 1 141,-1 3 1,0-1-132,0 6 0,0 0-27,0 5 0,5 4 253,0 1-166,6 6 0,-3-4 90,6 7 0,0 8 195,1 6 1,-1 2-424,0 8 1,2-2-196,3 2 0,-3 1 0,2-6 0,-2 5 0,-1-6 0,-1 1-654,0-4 1,-5-1-336,1 0-4693,-1 0 4277,6 1 0,-6-6 1405,1 0 0,-1-5 0,5 2 0</inkml:trace>
  <inkml:trace contextRef="#ctx0" brushRef="#br0">21540 5360 8289,'0'7'2744,"0"0"-1833,0-7 3504,0 0-4025,-6 0 0,3 0-91,-7 0 1,1-2-82,-5-3 1,-1-2-163,1-8 0,-8 0 135,-6-4 1,-2-3-221,-8-7 0,-2 1-8,-7-1 1,1-4-53,-6 0 0,1-3 8,-1 7 0,3 4 37,7 11 1,-1-1-155,0 1 1,9 6 63,5 4 1,2 2-817,8 2 1,5 0-1287,5 0-959,-1 6 3195,2-4 0,2 10 0,6-4 0</inkml:trace>
  <inkml:trace contextRef="#ctx0" brushRef="#br0">20645 5217 7961,'-7'15'532,"4"-3"-373,-6-2 1,4 2 543,-5-2 1,7-2-199,-1 1 0,2-4 506,2 4-668,0-5 0,2 4-15,2-4 0,-1-2-95,7 3 0,-5-5 27,4-5 1,-4 2 70,4-7 1,-4-4 142,5-5 1,-7-6 81,1 1 1,-2-8-150,-2-1 1,-2-6 22,-2 1 1,1 2-145,-7-2 1,1 1 63,-6-1 1,1-3-21,0 3 1,0 8 128,0 2 1,4 9-223,1 0 1,5 8-48,0 2 1,8 1-34,6-2 0,4 4 78,5 6 1,3 0 120,7 0 0,-1 0-94,0 0 0,6 0-515,-1 0 0,0 6 184,-5 4 1,-1-2-2440,-3 1 1,1 1 2507,-6 4 0,13 6 0,-2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16521 5203 8060,'0'-8'1446,"0"0"-719,0 4-262,0 2 155,0-4 51,0 6 312,0 0 1,0 6-737,0 4 1,5 9 162,0 4 1,1 4-75,-1 2 1,-2 1-90,7 3 0,-6 3-47,6 7 0,-5 1 47,4 3 0,-4-1-91,4 6 0,1-6 37,4 1 1,-5 2 0,-1-1 11,-1-2 1,4 3-201,-2-2 0,-1-4 83,2-6 0,-3 0-19,3 1-51,3 9 1,-10-14 0,6 8 46,2-4 0,0-3 38,-1 0 1,1-4-108,-6 3 1,6-3 178,-2-2-105,-3 1 1,6 4 0,-6 0 32,2-1 0,-3-2-9,4-2 0,-4 1 55,4-1 0,-4-4-53,4-1 1,-5-5-130,0 1 1,3-2 13,-3 2 0,6-8-241,-5 3-328,-1-3 390,3 4 0,-6-6-343,4 0 42,-3-5-874,-2 8 0,0-9-198,0 7 1571,0-7 0,0 10 0,0-5 0</inkml:trace>
  <inkml:trace contextRef="#ctx0" brushRef="#br0">16649 6767 7969,'-12'2'1804,"2"2"527,-2-2-1655,10 4 1,-4-4-244,6 3 1,6 2-157,4 8 1,7-1 335,2 0 1,6 11-117,-1 4 1,-2 2 49,2-2 0,-2 4-122,1 0 1,3 5-203,-7-5 1,4 0-124,-4-4 1,0-5 109,-4-1 1,-1-7-28,0-2 10,0 0 1,0-18 75,1-1 0,-3-12-4,-2-7 1,2-14-15,-2-5 1,3-4-309,1 0 0,0-2-446,0-4 0,0 5-570,1 5 0,-4 0-429,3 1 0,-6 5 1502,11 4 0,-7 3 0,9 2 0</inkml:trace>
  <inkml:trace contextRef="#ctx0" brushRef="#br0">22479 6767 7928,'0'-8'-1355,"0"-5"1648,0 6 0,4-3 268,1 1-426,0 5 0,-5-3 408,0 2 517,0 3-240,0-4-601,0 6 1,0 6 355,0 4 0,-6 9-137,-4 4 1,2 4-32,-1 2 0,-1 4-61,-4 0 0,0 5-276,0-5 1,-1 5-103,1-5 0,2 0-180,2-4 0,-3-1-1054,4 1 1,1-3 647,-1-2 0,5-3-866,0-7 1484,2 0 0,-4 0 0,-2 1 0</inkml:trace>
  <inkml:trace contextRef="#ctx0" brushRef="#br0">22237 6994 7928,'-8'-6'2302,"-5"5"-1578,12-6 1,-7 7 741,3 0-1024,4 0 1,-4 7 172,10 2 0,-2 10-180,6 5 1,-4 3-398,5 1 0,-6 0 72,6 1 1,-6-1-66,6 1 1,-5-6-3,4 1 0,-6-7-195,2 2 0,1-3 8,-1-2 0,0-4-190,-5-1 1,1-5 133,4 0 134,-3-2 0,6-8 421,-4-4 1,0-9-122,5-5 1,1-2-106,4-3 0,2 5-148,2 1 0,-2 1-215,3-2 0,-3 3 234,-2 7 0,0-6 0,1-2 0</inkml:trace>
  <inkml:trace contextRef="#ctx0" brushRef="#br0">14275 8118 10198,'-8'0'1077,"0"-2"-620,4-3-285,2 4 1,-6-10 72,3 6 1,-1-1-152,-3 1 0,-4-1-47,3-4 0,-2-3 123,-2 4 0,-2-2-130,-3 1 59,-3-2 0,-7 9 0,1-5-44,-1 1 1,-1 3 78,-3 4 1,2 0-42,-7 0 1,4 0 1,-3 0 0,3 6-12,-4 3 1,5 6-18,-5 4 0,5-2 48,-5 7 1,7-5-157,-2 4 1,4 1 140,5 4 1,-2 1-5,2-1 0,3 1-19,2-1 1,5 2 11,5 3 1,-2-3 4,6 4 1,0 0-1,5-1 0,0-1-131,0-8 0,2 3 75,2-4 1,4 3-82,7-3 0,-1 3 103,0-8 1,2 3-69,3-2 0,1-3 41,4 3 0,3-3 52,-3-2 1,7-2-15,2-2 1,0 2 10,-4-2 0,4-2-31,0 1 0,5-4 4,-5 5 0,5-6 148,-5 6 1,5-7-127,-4 2 0,3 3 67,-3 1 1,4-1-61,-5 1 1,6-4 20,-1 5 0,6-6-46,-1 6 0,3-5-7,-8 4 1,3-4-106,1 4 1,6-6 73,-1 2 1,1-3-91,-6-2 0,6 0 102,-1 0 1,7 0-90,-2 0 1,-2 0 69,3 0 0,-6 0-160,5 0 1,-1 0 13,1 0 1,-3 0 42,-7 0 0,3 0 54,2 0 0,2 0-7,3 0 0,-1 0-11,-4 0 1,-3 0-2,4 0 1,1 0 114,-2 0 1,0 0-102,-4 0 1,0 0 112,-1 0 0,1 0-13,0 0 1,-1 0 2,1 0 1,4 5-29,1-1 0,-1 1 6,-4-5 1,1 0 9,4 0 1,-7 0-24,6 0 1,-6 0-44,6 0 1,-2 0 42,-3 0 1,6 0-62,-1 0 0,5-2 29,-4-2 1,-6 2-6,-4-3 1,0 4 6,5 1 0,-1 0-2,1 0 0,-5 0 32,0 0 1,-5 0 12,5 0 0,0 0-37,5 0 1,-2-5 9,-3 0 0,3 1-23,-3 4 1,1 0 17,-1 0 1,-3 0-3,-7 0 1,5 0 5,0 0 0,5 0-3,-4 0 1,-1 0-37,-5 0 0,7 0 32,3 0 1,-3 0-11,-2 0 1,2 0-2,-2 0 0,6 0 3,-1 0 0,-2 0 12,2 0 1,-6 0-2,1 0 1,2 0-3,-2 0 1,5 0 3,-5 0 0,2 0-8,-2 0 1,-1 0 3,6 0 0,-2 0-12,2 0 1,-2 0 10,-3 0 1,2 0 3,3 0 0,2 0-7,-7 0 1,0 0 39,-5 0 1,2 0-3,3 0 0,-2 1 9,2 4 0,-3-4-30,-2 4 1,2-2 0,3 2 0,-3-3-41,4 2 0,-3 0 42,2 0 1,-3-2-48,3 3 0,-3-4 34,-1-1 1,-1 0-32,1 0 1,1 5 20,3 0 1,-3-1 0,3-4 0,-8 0 41,-1 0 1,1 2 6,9 3 1,-4-4 8,3 4 0,-3-3-37,-2-2 0,5 1-1,1 4 1,-1-3 5,-5 2 1,1-1-48,-1 2 0,2-3 22,3 2 0,-3-2-8,3-2 1,-4 0 7,-5 0 1,4 5-1,0 0 1,-1-1-12,2-4 0,-1 0 8,-4 0 0,4 2 72,5 3 1,-3-4-65,4 4 0,-4-3 2,-2-2 1,1 1 6,-1 4 0,0-4-25,1 4 1,-5-3 10,-1-2 1,3 0-3,7 0 0,-8 0-1,3 0 0,-2 0 3,2 0 1,5 0-70,0 0 0,1-2 63,-6-3 0,2 4-100,3-4 0,2-3 69,3-1 1,-3 1-8,-7-2 1,1 2 55,-1-1 1,5-4-41,0 4 1,1-4-45,-6-1 0,-4 5 42,-1-1 0,6 1-144,4-6 0,-5 0 122,-4-4 0,0 3-14,4-3 0,4 3-42,-4 2 0,4-5-15,-8 0 1,-2 0 15,1 5 0,-1-5 19,2 0 1,-3 0 64,-7 5 1,0-5-65,0 0 1,-4 0 137,-1 5 1,-6-1-21,2 1 0,-3 0 150,-2 0-156,0 0 1,-2-1 119,-3 1 1,-1 5 20,-3-1 1,-4 5-70,4-4 0,-4 4 69,-1-4 1,-1 1-81,1-2 1,0-1-76,0 7 0,0-6 19,-1 5 1,1-4-6,0 4 0,0-6 15,0 2 0,-1 1-14,1-2 1,-2 5 3,-3-4 0,2 4-7,-7-4 1,7 1-23,-2-2 1,-3-1 34,-2 7 1,2-7 72,-2 1 1,2 2-78,-1-1 0,-4 1 8,3-2 0,-3-2-31,-1 2 1,1 2-9,3-1 1,-7 1 17,2-2 0,-3-2 13,4 2 1,-2 2-14,-3-1 1,1 4 0,-6-4 0,0 4-62,-4-5 1,4 6 32,0-6 0,5 2 0,-5-1 0,0-4 39,-5 4 1,5 1-3,0-2 0,1 6 32,-6-6 0,2 2-48,3-1 0,-3-2 27,3 6 0,-5-4-15,-4 4 0,3-5-51,-4 6 0,6-6 28,4 5 0,-5-4-5,0 4 0,1-1-3,-6 1 1,3 2-10,-3-7 1,2 7 65,-6-1 1,5-3-49,-5 3 1,6-1 77,-2 5 1,3 0-68,-3 0 1,4-5 5,-3 0 1,1 1 4,-2 4 1,3 0 3,-8 0 1,8 0 3,-3 0 1,4-5 1,1 0 0,1 0-84,-1 5 1,0-4 26,1-1 1,-1 0-13,0 5 1,1-5 31,-1 1 0,1-1 77,-1 5 0,0-5-67,1 0 1,-3 1 5,-2 4 0,7 0-3,-2 0 1,4 0 3,0 0 0,-5 0-30,1 0 1,2 0 30,-7 0 0,6 0 71,-7 0 0,2 0-72,-1 0 0,3 0 53,-4 0 1,4 0-60,2 0 1,-3 0 3,-2 0 1,3 0 18,-4 0 1,4 4 0,1 1 0,-6 0-6,-3-5 1,3 0-6,2 0 0,3 0 55,1 0 1,-1 0-54,-4 0 1,4 0-87,-3 0 0,3 0 61,1 0 1,-6 0-5,-3 0 1,1 0-2,-1 0 1,5 0-8,-5 0 1,4 0 91,-4 0 0,6 0-73,-1 0 1,-2 0 68,2 0 0,-9 0-59,-1 0 1,2 0-90,-2 0 1,0 0 153,5 0 0,-6 0-3,1 0 0,-3 1 28,8 4 0,-5-3 16,-5 3 0,-1 1-92,-3-1 0,3 4 30,6-4 0,-5 4 56,0-4 1,-4 6-50,4-1 1,-1-3 6,2 3 0,1-5 47,-7 4 1,7-4 73,-1 4 0,7-5-120,2 0 0,4 3 52,-4-3 1,6 6-108,-1-5 0,3 1-137,1-1 0,2-2-1224,3 6 0,-1 1 662,6 4 0,-1 0-3605,6 0 4286,6 1 0,-2 2 0,10-3 0,3-3 0</inkml:trace>
  <inkml:trace contextRef="#ctx0" brushRef="#br0">18427 11458 8034,'0'-14'89,"0"0"1,-2-2 577,-3-3-351,4 3 1,-6-4-73,7 6 1,0-1 180,0 1 1,0 0 155,0 0 163,0 6-171,0-5-200,0 12 1,0 1 42,0 9 1,2 10 214,3 5 1,-4 7-273,4 3 0,1 5-115,-1-1 1,1 3-97,-1 2 0,-3-2 82,2-3 0,3-2-604,-2-3 1,1-3 308,-1 3 1,-4-4-488,4-5 1,-2-2-124,2-3 61,-4-4 614,6 6 0,-7-13 0,0-2 0</inkml:trace>
  <inkml:trace contextRef="#ctx0" brushRef="#br0">18313 11743 8034,'-10'0'517,"1"0"1534,6 0-601,-10 0-848,12 0 1,1 0 129,9 0 1,4 6-287,1 4 1,0 2 50,0 2 1,1 5-105,-1 0 1,5 7-137,0-3 1,0-1-28,-5 2 0,-5-2-110,1 2 0,-1-4 4,6-5 1,-8-1-192,-2 0 209,3-6 1,-5-2-156,7-6 0,-7-1 265,2-4 1,2-9-70,3-10 0,3-8-195,1-1 1,2-5 141,3 5 0,-2-5-916,7 5 0,-5-5-4201,4 5 4987,-5 0 0,9 4 0,-5 1 0</inkml:trace>
  <inkml:trace contextRef="#ctx0" brushRef="#br0">22706 9425 7611,'0'-9'983,"0"0"-546,0 5 0,0-4-27,0 4 0,5 1 179,0-7-28,-1 7 97,-4-10-190,0 5 1,-1-1-132,-4-1 0,-3 7 104,-6-1 1,0-3-325,0 2 0,-5 1 66,0 4 0,-8 0-151,-2 0 0,-1 0 37,-8 0 1,-4 0-8,-6 0 1,-1 1 108,2 4 1,-4-2-31,-5 7 1,3 4 62,1 5 1,6 1-75,-1-1 0,4 3-3,6 7 1,2-1 40,6 1 1,2-1-204,4 1 0,2 1 127,7 3 0,5-3-184,-1 3 1,7 2-12,-2-2 1,4 6-7,1-1 0,0-1 126,0 1 0,1-2-12,4 2 0,3 3 196,6-3 0,0 1-116,0-1 0,2 2 149,3-7 0,3 5-83,7-5 1,-1 0 15,1-4 1,4-3-96,0-2 1,8-3-16,2-7 1,-1-2-130,6-2 0,1-5 96,-2-10 0,2-5-106,-2-8 1,-2-6 109,2-9 0,-3-4-428,-1-5 1,3-7 147,-4-3 0,0-4 7,-9-1 0,-10 1 280,1-1 0,-8 0 176,-7 0 0,-4 6-227,-10 4 0,-9 4-57,-10 5 1,-7-3 1314,-2 4 0,-7 2-526,2 2 0,2 7-459,-2 3 1,2 2-507,-2 2 0,-2 2-709,7 12 1,0 0-991,5 5 0,1 0-1302,3 0 3250,3 7 0,7 0 0,0 8 0</inkml:trace>
  <inkml:trace contextRef="#ctx0" brushRef="#br0">20972 10278 8015,'-8'-1'398,"3"-4"-270,-3 4 0,5-7 817,-7 3-111,7 3-486,-3-10-167,0 4 1,-1-2-70,-2 1 0,-4 4 317,4-4 1,-4 5-136,-1 0 0,-7-3 168,-2 3 1,-4-1-112,-2 5 1,-1 0 91,-3 0 1,-2 0-59,-3 0 1,-3 8 62,3 6 1,-1 2-89,1 8 0,2-1-59,3 6 0,4 1-160,1 3 1,6-2 85,7 7 0,6 0 28,-1 5 1,7 0-29,-1-1 0,8 1-455,6 0 0,4 4 175,5 0 0,-2 5 67,7-4 0,0 1-46,4-2 0,2-3 149,3 4 0,-1-6-136,6-4 1,-5-3 120,5-6 1,0-3-214,4-2 1,6-8 128,-1-7 0,7-7-127,-2-2 1,-1-8 77,1-11 1,-2-5-67,2-9 0,-3-5 99,-6-9 0,-2-5-229,-3-10 0,2-7 297,-23 31 0,-1 0 1,-2-2-1,-1-1-7,6-35 0,-10-1 242,-4 1 1,-12 5-70,-7 0 1,-13 13 407,-11 10 0,-7 6-333,-3 4 0,-1 9-407,2 10 0,3 10-743,-4 4 1,2 10-1001,-1 4 1,4 9 951,1 1 887,5 6 0,7 2 0,4 6 0,3-1 0,3-2 0</inkml:trace>
  <inkml:trace contextRef="#ctx0" brushRef="#br0">15228 14088 6696,'0'-7'1489,"0"0"0,0 6-1007,0-4 360,0 3-244,0-4-159,0 6-58,0-6 0,0 4-13,0-4 128,0 6-287,0 0 189,-7 0-298,-1 0 0,-6 0 18,0 0 1,0 6-53,0 4 0,-1 2 109,1 2 0,-2 5-53,-3 0 0,4 5 25,-4-5 1,-2 6 13,2-1 1,-5 8 0,5 1 0,1 0-18,3-5 1,6 6-18,-1-1 0,7 5 22,-2-5 0,4 0-59,1-5 1,0-1 108,0-3 1,6 3-22,4-4 1,2 0 144,3 0 1,3-5-83,1 1 1,7-4 107,-3 0 1,4-6-48,2 1 1,-1-6 67,1 6 0,-1-7-138,0 2 0,1-4 105,-1-1 0,-1 0-50,-3 0 0,1 5-35,-6 0 0,0 0-79,-5-5 1,0 0 27,1 0 0,-6 1 5,1 4 157,-7-4-407,3 6 61,-6-7 8,0 0-126,6 0 1,-2 0-108,5 0 1,-4-2 99,4-3 0,-4 2-91,5-6 1,-1 4 47,5-4 1,-3 4-45,3-5 0,-4 1 77,4-5 0,5 4-49,-5 1 0,-1-6 16,-4-3 0,4-1 12,1 4 1,4-4-28,-9 0 1,2-6 38,-1 1 0,1-1-16,-6 1 1,-1-2 24,-4 2 1,0-3-12,0-1 1,0-1 1,0 1 0,0-1 146,0 1 1,-6 0 75,-4-1 1,-4 2 187,-5 4 1,2 0 59,-7 4 0,1 4-159,-6-4 0,1 8 325,-1 1 0,-4 5-150,0-4 0,-7 6-288,2-2 1,4 3 155,1 2 1,3 0-838,1 0 1,2 0 159,4 0-1579,-4 0 1,11 5 91,-3 0 1937,9 0 0,-2 1 0,4 2 0</inkml:trace>
  <inkml:trace contextRef="#ctx0" brushRef="#br0">28919 14259 8289,'0'-9'2194,"0"-1"-692,0 7-260,0-3-795,0 18 0,0 4 121,0 13 0,-4 1-214,-1 3 1,0-3-96,5 3 1,0 2-285,0-2 1,0 0 143,0-5 1,0 4-83,0-4 1,0 2-291,0-11 1,5 5-498,0-5 0,-1 0-9,-4-5 0,0 0-575,0 1 1,0-1-1113,0 0 2446,0-6 0,0 5 0,0-5 0</inkml:trace>
  <inkml:trace contextRef="#ctx0" brushRef="#br0">28763 14643 8289,'-2'-8'600,"-2"3"0,2 2 728,-3-2-336,4 4-417,1-6 1,6 7-138,4 0 0,-3 2 65,3 3 1,-1 3-156,6 6 1,-1 2 34,0 3 0,0-2-69,0 7 1,-1-2-198,-3 2 1,2 2-37,-2-2 1,-2 1-117,1-1 0,-1 1 15,1-6 0,3 5 15,-8-5 1,1-5-199,-5-4 0,5-6-138,-1 6 220,1-7 1,0-3 235,0-9 0,4-6 199,-4-4 0,6-7-440,-2-8 1,4 0 112,1 0 1,1 4-450,-1-3 1,0 3-1622,0 2 2083,0-1 0,7 1 0,1-1 0</inkml:trace>
  <inkml:trace contextRef="#ctx0" brushRef="#br0">15185 15738 8153,'-2'-8'168,"-2"3"0,2-3 396,-3-1-322,-3 2 0,7-1 8,-4 4 264,4 2-357,1-4 45,0 6 1,1 0-37,4 0 0,-2 0 51,7 0 1,-1 4-39,5 1 1,-4 6-24,-1-1 1,1 2 5,4 3 0,0-1-16,0 0 1,2 0 51,3 0 1,-3 1-136,3-1 1,1 2 79,-1 3 1,7-4-173,-3 4 1,4 2 39,2-2 1,-6 0-33,1-5 0,1 5 48,8 0 1,-7 0-28,2-5 0,-3 0 48,4 1 1,-2-1-12,-4 0 1,4 0-57,-3 0 1,-2-4 64,2-1 1,-5-1-44,4 2 0,0 1 45,0-6 1,4 4-29,-3-4 1,3 1 23,1-1 0,0-2-5,1 6 1,-1-5-83,1 0 1,1 0 68,3 0 0,-5-2-11,1 3 0,-1-4 13,-4-1 0,4 5-73,6 0 1,-6-1 62,0-4 1,2 0-51,-1 0 0,-1 0 25,6 0 1,0-4-2,-1-1 1,2-1-21,-2 1 1,-1-1 24,6-4 0,-7-1-7,3 6 0,-3-6 5,2 2 0,-1-4 8,6-1 0,-6 4 25,1 1 1,-3 1 2,-2-1 1,5-4 78,1 3 1,3 3-101,-3-3 0,5 5 38,-1-4 0,8-1-26,1-4 1,-3 0-18,-1 0 0,-3-1 36,7 1 0,-3 0 0,-1 0 0,4 1 21,1 4 1,4-4 4,-5 4 1,7-2 30,-2 1 1,-3 2-54,-2 3 0,-2 4 23,-3-4 1,4 4-19,-3 1 1,-2 1 35,-8 4 1,-3-2-27,3 6 1,0 1-13,-4 4 1,2 0-8,-7 1 0,1-1 4,-1 0 0,1 5-59,-6 0 1,0 0 59,-5-5 0,-1 0-100,-3 1 1,2-1 86,-2 0 1,2-5-162,3 1 0,-6-2 87,1 1 1,-1-2-111,5-7 1,-4 0 74,-1 0 1,1 0 19,4 0 0,0-2 40,0-3 1,1-1 11,-1-3 0,0-9-76,0 4 0,5-5 41,0 0 1,5 2-89,-5-7 1,4 7 86,-4-2 0,7-2-3,-3 2 1,4 0 42,2 5 1,-2 0-7,-4 0 1,9 1 8,-4 3 0,2 3-48,-6 2 0,3 3 131,-4-3 0,4 4-54,2 1 1,-2 1 97,-4 4 1,4 2-58,-3 2 0,1 4 75,-1-4 1,1 4-49,-6 1 1,6 5 10,-1 0 1,3 0-105,1-5 0,-4 5 54,0 0 1,4 1-59,5-1 0,1-3 58,-6 3 0,5-5-144,0-4 1,7 1 116,-2-6 1,3-1 76,1-4 1,1 0-40,0 0 1,6-6 108,3-3 1,3-4-72,2-1 0,0-7 36,0-2 1,-5-6-67,0-4 0,-3 3 23,-2-3 0,-1-2-160,-13 2 1,-1 0 85,-8 4 0,-5 7-1434,-10 3 794,-3 10 611,-6 2 0,-6 14 0,-2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3683 6468 8338,'-6'-14'-4,"-7"0"-6,-6 0 0,0 0 701,5-1 0,1 1-180,4 0 0,-6-2-212,1-3 0,0 3-50,-5-3 0,-3-1 17,-2 1 0,-4-2-9,-5 2 1,1 5-12,-6 0 0,-1 1-35,-9 9 1,-2-1 42,-7 5 0,0 2-225,0 2 0,5 6-86,0 9 1,-2 4 90,-8 11 0,9-3-187,-4 7 0,3 2 88,-3 7 0,5 3 125,0 7 1,13 0-168,1 0 1,8 5 42,6-1 0,0 7 76,10-1 0,3-3-47,11 3 1,0-6 66,0 6 0,6-3-170,4 3 1,9 2 94,4-2 1,1 2-10,5 2 0,-3 0 93,12 0 1,0 0-18,-17-35 1,1-1-1,2 1 1,1 0 44,1-1 0,0 1 0,1-1 0,1 1-39,1-1 1,-1 1 0,0-3 0,1 0-171,-1 1 1,1-2 0,2-1 0,1-1 164,1 0 0,0 1 1,2 1-1,0-1 36,0 0 0,1 0 0,2 0 0,1 0-1,1-3 1,1 0 0,1 1 0,0-1 2,0 0 1,1 1-1,0 2 1,-1 0-12,1 0 0,0-1 1,0 1-1,1 0-238,0-2 0,2-1 1,0-2-1,1 0 166,2 0 0,1 0 0,2-3 0,-1 0 57,-1 1 1,-1-1 0,4-1 0,-1-1-75,-3-2 0,1 0 0,3 1 0,0-1 57,4-2 1,0-1 0,-1 1 0,0 0-10,-2-2 0,1-2 1,2-1-1,0-2 0,0 0 1,0-1 0,-1-1 0,1 0-1,2-1 1,1 0-1,2 0 1,1-1-7,-2-1 0,1-1 0,0 0 0,1-1-6,-4-3 0,0 0 0,-1-3 0,1 1 10,2 0 0,1-1 1,1-2-1,1-1-1,0 2 1,-1-1 0,1-3 0,-1-2-213,-4 1 1,0-1 0,0-2 0,-1-1 222,4 1 0,-1 0 0,0-3 0,0-1-2,1-1 0,-1 0 0,-3 0 0,0 0-16,-4 0 0,1 1 0,-2 0 0,1 0-5,0-3 0,1 0 0,2 0 0,0 0-127,-5-2 1,0 0 0,2-1-1,-2-1 133,-6 0 1,-2-1-1,1 1 1,0 0-68,-2-2 1,-1-2 0,3-1 0,-1-1 11,-1-2 1,-1 0-1,-1 2 1,-1 0 33,-7 1 1,0-1 0,1 3-1,0-2 8,-3-2 0,0-1 0,-1-1 0,0 1 143,-4 0 1,0 0 0,23-31-141,-7 6 0,-1-1 4,-3 0 1,-4 0 30,-11 0 1,-7 0 8,-7 0 1,-5-1 10,0-4 0,-2 4 7,-2-4 0,-6-1 178,-4 2 0,-9-6-116,-4 6 0,-4-6 77,-2 6 1,-6-1-89,-2 5 1,-6 0 14,-4 0 0,1 1-20,-6-1 1,4 5 2,-4-1 1,-2 6 37,24 21 1,-1 0 0,-34-21-94,30 20 0,-1 1 1,0 3-1,1-1 13,-1-2 0,1 0 0,-4 2 0,0 1-6,-1-4 1,0 1-1,0 3 1,1 1 64,-1-2 0,-1 0 0,0 2 1,0 0-89,-4 0 1,0 1 0,-2 0 0,-1 0-52,-4-1 1,0 1 0,4 2-1,0 2 30,-2 0 1,0 1 0,-1 0 0,-1 1-10,-2 1 0,-1 0 1,-1 2-1,-1 0 23,-3 0 0,1 1 1,3 2-1,0 0-42,-3 0 0,-1-1 0,4 2 0,-1 1 73,-5-1 1,1 1 0,-1 1-1,0 0-11,-2 1 1,0 0-1,3-1 1,-1 1 3,1 2 0,-1 1 1,0 0-1,1 0 13,-3 1 0,0 2 0,0-1 0,0 0 11,0 0 1,0 0-1,0 0 1,0 0-101,0 0 0,0 0 0,2 0 0,1 1 47,-1 1 1,0 1 0,3 0 0,0 0-81,-3 2 0,1 0 0,5 1 1,1 0 23,0-1 0,1 0 0,3 0 1,-1 1-247,2-1 0,1-1 0,1 3 0,0-1-198,-3-2 0,2 2 0,7 2 1,0 1-619,-1 0 1,1 1 0,-32 10 89,7-1 1008,11-3 0,0 11 0,6-5 0</inkml:trace>
  <inkml:trace contextRef="#ctx0" brushRef="#br0">6569 13307 7930,'-13'-15'0,"2"1"0,3 0-323,2 0 0,1-1 831,5 1 602,0 0 0,2 1-616,3 4 0,7-2-231,7 6 0,7 0-24,-3 5 1,-1 0 4,2 0 0,0 5-186,4 0 0,1 6 109,-1-2 1,-4 4-36,-1 1 0,-5 0 74,1 1 1,-3 0-59,-2 4 0,-6-1 297,-4 6 1,-2-6-90,-2 6 1,-6-6 107,-4 1 0,-2 1-89,-3-1 1,-5 0-35,-4-5 0,2-6-108,-2-3 0,5 1-195,-4-1 0,1 0-102,-2-5 0,3-7 150,7-2 1,0-9-564,0-1 0,1-6 250,4 2 0,2 0-383,7 0 1,0-1 239,0-4 0,2 4 64,3 0 1,7 7-53,7-2 1,2 3 352,-2 2 1,3 1 274,6 4 1,-1 2-214,-3 7 0,1 0 67,-6 0 1,0 7-29,-5 2 0,-1 4 497,-4 1 0,-2 7-234,-7 2 0,0-1 384,0 2 0,-2-5-248,-3 5 1,-3-7 25,-6 2 0,0-3-192,0-2 1,0-6-236,-1-3 1,1-2-38,0 2 0,0-4 56,-1 4 1,1-10-616,0-4 1,0-4 270,0-1 0,1-2-585,3-3 0,3 2 320,2-7 0,3 7-210,-3-2 1,4 3 173,1 2 1,6-1 230,4 1 0,2 0 200,3 0 0,4 6-75,-1 3 0,6 4 264,-5 1 0,5 0-99,-5 0 0,0 1 244,-5 4 1,-1 4-151,-4 10 0,-3-1 878,-6 5 1,0 0 158,0 0 1,-6 4-520,-3-3 0,-4-2-162,-1 2 0,-5-7-170,0 2 0,0-5-201,5-4 1,-1 1 43,1-7 1,0 1-361,0-5 1,0 0 223,-1 0 0,6-1-373,-1-4 0,7-3-662,-2-6 0,4 0 469,1-1 0,0 1-82,0 0 0,6 0 241,4-1 1,2 1 269,3 0 1,4 0-60,-1 0 1,6 4 267,-5 1 0,5 5-135,-5 0 1,4 2 823,-4 2-393,0 0 0,-6 2 125,-3 2 0,-4 0 687,-6 5 1,0 5-478,0 5 1,-6 0-100,-4-5 1,-3 1-194,-1-1 1,0-1-222,0-4-97,0 4 0,-1-12-292,1 4 29,0 3 0,0-7-436,-1 4 0,8-10-57,2-4 1,3-4 289,2-1 0,0 0-353,0 0 0,7-1 237,2 1 0,4 0 406,1 0 1,0 0 99,0-1 0,1 6 193,-1-1 0,0 7 1041,0-2 0,-4 4-41,-1 1-256,-6 0 1,4 6-328,-7 4 1,-7 2 178,-2 3 1,-4-1-320,-1 0 1,0 0-373,0 0 0,4-4-392,1-1 0,1-4-1248,-2 5-1355,-2-7 1,8 3 376,-5-6 2527,6 0 0,-10 0 0,5 0 0</inkml:trace>
  <inkml:trace contextRef="#ctx0" brushRef="#br0">14076 13349 7928,'-21'0'0,"1"0"429,-4 0 1,2-5-353,3 1 1,3-6 1600,-3 6 1,4-8-826,0 3 1,6-4-511,-1-1 1,7-5-229,-1 0 0,2 0-226,2 5 1,2 0-325,2 0 0,4 1 312,6 4 1,1-3-94,-1 8 1,2-1 102,3 5 0,-4 0 210,4 0 0,2 6 61,-2 4 1,0 2 266,-5 3 0,-1-1-18,-4 0 1,2 5-127,-6 0 0,1 1 415,-1-1 1,-3-1-187,2 6 0,-4-6-112,-4 6 1,0-6-139,-5 1 1,-1-5-197,-4-5 1,-5 4 45,0-4 0,0-2-343,5-3 1,-5-2-136,0-2 1,0-8-465,5-6 1,1-2 411,4-8 1,-2 2-133,6-1 0,0-4-211,5 3 1,2 2 285,3-2 0,-2 7 234,6-2 1,6 5 22,4 4 1,1 4 402,-1 6 1,-3 0 665,3 0 1,1 6-495,-1 4 1,-5 4 485,-4 5 1,-5-2-323,4 7 1,-6-5 33,2 5 0,-3-7-130,-2 2 1,-5-3-90,0-2 1,-6 0-116,2 0 1,1-6-212,-2-3-173,1 3 0,-5-7-235,-1 4 0,6-10-16,-1-4 1,7-5-471,-2-5 1,4 1 21,1-5 1,0 5 338,0-1 0,1-1-103,4 1 647,3 0 544,6 5 2372,1-1-2241,-8 8 1,0 2 995,-7 10 0,0-2-808,0 6 0,-7 1-258,-2 4 1,-4 5-193,-1 0 1,0-2-484,0-7 0,-1 2 100,1-2 0,0-2-1442,0 1 1,4-4-910,1 4-786,6-5 3088,-4 2 0,1-6 0,-2 0 0</inkml:trace>
  <inkml:trace contextRef="#ctx0" brushRef="#br0">21028 13406 7828,'-14'0'607,"0"0"0,5 0 877,-1 0 0,5 0-81,-4 0-631,6 0-345,-4 0-218,7 0 1,0-1-341,0-4 0,0 2 262,0-7-318,0 1 1,0-6 46,0 1 0,7 0-193,2 0 1,-1 0 13,2-1 0,-3 6 117,3-1 1,3 6 114,-4-6 1,4 7-88,1-2 399,0 4 1,0 2-97,1 4 1,-3 3 329,-2 6 1,-4 2 15,-6 3 1,0-2 192,0 7 0,0-2-72,0 2 0,-6 1-214,-4-6 1,-2 0-274,-3-5 0,1 0 46,0 1 1,0-8-131,-1-2 0,1-3 149,0-2 0,0-2-685,0-3 1,4-4-42,1-10 1,5-3-311,0-6 1,2-1 185,2 1 1,2 1 247,2 3 1,4-1 299,7 6 0,-4 0-82,3 5 1,-3 4 312,8 1 1,-2 6-131,2-2 1,-3 5 163,3 5 0,2 2 178,-3 8 1,-3 0 332,-6 4 1,-1 2 121,2 3 1,-4 3-313,-6-4 1,0-1 153,0 2 1,-6-2-229,-4 2 0,-3-4-189,-1-5 1,0-1 26,0 0 1,0-6-293,-1-3 0,1-4 124,0-1 1,0 0-151,-1 0 0,1-6-299,0-4 0,5-4-435,-1-5 1,7 2-229,-2-7 0,4 5 430,1-4 1,0 5 93,0-1 0,4-1 156,1 1 1,6 5 278,-1 4 0,7 7-87,2-2 1,5 4 351,-5 1 0,1 0-66,-1 0 0,-3 6 102,3 3 0,-3 4 725,-2 1 1,-5 5-406,1 0 0,-7 0 446,2-5 1,-5 5-400,-5 0 0,2 0-61,-7-5 1,1-1-130,-5-4 0,-5 3-155,0-8 0,0 1-357,5-5 0,-5 0 184,0 0 1,0-2-191,4-2 0,3-4 184,2-6 1,-1-5-1003,7 0 1,-1-5 455,5 5 0,0-5-479,0 5 0,3-4 351,6 4 1,1 5 231,9 4 1,-2 7 391,2-2 0,-3 4 243,3 1 1,-3 1 742,-2 4 1,0 3-550,0 6 0,-6 2 451,-3 3 0,-3-3-288,-2 3 0,-2-4 409,-3 0 0,-3-1-573,-6 0 0,0-1-425,0-4 0,0 2-1587,-1-6 1,1 0 476,0-5 1104,0 0 0,-1 0 0,1 0 0</inkml:trace>
  <inkml:trace contextRef="#ctx0" brushRef="#br0">4920 12582 8174,'-14'-7'-1081,"4"4"740,1-6 0,4 4 773,-5-5 1,7 1-108,-2-5 1,-1-1-169,1 1 0,1 0-50,4 0 0,0 0 177,0-1 0,-5 1 72,0 0 638,0 0-441,5 0 0,0 4 562,0 1-720,0 5-121,0 17 1,0 4-17,0 17 0,5 2-14,0 2 0,1 9-15,-1 5 0,-3 4-10,2 0 1,-2 3-225,-2 3 1,0 2 150,0 7 0,0 5 59,0 0 0,0-5-230,0-5 0,0-4 166,0 4 0,-5-6-243,0 2 1,1-10 53,4-4 1,0-4-93,0-2 1,0 4 39,0-3 1,0-5 4,0-15 1,0 3 13,0-7 0,4 0 39,1-5 1,1-6 131,-1-3 0,-2 1-152,7-1 76,-1-1 1,6-4-37,-1 0 0,5-4 253,0-1 1,6-6 55,-1 1 0,4 2 84,5-1 0,-1 1-166,6-1 0,0-3 63,4 8 0,1-6-183,0 6 0,1-3 112,3 2 1,-2 4-282,2-4 1,-1 4 91,1 1 1,-3-5-94,4 0 0,2 0 1,2 5 0,-1 0 111,1 0 0,-6-4 67,1-1 0,4-1-72,1 1 0,-3 3 63,-2-2 0,2 2-33,-1 2 1,9 0-35,-5 0 0,5 0 49,-10 0 0,2 2-156,-2 2 0,-2-1 136,2 7 0,-3-5-147,-1 4 1,1-1 115,3 1 1,-4 4-119,0-3 0,4 1-43,-4-2 0,3 4 126,-4-4 1,1-1 3,0 2 0,-1-6-21,1 6 0,1-7-144,4 2 1,-3-4 115,7-1 0,-4 0-12,4 0 0,0 0-78,5 0 1,-2 0 89,-3 0 1,-1 0 129,-4 0 0,-1 5-82,6 0 1,-6 0 81,2-5 1,-3 1-106,3 4 1,-4-4 46,3 4 0,-2 1-81,-3-1 0,-1 5 1,-3-6 0,2 3-58,-7-3 1,0-2 103,-4 3 1,-3 1-135,-2-1 0,-2 0 96,-3-5 1,-3 0 62,3 0 1,-8-2-74,-2-3 1,-5 2 129,0-6 0,-2-1-9,-2-4 1,0 0 97,0 0 1,0-2 34,0-3 1,-5-3-95,0-7 0,1-1-77,4-3 0,-5 1 59,0-5 0,0 0-335,5-1 1,5-3 109,0 3 0,4-3 35,-4-1 1,6 4 71,-1 0 0,-2 1 131,1 0 0,-1-3-153,1 7 0,-1-5 167,-3 5 0,-2 0-52,7 4 1,-7-1 151,2-3 0,1 3-108,-1-3 1,1 3-19,-1 1 1,-4-4-138,4 0 0,-3 0 25,-2 4 0,0 3 23,0 2 1,0-3 41,0 3 1,0 2 1,0-1 0,0 5 9,0-1 0,0 3-35,0 2 1,0 0 10,0 0 1,4 0 22,1-1-186,0 1 190,-5 0-316,6 0 555,-4 6-174,4 1 896,-6 7-405,0 0-509,-6 0 1,3 2 70,-7 3 1,1-2-113,-6 6 0,1-5 98,0 0 1,-5 3-77,0-3 1,-6 6 94,1-5 0,-7 4-36,-3-4 0,-5 4-1,1-4 1,-5 4-31,-4-4 1,1 0 72,-6-5 0,0 2-21,-5 2 1,-6-2-325,-4 3 0,3-5 309,-3-5 1,1 2 8,-5-7 0,-5 1-330,0-5 0,-1 4 79,1 1 1,2-1 141,34 3 1,-1 0 0,1 0-1,0 0-10,-3-1 0,0 1 0,3 2 0,0 1 69,-1-1 1,1 0-1,0 3 1,0 0-39,-3-3 0,0 0 0,-1 3 0,0 1 64,1-1 1,0-1-1,0 2 1,0 1 30,-33 0 0,0 0 69,5 0 0,-5 0-109,0 0 0,7-2 8,7-3 0,5 4-188,5-4 1,3 4 106,6 1 0,9-5-647,5 0 1,2 0 11,8 5-3874,7 0 2508,5 0 1969,14-6 0,13 4 0,10-4 0</inkml:trace>
  <inkml:trace contextRef="#ctx0" brushRef="#br0">8830 13221 7887,'-15'0'0,"1"0"-205,0 0 1,0-4 45,0-1 0,1-2 1401,3 3 0,3 1 25,2-7-909,3 1 0,-3-6-282,10 1 0,3 2-50,6 2 1,1-1 5,-1 6 1,2-4 86,3 4 1,-4 0 372,4 5-246,-3 0 0,-2 7 109,1 2 1,-8 4 33,-2 1 1,1 2-18,-1 3 0,0-3-103,-5 2 1,-2 3-55,-2-2 1,0 1-18,-5-1 1,0-3 16,-6 3 0,1-3-192,0-2 1,0-1-125,-1-4 0,-4 2-240,1-6 0,-1 0-348,4-5 0,3-2 361,2-2 1,-1-6-409,6-9 1,1 3 280,4-3 1,1-1 27,4 1 0,3-5 156,6 5 0,5 0 253,0 5 0,2 0-21,-2 0 1,1 1 134,4 4 1,-4 2 101,-5 7 1,-1 0 344,0 0 1,-1 7 381,-4 2 1,-3 8-421,-6 2 0,0 2 305,0-2 1,-1-2-321,-4 7 0,2-7-113,-7 2 1,1-3-136,-5-2 0,0-4-6,-1-1 1,1-6-204,0 2 0,0-3-369,-1-2-562,1 0 1,2-8 492,2-6 0,2-2-407,3-8 0,4 5 294,-4-5 0,5 5 453,5-4 0,1 5-116,4-1 1,2 5 287,-2 5 0,-2-2 1048,1 6 1,-4 0-601,4 5 0,-4 0 660,5 0 1,-7 7-523,2 2 0,-4-1-1232,-1 1 0,0 1 377,0 4 0,-1-1 162,-4-4 0,3 10 0,-4-3 0</inkml:trace>
  <inkml:trace contextRef="#ctx0" brushRef="#br0">12199 12582 8041,'-9'-7'-369,"-1"-2"0,2 1-1,-1-2 928,3 7 1,1-5 295,0 4-215,0 2-409,5-4 1,2 12 194,3 3 0,-2 6-19,6 4 0,-4 4 29,5 10 1,-6 4-23,6 5 1,-1 7-107,5 4 0,-4 8-12,-1 6 0,1 7-392,4 2 0,-9-36 1,0 2 271,0-2 1,-1 0 0,-2 1 0,1 0 22,2 0 0,-1-1 0,-1 33-61,2-7 1,-3-11 64,-2 2 0,0-9 28,0-1 1,0-9-157,0-5 1,0-8 133,0-1 0,0-7-207,0 2 725,0-9-777,0-4 558,0-6-774,0 0 296,0-6-371,0-2 0,0-6 151,0-1 0,0 1-59,0 0 1,6 1 113,4 4 1,4-4 160,5 4 0,4 1-78,11-2 0,-3 6-9,7-6 1,6 7 122,9-2 0,2 2-102,2-2 1,6 4-299,3-4 1,5 3 301,5 2 0,-3 0-280,3 0 1,-4 0 257,-1 0 1,2 0 109,3 0 1,-3 0-44,2 0 1,-2 0-58,-2 0 1,2 2 0,3 3 0,-10-2 11,0 6 1,-1 3-49,-3 6 1,6 0 64,-2 6 1,2-9-139,-2 0 0,2-1 88,-6-5 1,6-2-52,-2-3 1,-1-2 47,1-2 0,-1 0 124,1 0 1,4 0-78,-4 0 1,-3 0 94,-1 0 1,-4 0-131,-1 0 0,2 0 53,2 0 0,-7 1-50,3 4 0,-10-3 53,1 3 1,-4-4 0,-1-1 0,-7-1-13,-3-4 1,-9-2 169,-5-2 0,-3-4-419,-2 4 1,-6-9 348,-4 0 0,-2-3-131,-2 2 0,-6-3 54,-4-7 0,-7-1 118,-2-3 0,-2-3-3,2-7 1,2 1-87,-7-1 1,7-4-49,-2-1 1,3-4 22,2 5 0,4-7-37,1 2 1,4-2-115,-4 2 1,6-2 60,-2 7 0,3-2 47,2 2 0,0 7 11,0-3 0,0 9 15,0-4 1,0 6 3,0-1 0,5 8-6,0 1 0,1 7 14,-1-2 81,-4 3-77,6 8-28,-7 2 10,0 6 1048,0 0 1,-2 4-721,-3 1 0,-2 2-79,-8-3 1,0-2-19,-4 3 1,-4 1-23,-5-1 1,-2-1 5,-3-4 1,-4 0-285,-5 0 1,-12 0 59,-3 0 1,-11-4 16,-3-1 1,-8-5-201,35 8 0,-2 0 0,-2-3 0,-2 0 328,-2 3 1,0-1-1,-1 1 1,0 0-300,1 1 0,0 2 0,-4-1 0,0 0 265,-3 0 1,-1 0-1,-4 0 1,0 0-6,3-1 0,-1 2 1,-1 1-1,1 0-20,3 1 1,0-1-1,-1 3 1,0 0 48,-2-3 1,0 0 0,-2 3 0,1 0-37,3-2 1,1-1 0,0 0-1,1 0 36,6-2 1,0 0-1,1 2 1,1 1-31,-3-1 1,2 1-1,3 0 1,2-1-132,3-2 0,1 0 0,-31 0-101,12 0 1,9-5-403,4 0 0,12-4-4618,7 4 3646,14-6 1519,15 3 0,8 0 0,6 2 0</inkml:trace>
  <inkml:trace contextRef="#ctx0" brushRef="#br0">15469 13250 7883,'-4'-10'0,"-1"1"0,0-1 247,-1 2 512,4-4 377,-4 4-711,6-6 0,1 1-94,4 4 1,-2-4 46,7 3 1,-1 2-114,6-1 0,-1 6-22,0-2 1,0-1-66,0 1 0,1 0-114,-1 5 1,5 0 113,0 0 1,0 2-99,-5 3 1,-1 3-78,-4 6 1,4 0 67,-4 0 1,-1 2-20,2 3 1,-7-2 40,1 7 1,-2-7 131,-2 2 0,-2 2-111,-2-2 0,-4 0 170,-6-5 1,-1-5-144,1 1 1,-2-7-163,-3 2 1,4-4-361,-4-1 1,3-1 216,2-4 1,-1-4-295,1-10 0,2 1 227,2-5 1,4 0-85,6 0 0,0-4-25,0 3 1,1 2 203,4-2 0,3 12 61,6-2 1,0 4 211,1 1 1,-1 2 397,0 7 0,0 2-297,1 3 1,-1 3 324,0 6 0,-5 5-228,1 0 1,-7 4 170,2-4 0,-4 5-103,-1-5 0,-1 1-46,-4-1 1,2-7-193,-7 2 14,1-3 1,-5-3-157,0-4 0,-1-2-255,1-2 0,0-8-405,0-6 0,4-2 336,1-8 1,4 5 119,-5-4 1,6 4-152,-6-5 127,7 7 1,-3-4-319,6 7 71,-7 6 1897,6 2 1,-5 7-549,6 4 1,1 3-4992,4 6 4094,-4 7 0,12-5 0,-5 4 0</inkml:trace>
  <inkml:trace contextRef="#ctx0" brushRef="#br0">19294 12695 8861,'-8'2'755,"3"3"1,-1-2-502,1 6 0,0-4 225,5 4 1,0 6-78,0 4 0,5 7 20,0 3 0,6 1-18,-2 8 0,4 4-96,1 6 1,1 6 18,-1-2 0,-2 8-272,-2 1 0,1 1 193,-6-5 1,4 6-31,-4 3 0,0-3-76,-5-1 1,0-3 103,0-3 0,0 4-223,0-3 1,0-3-19,0-11 1,0-2-116,0-3 1,0 1 102,0-6 1,1-4-50,4-6 0,-3-10-398,2 1 214,4-3-424,0-3 610,6-1 0,-1-9-58,-4-3 1,2 2 87,-6-6 1,6 4 135,-1-5 0,7 1-18,2-5 1,6 1-97,-1 4 1,5-4 52,4 3 0,5-1-34,9 2 0,-1-4-82,6 4 1,0 1 88,5-2 1,6 6-513,3-6 1,6 7 391,3-2 0,4-1 52,-36 4 1,0-1-1,1 0 1,0 0 28,-1 0 0,-1 1 1,3 1-1,-1 1-14,-4-3 1,0 1-1,5 1 1,1 0-11,1 1 0,0 0 0,1 0 0,1 0 66,-2 0 0,0 0 0,0 0 0,0 0-27,-2 0 0,0 0 0,-2 0 0,1 0-11,0 0 0,2 0 1,2 0-1,0 0-52,0 0 1,-1 0 0,0 0-1,-1 0 47,35 0 0,-40 0 0,0 0 17,35 0 1,-34 2 0,1 1 10,-3-1 0,0 1 0,36 8 113,-9-2 0,-7-1-38,1 2 0,-4-1-96,-5 5 1,-8-6-49,-6-3 0,-6-3 81,1-2 1,-4 0-21,-6 0 1,-7 0 11,-6 0 0,-7-8-15,1-7 1,-4 0 438,-4-9 1,-4 0-66,-6-4 1,4-7-198,1-3 1,-1-3-90,-4-2 0,1-4 41,4 0 0,3-7 47,6 2 0,0-3-925,0-2 0,0 0 439,0 0 0,11 0-15,3 0 1,5 2 20,0 3 0,1 4-52,4 11 1,3-3 277,-4 7 0,-2 1-50,-2 9 0,-3 2 278,-2 7 1,0 0-77,0-1 0,1 1 70,-1 0 0,0 5 15,0-1 1,-1 1 321,-4-6-349,4 7 17,-11 2 566,4 0 1,-12 4-315,-4-3 0,-2 4 93,-3 1 0,-5 0-114,-4 0 0,-3 0-211,-1 0 1,-2 0-36,-3 0 1,-5-5-147,-10 0 1,-2-4 66,-7 4 0,-6-4-426,-4 4 1,-12-6 324,35 6 1,-2 0-1,0 2 1,-1 0-245,-5 0 0,0 1 1,-2 1-1,-1 1 357,-2 0 1,0 0-1,0 0 1,-1 0-47,-4 0 1,1 0-1,2 0 1,1 0 98,-2 0 1,1 0 0,1 2-1,1 1-42,0-1 0,0 0 0,0 1 0,-1 1-18,-1-2 1,-1 0-1,3-1 1,-1 0 53,-1 1 1,-1 1 0,3 0 0,1 0-48,1-1 0,1 1 0,-3 1 1,0 1 63,0-2 0,0-1 0,4 1 0,0-1-42,1-2 0,0 0 1,4 2-1,1 0-137,4 1 0,1-1 1,2 1-1,-1-1 200,-39-2 0,12 0-330,2 0 1,17 0-478,6 0 0,16-5-625,3 0 0,13-1-3036,7 1 4315,15-3 0,-2-6 0,12 0 0</inkml:trace>
  <inkml:trace contextRef="#ctx0" brushRef="#br0">22493 13278 9565,'8'0'3152,"4"0"-2581,-4 0 51,7 0 1,-6 0 194,1 0 224,-7 0-627,3 0-868,0 0-46,-4 0-15,11-6 1,-7 3-1067,3-7 728,4 7 729,-5-3 1,6 6-98,0 0 0,-4 0 302,-1 0 0,-4 6-120,4 3 1,-5 1 1009,0 4 1,-2-3-95,-2 8 0,0-3 197,0-2 1,-6 0-478,-4 1 0,-2-3-211,-3-2 1,-4 1-423,0-6 1,0-1 94,5-4 1,0 0-633,0 0 0,4-6 413,1-3 1,6-4 92,-2-1 1,3-5-872,2 0 1,2 0-267,3 5 0,-2 1 746,6 3 1,1-1 221,4 7 0,5-1 568,0 5 0,0 0-270,-5 0 0,0 0 1009,1 0 0,-3 6-63,-2 4 1,-2 1 340,-4-2 0,-2 4-545,3-4 0,-5 4-349,-5 1 0,-3-6 38,-6-3 1,3 1-122,-4-1 1,4 0-572,-8-5 0,4 0 204,0 0 0,1 0-3443,0 0 3438,0-7 0,0-7 0,-1-8 0</inkml:trace>
  <inkml:trace contextRef="#ctx0" brushRef="#br0">2944 12567 7969,'-8'0'2082,"0"0"-1466,3 0 1,3 2 475,-2 3-185,2-4-119,2 6-231,-6-7 0,4 0-199,-4 0 0,4 0-76,-2 0 1,2-2 19,-3-3 1,4 2-147,1-6 0,0-1 13,0-4 1,0-5 24,0 0 0,0-8-102,0-1 1,1-2 64,4-8 1,-2-5-183,7-4 1,-1-5 128,5 4 1,1-4-17,-1 5 0,2-2 205,2 1 0,0 10-102,6 1 1,-1 7 96,6 6 1,-1-1-123,1 6 0,-1 4-46,0 6 0,1 6-176,-1-2 0,1-1 78,-1 1 0,-6 0-521,-3 5 1,-3 0 281,-2 0 1,-1-1-998,-4-4 490,-2 3-885,-7-4 0,0 4 765,0-2 1,-2 1 103,-3-7 740,4 7 0,-18-10 0,3 5 0</inkml:trace>
  <inkml:trace contextRef="#ctx0" brushRef="#br0">3114 11615 7927,'-14'5'1383,"0"1"190,-1 2-1153,8-5 296,0 3 1,9-6-263,3 0 1,4-1 60,10-4 1,-2 2-120,7-7 0,5 6-42,4-6 0,0 5-4,-5-4 0,1 4 111,-1-4 0,4 4-134,-4-5 1,2 7 87,-11-1 1,5 2-43,-5 2 0,-2 2 162,-7 2 1,-4 6 370,-6 9 1,0 3-348,0 6 0,-2 2-102,-2 3 0,-3-3-533,-2 4 0,-2-9-579,6-1 0,-1-7-483,1 2 1,3-3-3402,-2-2 4539,2-6 0,2 4 0,0-4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14574 3085 7381,'0'-14'929,"0"0"-439,0-1 0,-5 1-255,0 0 1,-4 3 9,4-3 1,-6 3-2,1-8 1,-7 3 18,-2 2 0,-6-1-40,1 1 1,-4 2 40,-6 2 1,-3-1-94,-11 6 1,2 1-162,-6 4 1,0 6 208,-5 3 1,2 4-28,3 1 0,3 5 35,6 0 0,1 6-28,-1-1 1,7 3 37,2 1 0,4 1-22,2-1 1,4 5-93,1 1 1,5 5 85,-1-1 0,5 0-197,4 4 1,-1 0 52,7 10 1,-1-2-60,5 2 1,0 4-64,0-4 0,0 0 164,0 5 0,5-10-37,-1 5 0,7-1 19,-1-4 1,4 2-58,5-1 0,-3-9 52,3 4 1,-2-5 44,2 0 1,-1 3 26,5-3 0,1-4 128,4-1 1,-2-3-100,2-1 0,-3-1-50,9 1 1,0-2-70,0-4 0,0 3 86,-1-7 1,4-1-313,5-3 0,1-3 89,0-2 1,1-4-35,3-6 0,-2 0-66,2 0 1,-3-1-61,-1-4 0,0 0-37,-1-9 1,2 1 52,4-10 0,-7-3 141,6-7 0,-6 1-157,7-5 1,1-3 243,-2-7 1,1-2-290,-6-3 0,-1-4 347,-3 4 0,-3-3 66,-7-2-173,-6 0 0,-3 0 1,-9 2 157,-5 3 1,-5-2-57,-5 7 1,-5-1 483,-9 6 0,-4 4-217,-10 0 1,-4 5 497,-5-5 0,-6 2-327,1-2 1,-5-3 139,4 3 1,-5 3-221,0 2 1,4 3-305,2 1 0,8 9 70,1 6 1,6 1-362,-1 8 1,4 0-1671,6 5 0,-3 2 1068,8 3 1,-1-2 772,4 6 0,1 1 0,0 4 0</inkml:trace>
  <inkml:trace contextRef="#ctx0" brushRef="#br0">18640 2431 7984,'-14'-5'331,"-1"1"1,6-6 955,0 5 913,5 1-1221,-8 4-388,10 0-206,-4 0 1,6 6-94,0 3 0,1 12 481,4 7 1,-3 2-162,2 8 0,0 0 17,0 5 0,0 1-297,5 3 0,-6-7-219,2 3 0,-4-4-86,-1 4 1,5-5-265,0 0 1,0-8-1119,-5-2 0,0-1 717,0-8 1,0 1-707,0-1 0,0-8-14,0 4 1358,0-11 0,6 3 0,2-7 0</inkml:trace>
  <inkml:trace contextRef="#ctx0" brushRef="#br0">18469 2858 7984,'-14'0'0,"5"0"0,-1 0 0,7 0 4103,-3 0-2792,6 0 0,6 0-324,3 0 1,6 6-461,4 3 0,-4 6 1,4 3 1,-3 0-5,-2 6 1,-4-1-151,-1 6 0,-1 1-332,2 3 1,1-3 135,-6 3 0,1-3-220,-1-2 0,-4-5-209,4-4-183,-4-4 315,-1 0 14,0-8 1,5-2 420,0-10 1,4-4-139,-4-10 1,5-3 236,-6-7 1,7 6-103,-1-1 0,-2 0-1139,1-4 1,-4 6-513,5 3 0,-3-2-2952,3 2 4290,3 0 0,1 5 0,8 0 0</inkml:trace>
  <inkml:trace contextRef="#ctx0" brushRef="#br0">19265 2289 7969,'-7'0'2068,"0"0"0,7 6-1414,0 4 1,0 7 128,0 2 1,0 11-27,0-2 1,0 10-305,0 0 1,2 3-56,3 2 1,-4 1-162,4 4 1,-4-6-194,-1 1 1,0-2-91,0-8 0,0 2-113,0-2 1,0-8-240,0 4 1,0-9-588,0 4 0,0-5-868,0 5 0,-4-7 885,-1 2 0,0-3-1297,5-2 2265,0-6 0,0 4 0,0-4 0</inkml:trace>
  <inkml:trace contextRef="#ctx0" brushRef="#br0">19194 2829 7969,'-14'0'1374,"0"-6"-717,0 4 0,4-4 923,1 6 644,6 0-1093,-4 0-575,20 0 1,-5 8 64,6 6 1,0 0-195,-4 5 1,2 2-338,3-2 0,-6 4 52,1-4 1,-6 5-142,6-5 0,-5 5 135,4-5 0,-6 0-18,2-5 1,-4 0-128,-1 0 1,5-4-66,0-1-289,0-6 250,-5 4 1,1-9 738,4-3 1,3-4-110,6-10 0,0-3 35,1-7 1,0 1-460,4-1 0,-3 1-478,3 0 1,2-1-636,-2 1 1,4 1 278,-4 3 741,7-3 0,-11 5 0,6-6 0</inkml:trace>
  <inkml:trace contextRef="#ctx0" brushRef="#br0">18043 4990 8072,'0'-8'-202,"-5"0"750,0 3 90,1 4 0,2-7 112,-3 3-289,4 4-149,-6-6-64,7 7 1,0 2 67,0 3 1,0 3-69,0 6 1,0 2 46,0 2 1,0 0-114,0 6 1,-1-1-99,-4 6 1,3-1 22,-2 1 0,2-1-209,2 0 1,0 1-441,0-1 0,-1 1 339,-4-1 1,3 1-846,-3-1 0,4-4 472,1-1 1,0-4-744,0 5 1319,0-7 0,0 4 0,0-7 0</inkml:trace>
  <inkml:trace contextRef="#ctx0" brushRef="#br0">17901 5402 8072,'-15'-1'0,"1"-2"860,0-2-459,0 0 1,4 5 467,1 0-357,6-6-463,-4 4 358,7-4-173,7 6 0,0 6 61,8 4 1,-6 2-1,1 2 1,-2 1-247,1-1 1,4 0 96,-4 0 1,-1 1-207,2-1 1,-6 5-102,6 0 10,-7 0 290,10 1-51,-12-4-584,12 4 172,-12-5 424,6-7-123,-1-2 1,-3-12 377,7-4 1,-1-3-102,5-1 0,1-6 30,-1-4 0,2-3-304,3-1 1,-4-1-260,4 1 0,2-1-1377,-2 1 0,4 1 1656,-4 3 0,0-2 0,-4 4 0</inkml:trace>
  <inkml:trace contextRef="#ctx0" brushRef="#br0">21910 5018 7968,'-9'0'146,"-1"0"1,5 0-45,-4 0 1198,6 0-354,-4 0-496,7 0 0,2 5-55,3 0 0,3 11 133,6-2 0,0 5 9,0 0 1,5 3-170,0 6 1,2 1 174,-2-1 1,-4 5-123,4 1 0,-3-1-240,-2-5 0,-1-1 52,-4-3 0,4 1-241,-3-6 1,-2 0-153,1-5 1,-6 0-143,2 1 1,-4-6-1887,-1 0 1075,0-5-720,0 2 630,0-6-759,0 0 1962,0-6 0,-6-2 0,-2-6 0</inkml:trace>
  <inkml:trace contextRef="#ctx0" brushRef="#br0">21924 5374 7948,'-14'0'0,"0"0"1183,0 0 1673,-1 6-1410,7-4-717,2 4 0,8-6-270,2 0 0,6 2-101,9 2 1,-2 4-30,7 6 0,-5 2-111,5 3 0,-5-3 279,4 3 0,-1 1-94,2-1 0,-2 5-146,-3-5 1,-3 5-208,3-5 0,-3 4 47,-2-4 1,-5-1-223,1-9 218,-7 4-750,10-12 483,-12 6 0,6-9 45,-7-3 1,0-9 226,0-9 1,4-6 294,1-4 0,1 1-103,-1-6 1,-2 2-135,7-2 1,-6 2-361,6 3 0,-5 3 162,4-3 1,-1-2-1271,2 2 0,2 4-215,-2 5 0,-2 7 1527,1-2 0,1-3 0,4 0 0</inkml:trace>
  <inkml:trace contextRef="#ctx0" brushRef="#br0">10635 7037 8177,'-14'0'3083,"0"0"-1740,6 6-46,2-4-431,6 4-277,0-6-155,0 0 0,6 0 221,3 0 0,6 0-25,4 0 1,3 0-168,6 0 1,7-4 174,3-1 1,9-1-1,5 1-57,4-5 1,8-2 184,8-3 0,0 1-563,-32 7 0,1 0 0,31-7 428,0 0 1,-8 1 55,-7 3 0,-13-1-451,-6 7 1,-12-1-237,-7 5 0,-10 0 0,-3 0 0,-6 0 0,-1 0 0,-4 0-926,3 0-2099,-4 0 0,1 2 1189,1 2 1836,-1-2 0,5 4 0,0-6 0</inkml:trace>
  <inkml:trace contextRef="#ctx0" brushRef="#br0">22592 5886 8044,'0'-8'3427,"0"-5"-2975,0 5 1,0-1 336,0-1 237,0 7-660,0-10 1,-1 7 545,-4-3-497,-3 2 0,-11 3-193,0-1 0,0 0-112,5 5 1,-6 0 104,-4 0 0,-3 0-125,-1 0 1,-2 0 136,-4 0 1,3 0-19,-7 0 1,2 5-111,-2 0 0,-2 6 16,7-2 0,-2 4 45,2 1 0,3 0 4,-3 0 0,3 1-34,1-1 1,6 2 64,-1 3 0,7 3-85,-2 6 1,3 1 8,2-1 0,-1 0-61,1 1 0,5 4 18,-1 0 1,7 5-13,-2-5 0,-1 7-58,1-2 1,1 1 39,4-1 0,1 2-69,4-7 1,-2 5 97,7-5 1,-1 6 124,5-1 1,0-3-36,1-2 1,0-3-8,4-1 1,-1 2-59,6-2 0,-6 1 28,6-11 1,0 4 58,4-4 1,2 0 1,3-5 0,-1-1-364,6-3 0,-5 1-79,5-7 1,-2 1-5,2-5 1,2 0 101,-7 0 1,2-5-29,-2 1 0,-3-9 89,3-1 1,-3-7 44,-1-7 1,-6-2-55,1-3 0,-2-1 47,2-8 0,1 1 35,-6-11 0,5-2 37,-5-8 0,-2 4-17,-7-4 0,-4 4 364,-6 1 0,-3-2 453,-7-2 0,-1 9 249,-13 0 1,1 7-446,-6 7 1,-1 4-230,-3 5 1,3 2-163,-3 4 0,4 2-171,6 7 1,-4 6-1380,3 3 0,-1 4-4268,1 1 5590,4 6 0,6 8 0,-1 8 0</inkml:trace>
  <inkml:trace contextRef="#ctx0" brushRef="#br0">14559 2189 8035,'-6'-20'349,"-2"-1"174,-6-2 0,0-4-381,0 3 0,-1-3 68,1-1 0,-5 1 99,0 3 0,-8-1-79,-1 6 0,-2 0 207,-8 5 0,-6 1-148,-8 4 1,-4 2 154,-1 7 0,1 7-63,-1 2 0,0 5 3,0 5 0,0 3-526,0 7 0,-4 1 401,-1 3 0,-4 3-162,4 7 0,0 0 133,6-1 1,0 6-188,4-1 0,-2 12 9,7-3 0,0 4-69,4-3 1,0 6 32,1 4 1,19-30 0,0 0-63,1 1 0,1 0 1,1-2-1,1 1 134,-10 34 0,2-3-34,4 7 1,12-34 0,1 1 19,2-2 1,2 0 0,1 1-1,0 0-1,-4 35 1,6 3-46,0-37 0,1 1 0,1 2 0,1 0-160,-1 0 1,2 0 0,1 1-1,2-2 144,0-1 0,1 0 1,3-3-1,2 0 40,-1 1 0,1-1 0,3-1 1,1 1-225,-1 0 1,2 0-1,15 31 157,8-9 0,0 1-12,4-1 1,6-2 227,-1-8 1,5 2-105,-4-7 0,7 1-48,2-6 0,0-1 7,4-3 1,-1 2 64,2-7 0,9 5-98,-31-22 0,1 1 1,-4 2-1,0 0-59,1-2 1,0-1 0,31 16 33,7-9 0,0 4 35,-36-15 0,1 0 0,34 13-229,-32-13 1,0 0 0,-2 1 0,0-1 199,1-2 0,1-1 1,-2 1-1,0 1 85,2-2 1,0 0-1,-2 0 1,1 0-48,5 3 0,1 0 1,-3-3-1,0-1 6,2 1 1,1 1 0,-2-1 0,0-1-18,3 2 1,1-1 0,-4-3 0,0-1-35,3 2 0,1 0 0,1-1 0,-1-2 18,2 1 0,1-1 0,-1 2 1,1-1-46,0-2 0,-1-1 0,0 1 0,2-1 20,0-2 0,1 0 0,1 0 0,0 0 15,-2 0 0,1 0 0,1 0 1,0 0-52,1 0 0,0 0 0,-1-3 1,1 0-94,0-2 0,0 0 1,-1 1-1,0 0 128,-1 0 0,-1-1 0,3 0 0,0 0 13,0-1 1,0-2 0,-3 1 0,1 0 2,2 0 1,-1 0-1,-2 0 1,-2-1-4,3 1 0,-1 0 0,1 0 0,1 0 2,3 0 0,0 0 1,-3-2-1,-1-1-12,2 0 0,0 1 0,-4-1 0,0 1 9,1 2 1,1 0 0,-3-2 0,1-1-4,4 1 0,0-1 0,-2-2 0,-1 0 3,3 3 0,0-1 1,-3-2-1,-1-1-76,-3 1 0,0 0 1,3-1-1,1-1 65,3 0 1,0 0-1,-3 0 1,-1-1-40,2 1 0,-1 0 0,-4 0 0,-2 0 29,0 0 0,-1-1 1,1-1-1,1-1-75,3 1 1,0-1 0,-2-2 0,-1 0 14,1 3 0,0-1 0,-3-3 1,-1 0 11,-3 2 0,-1-2 0,2 0 0,-1-2-44,2-2 0,0 0 0,-4 4 0,-1-1 41,0-2 1,0-1-1,-3 3 1,-1-1-14,-2-3 0,-2-2 0,1 1 0,-2 0-41,25-31 1,0 2 99,-4 3 0,-3-4-49,-6 4 1,-2-3 114,-3-2 0,-5 0-80,-10 0 1,-2 5 456,-7 0 1,-4 2-265,-1-3 0,-6 0-94,2 5 0,-5-4 42,-5 5 0,-3-5-47,-6 4 0,-5-4 53,0 5 1,-6-7-17,1 2 0,-9-2 4,-5 2 0,-3-2 359,-2 7 0,1-5-308,-1 5 1,-4-6-89,-1 6 0,-5-5 18,1 5 0,-4-1-55,-1 5 0,24 20 0,-2 1 15,0 0 1,-1 1 0,-1-2-1,0 0-51,-34-15 1,35 18-1,-1-1 22,0 0 0,-2 0 0,0 0 0,-1 1 10,-2 0 1,-1 2 0,0-2 0,-1 0 8,-1 3 0,0 1 0,1-1 0,0-1 7,-3 1 1,-1 1-1,-1 1 1,0 0-43,0-2 1,-1 1-1,-5 3 1,1 1-114,1 0 1,1 0-1,-2 1 1,-1 0 162,1-1 1,-1 0 0,-3 1 0,-1 2-29,3 1 0,-1 1 0,-4 1 0,0 0 0,2 1 1,0 0 0,-4-1 0,1 1 19,0 2 1,0 1 0,-3 0 0,-1 0-5,0 1 1,0 2-1,-1-1 1,1 0-300,2 0 1,0 0 0,-1 0 0,0 0 294,-1 0 0,0 0 0,-3 0 0,0 0 53,1 0 0,-1 0 0,-3 0 0,2 0-51,6 0 1,0 0 0,-5 0 0,0 0 30,1-1 1,-1 2 0,-1 1 0,1 0-16,0 1 1,0-1 0,1 1 0,1 0 2,0 0 0,1-1 0,1-1 1,0 1 29,-1 3 1,0 0-1,-2-3 1,1 1 66,1 1 1,0 1-1,2-3 1,1 1-59,4 2 0,0-1 1,1-1-1,0-1-117,2 3 0,-1-1 0,-2-2 0,1 0 72,1 0 0,0 0 0,2 2 0,1-1 24,6-1 1,1 0 0,1 1 0,1-1-65,2-2 0,0 0 1,-1 2-1,0 1-67,1-1 1,1 1-1,0 1 1,1 1-410,-30 0 1,11 6 81,3-2 0,7 4-1149,3 1 0,7 0-1773,16 1 3315,4-1 0,18 0 0,4 0 0</inkml:trace>
  <inkml:trace contextRef="#ctx0" brushRef="#br0">17531 5886 7864,'-8'0'1113,"-5"0"-1063,12 0 0,-6-2 226,7-3-368,-6 4 129,5-6 0,-7 7 393,3 0-300,3 0 1,-6-4 177,4-1 1,1 0 60,-7 5 0,5 0-147,-4 0 1,4-1 27,-4-4 1,4 3-33,-5-2 1,1 0-63,-5 0 1,0 2 85,-1-3 0,1-1-168,0 1 1,0-1 52,-1 1 0,-4 4-64,1-4 1,-6-1 27,5 1 1,-2-1 28,2 1 1,4 3 10,-4-3 0,-2 4 2,2 1 0,0-5-28,5 0 1,0 1 43,0 4 0,-5 0 4,0 0 1,0 0-18,4 0 0,6 4 61,-1 1 0,1 1-122,-5-1 0,0-2 60,-1 7 1,6-5-73,-1 4 106,1 1-191,-5 4 237,-1 0-224,1 0 1,2 0 116,2 1-64,-3-1 1,7 0 35,-3 0 0,-2 0-20,6 1 0,-5-1-44,6 0 1,-6 0 45,5 1 1,-1-1-4,1 0 1,4 0 69,-4 0-109,-3 7 1,5-1 34,-6 4 0,5-3-44,0-7 0,0 5 51,0 0 1,2 0 1,-3-5 0,4 0 1,1 0 0,0 5-16,0 0 0,0 0 34,0-4 1,0-1-28,0 0 1,0 0-54,0 0 1,0 1 42,0-1 1,0 0-8,0 0 0,1 0-41,4 1 1,-3-1 45,2 0 0,0 0-10,0 1 1,-2-1-4,3 0 0,-4-5-33,-1 1 0,5-1 35,0 6 1,1-1 7,-1 0 43,-4 0 0,10 1-52,-6-1 1,5 0 69,-6 0 0,6-4-58,-5-1 1,6 1 6,-2 4 1,-1 0-5,2 0 1,-3-4-31,3-1 0,3-1 34,-4 2 0,2 2 25,-1-2 1,2 1 18,-2-2 1,2 4 94,3-4 1,-1-1-23,0 2 1,0-2-85,0 1 0,2 4-26,3-4 1,-3-1 36,3 2 0,-2-6-143,2 6 1,-1-5 86,5 4 1,-4-4-59,5 4 1,-7-6 71,2 2 1,2 1-67,-2-1 0,5 5 44,-6-6 1,1 3-5,-4-3 0,4 0 53,0 5 0,0-6-44,-5 2 0,5 1 92,0-1 1,0 1-73,-5-1 1,0-3-43,0 2 0,0 0 41,1 0 1,0-2 68,4 3 1,-3 1-55,3-1 1,-3 1 3,-2-1 1,0-4 2,1 4 1,-1-2-16,0 2 1,0-2 125,1 7 0,0-7-109,4 1 0,-3 3 21,3-2 1,2 1-45,-2-1 0,4-4-4,-4 4 0,5-2-12,-5 2 1,6-4-5,-1 4 0,-2 1 13,2-1 0,-2 0 10,1-5 1,3 2-103,-7 2 0,6-2 38,-1 3 0,1-4-94,-1-1 1,2 2 81,-2 2 1,1-2-6,-1 3 0,3-4 43,-3-1 1,3 0-19,1 0 1,0 5 52,1 0 1,-1 0-58,1-5 0,-6 4 73,1 1 0,3 0-52,1-5 1,4 0 11,-8 0 1,1 1 17,-1 4 0,3-3-6,-4 2 1,-1-2-24,2-2 0,-5 0 11,5 0 1,-2 0-15,1 0 0,3 0 11,-7 0 0,4 0-51,-4 0 0,7 0 46,-3 0 0,-1 0-27,2 0 0,-5 0 20,5 0 0,-2 0-50,2 0 0,1-2 52,-6-2 0,1 2-2,-1-3 0,-1-1-100,5 1 1,-5 1 84,1 4 0,1-5-139,-1 0 1,2-1 125,-2 1 0,-3 2-141,3-7 1,-4 7 97,0-1 0,3-4-11,1-2 0,0 4 52,-4 1 1,4-3-63,0-1 1,1 1 93,-1-2 0,-3 6-73,3-6 1,1 2-31,-1-1 0,5-4 44,-5 4 0,1 1-47,-1-2 1,-3 6 44,3-6 0,2 2 21,-2-1 0,4-4-66,-4 4 0,0 1-13,-5-2 1,5 5 125,0-4 0,0 1-81,-4-1 0,-1-2 91,0 6 0,0-6-70,0 1 0,-4 2-114,-1-1 0,1-1 104,4-4 1,-4 2-76,-1 2 1,-4-3 62,4 4 1,-4-4-71,5-1 0,-6 5 30,6-1 0,-7 1 16,2-6 1,-2 1 45,2 0 0,-4 0-102,4 0 192,3-1 0,-7 1-112,4 0 1,1 0 24,-1 0 1,0-1 35,-5 1 0,0 0 8,0 0 0,0-1 31,0 1 1,0 5-68,0-1 1,0 1 44,0-5-32,0-1 0,0 1 1,0 0-36,0 0 1,0-1-5,0 1 0,0 5-33,0-1 59,0 1 1,0-5 28,0-1 0,-2 6-59,-2-1 134,2 1 1,-9-5-61,6 0 1,-1 1 23,1 3 0,2-2 0,-7 2 1,6-1 11,-6 2 0,6-4-65,-6 4 1,2-4 34,-1-1 0,-4 1-32,4 4 1,1-4 24,-2 4 0,1-4 3,-6-1 1,6 1-13,0 4 0,-1-4 116,-4 3 0,4-1-67,1 2 0,-1-4 19,-4 4 1,0 1-22,0-2 1,-1 3 16,1-3 0,0-1-9,0 6 0,0-6-2,-1 2 1,0 1-125,-4-2 0,3 2 103,-3-1 1,-2-2-110,2 6 0,-1-6 113,1 2 0,2 1 0,-7-2 1,5 2 28,-5-1 0,5-2-54,-4 6 0,4-4 26,-5 4 0,2-5-5,-2 6 0,-3-6-38,4 5 1,-3-4 36,3 4 1,-4-4 6,3 4 0,-1-4-12,1 4 0,-3-1-27,3 1 1,-2 3 111,-3-3 0,1-1-89,-1 1 1,6 1-32,-1 4 1,0-2 51,-4-3 1,-1 4 1,1-4 1,-1 3-13,1 2 1,0 0 24,-1 0 0,2 0-24,4 0 0,-4 0 51,3 0 1,2 0-37,-2 0 0,2 0-9,-2 0 1,-1 0-79,6 0 1,-4 0 82,4 0 1,-5 0-56,5 0 1,-5 0 41,5 0 0,-4 0-75,4 0 0,-7 0 49,3 0 0,1 0 95,-2 0 0,0 0-61,-4 0 1,1 0 2,3 0 1,-3 0 33,4 0 0,-4 0-35,-2 0 0,1 0 138,-1 0 1,1 0-79,0 0 0,-2 2 45,-4 3 1,0-2-21,-4 6 1,-2-4 10,7 5 1,-5-6-74,5 6 0,-7-5 34,3 4 0,2-4-192,2 4 1,3-6 115,1 2 0,-2-3 26,2-2 0,-2 0-3,7 0 0,3 0-41,2 0 1,0-2-2947,5-3 1233,-3 4-3202,9-12 2553,0 12 2346,2-6 0,12 7 0,2 0 0</inkml:trace>
  <inkml:trace contextRef="#ctx0" brushRef="#br0">10735 5289 12231,'8'6'634,"4"2"0,-8 12-168,5 4 0,0 4-205,6 6 0,1 3-4,2 11 0,-2-2-286,3 6 0,-5-8 104,-4-1 1,3-2-297,-4-8 1,-1 0-118,1-4 42,-5-7 0,7-2-1294,-7-6 698,1-6-934,-5-1 896,0-7 1,-6 1 929,-4 4 0,-2-4 0,-3 6 0</inkml:trace>
  <inkml:trace contextRef="#ctx0" brushRef="#br0">10706 5829 8249,'-14'0'289,"0"0"0,4 0 1670,1 0-712,6-7-578,-3 6 1,12-5-271,3 6 0,9 4 0,2 3 384,2 0-651,2 3 0,0 4-27,-1 0 0,0 2 302,0 3-465,4-3 0,-10 4 1,6-4-64,-3 3 0,-1-3 172,-5 3 0,1-3-146,-1-2 0,-2-5 57,-2 1 0,-2-5-258,-3 4 825,-4-6-297,5-3 1,-1-9-23,0-10-12,0-3 0,-4-7 0,2-1-390,2-3 1,1 3 93,-1-3 0,-3 3-1121,2 2 0,-2 4 609,-2 0 1,5 7 609,0-2 0,6-3 0,-4 0 0</inkml:trace>
  <inkml:trace contextRef="#ctx0" brushRef="#br0">17630 8132 13476,'7'-19'962,"2"0"1,-1-6-520,2 1 0,-2-5-86,1-4 1,4-3-88,-4-7 0,2-1-17,-1-3 1,2-4 154,-2-6 0,-2 0-107,1 1 0,-4-3-159,4-2 0,-5 7 83,0-3 1,-2 10-238,-2-1 0,0 4 92,0 1 1,0 9-270,0 5 0,0 2 119,0 8 0,0 0-157,0 5 0,0 5-702,0-1-626,-6 7-2015,4-3 1773,-4 6-851,6 0 2648,0 0 0,0 6 0,0 2 0</inkml:trace>
  <inkml:trace contextRef="#ctx0" brushRef="#br0">17630 7336 8015,'-7'6'1137,"-6"-4"0,10 4 205,-7-6-365,7 0 0,-3-6-397,6-4 1,6-4-94,4-5 0,2-5 48,2-9 0,1 1-131,-1-5 1,5-3 100,0-7 1,0 2-121,-5-2 1,-5 4 100,1 5 0,-7 4 289,2 5 671,-4 1-469,-1 6-565,0 8 1,5 9-135,0 10 1,6 7 120,-2 7 0,4 6-801,1-1 0,5 3 306,0 1 1,0-1-1801,-5-3 0,5 3 972,0-4 1,2 3-865,-2-3 1,-3-2 1787,3-7 0,3 7 0,0 1 0</inkml:trace>
  <inkml:trace contextRef="#ctx0" brushRef="#br0">15896 8345 13640,'14'0'570,"0"-2"1,2-2 177,3-6 0,9-9-263,10-4 0,5-11-27,4-3 1,9-12-602,-26 21 1,1-1-1,3-2 1,0-2 254,0-2 0,-1-1 0,1 1 1,0 1 0,-1 1 0,0 0 0,-2-1 0,0 1-34,21-24 1,-3-1-56,-7 11 0,-1 1 62,-3 8 0,-9 9-74,-10 10 1,-5 4 52,-5 0-1002,-2 1 1122,-7 6 0,0 0-2353,0 4 1430,0 2-1170,-7-11 0,4 6 1908,-6-8 0,-1 1 0,-4 0 0</inkml:trace>
  <inkml:trace contextRef="#ctx0" brushRef="#br0">16621 7478 8069,'-14'0'0,"0"0"0,6 0 1620,1 0 102,20-6 0,3-7-858,12-6 1,1-5-507,-1 5 0,7-6-110,3 1 1,-2-3 142,2-1 1,-6 0-111,1-1 1,-10 7 106,-4 3 1,-3 5 460,-2 4-219,-6-2 0,-1 12 57,-7 0 0,-2 3-241,-3 11 0,-3 4-471,-6 10 0,2 0 86,2 1 1,-3-1-1385,4 1 1,3-1 778,1 1 0,3-3-4028,2-2 4572,0 3 0,7-5 0,1 6 0</inkml:trace>
  <inkml:trace contextRef="#ctx0" brushRef="#br0">17417 8558 7864,'0'-9'731,"0"-1"-263,0 7-227,0-9 1,0 4-8,0-7 0,0 6 109,0-1 1,-1 6 33,-4-6 0,2 2 199,-7-1-350,1 3 0,-10 6-6,0 0 1,0 0-98,5 0 0,-2 6 55,-3 3 1,3 6-123,-3 4 1,3-2 18,2 7 1,5-2-156,-1 1 0,7 4-249,-2-3 0,4 1 216,1-1 1,4 1-726,1-6 1,6 0 420,-1-5 0,2-1-1085,3-4 708,5 4 794,2-11 0,0 4 0,-1-6 0</inkml:trace>
  <inkml:trace contextRef="#ctx0" brushRef="#br0">17360 8160 7937,'0'14'1197,"0"5"-733,0 0 1,0 7 577,0-3 0,0 9-471,0 1 0,2 5 367,3-5 1,3 7-393,6-2 1,-5 1-50,1-1 0,-2 1-164,1-5 1,4-1-239,-4-5 1,-2-4-471,-3 0 1,3-7 324,-3 2 0,3-5-2632,-3-4 2021,-2 2 0,6-10-3324,-3 3 2318,-4-4 1667,5-1 0,1-6 0,1-2 0</inkml:trace>
  <inkml:trace contextRef="#ctx0" brushRef="#br0">17616 8530 7937,'0'14'735,"0"0"0,0-4 450,0-1 1,0 1-515,0 4 1,0 0 188,0 0 1,5 1-512,0-1 0,-1 0-115,-4 0 0,5 2-1620,0 3 1189,6-3 1,-8 4-2786,7-5 2982,-7-1 0,9 0 0,-4 0 0</inkml:trace>
  <inkml:trace contextRef="#ctx0" brushRef="#br0">17957 8445 7937,'-19'0'987,"1"0"1,-1 0 124,-2 0 1,5 0-566,-3 0 0,3 0-99,2 0 0,0 0 139,0 0-492,0 0 0,4 0 373,1 0 0,6 0-1491,-4 6 1,9-3 610,3 7 1,2-3 22,8 3 1,-1 3 126,0-4 1,5 4 135,0 1 0,6 0-54,-1 0 1,-4 1 280,-1-1 0,2 0 587,-2 0 0,0 0-358,-5 1 1,-6-1 685,-3 0 0,1 0-401,-1 0 1,-2 1 107,-8-1 0,2 0-289,-6 0 0,-6-1-299,-4-4 1,-1 2-224,1-6 1,3 5-312,-3-6 1,-1 1-250,1-5 0,0 0 146,4 0-1514,1 0 1,2-6 880,2-4 1,4-2-211,6-2 1,0-5 1344,0 0 0,12-7 0,4 4 0</inkml:trace>
  <inkml:trace contextRef="#ctx0" brushRef="#br0">18043 8231 7937,'6'-14'-161,"-3"5"161,7-1 0,-6 5 1378,6-4 0,-5 6-624,4-2 0,-1 10 727,2 4 0,2 10-324,-2 5 1,-2 7-603,1 3 0,-1 5-852,1-1 1,4 3 251,-3 2 1,2 4-462,2 1 1,-4-1 391,-1-4 0,-4-6-1885,5 1 0,-6-6 1999,6 1 0,-7-3 0,3-1 0</inkml:trace>
  <inkml:trace contextRef="#ctx0" brushRef="#br0">18071 8601 7937,'-6'-14'1918,"4"0"-1459,-2-1 0,4 6 1181,4-1 1,6 2-755,9-1 0,3-4-1004,6 4 0,1 1 133,-1-2 1,7 1-3137,3-5 3121,3 6 0,8-11 0,1 3 0</inkml:trace>
  <inkml:trace contextRef="#ctx0" brushRef="#br0">14247 8416 8086,'9'-6'459,"1"-4"171,1-2 0,-3 2 92,1 1-428,-6-1 0,8 1 23,-6-1 0,1 7 63,-1-2 1,-3 2 950,2-1-889,-2 2 0,-4-4-153,-2 6 1,-4 0-43,-7 0 1,0 4-15,-4 1 0,-3 8 15,-7 1 0,1 0-125,-1 5 1,1 2 9,-1-2 0,1 6-209,0-1 0,4 2-140,0 3 1,8-1 138,2 1 1,2 4-182,7 0 1,0 7 131,5-3 1,8-2-116,6-2 0,2-3 62,8-1 1,1-1-11,8 1 0,2-7-157,3-3 1,1-10 83,-6-4 1,5-3-96,-4-2 0,-1-7 120,-5-2 0,-6-9 298,-3-1 1,-3-11 242,-2 2 1,-6-4-1,-3 2-192,-4-3 0,-2 2 189,-4-7 0,2 0-56,-7-5 0,6 7-35,-6 3 1,6 4 60,-6 6 1,7-3 376,-2 7-462,4 7 0,2 7-1,4 10 0,4 6 274,10 12 0,-1 4-108,5 16 1,-4-2 168,5 11 1,-7 0-133,2 5 0,-4 0-59,-6 0 1,2-5 47,-6 0 0,0-6-31,-5 1 1,-2-4-268,-3-5 0,-3-3 166,-6-7 1,0-6-282,0-3 1,-5-5 100,0-4 0,-5 1-610,5-6 0,-5-1 412,6-4 0,-3 0-1187,2 0 1,3-6 528,-3-3 0,-1-6-1070,1-4 0,1-3-934,9-6 2027,-4-1 0,12 1 768,-4 0 0,3-7 0,2-2 0</inkml:trace>
  <inkml:trace contextRef="#ctx0" brushRef="#br0">14872 8445 8002,'-22'-8'752,"2"1"1,5 6 790,1-4 0,0 3-937,0-2 0,4 2 96,1 2-220,-1 0-241,-4 0-54,0 0 0,1 2-225,4 2 1,-4 6 39,4 9 1,2-2 10,3 7 0,2 0-120,2 4 84,0 1 1,0 1 0,2 1-108,2 2 83,4 0 1,6-6-43,1-3 1,4 1 0,-1-6-150,0-1 0,2-9-122,-1-4 198,7-4 1,-11-1 77,4 0 1,-3-8 0,-3-4 317,-4-6-157,4-13 1,-11 7 125,2-9 0,-2-2 323,-2 2 0,0 0-27,0 5 0,0 1 398,0 3 0,0 3-353,0 7 1,0 5 833,0-1-757,0 7 0,0-2-205,0 10 1,1 3-104,4 6 0,3 7-211,6 2 0,-1 0-188,-4 0 1,4 1-230,-3 4 0,2 1-661,2-1 0,-4-4-197,-1 0 1,-1-7-3300,2 2 1834,2-3-969,-4-2 3607,0-6 0,5-14 0,-5-10 0</inkml:trace>
  <inkml:trace contextRef="#ctx0" brushRef="#br0">15128 8416 9928,'8'0'4377,"-2"2"-3525,-6 2 0,5 4-125,0 7 0,4 0-288,-4 4 1,6-1-341,-1 5 0,-3 6 8,3 4 0,-1 0-1444,6-4 1,-6-1 478,1 0-3067,-1-5 3925,-1-3 0,5 1 0,-5 1 0</inkml:trace>
  <inkml:trace contextRef="#ctx0" brushRef="#br0">15412 8530 7963,'8'28'-501,"3"-1"0,-4-2 599,1-1 0,-5 0 781,2 4 0,1-6 207,-1-3-627,-1-9-242,-4-4 1,0-19-64,0-5 1,-1-8 33,-4-2 0,3-5 336,-2-1 1,2-5-109,2 1 0,2 2 203,2-2 0,0 6-207,5-1 1,1 8 451,4 1 1,-3 11-336,3-1 1,-3 9 147,8 1 1,2 8-359,-2 6 0,4 11-87,-4 7 0,5 0-1566,-5 6 0,0 0 420,-5-1 914,0 1 0,7-6 0,1 1 0</inkml:trace>
  <inkml:trace contextRef="#ctx0" brushRef="#br0">20147 7805 7987,'0'14'116,"0"0"563,0 0 917,0 1-570,0-1-606,0 0-181,0-6 1,2-2 413,2-6-414,-2 0 1,4-1 266,-6-4 1,0-3-122,0-6 0,-1-5 57,-4 0 1,2-6-176,-7 1 0,1-8-162,-5-1 1,-1-6-54,1 1 1,0-3 74,0-2 0,-2 0-75,-3 1 1,3-1 70,-3 1 0,2-1-380,-2 0 0,5 7 145,-1 3 1,1 4-336,5 6 0,1 0-1335,-2 5 874,7 8-2110,-3-3 1656,6 13 1362,0 0 0,6 7 0,2 1 0</inkml:trace>
  <inkml:trace contextRef="#ctx0" brushRef="#br0">19792 7464 7923,'-7'8'1386,"1"-1"-447,-4-2-27,4-3-554,6 4 1,0-8 94,0-2 0,2-9 116,2-6 1,0-6-141,5 1 0,-4-7-98,4-3 1,-4-5-76,4 1 1,-5-3 217,0-2 0,-2 1-119,-2-1 1,0 7 353,0 2 1,0 6 274,0 4 307,0 4-818,6 6 1,2 7 31,6 7 1,1 7-63,-1 7 1,2 6-168,3 4 1,-2 3-233,7 1 1,-2 1 106,1-1 1,3 1-1410,-7-1 1,4 1 636,-4-1 1,5 5-4456,-5 0 5076,0 0 0,2-4 0,1-1 0</inkml:trace>
  <inkml:trace contextRef="#ctx0" brushRef="#br0">20502 8430 10305,'0'-8'1534,"0"-4"-1052,0 10-179,0-10-63,-6 10 1,3-4-162,-7 6 0,6 0-99,-6 0 1,1 0-90,-5 0 0,-1 6-29,1 3 1,-2 4 89,-3 1 1,4 2-98,-4 3 1,1 3 45,-1 7 0,8-1-34,-3 1 1,9 1 60,1 3 0,2-2-125,2 7 0,2-6 158,2 1 1,9-5-10,6-4 1,6 1 51,-1-6 1,-2-4-57,2-6 0,-1-6 186,6 2 0,-6-5-51,1-5 0,-5-4 262,5-10 1,-8 1-94,-2-5 1,-2-1 25,-7-4 1,0-1 168,-5 1 0,0-1-99,0 1 0,-2-1 3,-2 1 1,-4 6-59,-6 3 0,-2-2-252,-3 2 1,3 5 82,-3 5 1,3 1-698,2-2 1,5 4-854,-1 6 257,1 0 1,-1 0 729,1 0 1,5 6-610,0 4 0,2 2 1048,2 3 0,13-1 0,3 0 0</inkml:trace>
  <inkml:trace contextRef="#ctx0" brushRef="#br0">20872 8373 7998,'0'-22'0,"0"2"0,0 6 0,0-5 249,0 0 0,0-5 62,0 5 1,0-1 155,0 1 1,-6 1-66,-4-6 0,-1 7-131,2-2 0,-9-1 167,4 1 0,-5 0-102,0 4 1,2 1 45,-7 0 1,7 5-76,-2-1 0,-2 7 54,2-2 1,5 5-254,5 5 1,1 3 91,-2 6 1,4 8-108,6 7 1,0 1 132,0 8 0,2-5 11,2 5 0,-1 0-40,7 4 0,-1-4-13,6 0 0,-1-2-12,0 2 1,2 2-141,3-7 1,-3 0-503,3-4 0,-4-3 312,0-2 1,-1 1-1013,0-6 1,0 0 577,0-5 0,-4-1-2487,-1-3 1510,-5 2-60,2-10 1629,-6 4 0,-6-6 0,-2 0 0</inkml:trace>
  <inkml:trace contextRef="#ctx0" brushRef="#br0">20630 8544 7998,'-14'-6'0,"5"4"190,-1-3 0,5 2 348,-4-1 493,6 2-747,-3-4 1,7 6-31,4 0 1,7 0-915,7 0 0,7-5 393,-3 0 1,6 0-568,4 5 0,2 0 432,3 0 0,4-4 102,1-1 1,0-5 214,4 6 1,-3-7 84,-1 1 0,-2-2 59,-3-3 1,-5 1 29,-9 0 1,-4 1 193,-5 4 0,-8-4-81,-2 4 0,-10 1 896,-4-2 1,-5 7-442,-5-2 1,1-1 177,-5 1 1,4-1-267,-5 1 0,2 4-67,-2-4 1,-1 3-347,6 2 1,0 0 320,5 0-938,0 0 472,-1 7 1,7 1-418,4 6 1,4 0 237,4 0 1,6 2-41,9 3 0,-2-2-34,7 7 1,0-7 94,4 2 0,-4 2 151,0-2 1,-2 1 225,1-1 1,-2-3 318,-7 3 1,0-3-272,1-2 0,-8 2 358,-2 3 1,-5-3-231,-5 3 1,-2-5-254,-8-5 1,1 4 64,0-4 0,-5-2-315,0-2 0,-2 1-371,2-1 1,4-1-546,-4-4 1,3-6-982,2-3 1,-1-4 1993,1-1 0,0-7 0,0-1 0</inkml:trace>
  <inkml:trace contextRef="#ctx0" brushRef="#br0">21469 8345 7980,'0'-14'826,"-1"1"492,-4 4 0,2-2-353,-7 6 1,1-5-127,-5 6 1,-2-3-384,-3 3 1,3 2-163,-3-3 0,3 4-216,2 1 0,0 0 93,0 0 1,1 1-481,4 4 1,1 1 252,3 4 0,3 4-516,-2 0 1,7 1-153,1 3 1,8 3 338,-3-2 0,8 1 70,2-1 1,2-1-66,-2 6 1,-2-6 431,7 6 1,-7-6-72,2 0 1,-3-2 455,-2-1 0,-1 3 46,-4 1 1,-2 0 217,-7-4 0,0-6-352,0 1 1,-8-1-164,-6 5 0,-1-6-813,-4-3 0,-3 1 408,-1-1 0,0 0-1223,0-5 0,5-2 680,-1-3 0,4-3 762,0-6 0,-5-6 0,-2-2 0</inkml:trace>
  <inkml:trace contextRef="#ctx0" brushRef="#br0">21483 8516 7980,'15'0'444,"-1"0"154,0 0 0,-4 0 0,-1 0 0,1-5 123,4 0 1,5-6-279,0 2 1,0-6-139,-5-4 0,5 2-349,0-7 1,-2 5 104,-7-4 1,1 4 130,-7-5 1,1 7 74,-5-2 1,-1 5 101,-4 4 0,-5 4-241,-9 6 0,2 0-41,-7 0 0,2 1-36,-1 4 1,-3 0 160,7 9 0,-4-3-114,4 8 1,1 2 92,9-2 0,-2 4-170,6-4 0,0 5-39,5-5 0,0 1-81,0-1 0,7-3-439,2 3 0,8-3 285,2-2 0,2-1-249,-2-4 0,-2 2 191,7-6 0,-7 0-969,2-5 1,2 0 574,-2 0 1,1-7-1111,-1-2 1815,-3-10 0,11-3 0,-5-7 0</inkml:trace>
  <inkml:trace contextRef="#ctx0" brushRef="#br0">21896 7862 11187,'6'20'3733,"2"4"-2763,6 9 0,0 3-103,1 7 0,4 1-349,0 4 0,4 2-393,-4 7 0,5-2-368,-5-2 0,0-5-442,-5-5 0,0-5-1115,0 0 0,-1-8 23,-3-2-1644,-4 1 3421,-6-13 0,-6 4 0,-2-6 0</inkml:trace>
  <inkml:trace contextRef="#ctx0" brushRef="#br0">21754 8246 7959,'-8'-15'3016,"1"1"-2177,7 0 1,13 4 1074,6 1 0,8 6-752,6-2 1,5-1-262,9 1 1,5-5-1026,10 6 1,-4-6-25,4 6 1,-3-8 147,-3 3 0,1-4 0,0-1 0</inkml:trace>
  <inkml:trace contextRef="#ctx0" brushRef="#br0">19976 5815 7854,'-6'-8'1707,"4"-5"-992,-10 5 0,9-5 27,-7 4 1,5-4-261,-4 4 0,4 1-209,-4-2 1,-1 6 77,-4-6 1,3 6-67,-3-6 0,3 2-174,-8-1 1,-3 1 100,-2 3 0,-3 3-112,-1-2 1,-6 2 1,1 2 0,-5 0 45,5 0 1,-6 2-46,1 2 1,-2 4 48,2 7 1,-1 0-33,6 4 0,-5 3 27,5 7 1,-1-1-6,6 1 0,0 4 7,-1 0 0,1 7-81,-1-3 0,6 5 48,-1 0 0,7 1 32,-2-1 1,4-4 7,6 0 0,-2 0-20,6 5 0,0-5-63,5 0 0,0-2 76,0 2 0,7 3-52,2-3 0,4 1 28,1-1 0,5 3-1,0-3 0,6 2-11,-1-2 0,3-4-1,1-5 1,5-1-23,1 1 0,5-7 20,-1-3 0,3-5-72,2-4 1,6-4 74,3-6 1,-2-2-208,2-2 0,1-11 5,3-8 0,1-6-11,0-4 0,-6-5-178,-4-9 0,-4-4 155,-5-6 1,-4-1 328,-5-4 0,-12-1-83,-3-3 0,-9 3 486,0 6 1,-11-2-216,-9-2 0,-5 7-49,-9-3 0,-4 11-80,0 4 1,-6 4-693,1 4 0,-3 11 33,-2-1 1,5 8-232,0 7 1,7 3-1911,-3 6 0,6 0 2589,4 0 1,-3 6-1,5 2 1</inkml:trace>
  <inkml:trace contextRef="#ctx0" brushRef="#br0">23062 16434 7861,'-8'10'0,"1"-1"0,1 2 0,5 2 1822,-6-5-1247,7-2 1,2-17-379,3-3 1,-4-12 1,4-2 1,1-4-1,-1-10 0,0 1 38,-5-11 0,0 4 2,0-4 1,0-6-221,0-9 1,-2-7 1,-3-2 1,4 35 0,-1 0-218,-2 1 0,-1 0 0,1-2 0,0 0 203,-1-1 1,0 1 0,-1-4 0,0 0-116,0-1 1,2-1-1,1-1 1,0 0-2,0 0 0,1-1 1,-1-3-1,0 0-304,0-1 0,1-1 1,-1-6-1,1-1 304,2-2 0,0 0 1,0-2-1,0-1-314,0 1 1,0-1 0,0 2 0,0-1 357,0-2 0,0-1 1,0-1-1,0-1 2,0 0 1,0 0-1,0 2 1,0 1 83,0 6 0,0 0 1,0-1-1,0 0-56,0 1 1,0 1 0,0 0 0,0 0 86,0 4 1,0 0 0,0 2 0,0 0 40,0 7 1,0 1 0,0-1 0,0 0 159,0 0 0,0 1 0,0-3 0,-1 0-96,-2 5 0,1 0 0,1-1 0,0-1 79,-1 7 0,0 0 1,1-1-1,0 0 20,1-40 1,0 38-1,0 1 32,0-34 1,0-3-142,0 13 1,0 2 463,0 3 1,0 9-351,0 4 0,-5 10 609,1 5 1,-7 9-443,1 6 0,-1 2 416,2 2 1,-4 6-461,3 3 0,3 3 847,-3 2-761,7 0-225,-3 0-44,6 7 0,1 1-559,4 6 1,4-5 249,10 1 1,2-1-350,3 5 0,7-4 55,-2-1 1,4-6-109,0 2 0,3-5 154,7-5 1,1-2 142,4-8 0,2-5 214,7-4 0,0-3-43,0-1 1,-5 1 43,0 3 0,-13-1-75,-1 6 0,-6 0 260,-4 5-10,-5 6-68,-3 8 0,-12 16 137,-3 12 0,-4 4 349,-1 10 1,0 6 158,0 13 1,0 7-705,0 13 0,0-4 157,0-32 0,0 0 1,0-1-1,0-1-65,0 6 1,0 2 0,1 0 0,0 2-95,1 6 0,1 1 1,-2-5-1,1 0-275,2 2 1,1 0 0,0 0 0,0 1 232,2 1 1,0 1 0,-2 2 0,-1 2-32,1 0 0,0 0 1,-1 0-1,0 0 30,0 2 0,1 1 0,2-2 0,-1 1-28,-1 0 1,-1 0 0,0 3 0,0 0-10,1 4 1,0 1 0,-3-2 0,1-1-262,1 3 1,1-1 0,-1-2 0,1-1 341,2 1 0,1 0 1,-2 0-1,0 0 9,-1 7 0,0 1 0,1-9 0,0 0-49,-1 1 0,0 0 1,0-1-1,1-1 0,-1 0 1,-1 0 0,2-2 0,0 0-215,-4 0 0,0-1 0,3-5 0,0-1 216,-3-2 1,0-2-1,2 0 1,-1-1-29,-1-5 0,1-1 0,-3 2 0,1-1 16,1-4 1,1-2 0,-2-2 0,-1-2 73,0 32 0,0-9 252,0-11 0,0-9-851,0-10 803,0-10-1473,0-2 1,0-15-980,0-6 0,0-8 2175,0-11 0,-6-15 0,-2-11 0</inkml:trace>
  <inkml:trace contextRef="#ctx0" brushRef="#br0">18697 16747 7836,'0'9'216,"-2"-1"187,-3-1-425,-2-3 0,-6-5-26,3-4 1,3-9 638,2-10 0,2-9-226,-7-5 0,7-11 16,-2-8 0,-1-12-432,4 29 1,-1-1-1,-2-6 1,-1-1 152,1-1 1,1-1 0,0-4-1,0-1-337,-1 1 0,0-1 0,1-5 0,0 0 341,0-4 1,-1 0 0,-1-3 0,1 0-122,2-4 1,1-1-1,-3 1 1,1 0 27,1 0 0,1 0 0,-1-3 0,1 0-357,2-2 0,0 0 0,0-3 0,0 0 285,0 1 0,0 0 0,0-2 1,0 0-359,0 4 1,0 0-1,2 1 1,1 0 332,-1 0 1,1-1 0,1-1 0,1 1 21,-3-1 1,1 2-1,2 1 1,-1 3-65,-1 6 1,-1 2-1,3-1 1,0 0 99,-3 0 0,0 0 0,3 1 0,0 1 54,-3 2 0,1 1 0,0 3 0,0 0-44,-1 6 0,1 1 0,-3 2 0,1 1 397,2 0 0,-1 2 1,-1-35-253,-1 8 0,0 9 41,0 15 1,-6 5 738,-3 14 0,1 8-539,-2 5 1,6 7 716,-6 8 0,7 7-730,-2 2 0,4 4 228,1 1 0,0 8-449,0 7 1,1 1 90,4 8 1,4-7-173,10 2 1,3-4-314,7-6 1,6 1 77,3-10 1,7 2-53,3-11 0,10-4-41,-1-10 1,14-7-90,0-12 0,-29 11 0,0-1 374,-2-1 0,1 0 1,0-2-1,0-1-78,-3-1 1,0-1 0,29-15 141,-31 17 0,0 1 0,30-11-21,0 4 1,-10 12 278,-14 11 0,-1 18 17,-8 11 0,-6 21-45,-8 17 1,-13-23 0,-2 3-396,-1 2 1,-2 2-1,1 7 1,-2 1 301,0 2 1,0 2 0,0 8-1,0 0 143,0 1 1,0-1 0,0 4 0,0 1-493,0-5 1,0 0 0,0 6 0,-2 0 359,0-1 1,0 0 0,-1 6-1,-1 1-78,0-2 1,-1 0 0,-1 0 0,1-1-29,2-3 1,1-1 0,-1 2 0,1 1-34,2-1 1,0 0 0,-2 3 0,0 0-79,-1-2 0,1-1 1,0-2-1,1 0 51,3-2 1,1 0-1,-3 0 1,1 1-75,1 3 0,1 0 0,0-6 0,2-1-44,-1 1 0,1-1 0,-1-6 1,0 0-36,1-1 1,0 0 0,-1-4-1,1-1 99,1-1 0,2-1 1,1-7-1,1 0-23,-1-2 1,1-1-1,11 32-222,-2-3 0,-4-1-937,4-9 0,-3-12 878,-2-11 0,1-9-4826,-1-10 5126,0-7 0,3-10 0,-2-7 0,-4-6 0</inkml:trace>
  <inkml:trace contextRef="#ctx0" brushRef="#br0">18270 14330 7964,'-14'0'89,"6"0"280,-5 0 0,10 0 1660,-6 0-818,6 0-819,-10 0 0,10 2 53,-7 2 0,6-2-83,-6 3 0,1-4 46,-6-1 0,1 0-110,0 0 1,-8 0 127,-6 0 1,-9 0-159,-10 0 0,-5 0-237,-10 0 0,-12 2-387,29 0 0,0 1 0,0 0 0,0 2 357,-7 1 1,-1 2 0,4-1 0,-1 0-380,-4 0 1,-1 0 0,1 2 0,0 1 177,0-1 1,-1 1 0,6 2 0,1 0 25,4-3 0,2 1 0,-30 13-1695,10-4 1,11-4-749,9-6 2617,5-6 0,17 4 0,6-7 0,6 0 0</inkml:trace>
  <inkml:trace contextRef="#ctx0" brushRef="#br0">16877 14216 7873,'6'-14'559,"-4"0"-40,3 0 1,2 0-88,3-1 0,3 6 60,1-1 1,0 2-112,0-1 0,0-2 304,1 6 1,-1-4 187,0 4 720,-6 0-1083,-2 5 0,-9 2 286,-6 3 0,-9 7-251,-15 7 1,-3 6-5,-7-1 1,-9 5-408,0 4 1,-11-2-251,6 7 1,-5-5 348,1 5 1,2 3-21,-2 2 1,15 1 99,8-11 1,14-1-28,10-8 0,9 1-27,15-6 1,7 0 132,16-5 0,10-4-92,9-1 0,3-1-86,2 1 0,-2 3-98,-2-8 1,0 6-1461,-5-6 0,-3 6 782,-7-5 1,-4 6-773,-11-2 1,-2 9-40,-7 1 0,5 1 1373,0-1 0,0 3 0,-5 7 0</inkml:trace>
  <inkml:trace contextRef="#ctx0" brushRef="#br0">20076 14188 7933,'-14'6'0,"-1"-4"2882,1 3-2088,6 3 0,2-5 693,6 6 1,8-4-353,6 4 0,8-4 40,11 5 1,4-7-648,5 1 1,7-2-233,4-2 1,-3 0-636,2 0 1,-4 0 292,4 0 1,-6 0-1264,1 0 1,-9-5 812,-5 1 0,-9-1-2488,-5 5 1383,-4 0 1601,-7 0 0,-8 6 0,-8 2 0</inkml:trace>
  <inkml:trace contextRef="#ctx0" brushRef="#br0">20460 14060 9451,'16'0'1667,"3"0"0,3 0-959,6 0 0,8 0 513,7 0 0,6 0-593,8 0 1,-2 0 399,-3 0 1,-4 0-343,-10 0 0,-7 8-160,-12 6 0,-8 8 663,-15 11 0,-12 5-528,-13 10 1,-5-2 9,-9 6 0,2-2-442,3 2 0,-2 2-23,7-7 1,2 1-1240,7-6 0,10-7 296,9-6 737,3-7 0,1-10 0,6-2 0,6-4 0</inkml:trace>
  <inkml:trace contextRef="#ctx0" brushRef="#br0">22308 2715 7388,'0'-8'1652,"0"2"-1000,6 6 0,-4 2 56,3 2 1,-8 4 8,-2 7 0,-6 4-127,1-1 1,-4 12-141,-5-1 0,-3 9-57,-6 0 0,-2 4-100,-4 6 0,-2-2-590,-7 6 1,1-3 313,-1-2 1,7-1-992,3-13 0,4-1-33,5-9 0,1-2-2138,9-7 3145,2-6 0,6-8 0,-2-8 0</inkml:trace>
  <inkml:trace contextRef="#ctx0" brushRef="#br0">21810 2957 8162,'0'-14'348,"0"0"1,0 4-80,0 1 1,0 4 1156,0-5-947,0 7 0,2-3 529,3 6-607,3 0 1,1 6 370,1 4 0,-7 4-135,2 5 0,-4 5 46,-1 9 0,-1 3-546,-4 7 0,-3-1 55,-6 1 0,-5 0-170,0-1 1,0 1 69,5 0 1,-1-5-273,1-1 1,2-5 75,2 1 1,-1-7-155,6-3 1,2-10-150,8 1 0,3-4 115,6-1 1,6-3 464,4-6 0,9 0-72,5 0 1,0-1-240,5-4 1,-5-3 112,4-6 0,1 4-1654,-5 1 1,-2 4 1678,2-4 0,-6 6 0,3-4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14474 14472 7935,'-8'0'2340,"2"0"-1582,6 0-462,0 0 172,0-6-351,0 4 1,1-9 382,4 7 132,-3-1 209,4-1-267,0 4-426,-4-4 14,4 6 1,-6 1-144,0 4 1,-1-2 111,-4 7 1,2-1-159,-7 5 0,2-4 59,-1-1 1,-4 1-52,4 4 0,-4-1 0,-1-4 1,1-1-250,4-3-199,-4-4 353,5 6 1,0-9-306,4-3 0,2 2 96,2-6 1,2-2-5,2-8 0,3 3 266,2-3 1,4 5-141,-4 4 1,7-2-177,-2 2 195,10 4 0,-14-1 2103,9 7-1434,-4 0 1,-2 2-6,-4 3 1,-2 3-51,-7 6 0,0 2 87,0 3 1,0-4-154,0 4 0,-7-3-122,-2-2 0,-2 1-217,1-1 1,-2-2 76,2-2 1,-2 1-353,-3-6 1,1-1 121,0-4-554,0 0 1,0-6 241,-1-3 0,7-4 17,4-1 1,2-2 62,2-3 1,0 3-23,0-3 0,0-1 253,0 1 0,6 0-60,4 5 0,3 4 212,1 1 1,0 6-46,0-2 0,0 3 933,1 2-688,-1 0 1,-1 8 369,-4 6 1,-3 2-200,-6 8 1,0-5 31,0 4 1,0 0-83,0 0 0,-1 3-92,-4-7 0,-1-1-158,-4-3 0,-2-6 78,2 1 0,-3-7-609,-1 2 366,0-4 0,0-1-545,0 0 0,1-8-98,3-6 0,-1-2 333,7-7 1,-1-1 81,5-5 0,0 3 4,0 2 1,2-1 246,2 6 1,4 0-150,6 4 1,1 3 355,-1 2 1,0 4-141,0 6 1,0 0 567,1 0 1,-1 3-53,0 7 1,-4-1 164,-1 10 1,-6 3-317,2 2 0,-3-2 63,-2 2 1,-2-2-90,-3 2 1,2-4-141,-6-6 0,1 0-149,-2 1 0,-2-3 108,2-2 1,2 1-335,-1-6-163,-1-1 1,-2-5-411,2-4 1,-1-3 295,6-6 0,1-2-219,4-3 0,0 2 262,0-7 0,6 7 150,3-2 0,-1 3 141,2 2 0,-1 0 57,5-1 1,1 3 162,-1 2 1,0 4 127,0 6 1,-4 0 363,-1 0 1,-1 1 284,2 4 1,-4 3-394,-6 6 0,0 5-3,0 0 1,0 5-129,0-5 1,-2 5-261,-2-5 0,-3-1 33,-2-3 1,-4-3-67,4-2 1,1 1-18,-2-6 0,1 1-239,-5-1 1,4-4-1354,1 4 1161,-1-10 1,-2-7-302,2-7 0,4 0 262,6 4 1,0-3 154,0-1 1,0 0 147,0 4 1,1 1 287,4 0 1,-2 4-88,7 1 69,-1 6 0,1-8 1561,-1 6-1233,-6 0 0,5 5 1173,-3 0-637,-3 7-1056,4 1 0,-11 6 60,0 0 0,-1-5-1063,1 1 0,2-2-1625,-6 1 0,4 2 88,-5-6 2564,7 6 0,-9-3 0,4 6 0</inkml:trace>
  <inkml:trace contextRef="#ctx0" brushRef="#br0">13294 11245 8014,'-8'-8'-179,"0"0"2222,3 4-779,4 2-428,-5-4-550,6 6 0,0 1 448,0 4 0,0 9-239,0 10 0,0 9 109,0 5 1,0 3-153,0 2 1,4 6-99,1 3 1,1 3-289,-1 2 0,-2 0 103,7 0 1,-5-7-107,4-2 1,0-9 118,6-1 1,-1-8-320,0-1 1,2-7 76,3-8 1,3-6-444,6-3 1,-4-4 231,0-1 0,-7 0-561,2 0 1,2-1-1864,-2-4 1326,0 3 221,-12-10 1,0 4 93,-7-7 1054,0 8 0,-7-12 0,0 3 0</inkml:trace>
  <inkml:trace contextRef="#ctx0" brushRef="#br0">13223 11757 8014,'-24'0'-392,"1"0"0,5 0 1724,-1 0 1,8 0 2762,2 0-3158,6 0 0,-2 0-39,10 0 1,4 0-390,10 0 1,3-2 188,7-2 1,1 2-236,3-3 1,-3-1-536,3 1 1,-3-4 94,-2 4 1,-4-1-1218,0 1 1,-2 3-454,2-2 1,1 2 843,-6 2 1,0-5 802,-5 1 0,6-1 0,3 5 0</inkml:trace>
  <inkml:trace contextRef="#ctx0" brushRef="#br0">13962 11771 8030,'-14'0'2013,"0"0"184,0 0 1,7 0-1077,7 0 0,7-6-537,7-4 1,2 3-220,3-3 1,-2 5-586,7-4 1,-1 6 252,6-2 1,-6-1-367,1 1 0,-6 0 304,1 5 0,-2 0-1645,2 0 0,-3 0 660,3 0 0,-8 0 1014,-2 0 0,-6 0 0,4 0 0</inkml:trace>
  <inkml:trace contextRef="#ctx0" brushRef="#br0">13920 11629 8030,'-15'0'0,"1"0"4913,0 0-3648,6 0 1,2-2 213,6-2 1,11 1-686,3-7 1,10 5-311,-1-4 1,4 4-700,2-4 0,-1 4 213,1-5 0,-1 7-1910,0-1 1,1 0 571,-1 0 1340,-6 2 0,12-4 0,-4 6 0</inkml:trace>
  <inkml:trace contextRef="#ctx0" brushRef="#br0">14744 11146 8166,'0'-15'0,"0"1"714,0 0-49,0 0 1,0 0 361,0-1 1,0 6 49,0-1 74,0 7-261,0-9 0,5 12-356,0 0 1,-1 6 269,-4 8 1,5 7-329,0 2 0,1 4-400,-1 2 1,-3 1 63,2 3 0,3-3-382,-3 3 1,3-3-221,-3-2 0,-2-4 365,3 0 0,1-5-335,-1 5 221,6-7 1,-8 2-165,7-10 228,-1 4 1,5-11 484,0 2 0,-4-2-144,-1-2 1,1-5 178,4 0 0,0-4-446,1 4 1,-1-4 75,0 4 0,0-1-1238,0 1 1,1 3-13,-1-2 116,0 2 0,0 2 448,0 0 0,-4 0-1749,-1 0 2432,-5 0 0,8-6 0,-4-2 0</inkml:trace>
  <inkml:trace contextRef="#ctx0" brushRef="#br0">15071 11004 8074,'-8'9'1830,"4"0"1,2 1 25,2 4 0,0 2-899,0 3 1,5 3 591,0 6 0,6 2-766,-2 4 1,4-3 172,1 7 1,0 0-497,0 5 1,-4-7-227,-1-3 0,-1 0-308,2-4 1,1 2-404,-7-7 1,6-3-1179,-5-2 0,4-4-8,-4 0-957,6-1 1,-8-2 33,7-2 2586,-7-4 0,9-6 0,-4 0 0</inkml:trace>
  <inkml:trace contextRef="#ctx0" brushRef="#br0">15768 11259 8029,'0'-14'909,"0"0"-510,0 0 0,0 4 705,0 1 0,0 4 158,0-4 1085,0-1-842,-6-4 0,-4 0-775,-9-1 1,3 8 308,-3 2 0,-3 3-455,-1 2 0,-4 0 46,-2 0 0,6 2-192,-1 3 1,7 1-134,-2 3 1,4 4-356,6-4 0,3 6-382,6 4 1,1-2-240,4 7 1,4-5 458,10 4 1,2-4 53,3 5 1,7-5-154,-2 5 1,2-7-379,-2 2 0,-1-2 225,0 2 0,-1-4 598,-3-1 1,0 0 1250,-10-5 0,2 4-725,-12 1 0,0-4 542,-9-1 1,-3-1-525,-6 2 1,-7 2-1028,-2-2 0,-4-2 293,-2 1 1,2-6-2229,4 2 0,-3 1 1278,7-1 0,1 0 1006,3-5 0,1 0 0,0 0 0</inkml:trace>
  <inkml:trace contextRef="#ctx0" brushRef="#br0">16934 11800 7987,'0'-8'895,"0"1"145,0 1-449,0 5-141,0-6 550,-7 7 1,6 2-420,-4 3 1,-1 2 204,1 8 0,-4 5-182,4 4 0,-6 4-13,1 5 0,-2 4-254,-3 5 0,6 1-98,0 0 0,-1 1-245,-4 3 1,0-4 83,-1 0 1,3-7-752,2-8 1,2-1 442,4-3 1,0 0-1469,-5-10 1,6 3-1220,-2-7-26,4-4 2943,1 0 0,-7-12 0,-1-2 0</inkml:trace>
  <inkml:trace contextRef="#ctx0" brushRef="#br0">16635 11856 8428,'-8'-6'1531,"-4"5"-1088,10-6 1,-4 9 705,6 3 0,8 4-500,6 10 1,6 3 671,9 7 1,-4 1 353,4 3 0,-4 2-864,8 2 1,-3 4 48,-2-3 0,1-3-349,-1-2 1,-1-4-205,-3-6 0,-4 3-82,-5-7 0,-3 0-116,-2-5 87,2-6 1,-10 0-1310,3-4-2968,-4-2 2001,-1 4-2613,0-6 2455,0-6 2238,0 4 0,-6-10 0,-2 4 0</inkml:trace>
  <inkml:trace contextRef="#ctx0" brushRef="#br0">17289 12326 7955,'-6'-8'1232,"4"-5"0,-9 10-429,7-7 78,-1 7-297,5-3 34,0 6 0,0 6-155,0 4 0,5 2-20,-1 3 0,1 0-304,-5 4 1,0-1-111,0 5 1,5-4-5,-1 5 1,1-5 139,-5 5 1,0-7-355,0 2 1,5 2 119,0-2 0,1-5-173,-1-5 0,-2-1 81,6 2 1,-4-2 337,5-4-149,-1-2 0,5 4-29,1-6 0,-1 0 414,0 0 0,0-1-134,0-4 0,1 2-234,-1-7 1,0 2 67,0-1 0,-4 1-710,-1 3 0,-4 4-890,4-4 296,-5 3 1,3-2-528,-2-1 580,-3 0 1,6 4 1137,-4-4 0,-2-3 0,4-6 0</inkml:trace>
  <inkml:trace contextRef="#ctx0" brushRef="#br0">17545 12297 10050,'0'14'1752,"0"1"1,0 0-222,0 4 0,0-1-782,0 5 1,5-4 237,0 5 1,4 0-454,-4 4 1,4-4-343,-4 0 0,5-1 44,-6 6 0,6-7-655,-6-3 1,3-2-244,-2 2 0,-4-3-704,4 3 0,-4-8-1639,-1-2 1120,7-5 1885,-6 8 0,12-10 0,-5 4 0</inkml:trace>
  <inkml:trace contextRef="#ctx0" brushRef="#br0">17844 12596 8058,'0'8'5080,"-7"-2"-3034,6-6-914,-6 6-889,7-4-68,0 4 0,0-4-564,0 2 397,0-2-35,0 4 190,0-6-359,0 0 705,7 0-291,-6-6 636,6 4-186,-7-4 251,0 6-244,6 0-1126,-4 0 505,4 0-1063,-6 6-3236,0-4 2283,0 11 1962,0-12 0,6 12 0,2-5 0</inkml:trace>
  <inkml:trace contextRef="#ctx0" brushRef="#br0">18071 12311 8863,'-6'-7'4448,"4"0"-3477,-4 7 1,6 7-447,0 2 1,2 5 568,2 5 1,4 5-811,6 9 0,1-1-68,-1 6 0,0-1-1579,0 6 1,2 0 875,3-1 0,-3-5 487,3-4 0,-3 3 0,-2 1 0</inkml:trace>
  <inkml:trace contextRef="#ctx0" brushRef="#br0">18853 12183 8104,'-14'5'1157,"0"0"0,4 0-879,1-5 0,4 0 763,-4 0-170,5 0 1,-2-2-113,6-3 0,2 4-299,2-4 1,6-1 247,9 1 0,-3-4-245,3 4 0,1 0-32,-1 5 1,2 0-202,-2 0 1,-4 0-614,4 0 1,-3 0 97,-2 0 0,1 0-113,-1 0 1,0 0-1517,0 0 1,-1 2 872,-4 2 0,4-2-1767,-4 3 2808,-2-4 0,5 6 0,-4 0 0</inkml:trace>
  <inkml:trace contextRef="#ctx0" brushRef="#br0">18867 11956 8037,'-14'0'0,"0"-5"1247,0 1 0,0-1 1224,-1 5 631,7 0-538,2 0-1940,19 0 1,3-5 38,12 0 0,-4 1-210,-1 4 0,4-5-9,2 0 0,2-1-156,-7 1 0,1 3-1045,-1-2 0,1 2-313,-6 2 1,0 0-899,-5 0 0,2 0 1968,3 0 0,-3 0 0,4 0 0</inkml:trace>
  <inkml:trace contextRef="#ctx0" brushRef="#br0">20531 11686 8023,'0'-10'341,"0"1"-25,0 6 0,0-5 492,0 3-98,0 4-110,0-6 230,0 7 0,0 2-300,0 3 0,-2 4 412,-2 10 0,0 3-401,-5 7 0,1-1 27,-1 0 1,-4 6-266,3-1 0,-2 5-378,-2-5 0,1 5-196,3-5 1,-2 2-461,2-2 0,-1-3-347,2 3 0,-2-5 444,6-4 0,-1-3-3011,1-7 3645,3-6 0,-10-2 0,4-6 0</inkml:trace>
  <inkml:trace contextRef="#ctx0" brushRef="#br0">20204 11643 11387,'14'21'2753,"7"2"-2024,2 11 0,6 2 575,4 7 0,2 4-622,3 0 0,1 1-32,-6-6 1,0-4-148,-4 0 1,-2-11-228,-4 2 0,-2-10-635,-7-1 1,-4-2 300,-1-2 1,-4-4-1313,4-1 1,-5-4 37,0 5 897,-2-7 0,-1 3 435,4-6 0,-3 6 0,4 2 0</inkml:trace>
  <inkml:trace contextRef="#ctx0" brushRef="#br0">20972 12041 7980,'-8'-1'-113,"3"-4"0,2 3 38,-2-2 1256,3-4 1,-4 5 248,6-7-498,0 7 510,0-3-573,0 6 750,0 0-1095,0 6 0,2 2-251,2 6 1,-2 5-211,3 0 0,-4 2-174,-1-3 1,2-2 17,3 3 1,-4 2-124,4-2 0,-3 0 21,-2-5 1,4 0 29,1 0 1,0-4-375,-5-1 56,0-6 658,6 10 1,-3-11-77,7 2 1,-5-2 307,4-2 1,-4 0-147,4 0 0,-1-2-33,2-2 1,2 2-603,-2-3 1,-2-1 84,1 1-820,1 1 549,4 4-2633,0 0 686,0 0 2507,0 0 0,1 0 0,-1 0 0</inkml:trace>
  <inkml:trace contextRef="#ctx0" brushRef="#br0">21228 11970 7980,'-5'16'797,"0"3"1,0-6-438,5 6 0,-4-7 1590,-1 7 1,0 3-935,5 2 0,2 3-571,2 1 0,0 1-304,5-1 1,-4 2-223,4 3 1,-4-4-1253,4-1 0,-1 1 417,2-6 916,3-2 0,-6 12 0,8-3 0</inkml:trace>
  <inkml:trace contextRef="#ctx0" brushRef="#br0">21953 11586 8208,'-8'0'2986,"1"0"0,9 7-1958,3 2 0,-2 5-241,6 5 0,1 0-342,4 10 1,0-2-276,1 11 0,-1-5 50,0 5 0,-1-7-699,-4 2 1,4 2 391,-4-2 1,-1-1-1548,2-8 1,-7-4 751,1-6 0,-2 1 882,-2-1 0,0-6 0,0-2 0</inkml:trace>
  <inkml:trace contextRef="#ctx0" brushRef="#br0">21867 11856 7931,'-14'0'8839,"0"-6"-7986,6 5 0,10-12-86,12 3 1,2 3-324,7-3 1,1 5-236,4-4 1,6 6-668,-1-2 0,2-1-909,-2 1 0,-3 0 1367,3 5 0,3 0 0,1 0 0</inkml:trace>
  <inkml:trace contextRef="#ctx0" brushRef="#br0">23104 11672 7949,'-8'-2'80,"4"-3"0,-3 2-80,3-6 0,-1 4 1049,5-4 0,0 4 414,0-5-375,0 1-134,0-5-328,0-1-183,0 1 1,0 6 2108,0 2-1767,0 6 1,0 6-220,0 4 0,1 4-126,4 5 1,-3 3-168,2 6 0,3 1-257,-2-1 1,1 2 109,-1 4 1,-2-4-381,6 3 0,-1-5 108,2-4 0,2 1-74,-2-6 1,-2 0 93,1-5 1,1-1-686,4-4 1,0-2 181,0-7 1,0 0 40,1 0 0,-6-11 275,1-4 1,-1-4 62,5 0 1,1 5 271,-1 0 0,0 0 62,0 4 1,0 4 77,1 1 1,-1 4-58,0 1 1,0 1 29,0 4 0,1 3 286,-1 6-263,6 0 0,-4 1 127,3-1-53,-3-6 363,-2-2 0,-6-8-220,-3-2 1,-4-11 387,-1-8 1,0-4-359,0-2 1,-4-1-212,-1-3 1,-6 2-282,1-7 1,-4 5 102,-5-5 0,3 6-1450,-2-1 0,2 5 764,1 4 1,6-1-3623,0 6 4292,5 6 0,-8 0 0,4 5 0</inkml:trace>
  <inkml:trace contextRef="#ctx0" brushRef="#br0">23773 11615 7898,'0'14'2476,"0"0"0,0 0-1834,0 1 0,6-1-245,3 0 1,-1 5-253,2 0 1,-1 5-20,5-5 0,-1 0-38,-4-5 0,4 0 81,-3 0 0,-4 0-63,-1 1 51,3-7-135,-7 4 0,5-12 28,-6 0 1,-1-8-1,-4-11 0,-3 2-87,-6-7 1,5 1 166,-1-6 0,1 1 238,-6-1 1,7 1-57,4-1 0,-3 1-119,3 0 0,1-1 476,7 1 1,4-1-208,6 1 0,7 6-513,3 3 0,7 3 100,2 2 1,7-4-1387,-2 4 1,-2 3-392,2 11 1,-6 0 1727,1 0 0,3-6 0,0-2 0</inkml:trace>
  <inkml:trace contextRef="#ctx0" brushRef="#br0">22891 11302 7875,'-9'0'-24,"1"-2"1,0-1-105,0-1 1,5-3 1964,-2 3-683,-3 2-774,0-4 1,-6 6-129,0 0 0,4 1 90,1 4 0,-1 8-42,-4 6 0,1 6 96,4-2 1,-4 11-5,4 4 0,1 4 156,-2 6 1,7 7 359,-1 7 0,8 4-513,6-5 0,9 6 324,4-6 1,1-5-292,5-9 1,-4-4-65,8-5 1,-3-5-183,-2-9 0,1-4-13,-1-6 0,-1-6-33,-3-3 1,1 1-137,-6-1 0,0 0-730,-5-5 0,-4 0 444,-1 0 0,-4 0-3261,4 0 1448,-5 0 2099,2 0 0,0 0 0,2 0 0</inkml:trace>
  <inkml:trace contextRef="#ctx0" brushRef="#br0">24256 11103 12049,'9'2'1301,"1"2"1,6 4-862,7 6 1,9 9 89,1 5 0,7 7-172,-2 7 0,1 3 365,-1 2 1,0 4-244,-10 5 1,1 1 131,-15 0 1,2-6-232,-12-4 1,0-3-105,-9-1 1,2-2-655,-7-3 0,1-8 275,-5-6 1,-1-7-1832,1 2 1,0 0 425,0-5 1,-1-3 1506,1-11 0,0 0 0,0 0 0</inkml:trace>
  <inkml:trace contextRef="#ctx0" brushRef="#br0">25066 11814 7991,'-8'6'3036,"2"-4"-1684,6 4-935,0-6 1,6-6-216,4-4 1,3-4 51,1-5 0,0 2-128,0-7 1,0 0 69,1-4 0,-6 3 25,1-4 0,-1 4-54,5-8 1,-6-2 41,-3 2 0,1-5-213,-1 5 1,0-5 37,-5 5 1,-2-5-5,-3 5 1,4 4 94,-4 5 1,-1 7 167,1-2-134,0 3 1,4 8-27,-4 4 0,3 4 59,-2 4 0,8 4-66,6 7 0,2 5 437,3 4 1,4 4-171,0 5 0,6-3 99,-1 4 1,1 0-68,-1-1 0,2 4-174,-2-9 0,1 4-89,-1-8 1,1 1-69,-6-2 1,0 1 3,-4-10 0,-6 4 114,0-9 0,-5-1-258,0 2-24,-2-7 38,-2 3 1,-5-4 50,0 2 0,-6-2-84,2 3 0,-8-2 83,-2 2 0,-5 1-90,5 3 0,-6 4 310,1-3 0,-3-3-66,-1 3 0,-2-5-57,-4 4 0,4-4-30,-3 4 1,3-5-175,2 0 1,4-2 129,0-2 0,7 0-904,-2 0 1,8 0-1548,2 0-1576,5 0-409,-2-6 4395,12-2 0,9-7 0,7 1 0</inkml:trace>
  <inkml:trace contextRef="#ctx0" brushRef="#br0">25777 11188 7924,'-6'-8'-33,"4"-4"1011,-4 4 0,6-2-386,0 1 1,0 4 1000,0-4-590,0 6 234,0-4-819,6 7 0,1 2 550,2 3 1,-1-2-220,-3 6 1,-4 5-30,4 5 0,1 7-446,-1-3 0,0 4-42,-5 2 1,1-1-439,4 0 1,-3 1 225,2-1 1,-2 6-382,-2-1 1,5 0 282,0-5 0,1 1-212,-1-1 1,-4-4 40,4 0 1,1-7-319,-1 2 274,6-3 0,-3-4 94,6-2 1,-4 1 267,-1-6 0,-4-1-21,4-4 1,-4 0-677,5 0 1,-6 0 234,6 0 0,-5-4-765,4-1 0,-4 0-500,4 5 858,-6-6 1,4 3-579,-7-7 0,0 5 1378,0-4 0,0-1 0,0-4 0</inkml:trace>
  <inkml:trace contextRef="#ctx0" brushRef="#br0">25649 11501 7903,'-9'0'2236,"-1"0"-888,1 0 315,1 0 1,3 0-818,10 0 1,4-5 723,10 1 0,5-1-698,9 5 0,-3-2-311,3-2 0,-3 2-752,-1-3 0,-1-1-829,1 1 0,-1 0 404,1 5 0,-6 0 616,1 0 0,0-6 0,4-2 0</inkml:trace>
  <inkml:trace contextRef="#ctx0" brushRef="#br0">14716 14572 6432,'0'-8'3027,"0"2"-2822,0 6 426,0 0-241,0-7 40,0 6-144,0-6-54,0 7 446,0 0-673,0 7 1,0-4 119,0 6 57,0-5 104,0 8-137,0-4 1,0 2 13,0-1 15,0-6-323,-7 3 0,4-1 35,-6 0-381,6 0 324,-10-5 0,10-5-9,-7 0 0,7-1 56,-1 1 1,2 2-102,2-6 102,-6-1-66,4-4 205,-4 0 1,6 4-130,0 1 378,0 5-98,6-2 413,-4 6-92,4 0-181,0 0 0,-4 2-145,3 3 1,-4-2 195,-1 6-200,0-6 164,0 10-449,0-11 113,0 10-554,0-10 246,0 4-383,0 0 261,0-4 93,0 4 288,0-6 535,0 0 1,-6 0 0,-2 0 0</inkml:trace>
  <inkml:trace contextRef="#ctx0" brushRef="#br0">17318 14586 7836,'8'2'0,"-4"2"450,4-2 1,-6 6 331,3-3 116,2-4-419,-5 12 1,9-10 24,-6 6 1,0-4 604,-5 5-713,0-7 1,-2 8 45,-3-6 0,2 4-101,-6-4 1,-1 1-125,-4-1 0,0-4-7,-1 4 0,1-3-76,0-2 55,0 0 0,0-7-402,-1-2 0,1 1-28,0-1 1,6-2-254,3-8 0,4 3 31,1-3 0,0 1 203,0 0 0,1 2-61,4-3 1,3 3 105,6 2 1,2 6 217,3 3 0,-2-1-108,7 1 0,-7 0 166,2 5 0,2 7 168,-2 2 0,0 5 189,-5 5 1,-5-1 198,1 5 0,-7-1-277,2 2 1,-4 1 182,-1-6 0,-1 5-160,-4-5 1,-1 0-93,-4-5 0,-7-4-35,3-1 1,-4-4-274,4 4 1,0-5-8,0 0 0,-2-4-34,-3-4 0,3-3-468,-3-2 0,8-9 296,2 4 0,4-3-280,-5 3 0,7-5 164,-2 0 0,4 0-13,1 4 0,1-2 67,4 3 1,3-7 143,6 12 0,2-5 208,3 9 1,-3 0-103,3 5 0,-3-5 158,-2 1 1,0 1-51,0 7 1,1-1 477,-1 7 0,-6-1-243,-4 6 1,-2 4 361,-2 0 0,0-1-125,0-3 0,0-1-25,0 0 1,-6-1-193,-4-4 0,-2 2-97,-3-6 1,1 1-148,0-1 1,0-3 101,-1 2 1,1-2-442,0-2 1,5-5 161,-1 1 0,2-8 109,-1 3 1,2-4-418,7-1 0,-4-5-664,-1 0 0,2 5 641,7 5 0,0-1 167,5-4 1,1 4 310,4 1 1,0 6-82,0-2 0,0 3 425,1 2 0,-1 2-219,0 3 0,-1 3 267,-4 6 0,2 0 120,-6 0 0,0 0 336,-5 1 0,0-1-300,0 0 0,-2 0 55,-3 1 1,-2-1-244,-8 0 0,1-5-120,0 1 0,-2-7-573,-3 2 350,3-4-750,-4-1 0,7-6 425,4-3 1,2-4-190,7-1 0,0 0 137,0-1 0,5 6-303,0-1 976,6 7 1,-3-3-248,6 6 0,-5 0-494,1 0 1,-5 6 173,4 4 1,-6 2-1898,2 3 1,-3-1 2123,-2 0 0,6 0 0,2 0 0</inkml:trace>
  <inkml:trace contextRef="#ctx0" brushRef="#br0">15256 14188 7892,'0'-8'1127,"0"-5"194,0 12-877,0-5 0,0 7 418,0 4 0,5 4-343,0 10 0,6 5 408,-2 9 0,5 8-399,5 7 0,-3 10 331,3-1 0,2 11-451,-2 3 1,-1 0-30,-3 5 1,-1-3-307,0-2 1,0-11 121,1-4 1,-6-5-916,1-4 1,-7-6 514,1-12 0,3-2-1490,-3-4 1,1-2-1409,-5-7 1385,0-6 0,0-5 673,0-12 1156,0-7 0,-6-12 1,-2-1-1</inkml:trace>
  <inkml:trace contextRef="#ctx0" brushRef="#br0">15299 14117 7892,'0'-10'750,"0"1"18,0 6-64,0-10-176,0 12 1,6-6-133,4 7 0,4 0 97,5 0 0,-2 5-106,7 0 1,4 4 28,5-4 1,7 1-67,-2-1 0,3-2-43,2 7 0,4-7-61,0 2 1,5 1 13,-4-1 0,7 1-161,2-1 0,-2-4-37,2 4 0,0-3-1,-5-2 1,5 1 111,5 4 1,-5-4-162,-1 4 1,1-3 20,-5-2 1,5 0-51,5 0 1,1 0 19,3 0 0,2 0 34,-6 0 0,7-5 0,3 0 0,-5-4-293,9 4 1,-5-4 386,-31 6 1,1 1-1,36-8-50,-34 8 1,0 0 0,32-8 48,-34 8 1,-1-1 0,36-6-26,0 4 0,3 0 12,-37 5 0,1 0 0,36 0 8,-3 0 1,-5 0-80,-5 0 0,2 0-213,-6 0 0,-1 0 266,-4 0 1,-6 5-203,-4 0 1,-3 4 92,-1-4 0,-7 5-123,-2-6 0,-4 3 176,-2-3 1,-4-2-139,-1 3 1,-5-4 327,1-1 1,-3 0-330,-2 0 303,0 0-342,0 0-15,-6 0-11,-2 7 769,-6-6-239,0 6 210,0-1-336,7 2 0,-6 6 69,4 0 0,-2 2 46,2 3 1,-3-2-132,2 7 1,4 4 162,2 6 0,-2 5-86,1-1 1,-1 8-88,1 1 1,4 1 16,-3-6 1,2 6-237,2-1 1,-1-1 86,-3-8 0,2 1-712,-2-6 0,2 1-345,3-6 1,-6-1-748,0-3 0,-4-4-4073,5-6 5792,-7 1 0,-3-1 0,-8 0 0</inkml:trace>
  <inkml:trace contextRef="#ctx0" brushRef="#br0">15640 15297 7444,'9'0'1424,"1"0"0,-5 0-690,4 0 1,-4 0-318,4 0 0,1 0 556,4 0 1,0 5-434,0-1 0,2 6 386,3-5 1,-1 6-225,5-2 0,3-1-13,7 1 1,3-4-108,7 5 0,-1-7-202,1 2 1,6-4 21,3-1 0,3 0-146,2 0 0,2-1-146,2-4 0,-1 2 109,7-7 0,-7 1 102,1-5 0,-2 1-72,-2 3 0,1 3 0,4 2 0,-4 3-9,4-3 0,-8 2-22,-2-1 1,1 2-129,9-3 1,-4 4 115,4 1 0,1 0-149,-1 0 0,6-2 86,-2-3 1,-1 4-344,1-4 1,1 2 321,4-2 1,1 2-101,4-7 0,-3 6 43,3-6 0,-8 6-8,-2-6 0,2 7-4,8-2 1,-4 4-54,4 1 0,-8 0 0,-1 0 0,-6 0 0,5 0 0,-12 0-50,-2 0 0,-4 0 50,-1 0 0,0 0 0,10 0 0,-8 0 0,8 0 0,-9 0 0,-1 0 0,-9 0 0,-5 0 0,-9 0 0,-5 0 0,-8 0 220,-2 0-220,-6 0 0,2 0-235,-10 0 0,-2 0-949,-8 0 1,1-2-1014,0-3 0,0 4 985,-1-4 1212,1 3 0,0-4 0,0-2 0</inkml:trace>
  <inkml:trace contextRef="#ctx0" brushRef="#br0">12313 14188 8008,'0'-14'-28,"-5"4"40,1 1 522,-1-1 0,3-2 300,-3 2-20,4-2-258,-5 10 147,6-4-447,0 6 0,0 3 242,0 6 1,4 7-109,1 13 0,6 5 121,-1 4 0,2 14-70,2 5 1,1 10-154,-1-1 0,0 10-280,-7-36 1,0 0-1,0 4 1,1 1 104,-1 0 1,0 0 0,0-1 0,0 0-82,0-3 1,0-1-1,7 36 116,1-10 1,-6 0-306,1-9 0,-7-5 156,1-14 0,3-3-495,-2-7 0,-1-1-692,-4-3 283,7-4 0,-6-10-133,4-1 0,-2-5 749,2 0 0,-4-10 289,4-8 0,3-7 0,0-7 0</inkml:trace>
  <inkml:trace contextRef="#ctx0" brushRef="#br0">12327 14131 7966,'-14'0'1825,"0"0"-1365,0 0 1,7 0-23,7 0 1,7 2-4,7 2 0,6 0 25,4 5 1,4-4-117,6 4 0,-3-1 85,7 2 1,0 1-100,5-7 1,-1 6-108,1-5 0,4-1 28,1-4 1,9 5-6,-5 0 0,6 0-54,-6-5 1,8 0-90,2 0 1,0 0-100,-5 0 1,-1-5 1,1 0 1,-3 0-85,3 5 1,-8-4 68,8-1 0,-4 0-87,4 5 1,-3-1 29,3-4 1,-8 3-32,8-2 1,-5 0 34,0 0 1,5 2 46,0-3 0,0-1-12,4 1 1,-1-1 19,2 1 0,-2 2-30,6-6 0,-6 4 29,2-5 0,1 6-93,-1-6 1,6 5 87,-2-4 1,2 4-11,-2-4 0,-1 6 0,-3-2 1,-4-1-9,4 1 1,-4-6-11,-1 1 0,0 4 0,0 1 1,0-1 31,-1 1 0,-5 0-13,-4 5 0,-4 0 99,-5 0 0,1 0-92,-5 0 0,-1 0 34,-5 0 1,-4 7-17,0 2 0,-5-1 21,4 2 0,-5-6-24,1 6 1,-4-7 277,0 2-310,-1 3 36,0-7-20,-6 12 12,5-12 108,-12 6 1,5-6 19,-6 4 238,7-3-254,-6 4 1,10-5-54,-6 4 0,2-3 55,-3 3 1,-1 1 24,7-1 104,-1 6 1,1-3-35,-1 6 1,-1 0-47,2 0 0,1 0 7,-7 1 0,6 4 133,-5 0 1,4 6 30,-4-1 0,1 2-18,-1 3 1,-2 4 136,7 0 0,-6 7-99,6-2 0,-5 3 64,4 1 0,-4 6-150,4-1 0,-4 0-85,4-4 1,-4 0 5,5-1 1,-1-1-112,5-3 0,-4-3-143,-1-6 1,-1-3 125,2-2 1,2 3-745,-2-3 0,-2-2 344,1 1 0,-1-4-1367,2 5 0,-2-7 756,-4 2 1,-2-3-1161,3-2 1,-4-4 2113,-1-1 0,-12 1 0,-4 4 0</inkml:trace>
  <inkml:trace contextRef="#ctx0" brushRef="#br0">12867 15567 9086,'15'5'320,"-1"-1"0,8 3 425,6-2 0,14-2-264,10 6 0,9-1-16,6 2 0,4 1-406,5-7 1,-2 6 243,-34-8 0,0 1 0,1-1 1,-1 0-128,2-2 1,1 0-1,1 1 1,-1 0-68,2 1 1,0 1 0,-1-3 0,-1 1 621,2 2 1,0-1 0,-1-1 0,1-1-340,-1 1 1,2-2 0,1-1 0,0 0-113,5 0 0,1-1 1,-3-2-1,-1-1-270,1 1 0,0 0 0,2 2 1,0-1 158,-2-1 0,0 0 0,4 1 1,2 0-9,1 0 1,0-1-1,-3-2 1,-1 1-27,2 1 1,-1 1-1,1 0 1,-1 0 25,1-1 0,-1 0 0,0 1 0,0-1-34,1-2 0,-1 0 0,-6-1 0,0 1-141,0 0 1,-1 0 0,-3 0 0,0 0-50,-1 0 1,0 0 0,36-3-678,-4 1 0,-15 4-401,-7-4 1,-15 5-2885,-10 0 2330,-6 8 1,-14 4 1842,-3 6 1,-16 1 0,-5-1 0</inkml:trace>
  <inkml:trace contextRef="#ctx0" brushRef="#br0">14659 14629 8797,'-8'0'1484,"0"0"-889,3 0 238,4 0-239,-6 0 291,7 0-195,0 6-322,0-4 0,-1 4 190,-4-6 128,4 0 1,-6 0-384,7 0 0,2 0 358,3 0-427,-4 0 1,7 5 498,-3-1-468,3 1 0,6-5 172,0 0 1,-4 0-154,-1 0 0,1 0 57,4 0 0,0 0 12,0 0 1,5 0-68,0 0 0,2 0 17,-2 0 1,-2 0-56,7 0 0,-1-5-26,6 1 0,-5-6-2,-1 5 0,1-1 177,4 1 0,1 4-127,-1-4 0,1-1 126,-1 1 0,5 0-52,0 5 0,7-4-87,-2-1 0,9-5-53,5 6 0,4-1-204,1 5 0,4-5 0,1 0 0,4-4-202,-4 4 1,4 0 201,-4 5 0,6 0 0,-2 0 0,-3 0 0,-1 0 0,1 0 0,-1 0 0,-1 2 0,-4 3 0,-2-2 0,-3 6 0,4-5-45,-4 0 1,6-1 44,-1 2 0,2-3 0,-12 2 0,0-2 0,-4-2 0,3 0 0,-3 0 0,1 0 0,-11 0 0,0 0 0,-4 0 0,2-5 0,-2 1 0,-4-1 399,-11 5-399,0 0-2351,-6 0 1026,-1 0-883,-26 6 0,6-4 1130,-15 2 0,7 3-3400,-3-2 4478,1-1 0,-6-4 0,1 0 0</inkml:trace>
  <inkml:trace contextRef="#ctx0" brushRef="#br0">16920 14487 7792,'-15'1'1727,"1"4"1046,6-4-1287,2 6-348,6-7 0,8 0-545,6 0 0,7 0-153,7 0 1,7 0-135,3 0 1,-4 1-121,0 4 0,0-2 326,0 7 0,-1-1-118,-5 5 1,-10 2 1020,-4 3 0,-10 3-652,1 7 0,-10-1 652,-4 1 0,-8 1-1132,-2 3 0,-7-5-283,3 1 0,1-1-840,-2-4 1,6-5-1672,0-5 1,8-5-2548,5-4 5058,4-3 0,-6-2 0,0-8 0</inkml:trace>
  <inkml:trace contextRef="#ctx0" brushRef="#br0">20630 10904 7845,'-14'-2'10,"0"-2"0,0 2 127,0-3 0,-5 4-101,0 1 1,-5 0 653,5 0 1,-6 0-209,1 0 1,-9 0-165,-5 0 1,2 6-159,-2 4 0,0 2 77,-5 2 0,0 2-156,1 3 0,-1-1 87,0 5 0,6 1-51,-1 4 1,1 2 19,-1 4 0,-1-4-89,6 3 1,0 3 83,4 2 1,-4 1 29,0-1 0,4 3 47,6-3 0,-1 5-53,-5 4 1,7-2 41,3 2 1,5-3-21,5-1 0,-2 0-3,6-1 0,0-4-8,5 0 1,0-5-150,0 5 1,7 0 71,2 5 1,4-5 26,1-1 1,0-3-1,0 4 1,7-5 12,3 5 1,-2-5-20,1 5 0,1-7 4,4 2 1,1-1 11,-1 1 0,1-3 2,-1 3 1,-1-3-17,-3-1 1,4-4-12,1 4 0,-6-9-15,6 9 1,-4-6 11,3 1 0,1 3 14,-1-4 0,1-2-51,-1-2 1,5 2 46,1-3 0,5 3-126,-1-2 1,-2-5 107,2 0 1,-5 1-76,5-6 1,-5 4 39,5 1 1,-1-1-15,1-4 0,3 2-20,-3-6 0,3 4 37,1-4 1,1 5-33,0-6 0,4 6 24,0-5 1,2-1-17,-1-4 1,1 0 13,3 0 0,-2 0-91,-2 0 1,-2 0 76,6 0 0,-2-4-3,2-1 0,4-5 98,-4 6 1,5-6-87,4 5 1,-7-1 124,3 1 1,-8 4-115,3-4 1,-5 3 1,6 2 1,-3 0-15,2 0 1,2 0 5,-7 0 0,7 0-10,-2 0 0,2 0-93,-2 0 1,-1 0 61,-4 0 0,-1 0 22,6 0 0,-1-4 55,1-1 1,1 0-62,-5 5 1,5-1 137,0-4 0,-4 3-123,-2-2 0,2 2 12,-2 2 0,2 0-47,-1 0 1,-4-2-6,3-2 1,2 2-19,-1-3 0,4 4 59,-5 1 1,1 0-54,-6 0 0,1 0 19,0 0 0,-1 0 109,1 0 0,-2 0-87,-3 0 1,3 0 15,-3 0 0,8 0-42,1 0 0,-4 0 1,-5 0 1,0 0-19,4 0 1,1 0 39,-1 0 1,-4 0-2,0 0 0,-5 0-11,5 0 1,0 0-61,5 0 1,-2 0 46,-3 0 1,3-2 127,-3-3 1,3 4-63,2-4 0,-2 4-30,-3 1 1,3 0-69,-3 0 1,1 0 60,-1 0 0,2 0-71,-7 0 0,5 0 63,-5 0 1,9 0-60,-4 0 1,5 0 34,-10 0 0,5 0-9,-5 0 1,7 0 2,-2 0 0,-4-2 0,0-3 0,0 4 7,0-4 0,3-1 1,-3 1 1,0-2-35,0 3 1,-3 1 28,7-7 1,-5 7-1,5-2 0,-6-1-1,1 1 0,2-4-9,-2 4 0,5-5 8,-5 6 0,0-6-1,-4 6 1,4-8-49,0 3 1,6 1-4,-1-1 1,-1-1-136,1-4 0,-2-2 93,2-3 1,3 2 30,-3-7 1,1 5 6,-1-5 0,2 1 92,-7-6 0,6 1-29,-1-1 1,-3 6 15,-2-1 1,-3 0-40,-1-4 0,4 0 12,0-1 0,-5 2-152,-4 4 1,0-6 137,4 1 1,-4-1-98,0-4 0,-5 1 20,4-1 1,-5 2-8,1-7 1,1 5 95,-1-5 0,0 5 1,-5-5 0,-4 4-20,-1-3 0,-1 0 84,2-1 0,1-1-31,-7 6 1,1-7-49,-5 2 1,0 2 84,0-2 0,-1 5-65,-4-5 1,-3 5 5,-6-5 0,0 0-2,-1-5 0,1 5-7,0 0 1,-2 5 25,-3-5 1,2 7 2,-7-2 1,0-2 40,-4 2 0,-1-2-56,1 2 1,-2 3 41,-3-3 0,3 4-29,-3 5 0,-4-2 72,-1 2 1,-1 2-9,1-2 0,-3 7 9,3-2 1,-5 1-23,-4-1 0,3 4 5,-4-4 0,3 3-88,-3 2 1,2-1 65,-6 1 1,6 0-119,-1 0 1,1 1 67,-1 4 1,-1-4-23,-8 4 0,7 1-17,-8-2 1,1 2-131,-5-1 0,1-2 159,-7 6 0,7-4 20,-1 4 1,-2-2-27,1 3 1,-8 2-5,-1-3 0,5 2-192,-5-1 0,3 2 166,-3-3 0,-2-1-113,-3 1 1,4-1 101,-4 1 1,-1 4-55,1-4 1,35 4-1,0 0 68,-40 1 0,2-5 17,39 3 0,-1 0 0,1-1 1,0 1 70,-3 2 1,1 0 0,-2 0 0,1 0-52,-2 0 1,0 0-1,1 0 1,1 0 67,-2 0 0,0 0 0,1 2 0,1 1-28,0-1 0,0 0 0,-2 2 0,-1-1-18,-2-1 1,1 1 0,1-2 0,0 1-170,1 2 0,0 1 0,1-2 0,0-1 182,-1 3 0,0-1 1,-1-1-1,0-1-26,-1 3 0,-1 0 1,2-1-1,-1-1 9,2 2 0,0 0 1,2 1-1,-1-1-3,-1-3 0,0 1 0,-1 2 1,1 1-3,0-1 1,0-1-1,-1 0 1,0-1-6,1-1 1,0 0-1,2 2 1,-1 0 10,-1 1 1,0 0 0,0-1 0,0 0-14,2 0 0,1 1 1,-3-1-1,1 0 43,4 0 0,0 1 0,-2 2 0,0-1 109,-1-1 0,1 0 1,-37 7-325,3 2 1,9-4 241,6-1 1,2 1-812,3 4 0,0 0 446,4 1 0,8 0-849,6 4 1,6-3 58,-1 3 1085,3 3 0,2-4 0,-1 5 0,1 2 0,-1 2 0</inkml:trace>
  <inkml:trace contextRef="#ctx0" brushRef="#br0">22209 11174 8052,'-8'0'1781,"-5"0"-891,11 0 7,-4 0-535,6-6 0,5-2 134,0-6 1,1-1 30,-1 1 0,1 3 24,3-3 0,4 3-154,-3-8 1,2-2 116,2 2 1,1-1-46,-1 1 0,0-2-183,0-2 1,1 1-21,-1 3 0,2 1-22,2-5 1,0 4 19,6-5 0,-7 7-20,2-2 1,3 1 7,2-1 0,1 5-14,-1 0 1,3 0 13,-4 4 1,4-2-39,2-3 1,-1 6 15,0-1 0,1 7-84,-1-2 0,1-1 91,-1 1 1,-1 1-11,-3 4 0,3-5-9,-4 0 0,-1 0-1,2 5 0,0-1-66,4-4 0,-4 4 5,0-4 0,-5 2 2,4-2 0,-4 3-121,5-2 0,-5 2 97,5 2 0,-7 0 31,2 0 0,1 0-34,-1 0 1,0 0 50,-4 0 1,3 2-7,1 2 1,0-2-26,-4 3 1,-1 1 22,0-1 0,5 4-200,0-4 0,0 4 104,-5-4 1,0 5-79,1-6 0,-1 7 0,0-1 0,0-2 0,0 1 0,1-4-31,-1 4 11,0 1 1,0 3 54,1-4 0,-1 4-35,0-4 0,-5-1 0,1 2 0,-1-3 0,6 3 0,-1 3 0,0-7 0,0 3 0,1-1 0,-1-3 0,0-2 0,0 7 0,2-7 0,3 2 0,-3-2 0,3 1 0,-4-2 0,0 3 0,4-2 0,0 2 0,1-4 0,-1 4 0,-3-3 0,3-2 0,1 0 0,-1 0 0,0 0 0,-4 0 0,3 0 0,1 0 0,0 0 0,-4 0 0,-1 0 0,0 0 0,0-2 0,0-3 0,7 4 0,-5-10 0,3 6 0,-3-5 0,-2 6 0,0-7 0,0 4 0,0-2 0,-4-2 0,-1 6 0,1-6 0,-1 5 0,1-4 0,-7-2 0,2 2 0,1 2 0,-1-1 0,1 1 0,-1-2 0,-4-2 0,4 2 0,-3-2 0,-2-3 0,4 6 0,1-1 0,0 6 0,-5-6 0,6 1 0,-4-1 0,3 1 0,-4 6 0,4-5 0,0 3 0,-1 3 0,3-4 0,-6 6 0,12 0 0,-10 0 0,7 0 0,-7 0 0,9 2 0,-2 2 0,-2-1 0,1 7 0,-4-5 0,4 4 0,-1-4 0,2 4 0,2-4 0,-2 5 0,-2-1 0,1 5 0,-1-4 0,2-1 0,2 1 0,-2 4 0,2 0 0,3 0 0,-1 1 0,0-1 0,0 0 0,-4-1 0,-1-4 0,1 4 0,4-4 0,0-1 0,0 2 0,1-6 0,-1 6 0,0-7 0,0 8 0,0-6 0,1 0 0,-1-5 0,0 0 0,0 0 0,1 0 0,-1 0 0,0-2 0,0-3 0,0 2 0,1-6 0,-6 4 0,1-5 0,-1 1 0,5-5 0,1-1 0,-6 3 0,0 2 0,-4-2 0,5 2 0,-2-2 0,1-3 0,2 6 0,-6-1 0,4 1 0,-4-5 0,6 0 0,-1-1 0,-2 3 0,1 2 0,-4-2 0,4 2 0,-1 2 0,2-1 0,2 1 0,-2-2 0,-2-1 0,1 7 0,1-3 0,4 2 0,0 4 0,0-4 0,0 4 0,1 1 0,4 0 0,0 0 0,4 4 0,-4 1 0,7 6 0,-3-1 0,4 2 0,2 2 0,1-1 0,3-3 0,-3 2 0,3-2 0,2 5 0,-2 0 0,5 7 0,-5-8 0,0 3 0,-4-2 0,2-1 0,-2 0 0,1 0 0,-11 0 0,4 1 0,-4-1 0,0 3 0,-5-2 0,1 2 0,-1-8 0,-6-1 0,-4 2 0,3-6 0,-3 6 0,1-7 0,2 3-6427,-6-6 6427,12 0 0,-5 0 0,6 0 0</inkml:trace>
  <inkml:trace contextRef="#ctx0" brushRef="#br0">19308 11117 7944,'0'-8'802,"0"-4"1,0 9-601,0-7 0,2 7 717,2-2 219,-2 4-745,11 1 0,-10 1-51,6 4 0,-4-2-72,5 7 1,-6-3 108,6 3 0,-2 3-92,1-4 1,4 4-72,-4 1 1,4 0-31,1 0 0,0 1-57,1-1 0,-1 0-74,0 0 0,0-4 58,0-1 0,1-6-17,-1 2 1,0-2 53,0 2 1,0-3-131,1 2 0,-1-4 28,0-4 1,0 2 88,1-3 0,-6-3-44,1-1 1,-6 1 7,6-2 1,-6 3-29,6-3 1,-5-1-99,4 6 1,-4-6-40,4 2 1,-4 1 88,5-2 1,-6 6-96,6-6 1,-5 2 68,4-1 0,-1-4-7,1 4 1,4-2 14,-3 1 1,1-3-2,-2 4 1,4 1 79,-4-1 1,4 4-52,1-5 118,0 7 1,0-8-73,1 6 0,-1 1 66,0 4 1,0 0-78,1 0 0,-1-5-37,0 0 1,-4 1 39,-1 4 1,0 0 15,6 0 0,-1 0 17,0 0 0,0 0-38,1 0 1,-1 0 56,0 0 1,0 1-55,0 4 0,-4-4-90,-1 4 0,1-2 99,4 2 0,-4-3 165,-1 2-155,1 4 0,2-5 8,-2 7 1,1-5 154,-7 4-107,7-6-102,-3 10 40,7-5 0,-6 4-147,1-2 0,-6 1 93,6-6 0,-5 6-170,4-2 1,-4-1 24,4 2 0,-4-6-52,4 6 1,-1-5-26,2 4 0,2-6 96,-2 2 1,3-3-25,1-2 1,-5 0 44,1 0 0,-1 0-22,5 0 0,1-7-1,-1-2 1,0-4 153,0-1 0,1 0-21,-1-1 0,-5-3 91,1-1 0,-2 0 30,1 4 112,4-5 1,-12 4 242,4-3-236,-3 3-46,-2 2 97,0 6-257,6 2 58,-4 6-70,10 0 0,-9 1-118,7 4 0,-2 3 118,1 6 0,4 1-195,-4-1 1,2 5 50,-1 0 1,2 0-29,-2-5 1,7 2 69,2 3 1,2-4 20,-2 4 0,3-8 7,6-1 0,1-2-11,-1 1 0,1-2 154,-1-7 1,5 0-90,0 0 0,7-2 240,-2-3 0,-3-3-70,-2-6 1,-3 5 60,-2-1 1,-1 5 179,-3-4-1080,3 6 1,-12-2 58,4 10 1,-8 3-220,-1 6 1,-7 5-1808,2 0 0,-4 4 397,-1-4 2202,0 0 0,-12 2 0,-4 1 0</inkml:trace>
  <inkml:trace contextRef="#ctx0" brushRef="#br0">20645 12397 7840,'0'14'-121,"0"0"121,0 0 0,0 2 590,0 3 1,-2-3 263,-3 3-522,4-3 1,-6-2-57,7 0 1,-4 0 92,-1 1 1,-6-1-28,1 0 1,-4 0-80,-5 0 1,2-1 112,-7-3 1,-1 2-54,-8-2 1,-1-2-101,-8 1 1,6 0-24,-12 6 1,7-6-167,-6 1 1,-4-1 18,-1 5 0,3 1 95,2-1 0,1 5-305,-2 0 0,3 1 106,-8-1 1,6-3-109,-5 3 0,5-3 56,-6-2 1,1 0 33,-5 0 1,5 1 21,0-1 0,5-5 19,-5 1 0,3-1 49,-8 5 0,8-4 6,-8-1 1,2-4-102,-7 5 1,2-6 84,-6 6 0,10-2 27,-1 1 1,-1 2-20,-4-6 0,-6 1-39,2-1 1,-3 1-210,-2 4 1,4-2 117,1-3 1,-1-2 103,-4 6 1,5-6-7,0 2 0,1-3 17,-1-2 0,-9 4-17,4 1 1,3 0 74,7-5 1,-2 0-68,1 0 1,-8 5 78,-1-1 0,5 1-54,-5-5 0,5 5-39,-1 0 0,-1 1 39,7-1 1,-3-4-114,3 4 1,1 1 10,-7-1 0,-2 4 69,-2-4 1,3 1 127,11-1 0,-1-2-85,-4 7 0,4-5-3,-4 4 0,2-4-20,-2 4 0,4-4 76,-4 5 1,4-6-145,1 6 1,5-6 11,0 6 0,4-5 41,-4 4 0,2-4-14,-3 4 0,-2-5-93,3 0 0,3-1 102,2 2 0,-1-3 9,6 3 1,-3-2-16,12 1 1,-6-2 162,1 3 1,-3-2-83,-2 2 0,5-2 374,0 6 0,5 1-278,-5 4 0,2 5 215,-2 0 1,3 6 132,7-1 1,-1 3-162,1 1 1,-1 7 127,1 3 1,6-2-115,3 2 1,-2-5-152,2 5 1,-3-6-41,8 1 0,-3 0-1,7-5 1,-2 4-65,-3-8 1,6-4-327,-1-1-645,7-3 1,-5-8 49,4-3-2801,2 3 2162,-4-7 1,6-1-70,0-9 0,0-9 637,0-1 889,0-6 0,0 3 0,0-6 0</inkml:trace>
  <inkml:trace contextRef="#ctx0" brushRef="#br0">14275 13818 7840,'-6'-8'0,"4"-4"9,-3 2 1,4 2 699,1-1 565,0-1-444,0-4 1,1 2-348,4 2 1,-2 4 162,7 6 1,-5 0-239,4 0 0,-1 6 616,1 4 1,2 9-345,-6 4 0,6 6-130,-1 4 1,-2-2-293,1 7 1,-6-6-217,2 1 0,-2 2-35,2-2 0,-4 0 74,4-4 0,-2-2-135,2-4 1,-3-2 76,2-7-144,4-6 0,0-2 23,6-6 1,2-8 223,3-6 0,-1-6-22,5-9 0,1-1 56,4-3 1,1 1-464,-1-6 1,-1 7-495,-3-2 1,3 7-3511,-4 3 4307,4-1 0,8-4 0,1-1 0</inkml:trace>
  <inkml:trace contextRef="#ctx0" brushRef="#br0">24299 12255 7875,'-7'-8'32,"6"0"-262,-4 3-120,-3 3 1,6-5 2341,-2 2-746,2 3-859,2-4 41,0 6 813,0 0-922,0 6 0,0 2-95,0 6 0,5 1 27,0-1 0,-1 0-112,-4 0 0,2 0 75,3 1 0,-4 0-169,4 4 0,-3-1-69,-2 5 0,0-4-70,0 5 1,0 0 67,0 4 1,0 1-73,0-1 0,0 5 70,0 0 1,0 5 71,0-4 1,0 5 5,0-1 1,-5 1-10,0-1 1,-4 3 10,4-3 0,-6 2 6,1-2 1,2 1 5,-1-6 0,-1 5 57,-4-5 0,2 5 109,2-4 1,-2 3-152,2-3 1,-3 4 14,-1-5 1,0 5-57,0-5 1,0 0 47,-1-5 1,1 1-84,0-1 0,-2 1 62,-3-1 1,2 1-5,-7-1 1,5 0-12,-5 1 0,1-1 7,-6 1 0,1 1-81,-1 3 0,1-2 82,0 7 0,-1-4-120,1 3 0,-1 0 63,1 1 0,-2 3-57,-3-3 1,1 1 65,-6-1 1,0 3-87,-5-3 1,1-2 77,-1 2 1,-6 0-5,-3 5 0,2 0 13,-3-1 0,6 1 3,-5-1 0,-3 6-132,-2-1 0,-8 1-93,8-6 0,24-18 1,0 0 197,-1-1 0,1 1 1,-31 23 20,-3-4 0,7-2 1,-1-3 1,-4 3-9,-2-3 0,3 2 6,-3-3 0,3 3-53,-3-7 1,-2 2 52,2-2 0,3-3-135,-3 3 1,6-3 60,-6-1 0,4 4 5,-8 0 1,5 0-7,-5-4 1,1 4-14,8 0 1,-5 0 59,0-4 0,-1-1 6,2 0 0,-8 1 71,3-1 0,-4 1-89,4-1 1,5 1 49,0-1 0,-1-4-36,-4-1 1,-2 0-51,-2 0 0,7 3 75,-3-8 0,3 3-1,-3-2 0,3-3 6,-3 3 0,7-3 2,-7-2 0,3 0 164,-3 0 1,0-1-110,0-4 0,2-1-28,2-3 1,-2-4-6,2 4 0,-4-3 13,-5-2 1,9 0 2,-5 0 0,11-2-52,-1-3 1,-3 4-15,-1-4 0,-3 4-16,-2 1 1,-1 0-88,1 0 1,5 0 115,0 0 0,1 4-88,-1 1 1,1 0 71,3-5 1,1-2 109,-11-3 1,11 2-95,-6-6 0,7-1-90,4-4 1,-3 5 212,-2-1 0,7 1-108,-3-5 1,3-2 191,-3-3 0,5 3-36,0-3 1,6-2-28,-1 3 1,4-8-59,5 3 0,-3-4-112,3-2 1,2 1 112,-2-1 1,5 1 0,-5 0 0,2-1 90,-2 1 1,1-2-77,4-4 0,3 4 134,-3-3 1,3-1-98,2 0 1,1 1 114,3 5 1,-1-5-104,6-1 1,-5-3 373,5 3 1,-1 0-335,1 0 0,3 4 118,-3-3 0,3 5-123,2 4 0,-3-1-32,2 6 0,-4 0-95,5 5 51,0-7 1,-7 5-742,7-3 1,5 4 102,-1 0-871,7 1 0,-3 0 602,6 0 1,0 0-2021,0-1 567,0 1 49,6 0 2203,-4 6 0,10 2 0,-4 6 0</inkml:trace>
  <inkml:trace contextRef="#ctx0" brushRef="#br0">16052 15226 7875,'-9'5'569,"-1"-1"0,6 1 534,-6-5 162,7 6-46,-3-4-440,6 4-214,0-12 0,4-2-178,1-6 0,1-7-27,-1-2 1,-2-1-72,7-5 1,-7 4 76,2-8 1,-4-2-103,-1 2 1,5-5 161,0 5 1,-1-5 58,-4 5 0,0 4-145,0 6 0,0 5 216,0-1 0,2 5-153,3 5 1,-2 2 288,6 7 0,1 2-233,4 3 1,5 3-199,0 6 0,5 0-103,-5 0 0,6 5-104,-1 0 1,1 5-678,-1-5 1,1 0-1051,-6-5 1,5 5-479,-5 0 0,4-2 2151,-4-7 0,0 2 0,-5-4 0</inkml:trace>
  <inkml:trace contextRef="#ctx0" brushRef="#br0">22720 8644 8084,'-6'-8'-965,"4"-5"724,-2 4 0,-3 1 879,3-2 0,-1 5-133,5-4 0,-5 4 382,0-4-153,1 6 190,4-4 290,0 7-791,0 0 1,4 8-17,1 6 1,5 2-106,-6 8 1,6-2-71,-5 2 1,1 3-78,-1-4 0,-2-1-144,6 2 1,-5-2 27,0 2 0,-1-4-147,2-5 0,-3-1-763,2 0 473,-2 0-383,-2 0 530,0-6 1,0-3-16,0-10 1,0-4 63,0-10 1,0-3-166,0-7 1,0-1 83,0-3 0,0 3 96,0-3 0,0-2 183,0 2 1,2 2-104,2 7 1,0-1 374,5 6 1,-4 1-166,4 9 0,-4-2 440,4 6 1,-1 2-195,2 8 1,2 4 66,-2 10 1,1-2-93,-2 7 1,3-5-42,-8 5 1,6-5-624,-6 4 312,8-5 1,-11 2-782,4-6 365,-4-6-140,6-1 373,-6-7 1,6-11 65,-7-4 1,0-7 73,0 3 1,0-6-56,0 1 0,1 2 316,4-1 1,-2 5-57,7-1 1,-6 5 401,6 5 0,-1-3-195,6 8 1,-1 1 474,0 7 1,0 4-262,0 6 1,2 5-133,3 0 1,-8 7-454,3-3 0,-3-1-387,4 2 1,-6-2 136,1 2 0,-6-2-397,6-3 1,-7-3-2634,2 3 3310,-4-3 0,6-2 0,1 0 0</inkml:trace>
  <inkml:trace contextRef="#ctx0" brushRef="#br0">22664 9127 7968,'-23'6'1924,"3"-4"-1167,12 4 0,3-6 190,10 0 0,11 0 369,12 0 1,7-6 68,8-4 1,1-2-667,3-2 1,2-1 65,3 1 1,2 0-308,-7 0 1,2 4-809,-1 1 1,-6 4 236,1-5 0,-8 7 253,-11-1 1,-4 2-1920,-6 2-901,7 0 1,-7 2 2659,0 2 0,1-2 0,-8 4 0</inkml:trace>
  <inkml:trace contextRef="#ctx0" brushRef="#br0">23190 9269 8041,'-15'0'1950,"1"0"-947,0 0 1,4-1 147,1-4-247,-1 3-465,-4-4-429,0 6 1,1 1-343,4 4 391,-4-3-750,12 10 600,-6-4 1,14 7-73,2-1 1,4 0 9,1 0 1,7 0 219,2 1 0,6 4 50,4 0 0,-5-1 266,1-3 1,-2 4 303,-8 0 0,4 0-285,-4-5 0,-1 5 109,-9 0 1,-3 0-85,-6-5 0,-1 0-1260,-4 0 1,-3-1 561,-6-4 1,-2 2-1419,-3-6 1689,3 0 0,-10-5 0,3 0 0</inkml:trace>
  <inkml:trace contextRef="#ctx0" brushRef="#br0">23133 9980 8022,'0'-8'3718,"0"2"-2917,0 6 1,0 6-207,0 4 1,1 4-184,4 5 1,3 3 184,6 6 1,0 2-154,1 3 0,-1-3-204,0 4 1,0 0-149,0 0 1,-1 3-235,-3-3 1,2-1-681,-2-5 1,-2-1 507,1-3 0,-6 1-3336,2-6 1620,-3 6 2030,-2-9 0,0 5 0,0-7 0</inkml:trace>
  <inkml:trace contextRef="#ctx0" brushRef="#br0">23118 10264 8374,'-7'0'4763,"2"2"-3709,10 3 1,4-2 114,10 6 1,-2 1-545,7 4 1,-2 2-25,2 3 1,3-2-264,-4 7 1,0-2-295,0 2 1,-4 2 82,5-2 1,-8-3-90,-2-2 1,0 1-312,-4-1 1,-2-5 256,1-4-1068,-6-1 690,3-1 1,-6-8 96,0-9 0,2-6 415,3-4 0,-2-3 702,6-6 1,1 0-988,4-1 0,-1 1 65,-4-1 0,4 2-765,-4 4 1,4 1 866,1 3 0,7-4 0,1-5 0</inkml:trace>
  <inkml:trace contextRef="#ctx0" brushRef="#br0">24171 8871 7897,'-10'0'472,"1"0"1091,-1 0-572,2 0-717,2 0 0,6 2 145,0 2 0,0 0-82,0 5 1,0-4 30,0 4 0,2-1 147,2 2-439,-2 2 1,6-5-48,-4 2-232,-2-3 0,6-6 24,-3 0 31,-4 0 0,6-1 407,-7-4 1,4-3-111,1-6 0,0 4 1306,-5 1-618,0 6-18,0-10-411,0 12-840,0-6-108,0 7 0,1 5-1903,4 0 2443,-3 6 0,10 3 0,-4 8 0</inkml:trace>
  <inkml:trace contextRef="#ctx0" brushRef="#br0">24768 8544 8452,'8'0'2571,"0"-5"-2065,-4 1 1,-2-3 407,3 3 381,-4 2-15,-1-11-484,0 5-406,0-6 0,-6 6-160,-4 4 0,-2-3-56,-2 3 0,-2-1-38,-3 5 0,1 5-141,-5-1 1,5 7 26,-1-1 1,4 2-161,0 3 0,6-1-513,-1 0 1,7 0 331,-2 1 0,5-1-187,5 0 1,5 5 192,9 0 1,3 5 12,6-6 0,1 1 215,-1-4 0,2 0 128,3 4 1,-7-3 536,2 3 1,-4-8-365,-1-1 1,-2-1 775,-7 5 1,-1-4-414,-4-1 0,-2-4 356,-7 5 0,-2-6-532,-3 6 0,-3-7-426,-6 2 1,-5-2 7,0 2 1,-1-4-243,1 4 0,3-4-1882,-3-1 0,3 0 220,2 0 1919,0 0 0,0-6 0,-1-2 0</inkml:trace>
  <inkml:trace contextRef="#ctx0" brushRef="#br0">25493 8715 10375,'1'8'2751,"4"-4"0,5-2-1894,9-2 1,3 0 87,6 0 0,-1-5-553,-3 0 0,3-1-136,-4 1 1,4 2-807,2-6 0,-6 4 420,1-5 1,-7 7-1334,2-1 1,-3-3-1021,-2 3 1168,-6-1 1,-1 3 1314,-7-3 0,0 4 0,0-5 0</inkml:trace>
  <inkml:trace contextRef="#ctx0" brushRef="#br0">25479 8558 7880,'-15'5'3347,"1"0"-2445,6 0 1,2-4 1136,6 4 1,8-4-1025,6 4 1,2-3 131,8-2 1,1-5-1042,8 0 0,-3-1-872,3 1 1,-1 2-255,1-6 0,-3 4-2769,3-5 3789,-3 7 0,5-9 0,1 4 0</inkml:trace>
  <inkml:trace contextRef="#ctx0" brushRef="#br0">26744 8302 7849,'-8'7'1547,"-5"1"1,12 7-934,-4 4 1,5-1-216,5 5 1,-2-4-220,7 5 0,-6-2 44,6 2 1,-7 3-143,2-4 1,1-2 23,-1-2 1,-1-3 227,-4-2-349,0 0 0,0-4 23,0-1-770,0-6 578,0-9 0,0-5-290,0-13 1,0 1 126,0-6 0,0 1-51,0-1 1,0-4 219,0 0 1,0 0 181,0 4 1,0 1-109,0-1 1,7 3 185,2 2 1,-1 3 431,2 7 1,-1 1-267,5 4 0,2 3 540,3 6 0,-3 11-154,3 3 1,1 10-48,-1-1 1,0 9-320,-5 1 0,1 0-238,-1-4 1,-5-6-38,1 1 0,-7-2 152,2 2-18,-4-4-80,-1-5-583,0-7 0,0-8 121,0-10 0,0-9-41,0-5 0,2-2 139,3-3 0,-4 1 102,4-1 0,3 1 515,1-1 1,-1 1-201,2 0 0,-1 10 814,5 4 0,2 9-464,3 0 1,-1 4 403,5 1 1,-4 11-29,5 3 0,-5 11 118,5 4 0,-7-1-734,2 5 0,-8-3-335,-2-1 0,-1-1-1910,2 1 0,1-2 588,-6-4 1447,6 4 0,-10-11 0,6 5 0</inkml:trace>
  <inkml:trace contextRef="#ctx0" brushRef="#br0">21938 8089 8058,'0'8'292,"0"5"1,-1-12 187,-4 4-58,4-3-184,-6-2-17,7 0 1,0-7-57,0-2 1,5 1 65,0-2 0,1 1-136,-1-5 0,-2-1-4,6 1 1,-5-2-83,0-2 1,3 2-35,-3-3 1,6 1 87,-5-1 0,6 2-59,-2-7 0,-1 5 100,1-4 0,1-1-73,4-4 0,0 4 51,1 0 0,5 1 33,4-6 1,-2 1-16,2-1 0,-2 6 19,1-1 0,4 0-7,-3-4 0,3-1-12,1 1 0,1 4-18,-1 0 0,1 1 18,-1-6 0,-1 7 130,-3 3 0,2 3-26,-2 2 1,0 0-38,4 0 0,-7 4-41,7 1 0,-2 4 25,2-4 1,-4 4 48,-1-5 0,1 6-33,4-6 1,-4 5-68,0-4 0,0 6 49,4-2 0,-6 2-97,-3-2 0,2 4 83,-2-4 0,4 3-62,-4 2 1,5-4 24,-5-1 0,0 0 4,-5 5 1,2 0 28,3 0 1,-2 0-20,7 0 0,-5 0 109,5 0 0,-6 2-102,6 2 0,-5 0 119,5 5 1,-5-4-132,4 4 1,0 1-3,0 4 0,3-1-38,-7-4 0,4 4-4,-4-4 1,5 5 0,-5 5 1,5-3 28,-5 3 0,6-3-102,-2-2 0,0 0 80,0 1 0,-4-3-69,5-2 1,-2 1 62,2-7 0,3 6-123,-4-5 0,-1-1 73,2-4 0,-5 5-84,5 0 1,-2 0 18,2-5 1,2 0-143,-2 0 1,-2-5-7,2 0 0,-5-4 109,5 4 1,-5-5 46,4 6 0,-5-7-57,1 1 1,1-1-6,-1 2 1,0-4 84,-5 4 0,0 1 5,1-2 0,-1 2 8,0-1 1,-4-4 129,-1 4 1,-1-4-51,1-1 1,4-5-77,-3 0 1,2 0-45,2 5 0,-4-5 58,-1 0 1,-4 0-12,5 5 1,-6 4 44,6 1 1,-5 6 214,4-2-27,-6-3 71,10 6 0,-7-2 582,4 8-608,2-2 0,-4 11 99,6-4 0,1 2-80,-1-1 1,0 2-250,0-2 1,2 2 158,3 3 1,-3-1 11,3 0 1,-3 0-243,-2 0 1,0 1 42,0-1 1,2 0-82,3 0 1,-3 0 14,3 1 0,-3-3-46,-2-2 1,5 1 84,0-6 0,4 4-125,-4-4 0,2 0 20,-2-5 1,-2 0-67,7 0 0,-5 0 31,5 0 0,-2-7 112,1-2 0,4-4-214,-3-1 0,3 0 97,1-1 1,-1-3 65,-3-1 0,1-2 47,-6 2 0,0 3 137,-5-3 0,-4 8 20,-1 2 1,-4 1 542,4-2-256,-6-2 1,9 9-150,-8-7 1,3 7 50,-3-2 0,4-3-83,6-1 0,1 1-112,-1-2 0,0 6 22,0-6 1,2 6-79,3-6 0,-2 2 73,7-1 1,0-4-20,4 4 0,1-4-109,-1-1 1,1-1 111,-1 1 1,2 0 124,3 0 1,-3 4-125,3 1 1,2 1 35,-2-2 1,2-2-18,-2 2 1,-3 4 81,3 1 1,2 4 15,-2 1 0,7 0 102,-2 0 0,1 1-334,-1 4 0,8 3 0,-3 6 0,9 5 0,0 0 0,-2 6-120,3-1 0,-3 1 120,2-1 0,2 3 0,-7-3 0,1-2 0,-6 1 0,-4-5 0,0 1 0,-5-3 0,5-2 0,-6 0 0,1 0 0,-9-6-2499,-5-3 1,-3-4-974,-2-1 1,-2-1 1919,-2-4 1,-4-4 1611,-6-10 0,-6-3 0,-2-7 0</inkml:trace>
  <inkml:trace contextRef="#ctx0" brushRef="#br0">23517 6284 7911,'-8'-8'-33,"-5"-5"1,11 10 441,-2-7 1,1 7 251,-2-1-180,3-4-227,-10 0 0,8-2 36,-5 1 1,4 6-14,-4-2 1,4 2 8,-4-2 0,4 3-51,-5-2 0,1 2-138,-5 2 0,-1 5 94,1 0 0,-2 7-135,-3 2 0,4 1-29,-4 4 0,1 3-13,-1 1 1,8 4 79,-3 2 0,5-1-105,-1 1 0,4-1-12,6 0 0,0 1 97,0-1 1,1-4-35,4 0 1,3-5 37,6 4 0,5-5 42,0 1 1,6-5-48,-1-5 1,-2-1-78,2-3 1,0-3-93,4 2 1,-1-2-235,-3-2 0,1 0 56,-6 0 1,5-2-122,-5-2 0,-1-3-734,-3-2 1,-6-4 437,1 4 0,-7-4-810,2-1 1501,-4 0 0,-1-7 0,0-1 0</inkml:trace>
  <inkml:trace contextRef="#ctx0" brushRef="#br0">23417 6042 7911,'-8'0'-41,"0"0"132,4 0 318,2 0 170,-4-6 144,6 4-181,0-4 1,1 12 75,4 4 1,-2 2 197,7 2 0,4 7 181,5 3 0,1 9-432,-1 5 1,2 1 13,2-1 1,3 3-167,-7-3 1,6 3-169,-1 2 0,-4-7-247,-1-3 1,-3-3-274,-2-1 0,0-7-1983,1-3 1155,-1 3-767,0-6 0,-4-2 38,-1-9 1832,-6-4 0,4-7 0,-7-2 0</inkml:trace>
  <inkml:trace contextRef="#ctx0" brushRef="#br0">23758 6170 7981,'0'14'685,"0"2"129,0 3 1,0-3 321,0 3 0,2 3-535,3 1 0,1 0 35,3 0 0,4-1-199,-3 2 1,2 3-1087,2-3 1,1-4-272,-1-1 1,0-2-1992,0 2 2911,0-9 0,1 9 0,-1-11 0</inkml:trace>
  <inkml:trace contextRef="#ctx0" brushRef="#br0">24028 6198 7083,'0'8'1782,"0"-1"-883,0-1-205,0 2-354,7 6 1,-1 0-214,4 0 1,1 1 117,-7-1 1,6-5-225,-5 1 0,1-1 131,-1 6 1,-2-6-85,6 0 0,-6-4 46,2 5-175,-3-7-41,-2 3 30,0-6-225,0 0 0,0-6 140,0-4 1,0-7-179,0-2 1,0-6 129,0 1 0,0 2-47,0-2 1,0 2 116,0-2 1,0-1 574,0 6-96,6 0 1,2 7 792,6 2-657,0 4-1,1 14-146,-1 6 1,0 5 65,0 5 1,-1 2-44,-4-2 0,4 1-324,-4-1 0,-1 1 36,2-6 0,-7 0-595,2-4 371,-4-1 83,-1 0-592,0-6 1,2-8 279,3-10 0,-4-4 133,4-5 0,-3 2 29,-2-7 1,1 5 242,4-5 0,-2 7-87,7-2 0,-6 5 561,6 4 0,-1-1 117,5 7 1,1-1 354,-1 5 0,0 2-314,0 2 0,5 6 182,0 9 1,0-2-670,-5 7 0,-1-5 27,-3 4 0,2 0-516,-2 0 0,-2-1 264,1-3 0,-4-5-1894,4 1 1,-4-3 259,4-7 1694,-5 0 0,8 1 0,-4 2 0</inkml:trace>
  <inkml:trace contextRef="#ctx0" brushRef="#br0">24640 6184 7914,'0'8'1846,"-5"0"-699,0-3-454,1-4 0,5 6-264,4-7 1,3 0-17,6 0 0,7 0-136,2 0 1,-1-7-61,2-2 1,-2-2-69,2 1 1,-2-2-124,-3 2 1,-3-3-72,3-1 0,-8 5 242,-2-1 45,-6 1-174,4-5 1,-14 6-213,-2 3 0,-5 3 10,-5 2 1,1 7 28,-5 2 1,5 5 174,-1 5 0,4-3-5,0 3 1,1-1 132,0 0 0,6 0-109,3 6 0,4-6 13,1 6 1,1-5-47,4 5 1,3-7-768,6 2 0,0-3-196,1-2 1,3-6-604,1-3 1,5-4 1509,-5-1 0,6-6 0,-3-2 0</inkml:trace>
  <inkml:trace contextRef="#ctx0" brushRef="#br0">25066 6127 7914,'0'14'2276,"0"1"-1593,0-1 1,-4 0 290,-1 0 1,0 1-439,5-1 1,0 0 964,0 0-1150,0 0 0,5 1-248,0-1-125,-1-6 0,-2 0 137,3-4-341,-4-2 0,6 3 248,-7-10 1,0-3-792,0-6 0,0-2 242,0-3 1,0 2 73,0-7 1,0 0 222,0-4 0,1 6 226,4 3 0,-2 3 648,6 2 1,1 0-402,4-1 1,-4 6 778,-1-1 1,1 7-392,4-1 0,5 8-105,0 6 1,-2 4-146,-7 5 0,2-2-1260,-2 7 0,2 0 591,3 4 0,-6-6-840,1-3 0,-3-3 27,3-2 1101,3 0 0,-6-6 0,8-1 0</inkml:trace>
  <inkml:trace contextRef="#ctx0" brushRef="#br0">25578 6014 8996,'0'-8'5967,"0"-5"-4909,0 11 1,-6-5-503,-4 2 0,2 3-286,-1-3 0,0 4-168,-6 1 0,1 0-207,0 0 0,4 0 172,1 0 1,-1 1-84,-4 4 0,6-2-813,4 7 0,-3-1 40,3 6 0,-1-6-165,5 1 1,1-1 486,4 5 0,3 2 124,6 3 0,0-3 233,1 3 0,-1-4 194,0 0 0,5-1 52,0 0 0,0 0 368,-5 1 1,0-1 111,1 0 1,-3 0-249,-2 0 0,-4 1 1828,-6-1-1535,0 0 0,-2-1-282,-2-4 0,-4 2-460,-6-6 1,-1 0-402,1-5 0,0 0-1449,0 0 1,-2 0 351,-3 0 1579,3-7 0,-4-7 0,5-8 0</inkml:trace>
  <inkml:trace contextRef="#ctx0" brushRef="#br0">25877 5971 8966,'0'20'2361,"0"-4"-1801,0 3 0,1-1 225,4 1 1,-3-4 1321,2 4 0,3 2-1089,-3-2 0,6 0-709,-5-5 0,1 5-95,-1 0 1,-2 0-1768,6-5 0,-4-1-1626,5-4 716,-7 4 1,5-12 2462,-4 4 0,-2-10 0,4-3 0</inkml:trace>
  <inkml:trace contextRef="#ctx0" brushRef="#br0">25763 5815 7857,'-14'-15'-88,"0"1"0,1 5-532,3-1 141,4 7 479,6-3 0,6 12 0,2 2 0</inkml:trace>
  <inkml:trace contextRef="#ctx0" brushRef="#br0">26218 6014 7857,'8'7'2462,"-2"0"-541,-6-7-163,0 0-1783,-6 0 0,-2-2 95,-6-3 0,0 4-1,-1-4 0,1 4 41,0 1 0,-2 4-38,-3 1 0,3 6-42,-3-1 1,4 4 13,0 5 0,6-2 49,-1 7 1,7-5 177,-2 4 1,5 0-164,5 0 0,3-2-69,6-7 1,1-1-32,-1-4 0,5 2 60,0-6 0,1 0 138,-1-5 1,-3-7-17,3-2 0,-5-4 128,-4-1 1,1-2-162,-7-3 0,1 2-135,-5-7 1,0 2-188,0-2 1,-5-1-479,1 6 1,-6-1-1209,5 1 1,-4 3 152,4-3 1698,1 3 0,-3-4 0,-1-3 0</inkml:trace>
  <inkml:trace contextRef="#ctx0" brushRef="#br0">26332 6014 7857,'8'14'0,"-1"0"1082,-2 0 0,-2 0-55,7 1 0,-7-1 1367,2 0-1833,3 0 1,-2 0-55,3 1 1,-1-3-173,-3-2-342,-3-4 1,4-4-146,-6 2 266,0-2-534,0-8 0,0-4 218,0-9 1,0-3-880,0-2 0,0-1 266,0 2 1,0-4 68,0 3 1,5 3 568,-1 2 1,8 4 420,-3 0 0,4 3 1048,1 2 1,0 4-729,0 6 1,1 2 376,-1 2 0,0 6-294,0 9 1,-4 3 142,-1 6 0,-4-4-705,4 0 0,-4-2-585,5 2 0,-6-4-404,6-6 1,-5-1 903,4-4 0,0 4 0,6-5 0</inkml:trace>
  <inkml:trace contextRef="#ctx0" brushRef="#br0">26943 5900 7833,'-14'-5'932,"0"0"0,4 1-385,1 4 0,-1-2 918,-4-3-986,0 4 0,0-6-221,-1 7 1,1 0-336,0 0 0,0 0 141,-1 0 0,6 2 43,-1 3 1,1 3 102,-5 6 0,6 5 225,3 0 1,-1 4-96,1-4 1,0 5 8,5-5 1,0 0-259,0-5 1,2 0-217,3 1 0,-2-7 145,6-4 0,1-2-25,4-2 0,5-6-337,0-4 0,0-4 166,-5-5 0,0 3 10,1-3 1,-3 3 192,-2 2 1,2 5 328,-2-1 1,-2 7 313,1-2 458,1 4-1478,4 1 1,0 1 256,0 4 0,0 1-618,1 4 0,-6 2 415,1-2 0,-1 1 296,5-2 0,1 4 0,-1-5 0</inkml:trace>
  <inkml:trace contextRef="#ctx0" brushRef="#br0">27185 5544 7833,'0'15'2168,"0"4"359,0 0 1,0 1-391,0-1 0,0 3 1276,0 7 1,5 4-2194,-1 0 0,3 5-1183,-3-5 0,3 2-1420,2-2 1,4-3 15,-4 3 0,4-8-1242,1-1 2609,0-7 0,7 4 0,1-7 0</inkml:trace>
  <inkml:trace contextRef="#ctx0" brushRef="#br0">28749 5758 8403,'0'-15'-633,"0"1"962,0 0 1,0 5 1453,0-1-1387,0 1 0,0-6-131,0 1 0,0 5 405,0-1-303,0 1-193,0-6 0,-2 1 43,-3 0 0,-3 6-188,-6 3 0,0-1-255,0 1 1,0 1 176,-1 4 1,1 1-278,0 4 1,-5 4 77,0 10 1,2 3 9,7 7 1,-1 1 100,6 3 1,-4 2 12,4 3 1,0 3 183,5-3 0,5-2-57,0 2 0,8-8 52,1-2 0,0-1-81,5-8 1,-2-1 56,2-9 1,-3-3 53,3-6 0,-3-4 153,-2-1 0,-1-11-73,-4 2 0,2-10 126,-6 1 1,1-4-99,-1-2 1,-3 1 100,2-1 0,-2 3 56,-2 2 1,0-1 290,0 6-414,0 0-46,0 11 0,2 1 17,2 7 1,-1 7-71,7 2 0,-5 10-105,4 5 1,1-2-614,4 2 0,0-2-194,0 1 1,0 3-944,1-7 1,-1 0 736,0-5 1,0-5 989,1 1 0,-1-7 0,0 3 0</inkml:trace>
  <inkml:trace contextRef="#ctx0" brushRef="#br0">29005 5687 8245,'0'9'-158,"0"1"1,0-1 583,0 5 0,4 2 772,1 3 0,1-2-604,-1 7 0,-3 0-35,2 4 0,0 1-199,0-1 0,-2-4-106,3-1 0,-4 0-224,-1 0 1,0-2-26,0-7 0,0-5-117,0 1 31,0-7 1,0 2-400,0-10 0,0 0 89,0-9 1,0 2-264,0-12 0,0 0 151,0-4 1,0-5 68,0-1 0,0-5-90,0 1 0,0 3 150,0 2 1,0-2 318,0 2 0,0 1 39,0 9 1,7 2 302,2 7 0,-1 5 875,1-1 1,1 9-602,4 1 0,0 12 687,1 12 1,-1 7-513,0 3 1,0 0-290,0 0 1,-4-4-186,-1 3 0,-4-8-571,5-1 0,-2-2-303,1 1 1,2-2-616,-6-7 1,6-4-2042,-2-1 3268,-2-6 0,5 4 0,-4-7 0</inkml:trace>
  <inkml:trace contextRef="#ctx0" brushRef="#br0">29545 5601 8202,'-14'0'1282,"-1"0"-890,1 0 0,5 0 130,-1 0 1,2-1-119,-1-4 1,-4 3-158,4-2 0,1-3-283,-2 3 105,1-1 1,-5 5-211,0 0 36,-1 0 0,1 6-110,0 4 1,4 7-8,1 2 1,6 6-114,-2-1 1,3 1 115,2-1 1,0 3 112,0-4 0,2-2-4,3-2 1,3-3 26,6-2 0,0-6 150,0-3 0,1-4-97,-1-1 1,3-6 308,-3-4 0,4-2 100,-9-2 0,-1-1 87,2 1 0,-6 0 416,6 0 322,-7-1-758,3 1 1,-4 2 318,3 2-786,-4 4 0,5 12-169,-6 4 1,2-1-284,3 5 1,-4-3-126,4 8 1,1-3-740,-1-2 1,6 1 1336,-1-1 0,2 0 0,3 0 0</inkml:trace>
  <inkml:trace contextRef="#ctx0" brushRef="#br0">29716 5217 8141,'-7'29'0,"6"-5"0,-4-1 0,-1 7 0,1 8 0,0-1 2692,5 0 1,0 0-1307,0 1 0,6 3-704,4-3 0,-2-4-261,1 0 1,-4-9-613,4-1 1,-1-2-164,2 1 1,1-2-377,-6-7 1,1-1 22,-1-4-169,-4 4 0,7-12-2449,-3 4 3325,-3-3 0,10-2 0,-4 0 0</inkml:trace>
  <inkml:trace contextRef="#ctx0" brushRef="#br0">29957 5488 8336,'-6'14'0,"0"5"0,-4 0 0,2 1 2146,3-1 1,4-1-627,-4 5 1,4-1-177,1 2 0,4 1-1150,1-6 1,6 0 18,-1-5 0,2 1-403,2-1 1,-1 0 211,-3 0 1,2-6-1414,-2-3 1,2-3 791,3-2 1,-1 0 598,0 0 0,0-7 0,0-1 0</inkml:trace>
  <inkml:trace contextRef="#ctx0" brushRef="#br0">30313 5473 8202,'-22'21'-2,"-4"3"903,7 9 0,-4-2 1263,4 7 1,-7 5 127,3 4 1,2 1-1231,2-6 1,-1 1-413,1 0 1,4-2-419,6-3 1,6-5-397,-2-10 1,5-2-445,5-7 0,3-1-824,6-4 1,5-2 140,0-7 0,0-4 1291,-5-5 0,0 0 0,0-12 0</inkml:trace>
  <inkml:trace contextRef="#ctx0" brushRef="#br0">30753 5388 8157,'-20'0'-2,"4"0"1052,-3 0 1,2-5-388,-2 1 1,-2-3 453,-2 2 0,-4 4-501,3-4 1,-3 4 31,-1 1 1,-4 0-334,4 0 0,-2 0-394,11 0 1,0 1-55,5 4 1,6 3-393,3 6 0,3 0-411,2 0 1,8 2 404,6 3 1,7-1 21,7 5 0,2-5 69,4 1 1,0 1 302,4-1 1,3 5 166,-3-5 0,-3 0 201,-2-5 0,-4 2 89,-6 3 0,3-4 472,-7 4 0,-7-3-66,-7-2 0,-3-4 523,-2-1 0,-13 1-522,-6 4 1,-6-1-265,-4-4 0,-1 4-392,-3-4 1,3-2-32,-3-3 0,4-2-634,6-2 0,-4 0-309,3 0 0,5-2-2350,5-2 3253,0-4 0,6-6 0,-6-1 0</inkml:trace>
  <inkml:trace contextRef="#ctx0" brushRef="#br0">30881 5431 8154,'-6'14'2127,"-2"0"-1651,-6 0 0,4 2 1891,1 3 1,6-2-1074,-2 7 0,2 0-589,-2 4 1,4 1-509,-4-1 0,8-4-427,2 0 1,6-6-1990,-2 6 1,4-6 527,1 1 1691,0-4 0,1 0 0,-1-1 0</inkml:trace>
  <inkml:trace contextRef="#ctx0" brushRef="#br0">30711 5274 8122,'-14'-14'-12,"-1"0"12,7 0 0,8-1 0,8 1 0</inkml:trace>
  <inkml:trace contextRef="#ctx0" brushRef="#br0">31336 5388 8142,'-28'0'-7,"4"0"1680,1 0 0,0 0-731,0 0 0,-7-2-314,6-2 0,-6 2 9,6-3 0,-3 4 104,-1 1 0,1 0 71,3 0-563,4 0 1,12 1-212,3 4 1,4 3-321,1 6 1,6 2-18,3 3 0,10 2 195,5 2 1,8 7 26,1-6 1,6 6 88,-1-6 1,3-2 199,2 1 0,-2-4-20,-3 5 0,-5-7 425,-9 2 0,-4-3-218,-5-2 1,-7 2-42,-4 3 1,-15-8-1067,-8 3 0,-12-2 500,-7 2 0,-3-2 208,-2-2 0,-6 2 0,-1-4 0</inkml:trace>
  <inkml:trace contextRef="#ctx0" brushRef="#br0">2929 2673 7918,'-8'6'1736,"2"-4"1,1 5-1132,1-2-291,-1 3 0,0 8 0,-1 3 34,-2 5 0,-2 9 186,-4 5 1,0 4-280,0 6 1,-5 1-38,0 3 0,0-3-846,5-7 0,-5-1 473,0-3 0,1-4-1653,9-11 0,-4-2 1808,4-7 0,-4-6 0,-1-2 0</inkml:trace>
  <inkml:trace contextRef="#ctx0" brushRef="#br0">2503 2616 8101,'-8'6'2787,"2"2"1,7 11-1864,4 0 1,11 8 451,12 1 0,2 2-645,8 8 0,2 5 440,7 4 1,-8 5-766,4-4 1,-8-1 142,3-4 0,-11-5-562,1 0 0,-9-12-2,0 3 0,-5-10-130,-4 0 1,1-3 149,-7-2 1,1-5-1314,-5 1 1,0-6-134,0 6-3578,0-7 2741,0 3 2278,6-6 0,-4-12 0,4-4 0</inkml:trace>
  <inkml:trace contextRef="#ctx0" brushRef="#br0">3512 3028 8026,'-14'-8'1162,"5"2"-9,-1 6 1,5 0-552,-4 0 1,4 0 201,-4 0 194,5 0-199,-8 0-360,4 0 0,-6 1-97,-1 4 0,6 3-112,0 6 1,1 1 186,-2-1 1,-1 5-139,6 0 1,-4 6-245,4-1 46,0 2 0,5-2-85,0 0 1,0 0 109,0 4 1,7-4-515,2-1 1,4-1 227,1 2 0,2-3-420,3-7 1,-2-5 220,7 1 0,-2-7 86,2 2 0,3-4-12,-4-1 1,-1-1 415,2-4 1,-2-4 45,2-10 1,-5-3 50,-10-7 0,2 1-18,-6-1 0,0 1-49,-5-1 1,0 1-35,0-1 1,-6 1-21,-4 0 1,-3 5-1082,-1 5-1,0 3-311,0 6 1,0 1 1305,-1 3 0,-5 4 0,-2-6 0</inkml:trace>
  <inkml:trace contextRef="#ctx0" brushRef="#br0">2887 4009 13779,'-8'0'1941,"-5"8"-1713,4 6 0,-4 7 257,-1 7 0,-2 2 146,-3 3-930,3 4 1,-11 5-1,5 3-713,0 2-1369,-5-3 1791,11-1 1,-9-4-1,6-6-1104,2-1 0,1-8 365,2-5 1329,6-10 0,-5-3 0,5-6 0</inkml:trace>
  <inkml:trace contextRef="#ctx0" brushRef="#br0">2517 4009 8363,'0'-8'1505,"0"-5"-567,0 12 1,6-4 521,4 10 0,4 4 390,5 10 1,3 5-960,7 9 1,-1-1 417,0 6 1,6 0-647,-1 4 0,0-5-633,-5-4 0,1-3 1,-1-2-1307,1 1 0,-7-7 831,-3-3 1,-3-5-1389,-2-5 1023,0 4-3607,0-11 4417,0 4 0,1-6 0,-1 0 0</inkml:trace>
  <inkml:trace contextRef="#ctx0" brushRef="#br0">3441 4364 8585,'-8'-1'1724,"3"-4"-1493,4 4 0,1-7 598,0 3-519,-6 3 1,4-6 828,-3 4-353,4 2 154,1-11-589,-7 12 1,4-5-68,-6 6 0,4 0 177,-4 0-474,-1 0 1,-4 1 83,0 4 0,-1-2-62,1 7 0,-2 4-22,-3 5 0,4 1-66,-4-1 0,8 3-253,1 7 1,2 1 172,-1 3 0,2-3-106,7 3 1,0-3 127,0-1 1,4-1-1,3 0 43,8 1 0,4-7-64,0-3 0,3-3 66,6-2 0,1-1-221,-1-4 156,0-3 0,-1-6 16,-3 0 117,3-12 0,-7 2 0,6-10 181,-3-1 1,-10 4-80,1-7 0,-7 5 445,2-5 1,-6 2-30,2-1 0,-5-3 170,-5 7 1,2-6-383,-6 1 0,-1 4 1,-4 1 29,0 3 1,-1 2-1022,1 0 0,2 4 471,2 1 1,-3 6-1262,4-2 104,3-3 0,-2 6 1395,3-2 0,3 2 0,-4 2 0</inkml:trace>
  <inkml:trace contextRef="#ctx0" brushRef="#br0">3725 4606 8015,'-6'8'5247,"5"5"-2804,-12-5-1683,11 6 1,-4-5-1800,6 1-867,0-7 1452,6 3 454,-4-6 0,11 7 0,-6 0 0</inkml:trace>
  <inkml:trace contextRef="#ctx0" brushRef="#br0">4052 4265 10641,'-14'0'6187,"0"0"-5167,6 0 0,3 8-455,10 6 0,-2 7 284,7 7 0,1 5-1317,8 0 0,-3 7 346,3-2 0,1-2-1576,-1 2 0,2-6 1068,-2 1 1,-4-8-3749,4-1 4378,-3-1 0,-2 0 0,1-3 0</inkml:trace>
  <inkml:trace contextRef="#ctx0" brushRef="#br0">2944 5530 9353,'-15'0'3227,"3"2"-2514,2 3 1,-2-4-11,2 4 1,2 3-382,-1 1 1,4 9-277,-5 1 0,6 6-133,-6-2 1,6 4 111,-6 2 1,7 1-1019,-2 3 1,-1-3 628,1 3 0,-1-3-2523,1-1 2887,3-1 0,-10 0 0,4 1 0</inkml:trace>
  <inkml:trace contextRef="#ctx0" brushRef="#br0">2673 5516 10094,'7'14'2256,"2"0"0,5 5-1346,5 0 0,3 11 962,7-1 0,6 4-938,3 0 0,1 2-368,-1 3 1,-3-3-320,-7-7 0,-1 0-346,-3 1 0,-4-7-2690,-6-3 2310,1-3 0,-6-4-4081,1-2 1991,-7-4 2569,9-6 0,-10 0 0,4 0 0</inkml:trace>
  <inkml:trace contextRef="#ctx0" brushRef="#br0">3555 5786 7841,'-8'-8'2352,"-3"0"-1815,6 4 0,-1 0-17,1-5 1,2 4-144,-7-4 0,6 6 429,-6-2 1,6-2-312,-6 3 0,1-1 284,-6 5 1,1 0-287,0 0 0,0 2 70,-1 2 1,-3 6-131,-1 9 1,0-2-73,4 7 0,3-2-327,2 2 0,-1 2 117,6-2 1,1 3-76,4 1 1,6 6 80,4-1 0,2-5-503,2-4 1,7-7-455,3 2 1,2-3 427,3-2 0,-1-6-224,1-3 0,-1-4 200,1-1 1,-2-1 210,-4-4 0,2-7-39,-6-7 1,-1-5 439,-9 5 1,2-5-180,-6 5 1,0-4 230,-5 4 1,0-5-5,0 5 0,-5 0 222,0 5 0,-6 0-1156,2-1 0,-4 1 352,-1 0 1,4 4-4447,1 1 4764,0 6 0,-6-10 0,1 5 0</inkml:trace>
  <inkml:trace contextRef="#ctx0" brushRef="#br0">3882 5900 7962,'0'14'2785,"-5"0"-2165,0 0 0,1-4 283,4-1 1,0-4-1462,0 5 558,0-7 0,6 3 0,2-6 0</inkml:trace>
  <inkml:trace contextRef="#ctx0" brushRef="#br0">4124 5587 7858,'-15'0'-1859,"7"0"5011,2 0 0,17 0-1520,3 0 0,12 0-1133,2 0 0,1 0-248,4 0 1,1 0-209,0 0 1,-1 0 19,-5 0 1,-1 2 148,-3 2 1,-4 1 211,-5 9 1,-8-1-101,-2 11 0,-5-5-271,-5 4 0,-4 1 99,-10 4 0,-3 6-519,-6-1 0,-1-5 245,1-4 0,1 0-252,3 4 0,4-4 277,5-1 0,3-10 334,2 1 14,4-3 0,14 2-124,6-4 1,2-2-99,7-7 0,1 0 32,5 0 1,-1 0-1206,1 0 0,-3-5 623,-2 0 1,3 1 520,-3 4 0,2-7 0,3-1 0</inkml:trace>
  <inkml:trace contextRef="#ctx0" brushRef="#br0">2887 6667 7829,'-7'-9'633,"-2"0"474,3 5-719,-7-8 0,10 10 1676,-7-3-1486,7 4 0,-8 2 419,6 4 0,-6 3-22,2 6 1,1 7-444,-2 3 0,1 2-510,-5 3 0,-5 4 30,0 0 0,0 2-1070,5-2 0,-5-1 682,0 6 0,0-7-733,5 2 0,-1-9-3,1-5 1072,0-3 0,-7-2 0,-1 0 0</inkml:trace>
  <inkml:trace contextRef="#ctx0" brushRef="#br0">2489 6781 7875,'9'0'2983,"0"0"1,1 0-1904,4 0 0,8 2 625,7 3 0,6 2-856,7 8 0,-1 4-178,-3 0 1,3 4-237,-3-4 0,-3 6-1103,-2-1 1,-5-2 467,-4 2 0,-3-2-570,-7 2 1,0-4-4901,0-5 5670,1-1 0,-1 0 0,0 0 0</inkml:trace>
  <inkml:trace contextRef="#ctx0" brushRef="#br0">3484 6994 7856,'-14'7'1067,"6"-6"-726,1 6-173,7-1 194,0-4-134,0 4-1603,0-6 1375,7 0 0,1-6 0,6-2 0</inkml:trace>
  <inkml:trace contextRef="#ctx0" brushRef="#br0">3484 7009 15673,'-8'0'2289,"-3"1"-1727,6 4 1,-4 3-494,4 6 1,-6 2 48,1 3 0,2-2-131,-1 7 0,1 1 59,-1 8 1,2-3-63,7 4 1,0-4-130,0-2 1,2-1-72,3-3 1,2-4-68,8-6 0,4 1 92,0-1 0,4-6-30,-4-4 0,7-4 92,-3-4 0,-1-4 91,2-6 0,-7-5-56,2 0 0,-3-7 233,-2 3 0,-4-4 154,-1-2 0,-5 3-158,0 2 0,-2-1 534,-2 6 1,-6-5-262,-4 5 1,2 0-432,-1 5 0,-1 0 127,-4-1 0,0 6-1522,0-1 1,4 7-157,1-2 0,4 4-2434,-5 1 4008,7 0 0,-9 0 0,4 0 0</inkml:trace>
  <inkml:trace contextRef="#ctx0" brushRef="#br0">3853 7137 7862,'0'14'1221,"0"0"0,0-4-418,0-1 2532,7 1-1540,-6 4-3437,12 0 923,-5-6 719,6-2 0,0-6 0,1 0 0</inkml:trace>
  <inkml:trace contextRef="#ctx0" brushRef="#br0">4209 6867 7902,'-21'0'1570,"-2"0"0,-3 0-732,3 0 0,2 0 77,7 0 0,0-2-406,-1-3 1,8 2-828,2-6 0,5 4 258,5-5 0,2 6-241,8-6 1,4 7 201,0-2 0,6 4 10,-1 1 1,2 0 96,3 0 1,-5 6-153,-1 3 1,1-1 279,4 2 0,-4-1-151,0 6 1,-7-1 680,2 0 1,-8 0-231,-1 0 1,-7 2 478,2 3 1,-5-3-404,-5 3 0,-3 1-249,-6-1 0,-7 0-444,-3-4 1,-1-1 196,2 0 0,-3-6-185,7-3 0,0 1 226,5-1-2211,6-1 936,2-4 803,19 0 1,1 0 28,9 0 1,-2 0 255,-7 0 0,0 2-134,1 3 0,-6 3-208,1 6 0,-7 0-991,1 0 1,-4 2 1462,-4 3 0,-10 3 0,-9 7 0</inkml:trace>
  <inkml:trace contextRef="#ctx0" brushRef="#br0">3128 7805 7957,'0'14'4297,"-1"-6"-2041,-4-3-1289,3 3-1446,-4-7 459,6 12 1,2-12-3340,2 4 3359,-2 3 0,11 0 0,-5 6 0</inkml:trace>
  <inkml:trace contextRef="#ctx0" brushRef="#br0">3313 8302 7923,'-12'15'279,"2"-1"0,-1-5 818,6 1-1740,1-1 88,4-1 555,0-2 0,6-12 0,2-2 0</inkml:trace>
  <inkml:trace contextRef="#ctx0" brushRef="#br0">3398 8587 7904,'-4'14'780,"-1"0"1,-1 0-155,1 1-626,3-1 0,-10 6 0,4 2 0</inkml:trace>
  <inkml:trace contextRef="#ctx0" brushRef="#br0">3384 9283 7828,'0'21'0,"0"-1"-291,0 4 0,-4-3-200,-1-7 491,0 0 0,11 0 0,2 0 0</inkml:trace>
  <inkml:trace contextRef="#ctx0" brushRef="#br0">3000 10051 7996,'0'-9'863,"0"-1"-718,0 1 672,0 1-119,0-5 583,0 11-357,0-4-258,0 6 0,0 6-15,0 4 0,-1 4 200,-4 5 1,-3 3-275,-6 7 1,0 1-181,0 3 0,-1-2-315,1 7 1,0-1 85,0 1 1,-1 1-677,1-6 1,0 2-303,0-2 0,1-4 0,2-1-1695,2-7 1031,5-6 0,-2 0 1474,6-1 0,-6-6 0,-2-2 0</inkml:trace>
  <inkml:trace contextRef="#ctx0" brushRef="#br0">2645 10094 7996,'0'-15'2631,"0"8"1,8 0-1979,6 7 0,7 8 315,7 6 0,2 12 706,3 7 1,4 11-832,5-1 1,4 7-259,-3-2 1,1 2-99,-11-7 0,5 1-653,-5-11 1,-1-1 211,-9-9 0,-2-4-1371,-7-9 0,-4-2 440,-1-3-2193,-6-4 0,4 4 3078,-7-10 0,6-3 0,2-6 0</inkml:trace>
  <inkml:trace contextRef="#ctx0" brushRef="#br0">3470 10406 8899,'-8'0'-955,"1"-6"761,7 5 3234,0-6 0,0 9-1582,0 3 1,0-2-816,0 6 1,5 1-1,0 4-539,-2 0-126,5 0 1,-7 5 69,4 0 0,2 5-120,-3-5 1,3 1-67,-3-1 1,-2-3-414,3 3 1,1-3 217,-1-2 1,1-4-117,-1-1 1,-2-4 461,6 4 0,-4-6 0,5 2 406,1-3-341,-5-2 1,7 0-1,-4-2-358,4-3 150,1-2 1,-5-3-108,1 1 0,-1 4 0,6-5-238,-1-1 1,-5 3-2442,1-1 1357,-7 6 1559,10-10 0,-6 5 0,8-6 0</inkml:trace>
  <inkml:trace contextRef="#ctx0" brushRef="#br0">3754 10293 7904,'0'28'0,"0"1"0,0-1 0,0 2 2739,0 3 1,1-1-23,4 6 1,3-5-1594,6 5 0,1-5-1500,-1 5 0,5-2 276,0 2 0,4-3-2223,-4-7 0,5 1 2323,-5-1 0,6 1 0,-3-1 0</inkml:trace>
  <inkml:trace contextRef="#ctx0" brushRef="#br0">5005 3440 15773,'-8'7'1246,"-6"-1"0,1 5-592,-4-1 1,-10 4-395,-1 5 0,-4 6-7,-11-1 0,2 3-235,-11 1 1,6-4-389,-1-1 1,3-5-1,1 1 243,0-4 2,7 0 1,8-7-968,9-4 762,3-2-2115,8-2 0,2-2 2445,6-2 0,6-11 0,2-7 0</inkml:trace>
  <inkml:trace contextRef="#ctx0" brushRef="#br0">4479 3526 8199,'0'-8'1534,"0"0"-1068,0 3 1,0 2 281,0-6 1,2 4-327,2-5 1,4 1-125,6-5 0,1 4 397,-1 1-415,-6-1 0,4 1 243,-2-1 1167,-4 7-720,7-3 0,-12 7-440,4 4 1,-10 5-29,-4 8 0,-10 11-220,-5 9 0,-3 3 0,-1 2-180,0-1 1,-1 2-74,1 4 1,1-4 85,3 3-397,-3-9-28,12-3 1,0-11 210,11-1 1,4-5-468,4 1 1,11-10 541,8-4 0,4-3-11,2-2 0,4 0 147,0 0 1,0 0 0,-3 0-1046,3 0 1,-8-5 709,4 0 1,-9 0-923,4 5 0,-6 0 80,0 0 686,-2 0 379,-1 0 0,-1 13 0,0 3 0</inkml:trace>
  <inkml:trace contextRef="#ctx0" brushRef="#br0">5090 4706 8476,'8'-8'3949,"-1"1"-2796,-7 7-436,0 0 0,-2 7 208,-3 2 1,2 4 13,-6 1 0,-2 7-379,-8 2 0,1 4-65,-5 2 1,-1 1-229,-5 3 0,1-2 0,-2 6-227,-3-3 0,1 0-576,-6-6 1,7-4 408,-2-1 1,4-7-281,5-2 1,-1-1 182,6-8 1,0 4-2716,5-4 856,6 0-2165,-5-5 4248,6-7 0,-1 0 0,1-8 0</inkml:trace>
  <inkml:trace contextRef="#ctx0" brushRef="#br0">4707 4905 14038,'6'-8'3122,"-5"1"-1226,6 1-771,-7 5-638,0-6 0,0 9-305,0 3 1,-7 2-1,-2 8 114,-4-1 0,-1 5-351,0 0 0,-5 6 142,0-1 0,0 3-335,5 1 0,0-4-473,-1-1 516,1-5 1,6 4 103,3-3 0,4-3 211,1 3 1,11-8-237,3-2 1,10-6 762,0 2 1,2-3-370,3-2 1,4 0-160,0 0 0,0 0-1267,-4 0 0,-7 0 624,-3 0 0,1 1-1955,-1 4 0,0-2 360,-4 7 2129,-1-7 0,0 9 0,0-4 0</inkml:trace>
  <inkml:trace contextRef="#ctx0" brushRef="#br0">5261 6127 7502,'8'0'5313,"-2"0"-3392,-6 0-193,0 0 0,-11 7-1231,-3 2 1,-11 5 47,-4 5 0,-2-1-199,-12 5 1,2 6-107,-11 4 1,1 0-143,-1-4 0,-2-3 142,7-2 1,4 1-628,5-6 1,12-4-6169,-3-6 3213,10-6 1054,5 3 2288,8-6 0,12-6 0,2-2 0</inkml:trace>
  <inkml:trace contextRef="#ctx0" brushRef="#br0">4778 6170 8890,'0'-14'2494,"0"4"397,0 1-1740,0 6 795,0-10-27,0 11-1388,0-4 1,0 14-174,0 6 1,-5 2-158,0 8 0,-6-1 1,2 6-110,-4-1 0,-1-4-325,0 0 1,-1-2 315,1 1-215,0 4 1,4-9-230,1 5 0,6-10 214,-2 1 1,3-3-79,2 3 0,7-1 842,2-3 0,5-3-282,5-2 0,-1-3 7,5 3 1,1-4-277,5-1 0,-3 5 0,0 0-91,-3-2 0,0-2-1708,0-1 1,3 5 911,-8 0 1,6 4-3943,-5-4 4763,6 6 0,-9-3 0,5 6 0</inkml:trace>
  <inkml:trace contextRef="#ctx0" brushRef="#br0">5233 7407 8020,'0'-14'142,"0"4"2401,0 1-1061,0 5-390,-7-2 1,-1 9-500,-6 7 0,-2 2 562,-3 17 0,-3-2-306,-6 11 0,-2-1-397,-3 6 1,1 5-325,-6-1 0,5 5 42,-5-5 0,6-1-638,-1-8 0,8-3 376,1-7 1,4-6-2526,1-3 946,0-3-3186,17-8 2864,-10-2 1993,10-12 0,-4-2 0,6-6 0</inkml:trace>
  <inkml:trace contextRef="#ctx0" brushRef="#br0">4877 7520 8605,'8'0'2699,"-2"0"1,-6 2-1,0 3-1796,0 4-655,-6 10 1,-2 5 0,-6 8 1279,0 1-956,-1 6 0,-3-4 938,-1 3-1206,0 3 1,4-11-1,1 3-173,0-3 0,1-8-51,4-3 1,4-3-94,10-2 1,4-1 407,10-4 0,3 2-45,7-6 1,6 0-477,2-5 0,6 0 100,5 0 1,1-2-1603,3-2 0,-2-3 0,-4-4 1628,1 2 0,7-7 0,-3-6 0</inkml:trace>
  <inkml:trace contextRef="#ctx0" brushRef="#br0">5872 3170 8015,'0'-8'797,"0"0"-345,0 4 1,-4 1 238,-1-7 538,0 7-365,5-10 0,-6 12-377,-4-4 0,-2 3-43,-3 2 1,1 2-99,0 3 0,-5 4-150,0 10 0,-5 3 0,4 7 19,-2-1-49,4 7 1,-2-4-29,6 7 0,6-4-164,3 3 1,3 0-14,2 1 1,12-4-38,2-5 0,9-2-123,1-4 1,3-2-320,1-7 1,1-1 0,-1-4 192,1-4 1,-1-3-626,1-2 475,-7-7-662,-2 6 0,-1-13 1,0 1 1136,-1-5 0,-3-13 0,0 1 0</inkml:trace>
  <inkml:trace contextRef="#ctx0" brushRef="#br0">6029 2843 8781,'0'16'1085,"0"3"1,1 5 0,4 9 231,5 5 1,4 4-681,5 6 0,-3 1-31,2 3 1,-2 6-279,-1-5 1,-1-3-314,0-12-9,-6 3 1,3-11-5,-6 3 0,1-11 348,-1-7-987,-4-1-144,6-13-889,-7 6 996,0-7 1,0-8 234,0-6 0,0-2-2,0-8 0,0 0 189,0-4 1,1-7 0,2-1 43,2 0 147,6 1 1,-8 8-1,7 3-113,1 5 0,-3 0 1134,1 5-667,1-3 1,9 15 929,0-3 0,0 15-600,-5 4 0,5 15 96,0-1 0,-2 8-470,-7-3 0,2 2 0,-2-3-615,2 1 1,-2-1-1143,-1-9 1,-6-1 906,2-3 0,3-8-596,2 4 1,-3-11 1196,3 1 0,-1-3 0,6-2 0</inkml:trace>
  <inkml:trace contextRef="#ctx0" brushRef="#br0">6811 3170 7958,'1'-8'0,"4"4"0,-2-3 1985,7 3-37,-7-7 78,3 3-1187,-6 0 1,-6 1-346,-4 7 0,1 0-304,-5 0 0,3 0 46,-8 0 1,1 2-353,-1 3 46,4-4 1,-6 12-1,7-4 0,0 4 90,-1 1 1,1 5-508,0 0 421,6 6 1,2-2 0,6 5-155,0 0 1,0 1 76,0-1 1,3 1 141,6-1 1,1-6-18,9-3 1,1-3-16,-1-2 1,5-6 209,-5-3 0,1-5-52,-1-5 1,-3-4 35,3-10 1,-5 1 0,-3-5 384,-1-3 1,-5 1-211,4 1 1,-6 4 263,2 6 1,-3-1 230,-2 1-652,0 6-119,6 2 0,-3 6-78,7 0 0,-6 6-774,6 4 1,-5 4 211,4 5 148,-6-3 0,8 6-499,-6-3 0,6-3-102,-2 3 1,-1-4-683,2 0 0,-2-6 1715,1 1 0,4-7 0,-5 3 0</inkml:trace>
  <inkml:trace contextRef="#ctx0" brushRef="#br0">7152 3128 7958,'0'14'0,"0"-3"3068,0 3-2012,0-3 0,0 10-434,0-7 1,2 0 10,2 0 1,-2 5-1,3 2 306,-4 1-904,-1-5 0,0 4 0,2-7-320,2 0-126,-2-6-15,4 5-143,-6-5 149,0 0-47,0-2 0,0-8-267,0-2 0,0-6 357,0-9 1,0-1-239,0-4 0,0-4 501,0-1 0,0 2 6,0-1 0,7 1 155,2 8 0,4-2-113,1 3 0,-4 6-157,-1-2 1,0 9-15,6 1 1,4 8 2973,0 6 1,-5 9-1133,-5 5 1,-1 2-983,2 3 0,2 1-1167,-2 3 0,-4-8 396,-1 4 0,-4-6-1641,-1 1 0,2-3 113,3-7-544,-4 0 2220,6-6 0,-1-2 0,2-6 0</inkml:trace>
  <inkml:trace contextRef="#ctx0" brushRef="#br0">7678 3128 7958,'9'-10'-367,"1"1"1,-1 4 1626,6-5-812,-1 7 0,-5-8 1781,1 6-633,-7 1 0,2 4-845,-10 0 0,2 0 77,-7 0 0,1 0-330,-5 0 1,-1 0-339,1 0 0,-5 1 71,0 4 1,-4-2-430,4 7 1,-2-6 120,2 6 1,3-1 2,-3 6 1,4-1-161,0 0 1,3 5 91,2 0 1,-1 5-36,6-5 1,1 6-43,4-1 0,6 2 85,4 3 1,4-5 57,5-1 0,-2-5-177,7 1 0,-5-8 94,4-2 0,-5-6 195,1 2 1,1-5 91,-1-5 1,0-7-95,-5-7 0,-4-5 367,-1 5 0,-5-6-174,0 1 1,-2 2 134,-2-2 1,5 7-123,-1-2 1,1 3 181,-5 2-71,6 6 1,2 3-129,7 10 1,-1 4 292,0 10 1,-5 8-51,1 6 1,-1 7-65,6-2 1,-6 1 17,1-1 1,-7 2 144,1-7-322,-2 6 1,-4-9 133,-2 4 1,-4-9-160,-6-1 0,-1-7-525,1 2 1,-5-5-1468,0-4 0,-4-3 993,4-2 1,-5-3-1830,5 3 1,-5-5 1340,5-5 0,-4-3-153,4-6 0,1-7 1422,9-3 0,-10-2 0,3-3 0</inkml:trace>
  <inkml:trace contextRef="#ctx0" brushRef="#br0">7849 3298 7915,'20'-14'712,"2"0"-242,7 0 0,-1-1 22,1 1 0,4-5 814,0 0 1,6-4-597,-1 4 1,-3-7 147,-2 3 0,-4 2-346,-6 2 0,-8 3 1787,-11 2-1701,-2 6 1,-8-3 959,-4 6 0,-9 2-558,-5 8 1,-7 3-251,-2 6 0,0 2-322,4 3 0,2-2-240,4 7 1,-3 0-189,7 4 0,7-1 0,7-3 0,-1 4 0,1 0 0,2-1 0,7 2 0,6-1-342,9-4 0,8-2-2939,6 2 0,11-7 1761,-1 2 1,4-10-1352,1-4 0,-3-3 521,8-2 2350,-8 0 0,11-7 0,-6 0 0</inkml:trace>
  <inkml:trace contextRef="#ctx0" brushRef="#br0">9526 2843 7964,'0'-8'517,"0"-4"156,0 10 1,0-6 617,0 4-527,0 2 204,-6-11-564,4 12 1,-4-7 690,6 3-36,0 4-747,0-6 1,-1 7 345,-4 0-142,3 0 170,-4 0-240,0 0-315,-2 0 1,-7 7 94,1 2 1,5 5-4,-1 5 0,6 3 8,-6 7 1,2-1 19,-1 1 0,-2-1-117,6 0 0,0 2 43,5 4 1,0-4-12,0 3 0,0 0 1,2-3-43,2-3 1,0-2 79,5 4 1,1-7-220,4-3 1,0-4 100,0 0-116,0-1 1,1-5-331,-1 1-7,0-7 0,2 8 0,1-6 118,2-2 0,0-1-83,-5-2 0,5-5 20,0 0 0,5-6 106,-5 1 0,0-1 1,-5 0-57,0 2 0,1-5 58,-1-5 0,0-2 108,0 2 181,0 3 1,-4-9 37,-1 6 0,-5-4-184,0 4 1,-2-5 362,-2 5 0,0 0-138,0 5 1,-2 0 896,-2-1-61,2 7-689,-11-4 1,10 10-99,-6-3-7,6 4 0,-4 7-378,7 4 0,0 2 224,0 3 0,0-1 47,0 0 1,2 5-247,3 0 193,-4 0 1,12-3-11,-4 3 1,-1-4-113,2 4 0,-1-3 61,5-2 1,2 1 82,3-1 0,-2 0-210,7 0 1,-5-4 87,5-1 0,0-6-122,4 2 0,0-3 29,1-2 0,-1-2 198,1-3 0,-6-7 122,1-7 0,-2-5-76,2 5 0,-5-6 538,-10 1 1,-1-4-264,-3-5 1,-3 7 270,2-2 1,-8 4-39,-6 0 0,-3-1 79,-1 6 1,-6 2-1091,-4 7 1,-1-1 0,-1 7 357,3 0 1,4 3-4713,-5 1 3197,7 0 0,-2 6 1563,9 4 0,-9 2 0,4 2 0</inkml:trace>
  <inkml:trace contextRef="#ctx0" brushRef="#br0">6185 4834 8078,'0'-8'1511,"0"-5"-538,0 5-534,0-6 1,0 0 626,0 0-457,0-1-101,0 1 0,0 5 183,0-1-515,-6 7 0,3-3 58,-7 6 1,1 0-181,-5 0 1,-2 1 54,-3 4 0,1 3-153,-5 6 0,5 7 27,-1 2 1,-1 6 44,1 4 0,1-3 0,9 5-111,4-1 0,4-2 41,1 6 1,1-6 20,4 1 75,9-3 82,8-2 1,4-1 0,0-3-50,4-5 0,2-5-609,-3-5 1,1 2-926,3-6 1,-3 0 760,3-5 0,-3-2-334,-2-2 0,-1-6 1020,-3-9 0,3-3 0,-5-6 0</inkml:trace>
  <inkml:trace contextRef="#ctx0" brushRef="#br0">6427 4478 11849,'0'21'1863,"6"1"-840,4 6 0,7 7-461,2 3 0,2 8 611,-3 1-777,-2 7 1,5-5-39,-7 3-206,0-9 1,-6-4 0,-2-6-52,1-1 0,-6-4-330,4-4-529,-3-4-1194,-2-12 1433,0-1 1,0-9 0,0-3 1,0-9 0,0-10-16,0-2 0,4-4 79,1-4 0,6 0 271,-1-4 140,2-3 0,3 11 15,-1-3 0,0 9 315,0 5-361,0 3 0,5 8 0,0 3 1355,-1 4 0,-1 9 405,2 6 0,-3 7-862,3 7 1,-3 2-671,-2 3 1,0-3-440,0 3 1,-4-3-658,-1-1 0,-4-7-1487,4-3 0,-4-3 1476,5-2 1,-1-6-167,5-4 1,-4-2 1118,-1-2 0,1-13 0,4-2 0</inkml:trace>
  <inkml:trace contextRef="#ctx0" brushRef="#br0">7180 4819 7946,'10'-14'385,"-1"0"744,1 0 289,4 0-542,-6-1 273,-2 1 0,-7 6-515,-4 3 0,-3 4 92,-6 1 1,4 0-380,1 0 1,-5 1-257,-5 4 1,0-2-1,5 7-115,-1 1 0,-2 2 59,3 1 0,-4 5-191,9 0 0,-2 6 63,1-1 0,4-2-119,6 1 1,0-4-476,0 5 302,0-7 220,6 4 0,2-7 0,8-1-242,3-4 0,-2-4 263,7-10 1,-2-3 58,2-6 1,1-6 501,-6-4 0,5-1-242,-5 1 1,1-1 553,-1 6 1,-5-5-252,1 5 1,-1 2 417,-5 7-493,4-2 0,0 12 0,-4 0 215,-4 8 0,1 6-631,-1 5 0,0-2 107,-5 7 1,1-5-1366,4 4 0,-3-5 696,2 1 0,-2-3-2023,-2-2 0,5-5 2598,-1 1 0,7-7 0,-3 3 0</inkml:trace>
  <inkml:trace contextRef="#ctx0" brushRef="#br0">7564 4720 7946,'0'22'1940,"0"-3"1,0-2-914,0 2 0,0-3 230,0 3 1,0-3-616,0-2 1,0 5 797,0 0-1144,0 0 1,5-5-366,0 0 1,-1-4-4,-4-1-482,0-6 111,0 4 66,0-7 0,0-7 216,0-2 0,0-5-880,0-5 0,0-3 445,0-7 1,0 2 266,0 4 0,5-3 371,0 7 1,6 1-132,-1 3 1,2 3 829,2 2 0,1 4-432,-1 6 0,0 0 587,0 0 0,0 11-491,1 3 1,-6 10-441,1 0 0,-2 2-1562,1 3 1,2-1 889,-6 1 1,4-2 479,-4-4 0,6-2 227,-1-7 0,2 0 0,2 0 0</inkml:trace>
  <inkml:trace contextRef="#ctx0" brushRef="#br0">8033 4763 7909,'15'-15'1283,"-6"1"-545,1 0 0,-6 0 158,6-1 0,-7 6 883,2-1 0,-4 6-885,-1-6 0,-1 7 286,-4-2 1,2 4-550,-7 1 1,1 0-330,-5 0 0,-5 1-85,0 4 1,0 3-455,5 6 0,-5 0 233,0 1 0,0-1-473,5 0 0,1 5 330,3 0 0,-1 6 10,7-1 0,-1-2-509,5 2 1,0-7 223,0 2 0,1-3-221,4-2 0,3-1 213,6-4 1,1-2 401,-1-7 0,5-2 35,0-3 1,0-4 0,-5-10 330,0-5 0,0 2 282,0-2 0,-4 2-357,-1-2 0,-4 2 92,5 3 1,-6 5-24,6 0 0,-1 1 222,6 9 1,-1-1-121,0 5 0,2 3 672,3 6-751,-3 7 1,6 17 276,-3 1 0,-4 5-150,4-1 1,-8 3-1,-1 2 1,-7-2-346,2-3 1,-4-2 49,-1-3 1,-1-6-821,-4 6 0,-4-12 461,-10 2 1,3-10-741,-3-3 0,-3-6 449,-2 6 1,-3-7-2319,-1 2 0,4-5 1396,0-5 1,1-3 1384,-6-6 0,1-7 0,-1-1 0</inkml:trace>
  <inkml:trace contextRef="#ctx0" brushRef="#br0">8375 4763 7908,'23'-5'1030,"1"0"0,-5-4 340,5 4 0,-1-5-625,6 6 1,-5-7 236,-1 1 1,-4-3-460,5-1 0,-8 0 382,-2 0 1,-1 0-335,-9-1 1,1 6 380,-5-1 0,-8 7 273,-6-2 0,-7 4-588,-7 1 0,0 1 36,-1 4 1,1 8-251,-1 6 0,2 5-80,4-6 0,-1 8-343,10-3 0,-2 0 0,11 0 0,0 1 0,5 4 0,2 1 0,3-1 0,9-4 0,10 0 0,9-2 0,5 1 0,4-2-2432,6-7 0,1-1 877,3-4 0,3-2-4353,-3-7 5704,4 0 1,-6-7-1,-1-1 1</inkml:trace>
  <inkml:trace contextRef="#ctx0" brushRef="#br0">10109 4535 7855,'0'14'507,"0"0"982,0 1 0,0-1-619,0 0 1,5 0-64,0 1-650,6 5 1,-10-4 0,6 3 97,-1-3-55,-4-8 1,9 4 53,-7-2 0,1-2 384,-5 1 348,0-6-708,0 4 1,-6-7-67,-4 0 1,2-7 118,-1-2 0,-1-9-106,-4-1 1,0-7 31,0-3 1,0-1 27,-1-8 0,3 0 118,2-4 0,4-1 127,6 0 1,0 5-115,0 0 1,8 7-369,6-2 1,3 4-599,12 6 0,-2-3-739,11 7 1,0 0-4923,4 5 6211,1 6 0,0-4 0,-1 4 0</inkml:trace>
  <inkml:trace contextRef="#ctx0" brushRef="#br0">9014 2531 7951,'-7'-7'-143,"-1"6"0,5-6 288,-2 1 1,0 6-1,5 0 1230,0 8-904,0 17 0,6 15 390,4 21 0,2 12-464,-5-29 1,1 2-213,2 3 1,0 1-1,-2 5 1,0 1-1,1 1 1,1 0-1,-2-4 1,0 0 196,-1-4 0,0 0-311,0-6 1,0-1-1,3 31-1003,-1-7 774,1-19 1,2-4-1,-1-21-1531,-1-1 1,-1-3-1275,6-3 2963,-1-7 0,-6-8 0,-2-8 0</inkml:trace>
  <inkml:trace contextRef="#ctx0" brushRef="#br0">9014 2545 7951,'-6'-8'0,"-2"2"1395,0-1-778,2 6 1,8-6 499,2 7 1,12 2-132,13 3-601,12-4 1,9 12 0,10-4-1,7 2-246,8-1 0,-30-4 0,0-1 0,4-2 0,0-1 0,3-1 0,-1 1-61,1-1 1,-1-1-318,-1-2 1,1-2 0,-1-1 0,-1-3 112,1 0 0,0-3 125,0-1 0,-1-1 1,-7 5-1,-3 0 1,31-9 50,-14 6 1,-13 0-1,-10 6 163,-3 2 0,-14 5 1,-6 5-1,-7 9 1443,-3 5-1109,0 3 0,0 10 151,0 4 0,0 5-45,0 4-236,0-3 0,1 13 1,2-3-1,4 3 129,1-2-501,1-1 0,5-2-986,1 0 794,-1 0 0,2-1 1,1-4-1136,2-3 1,0-6 191,-5 0-163,-6 0 0,5-2 0,-5-2 0,-1-6 467,-2-4 257,-3 3 0,-4-12-2454,-3 4 1503,-2-3 1480,-14-2 0,-7 1 0,-9-1 0</inkml:trace>
  <inkml:trace contextRef="#ctx0" brushRef="#br0">9583 3611 7951,'-14'9'2562,"0"1"1,11-1-670,12 6 0,15-7 1,25-4-1,8-2 196,7-2-1901,12 0 0,-36-1 1,1-1 228,4-3 0,0 0 1,-1 0-1,0-1 167,4-5 1,-1-2-827,-5 5 0,-2-1 1,0-3-1,-2-1 0,23-6 1,-4 1-1596,-5 3 0,-6 2 0,-13 4-7994,-9 4 8503,-7 3 0,-9 4 1328,-3 3 0,3 2 0,0 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15484 13235 9152,'-8'8'3262,"1"-1"-2986,7-7 0,-1 0 889,-4 0 58,3 0-625,-4 6 1,6-3 680,0 7-819,0-7 0,0 9-31,0-2 1,5-2-114,0 1 0,4 1 56,-4 4 0,6 0-136,-2 0 1,6 1 41,4-1 1,-2-5 15,7 1 1,-1-2 70,6 1 1,-1 4-69,1-4 1,5-2-55,4-3 1,8-2 102,1-2 0,7 5-67,-2-1 0,10 1-30,4-5 0,-1 0-280,1 0 0,1 0 151,4 0 1,0 0 33,0 0 0,0 0-59,0 0 0,0 0-132,0 0 0,0-1 46,1-4 1,-9 3-129,-6-2 0,-2 2 41,-8 2 1,7 0-846,-2 0 0,-8 2 448,-1 2 0,-15 4-1642,1 6 1,-10 1 272,0-1 0,-5 0-338,-4 0 0,-4-4-447,-6-1 2752,0-6 1,-13 4-1,-3-7 1</inkml:trace>
  <inkml:trace contextRef="#ctx0" brushRef="#br0">17190 13278 8000,'-22'6'0,"1"-4"0,7 3 0,6-2 2367,3 2 0,5-4-1020,5 4 0,6-3-552,13-2 0,1 4-738,13 1 1,5 0 12,4-5 1,0 0-132,-4 0 1,4 0 143,1 0 0,2 0 152,-7 0 1,1 5-20,-11-1 1,-3 3-39,-11-3 1,-1 4 331,-14 6 1,-7 2 669,-11 3 0,-8 3-559,-11 7 1,-4 4-128,-5 0 1,1-1-1535,3-9 1,3 3 705,7-7 1,5-2-5577,5-8 5910,8 4 0,10-18 0,8 4 0</inkml:trace>
  <inkml:trace contextRef="#ctx0" brushRef="#br0">18611 13250 7951,'-14'0'0,"5"0"1563,-1 0 232,7 0-1283,-3 0 1,4 0-56,-3 0-235,4-7 0,-5 4 362,6-6-113,0 6-288,0-10 1,-5 10 51,0-7 1,-6 7-199,2-2 1,-6 4-190,-4 1 1,4 0 129,-4 0 1,-3 0-52,-2 0 0,2 1 34,-2 4 1,5 3-25,-5 6 0,7 0 75,-2 1 1,5 5-124,4 4 0,-1-2 103,7 2 0,-1 1-67,5 8 0,6-4-74,4-1 1,4 0 85,5-4 0,-2-2-217,7 2 1,0-7 71,4 2 1,0-9-39,1-5 0,-1-4 73,1-1 1,-1-1-52,1-4 1,-7-9 48,-3-10 0,1-3 48,-1-1 1,-5-6 233,-4 1 0,-7-1-89,2 0 1,-4 4 518,-1-3 0,0 5 1,0 4 1030,0-3-652,0 11-562,0 2 1,0 9 65,0 10 1,5 9-127,0 10 1,6-2 438,-2 2 1,2 0-229,-1 4 0,3 0-430,-4 1 0,2-2 27,-1-4 1,2 4-1168,-2-3 1,-2-4-83,1-1 0,-4-3-2273,4-2 1222,-6 1-263,10-7 1746,-11-2 1,4-17 714,-6-3 0,0-10 0,-6 2 0,-2-7 0</inkml:trace>
  <inkml:trace contextRef="#ctx0" brushRef="#br0">18839 13264 7951,'6'-14'145,"2"-1"0,2 8 615,-1 2 1,-4 5-242,4 5 0,-1-1-11,2 11 0,2-4-147,-2 8 0,-2 3 207,1 1 0,-4-1-156,4 2 1,-5-2-264,0 2 0,-1 1-32,2-6 0,-3 0-226,3-5 1,-4 1-485,-1-1 581,0-6-1059,0-2 785,0-6 1,0-8-64,0-6 1,0-3 8,0-12 1,0 4-217,0-8 0,0-2 291,0 2 1,6 0 30,4 4 1,3 1 341,1-1 0,6 9 461,4 6 0,1 1 861,-1 8 1,3 7-705,-3 7 1,1 10 573,-1 5 0,1 3-626,-6 1 1,0 5-197,-5 0 1,-5 5-179,1-4 0,-2-1-550,1-5 0,-1-1-431,-3-3 0,-4-4-2290,4-6 2971,3 1 0,0-1 0,6 0 0</inkml:trace>
  <inkml:trace contextRef="#ctx0" brushRef="#br0">19607 13307 7152,'0'-8'1023,"4"0"-455,1 3-258,0 3 51,1-10 1,-4 9 220,3-7 193,-4 7 249,-1-10-652,0 5 0,0-6 22,0 0 1,-5 5-162,1-1 0,-7 5-31,1-4 0,-4 6 60,-5-2 0,3-1-164,-3 1 0,-1 0 89,1 5 1,0 7-184,5 2 0,1 4-36,3 1 0,-1 6 21,7 4 1,-1-2-47,5 2 0,1 3 5,4 1 1,3 4-37,6-9 0,2 3 68,3-3 1,2-2-65,2-7 1,4-4 101,-3-1 0,-2-6 50,2 2 0,-7-10 112,2-4 1,-5-4 242,-4-1 1,2-2-35,-2-3 1,-4 3 168,-1-3-108,3 4 0,-5 2 345,6 4-211,1 2 0,3 14-171,-4 2 1,2 10-172,-6 5 0,4 4 347,-4 5 0,4 4-112,-4 5 0,0 1-208,-5 0 1,0-2-60,0-3 0,-6 1-141,-4-6 0,-2 0 173,-3-4 0,-4-2-526,0-4 1,-4-7-285,4-6 1,-5-2-594,5 1 1,-5-3 92,5-6 1,-4-6-708,4-3 1,0-10-528,5-5 1,-1-3 1231,1-1 0,6-6 1070,4 1 0,-4-6 0,0 2 0</inkml:trace>
  <inkml:trace contextRef="#ctx0" brushRef="#br0">19976 13193 7996,'0'9'-4,"0"1"3,0 1 1,0 1 1708,0 3 1,0-1 41,0 0 0,2 7-983,3 2 1,1 4-103,3 2 1,4-1-243,-3 1 0,2-1-397,2 0 1,1-6 71,-1-3 1,5-3-70,0-2 0,5-6 73,-6-3 0,6-5-23,-5-5 0,2-4-10,-2-10 1,-8-3-71,3-7 0,-9 1-71,-1 0 0,-2-1 27,-2 1 1,0 1-894,0 3 0,0-1 477,0 6 1,0 0-1534,0 5 1,-2-1 240,-2 1 1753,2 0 0,-4 0 0,6 0 0</inkml:trace>
  <inkml:trace contextRef="#ctx0" brushRef="#br0">20261 12880 7991,'-10'0'2384,"1"0"-1277,6 0 1,3 8 33,9 6 1,4 7-547,1 7 0,5 7 25,0 3 1,1 4-200,-1 6 1,-3-4-271,3 3 0,-3-2-186,-2-3 1,-1 1-390,-4 0 0,4-7-223,-4-3 1,-1-8-893,2-1 1,-6-7 1538,6 2 0,-1 4 0,6-1 0</inkml:trace>
  <inkml:trace contextRef="#ctx0" brushRef="#br0">20758 13264 7897,'-14'-5'763,"0"0"0,4-1 337,1 1-622,-1 4 0,-4-10-275,0 6 1,1-1-168,4 1 1,-4 3-155,4-2 1,-4 2 153,-1 2 0,1 6-60,4 4 0,-4 2 210,4 3 0,2 4 130,3 0 1,2 6 186,2-1 1,0-2-157,0 1 1,5-4-180,0 5 0,7-8 106,2-2 1,1-1-423,4-9 1,-4 6 170,0-5 0,-1-2-661,0-8 1,0-3 343,0-6 0,1-5-1076,-1 0 1,-5-5 284,1 5 0,-5-4 35,4 4 1,-4-2 1049,4 2 0,-4 8 0,5-3 0,-6 4 0,6 1 0,-1 3 0,5 6 0,1 1 0,-1 4 0,0 3 0,0 6 0,5 5 197,0 0 0,0 6 422,-5-1 0,1 3 457,-1 1 0,0-4-216,0 0 1,-1-7-374,-4 2 0,2-3 10,-6-2 1,0-4 195,-5-1-277,0-6 1,-2 2-125,-2-10 0,-4-3-76,-7-6 0,1-2-205,0-3 1,0 0-122,0-9 1,-1 4-152,1-4 0,0-1 204,0 6 0,6-4 231,3-2 0,-1 7-157,1 3 1,2-1-122,8 1 1,7 5-28,7 4 1,8 2-111,2-1 1,1-2-438,7 6 0,1 0 678,5 5 0,0-6 0,-1-2 0</inkml:trace>
  <inkml:trace contextRef="#ctx0" brushRef="#br0">21427 12880 8001,'-10'2'1528,"1"2"1,5 0-481,0 5 1,8 5-82,6 5 1,9 8-443,5 1 0,-2 7-16,1 8 1,-4 1-133,5 4 1,-5 0-172,5 5 1,-7-4-1,2-7 0,-3 1-146,-2 0 0,0-7-167,0-3 1,1-11-157,-1-8 1,0-1 39,0-8 1,-4-2-346,-1-8 1,-6-4 299,2-10 0,2-5 87,-3-9 1,1-3 565,-5-7 1,0 0-212,0 1 1,5-6-14,-1 1 0,1-1-59,-5 6 1,5 1-429,0 3 0,1-2-448,-1 7 1,-2 2-2012,6 7 2785,-5 10 0,8 1 0,-4 5 0</inkml:trace>
  <inkml:trace contextRef="#ctx0" brushRef="#br0">22024 13207 13063,'20'-6'619,"-2"-2"-561,5-6 1,1-1 127,4 1 0,1 0-328,-1 0 1,1 0 209,-1-1-162,-6 1 193,-1 0 0,-15 6 24,-6 3 1,-12 4-34,-12 1 1,-5 11 184,-4 3 0,3 8 214,-3-3 0,3 6-96,2-1 0,1 3 33,3 1 1,5 1-144,10-1 0,2 5-257,7 0 1,2-1 41,3-8 0,7 1 162,7-6 0,11-5-3459,-1-4 1,4-7 362,0 2 2866,-3-4 0,11-7 0,-5-2 0</inkml:trace>
  <inkml:trace contextRef="#ctx0" brushRef="#br0">22507 12823 8472,'-6'14'1321,"4"2"-127,-3 3 1,5 3-393,5 7 1,2 7 182,2 7 1,4 4-394,-4 5 1,4 2-175,1-7 0,0 5-857,0-4 0,-1-6 327,-3-4 1,2-11-314,-2 2 0,1-6-355,-2 1 0,2-8-2011,-6-7 2791,6-6 0,-9 10 0,4-5 0</inkml:trace>
  <inkml:trace contextRef="#ctx0" brushRef="#br0">23019 13278 8978,'8'-8'2159,"-2"0"-1333,-6 4-213,0 2 1,-1-4-265,-4 6 1,2 0-199,-7 0 1,-1 0-33,-8 0 1,2 0 55,-7 0 1,7 6-255,-2 3 0,-2 4 145,2 1 1,0 5-215,5 0 0,1 7-8,4-3 0,1 4-11,3 2 1,5-6-29,0 1 1,8-7 120,11 2 0,-1-3 50,5-2 0,3-4 8,7-1 0,-3-6 88,3 2 1,-3-11-82,-2-8 1,-1-2 242,-3-8 1,-5 5-68,-10-5 0,2 1 130,-6-6 0,0 2-52,-5 4 0,-6 1-104,-4 3 1,-1 1-1020,2-5 0,-4 5 472,3-1 0,-2 3-2375,-2 2 2781,6 0 0,-11 0 0,3 0 0</inkml:trace>
  <inkml:trace contextRef="#ctx0" brushRef="#br0">23545 13164 7941,'-6'-7'277,"-4"2"1,-2 3 420,-3 2 1,6 0 438,-1 0 1,-1 0-516,-8 0 0,4 0-104,-4 0 0,3 2-132,2 3 0,-1 4-211,1 10 0,2-2 46,2 7 1,2 0 13,3 4 1,4 1 193,-4-1 0,10 0-93,4 1 1,6-1-308,4 1 1,-2-6 80,7 1 1,-5-7-580,4 2 0,-1-9 328,2-5 0,3 1-1167,-3-1 0,-4-1 43,-1-4 0,-3-1-1545,-2-4 2810,0-3 0,1-6 0,-1 0 0</inkml:trace>
  <inkml:trace contextRef="#ctx0" brushRef="#br0">23730 13207 7888,'-5'10'0,"0"-1"0,1-4 2381,4 4 419,0 1 0,0 4-2125,0 0 0,0 2-402,0 3 1,4-3-1513,1 3 1,6 1 787,-1-1 0,-2 0-906,1-5 1357,-6 1 0,10-1 0,-5 0 0</inkml:trace>
  <inkml:trace contextRef="#ctx0" brushRef="#br0">24085 12724 7888,'-6'-8'3398,"-2"1"0,0 9-2748,3 3 1,4 0 294,1 9 0,0-2-156,0 12 0,1 3-349,4 11 1,-2 0-137,7 9 0,-2-1-75,1 1 0,2 4-482,-6 6 1,6-2 227,-1-3 0,-3 2-1378,3-7 0,-2 2 618,1-1 1,2-9-1461,-6 4 1,5-10 2244,-6 0 0,1-3 0,-5-1 0</inkml:trace>
  <inkml:trace contextRef="#ctx0" brushRef="#br0">23929 13292 7888,'-17'0'3800,"2"0"-2802,11 0 0,4 0-336,9 0 0,10 0-498,5 0 0,3 0-406,1 0 1,0 0-1268,1 0 1,-1-1 431,1-4 1077,-1 3 0,1-10 0,-1 4 0</inkml:trace>
  <inkml:trace contextRef="#ctx0" brushRef="#br0">24299 13235 7888,'-5'15'0,"0"-1"0,-4 0 2199,4 0 1,0-4-90,5-1-1775,6 1 0,7 2-677,6-2 0,0 1-764,-5-6 1,5-1 532,0-4 0,6-1-342,-1-4 0,-2-4 915,2-10 0,0-3 0,4-7 0</inkml:trace>
  <inkml:trace contextRef="#ctx0" brushRef="#br0">24654 13108 7888,'-6'14'0,"3"0"2166,-7 0 1,1 7-1062,-6 2 1,1 4 119,0 2 1,0 5-574,-1 4 1,0 8 678,-4 2 0,3-1-634,-3-4 1,8-5-864,1-1 1,7-5-583,-1 1 0,2-8-790,2-1 0,0-11 1136,0 1 402,0-9 0,6 7 0,2-4 0</inkml:trace>
  <inkml:trace contextRef="#ctx0" brushRef="#br0">25066 13349 15463,'15'0'1532,"-1"0"1,5 0-1321,0 0 0,6-1-329,-1-4 1,2 3-347,3-2 0,-5 0-566,-1 0 1,-4 2 599,5-3 0,-7-1-1699,2 1-1331,-3 1 3459,-8 4 0,5 0 0,-5 0 0</inkml:trace>
  <inkml:trace contextRef="#ctx0" brushRef="#br0">25038 13179 7828,'-10'0'3798,"1"0"0,7 0-1818,2 0 1,15-2-1200,13-3 1,2-1-193,8-3 1,5-3-1800,4 8 0,2-7 769,-2 1 0,-2 2-2123,2-1 2448,-3 6 0,-7-10 0,-3 5 1</inkml:trace>
  <inkml:trace contextRef="#ctx0" brushRef="#br0">26801 12638 8297,'0'-8'1899,"0"-4"-1623,0 4 109,0-6-202,0 0 1,0-1 139,0 1 1,0 5 259,0-1-158,0 1 1,-5-6-154,0 1 1,-6 5-138,2-1 1,-4 7 78,-1-2 0,0 4-278,0 1 0,-2 0-66,-3 0 1,3 1-82,-3 4 0,3 3 184,2 6 1,5 2-86,-1 3 0,7 2 36,-2 2 0,4 6 7,1-1 1,0 1 357,0 4 0,1 1-112,4 0 1,3 5 356,6-1 0,-4 1-113,-1-1 1,0 3 40,6-3 1,-3-1-209,-2 1 0,1-2-247,-6 2 0,-1-3 43,-4-7 1,0 0 127,0 1 0,0-7-442,0-3 1,-1-3 142,-4-2 1,2 0-837,-7 0 1,1-6-1326,-5-3-684,-1-3 2966,1-2 0,-6-7 0,-2-1 0</inkml:trace>
  <inkml:trace contextRef="#ctx0" brushRef="#br0">26431 13051 9018,'-14'0'3015,"6"-2"-2255,3-3 0,12 4 144,7-4 0,6 3-117,9 2 1,1 0 161,3 0 0,-3-4-454,3-1 1,-3 0-243,-1 5 0,-2 0-204,-4 0 1,3 0 145,-8 0 1,1 0-5048,-4 0 2165,-1 0 2687,0 7 0,0-6 0,1 5 0</inkml:trace>
  <inkml:trace contextRef="#ctx0" brushRef="#br0">27299 12411 8380,'-15'-14'1901,"3"4"-1140,2 1 1,-2 6-224,2-2 1,2 10-174,-1 4 1,-1 7 80,-4 8 1,0 6-54,0 12 0,-1 12 82,1 3 1,0 11 34,0 3 1,-1 1-277,8-31 1,0-1 0,-1 34 180,4 2 1,4-11 102,4-8 0,4-8-188,6-11 0,2-4-92,3-5 1,-3-7-108,3-3 1,-3-3 136,-2-2 1,5 0-257,0 0 87,0 1 0,-5-3-73,0-2-741,1 2-497,-8-10 149,0 4-747,-7-6 293,0 0 0,0 0 1</inkml:trace>
  <inkml:trace contextRef="#ctx0" brushRef="#br0">27839 12951 8103,'-8'-6'-558,"0"0"2100,3-4-1009,4-3 1,-10 10-345,6-6 1,-1 4 164,1-4-348,-3 5 0,-6-7 176,-1 7 1,1-1-16,0 5 1,-2 0 93,-3 0 1,-3 1-80,-6 4 1,4 5 142,0 9 0,1-2-90,-6 7 1,2-1 68,4 6 1,7-1-149,6 1 0,2-1-135,-1 1 1,4-1 15,10 0 0,4-1-188,10-3 1,-1-4-81,6-5 0,-1-3-258,6-2 0,-1 1-58,1-6 1,-6 1 217,1-1 0,-5-4-887,5 4 1,-7-5 1215,2-5 0,3-9 0,0-8 0</inkml:trace>
  <inkml:trace contextRef="#ctx0" brushRef="#br0">27753 12496 8103,'-14'0'366,"0"0"0,6 7 1245,3 2 1,4 5-753,1 5 0,1 10 682,4 9 1,3 9-762,6 5 0,2 3 21,3 2 0,-3 0-159,3 0 1,1-7-14,-1-2 0,0-5-379,-5-6 1,1-2-277,-1-6 1,0-3-853,0-2 0,-4 1 639,-1-6 1,-4-1-1770,4-9 0,-5 4 457,0-4 1,3-1-428,-3 2 0,6-6 1978,-5 6 0,-1-7 0,-4 3 0</inkml:trace>
  <inkml:trace contextRef="#ctx0" brushRef="#br0">28493 13108 9347,'-8'0'1884,"2"6"0,6 2-1329,0 6 1,-5 5 296,0 0 0,-1 6-358,1-1 1,-1 4-230,-4 5 0,2-3-296,4 4 0,2-1-401,-3-5 1,-1 4-216,1-8 0,0-2-889,5 1 1,2-5 1535,3 1 0,3-4 0,6 0 0</inkml:trace>
  <inkml:trace contextRef="#ctx0" brushRef="#br0">28962 12965 8065,'-14'0'0,"6"2"741,3 3 1,-1-2-10,1 6 1,0 1 93,5 4 0,2 2-285,3 3 1,-2 3-55,6 6 1,1 2-355,4 4 1,0-4-218,0 3 1,1-2-885,-1 2 1,0-3 642,0 4 1,1-9 324,-1-1 0,0-1 0,0 6 0</inkml:trace>
  <inkml:trace contextRef="#ctx0" brushRef="#br0">28976 12823 8069,'-6'-14'955,"4"5"-660,-2-1 0,8 7 794,6-2 1,9 4-408,4 1 0,6 0-201,4 0 1,-3 6-228,3 3 0,-3 4-50,-1 1 1,-2 5-51,-4 0 0,-4 2 94,-9-2 0,1 3 149,-7 6 0,1-4-153,-5 0 1,-8-5-98,-6 4 1,0-5 82,-5 1 1,-2-4 2,2 0 1,-4-3 31,4-2 1,-5 1-33,5-7 1,0 1-1372,5-5 0,0 0-199,0 0 1337,-1 0 0,1-12 0,0-4 0</inkml:trace>
  <inkml:trace contextRef="#ctx0" brushRef="#br0">29559 12923 8585,'-8'-7'2943,"-3"4"-2395,6-6 0,-1 4-121,1-4 1,2 5-146,-6 0 0,4-3-13,-4 3 1,-1-6-70,-4 5 0,0 1-83,-1 4 0,0 0-181,-4 0 1,3 6 103,-3 3 1,5 6-369,4 4 0,-1 3 164,6 6 1,1 5-231,4 1 1,1 3 115,4-3 0,8 0-36,6 0 0,6-6 144,-1 0 1,2-6 47,3-7 1,-2-3-41,-4-2 0,4-4 25,-3-6 0,-4-6 928,-1-4 1,-3-4-404,-2-5 0,-1-3 310,-3-6 1,-4-6-275,-6 1 1,-2 0 202,-2 5 1,0-5-340,-5-1 0,-2 1-348,-8 5 0,3-1-238,-3 1 0,3 1 248,2 3 1,0 4-1227,0 6 0,1 4-68,4 1-634,2 5 1,7 0 1977,0 8 0,7 4 0,0 7 0</inkml:trace>
  <inkml:trace contextRef="#ctx0" brushRef="#br0">29986 12852 8137,'8'-7'549,"-4"-2"0,-2-4 550,-2-1 0,-2 6-479,-2 3 0,-9-1 267,-6 1 1,-6 1-338,1 4 0,-1 0-137,1 0 0,-1 0-240,6 0 0,-2 6-123,2 3 1,10 4-142,-1 1 1,7 0-307,3 1 0,2 4 142,2 0 1,4 4-277,7-4 1,4 5 179,0-5 0,6 6 27,-2-1 0,3-2 593,-3 2 0,3-7-56,-7 2 0,0 1 92,-5-1 0,-1 0 134,-4-4 0,-3-1 347,-6 0 1,-6 0-349,-3 0 0,-10-4-115,-5-1 1,-3-5-1019,-1 0 0,1-1 478,3 2 0,-1-3-1557,6 3 1,-5-5 124,5-5 1649,6-3 0,-5-13 0,2-1 0</inkml:trace>
  <inkml:trace contextRef="#ctx0" brushRef="#br0">30114 13036 8137,'9'-1'-21,"1"-2"0,1-2-128,1 2 1,4-3 1104,3 1 0,-3-5-393,3 6 0,-3-8-236,-2 3 0,0-2-74,0 1 0,-4-2 148,-1 2-106,-6-2 0,-3-1 168,-9 4 1,-5 2-304,-5 7 0,-3 0 2,-7 0 1,1 7-51,-1 2 1,2 8 69,4 2 1,-3 5-81,7-5 0,2 6-5,8-1 1,-2 1-179,6-1 0,2 3 21,7-3 0,6-4-148,9-1 0,3 2-80,6-2 1,1-5-232,-1-5 1,2-6-613,3 2 1,-3-3 509,4-2 1,0-8 620,0-6 0,-1-7 0,-5-7 0</inkml:trace>
  <inkml:trace contextRef="#ctx0" brushRef="#br0">30426 12425 8603,'-7'0'3293,"0"2"-2650,7 2 1,7 6 330,2 9 0,10 5-169,5 9 0,7 5 20,2 9 0,5 5-269,-4 10 0,-3 3-218,-7 6 1,-4 4 341,-5 1 1,-8-1-271,-2-9 0,-10 0-261,-4-9 0,-5 6-6,-5-11 0,1-4-1380,-5-10 0,4-7-403,-5 2 0,7-9 1640,-2-5 0,5-6 0,4 1 0,4 3 0</inkml:trace>
  <inkml:trace contextRef="#ctx0" brushRef="#br0">31038 12880 9705,'-10'0'183,"1"0"-146,6 0 659,-4 0 1,7 2-1001,0 2 304,0 4 0,13 13 0,3 1 0</inkml:trace>
  <inkml:trace contextRef="#ctx0" brushRef="#br0">31194 13321 8233,'-20'28'0,"4"1"0,-3-1 0,8 1 2502,1-1 0,6-1-1204,-6-4 1,5 4-726,-4-3 1,4 0-908,-4 4 0,4-7-938,-5 7 1,6-1 1271,-6 6 0,1-3 0,-5 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 is control gain</a:t>
            </a:r>
          </a:p>
          <a:p>
            <a:r>
              <a:rPr lang="en-US" dirty="0"/>
              <a:t>d is distance</a:t>
            </a:r>
          </a:p>
          <a:p>
            <a:r>
              <a:rPr lang="en-US" dirty="0"/>
              <a:t>b is control offset</a:t>
            </a:r>
          </a:p>
          <a:p>
            <a:r>
              <a:rPr lang="en-US" dirty="0"/>
              <a:t>Omega is control limits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4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11/18/24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11/18/24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11/18/24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11/18/24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pomona.edu/~ajc/tutorials/simer/demos/2-numerical.html#dynamic-control" TargetMode="Externa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3.xml"/><Relationship Id="rId4" Type="http://schemas.openxmlformats.org/officeDocument/2006/relationships/hyperlink" Target="https://cs.pomona.edu/~ajc/tutorials/simer/demos/1-analytical.html#analytical-model-simula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pomona.edu/~ajc/tutorials/simer/demos/1-analytical.html#analytical-model-simulation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pomona.edu/~ajc/tutorials/simer/demos/1-analytical.html#analytical-model-simula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5.xml"/><Relationship Id="rId4" Type="http://schemas.openxmlformats.org/officeDocument/2006/relationships/hyperlink" Target="https://cs.pomona.edu/~ajc/tutorials/simer/demos/1-analytical.html#analytical-model-simulati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hyperlink" Target="https://cs.pomona.edu/~ajc/tutorials/simer/demos/1-analytical.html#analytical-model-simulation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8E44-58B1-45A6-C66A-ADAAECE65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BA5C57-BE7E-AD6B-5DFD-08F637F82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  <a:tabLst>
                    <a:tab pos="5715000" algn="ctr"/>
                    <a:tab pos="7824788" algn="l"/>
                  </a:tabLst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𝑟𝑡</m:t>
                    </m:r>
                  </m:oMath>
                </a14:m>
                <a:r>
                  <a:rPr lang="en-US" dirty="0"/>
                  <a:t>	(1) Analytical</a:t>
                </a:r>
              </a:p>
              <a:p>
                <a:pPr marL="0" indent="0">
                  <a:buNone/>
                  <a:tabLst>
                    <a:tab pos="5715000" algn="ctr"/>
                    <a:tab pos="7824788" algn="l"/>
                  </a:tabLst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	(2) Numerical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BA5C57-BE7E-AD6B-5DFD-08F637F82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7DACA-4268-073F-15A1-54FB84B8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30B970-F872-26E1-F72D-B688128CD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38612"/>
            <a:ext cx="10515600" cy="36301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D2560F-9C5B-6D48-D773-23E134931280}"/>
              </a:ext>
            </a:extLst>
          </p:cNvPr>
          <p:cNvSpPr txBox="1"/>
          <p:nvPr/>
        </p:nvSpPr>
        <p:spPr>
          <a:xfrm>
            <a:off x="838200" y="6197774"/>
            <a:ext cx="61012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Dynamic Control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BA0D091-A4B1-848A-7DC9-F92665DE9DB5}"/>
                  </a:ext>
                </a:extLst>
              </p14:cNvPr>
              <p14:cNvContentPartPr/>
              <p14:nvPr/>
            </p14:nvContentPartPr>
            <p14:xfrm>
              <a:off x="896040" y="885960"/>
              <a:ext cx="10420560" cy="4974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BA0D091-A4B1-848A-7DC9-F92665DE9D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6680" y="876600"/>
                <a:ext cx="10439280" cy="499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5425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8F40-FF06-8773-EDBE-8F6C3923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Simulation Code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6858A4-C1B6-1782-4F65-1B13A88D44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>
                  <a:effectLst/>
                  <a:latin typeface="Courier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6858A4-C1B6-1782-4F65-1B13A88D4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C0B40-4058-66C7-26C4-60811DB6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B58706-74CC-F468-2232-A5A325DC91EF}"/>
              </a:ext>
            </a:extLst>
          </p:cNvPr>
          <p:cNvSpPr txBox="1"/>
          <p:nvPr/>
        </p:nvSpPr>
        <p:spPr>
          <a:xfrm>
            <a:off x="243840" y="1617681"/>
            <a:ext cx="5441342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initialPosition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chassisPosition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initialPosition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angularVelocity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wheelRadius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0B753B-D462-B7E9-8632-6FC6F590423D}"/>
              </a:ext>
            </a:extLst>
          </p:cNvPr>
          <p:cNvSpPr txBox="1"/>
          <p:nvPr/>
        </p:nvSpPr>
        <p:spPr>
          <a:xfrm>
            <a:off x="4524293" y="2660034"/>
            <a:ext cx="7036904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function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simulate(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duration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	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time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	const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timeStep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0.01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	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v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angularVelocity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wheelRadius</a:t>
            </a:r>
            <a:endParaRPr lang="en-US" dirty="0">
              <a:effectLst/>
              <a:latin typeface="Courier" panose="02070309020205020404" pitchFamily="49" charset="0"/>
            </a:endParaRPr>
          </a:p>
          <a:p>
            <a:endParaRPr lang="en-US" b="1" dirty="0">
              <a:solidFill>
                <a:srgbClr val="008000"/>
              </a:solidFill>
              <a:effectLst/>
              <a:latin typeface="Courier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	while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(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time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&lt;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duration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effectLst/>
                <a:latin typeface="Courier" panose="02070309020205020404" pitchFamily="49" charset="0"/>
              </a:rPr>
              <a:t>		</a:t>
            </a:r>
            <a:r>
              <a:rPr lang="en-US" dirty="0" err="1">
                <a:effectLst/>
                <a:latin typeface="Courier" panose="02070309020205020404" pitchFamily="49" charset="0"/>
              </a:rPr>
              <a:t>chassisPosition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+=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v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timeStep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dirty="0">
                <a:effectLst/>
                <a:latin typeface="Courier" panose="02070309020205020404" pitchFamily="49" charset="0"/>
              </a:rPr>
              <a:t>		time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+=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	}</a:t>
            </a: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b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A698DAA-9406-C9C6-6D66-C24C7FF4EEFF}"/>
                  </a:ext>
                </a:extLst>
              </p14:cNvPr>
              <p14:cNvContentPartPr/>
              <p14:nvPr/>
            </p14:nvContentPartPr>
            <p14:xfrm>
              <a:off x="5563800" y="4453200"/>
              <a:ext cx="5666400" cy="5677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A698DAA-9406-C9C6-6D66-C24C7FF4EE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4440" y="4443840"/>
                <a:ext cx="5685120" cy="58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8947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33B0F6-91F0-E87B-62DE-2B8496BEA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Demo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ACA938F-6717-A7EF-1869-C1C2DA1EA9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A37F7-1CBD-8949-40F9-3A2C9C45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8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FD47-440F-979A-8809-BE3B9273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4A9F2-4BAD-7A0B-B5B0-EB7860369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right level of abstraction</a:t>
            </a:r>
          </a:p>
          <a:p>
            <a:endParaRPr lang="en-US" dirty="0"/>
          </a:p>
          <a:p>
            <a:r>
              <a:rPr lang="en-US" dirty="0"/>
              <a:t>Answer the question: what do you care about?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4293A-9620-A996-7502-2A6607F5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A7A4562-D46A-2BA3-7BA6-320303A03202}"/>
                  </a:ext>
                </a:extLst>
              </p14:cNvPr>
              <p14:cNvContentPartPr/>
              <p14:nvPr/>
            </p14:nvContentPartPr>
            <p14:xfrm>
              <a:off x="3690360" y="1064520"/>
              <a:ext cx="4103280" cy="1643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A7A4562-D46A-2BA3-7BA6-320303A032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81000" y="1055160"/>
                <a:ext cx="4122000" cy="166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153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A5EDC-5336-CDE3-0FF4-D01D89AB3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CB66-264A-7103-7ED3-F258A747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038E-C829-0102-B164-00AD7A57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right level of abstraction</a:t>
            </a:r>
          </a:p>
          <a:p>
            <a:endParaRPr lang="en-US" dirty="0"/>
          </a:p>
          <a:p>
            <a:r>
              <a:rPr lang="en-US" dirty="0"/>
              <a:t>Answer the question: what do you care about?</a:t>
            </a:r>
          </a:p>
          <a:p>
            <a:endParaRPr lang="en-US" dirty="0"/>
          </a:p>
          <a:p>
            <a:pPr lvl="1"/>
            <a:r>
              <a:rPr lang="en-US" dirty="0"/>
              <a:t>Do you care about the electromechanical properties?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 you care about inertia?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 you care about battery levels or capacity?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 you care about noise? Or wheel slippage?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B25AF-DA28-2E57-A364-7E73BD78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09DD906-0189-C1D2-E000-AA373C8FC17E}"/>
                  </a:ext>
                </a:extLst>
              </p14:cNvPr>
              <p14:cNvContentPartPr/>
              <p14:nvPr/>
            </p14:nvContentPartPr>
            <p14:xfrm>
              <a:off x="2774880" y="665280"/>
              <a:ext cx="9048600" cy="58449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09DD906-0189-C1D2-E000-AA373C8FC1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65520" y="655920"/>
                <a:ext cx="9067320" cy="586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277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CF693-4DF6-7C03-6822-FFA95228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Model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7366B8-17BC-62AD-7AA4-80CB7DB59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Example: A Two-Dimensional WMR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7366B8-17BC-62AD-7AA4-80CB7DB59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5" t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C87F6-DE0E-8782-1091-77C6D74E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F9F7D2-40A0-21D5-2612-B5797CDD6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66111"/>
            <a:ext cx="10515600" cy="36454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4A1DFE-78AD-1D72-1660-4860C2D9DF1B}"/>
              </a:ext>
            </a:extLst>
          </p:cNvPr>
          <p:cNvSpPr txBox="1"/>
          <p:nvPr/>
        </p:nvSpPr>
        <p:spPr>
          <a:xfrm>
            <a:off x="936984" y="5855453"/>
            <a:ext cx="281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Analytical Model Simulation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133F840-82D1-AEEC-EC6F-7D29B80B160B}"/>
                  </a:ext>
                </a:extLst>
              </p14:cNvPr>
              <p14:cNvContentPartPr/>
              <p14:nvPr/>
            </p14:nvContentPartPr>
            <p14:xfrm>
              <a:off x="516960" y="532440"/>
              <a:ext cx="9566640" cy="58654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133F840-82D1-AEEC-EC6F-7D29B80B160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7600" y="523080"/>
                <a:ext cx="9585360" cy="588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535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84EDD-DB9E-113D-33CB-4AF17E505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A655-2802-44D8-DE29-6BF6821E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Model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24648-0A6D-4E01-5CC8-A87EC231AF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Example: A Two-Dimensional WMR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24648-0A6D-4E01-5CC8-A87EC231AF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5" t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9261F-78ED-3BA7-40E3-C825AA54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23AFE8-0CCF-EF0D-856B-F53724274CDF}"/>
              </a:ext>
            </a:extLst>
          </p:cNvPr>
          <p:cNvSpPr txBox="1"/>
          <p:nvPr/>
        </p:nvSpPr>
        <p:spPr>
          <a:xfrm>
            <a:off x="936984" y="5855453"/>
            <a:ext cx="281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Analytical Model Simulation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A382AA-8B79-B4F8-D88E-882743370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166111"/>
            <a:ext cx="10515600" cy="36454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1ACC91-2C62-F5C7-7FAE-75288E680AA9}"/>
              </a:ext>
            </a:extLst>
          </p:cNvPr>
          <p:cNvSpPr txBox="1"/>
          <p:nvPr/>
        </p:nvSpPr>
        <p:spPr>
          <a:xfrm>
            <a:off x="4841525" y="2575400"/>
            <a:ext cx="6925236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initialPosition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chassisPosition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angularVelocity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let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wheelRadius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dirty="0">
              <a:effectLst/>
              <a:latin typeface="Courier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function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simulate(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time</a:t>
            </a:r>
            <a:r>
              <a:rPr lang="en-US" dirty="0">
                <a:solidFill>
                  <a:srgbClr val="666666"/>
                </a:solidFill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</a:p>
          <a:p>
            <a:endParaRPr lang="en-US" dirty="0"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// x = x0 + </a:t>
            </a:r>
            <a:r>
              <a:rPr lang="el-GR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ω 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r t</a:t>
            </a:r>
            <a:endParaRPr lang="en-US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>
                <a:effectLst/>
                <a:latin typeface="Courier" panose="02070309020205020404" pitchFamily="49" charset="0"/>
              </a:rPr>
              <a:t>v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angularVelocity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wheelRadius</a:t>
            </a:r>
            <a:endParaRPr lang="en-US" dirty="0"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 err="1">
                <a:effectLst/>
                <a:latin typeface="Courier" panose="02070309020205020404" pitchFamily="49" charset="0"/>
              </a:rPr>
              <a:t>chassisPosition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initialPosition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+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v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time;</a:t>
            </a:r>
          </a:p>
          <a:p>
            <a:endParaRPr lang="en-US" dirty="0">
              <a:effectLst/>
              <a:latin typeface="Courier" panose="02070309020205020404" pitchFamily="49" charset="0"/>
            </a:endParaRP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2B6B3E2-B32C-C0E5-C35E-804EE04269CF}"/>
                  </a:ext>
                </a:extLst>
              </p14:cNvPr>
              <p14:cNvContentPartPr/>
              <p14:nvPr/>
            </p14:nvContentPartPr>
            <p14:xfrm>
              <a:off x="4811400" y="1863000"/>
              <a:ext cx="5686920" cy="39870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2B6B3E2-B32C-C0E5-C35E-804EE04269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2040" y="1853640"/>
                <a:ext cx="5705640" cy="400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800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ED38-5ABA-5EE1-DF89-2679C059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Add a Wall?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702D46-BE0D-864D-C3BF-5D49B41E0B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702D46-BE0D-864D-C3BF-5D49B41E0B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431C0-EA28-CF41-1EC1-51BA6E2A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928FF0-DBF9-5FFA-7B00-A130786E6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81412"/>
            <a:ext cx="10515600" cy="36301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5FF3FE-87B9-5F4C-A10B-0959D97F174F}"/>
              </a:ext>
            </a:extLst>
          </p:cNvPr>
          <p:cNvSpPr txBox="1"/>
          <p:nvPr/>
        </p:nvSpPr>
        <p:spPr>
          <a:xfrm>
            <a:off x="936984" y="5855453"/>
            <a:ext cx="281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Analytical Model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4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45802-24EF-5047-252F-E80A39A6B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C61EA3-8F6F-8804-4FF1-7EEA5F3E5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1412"/>
            <a:ext cx="10515600" cy="3630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C28B83-C180-1E94-19AB-E867F238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Add a Wall?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4C8072-4E24-4847-6696-696DF644A5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4C8072-4E24-4847-6696-696DF644A5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AA559-BF4A-48D5-256F-65CC5249C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34CE13-2661-8793-49AB-029D26EE4968}"/>
              </a:ext>
            </a:extLst>
          </p:cNvPr>
          <p:cNvSpPr txBox="1"/>
          <p:nvPr/>
        </p:nvSpPr>
        <p:spPr>
          <a:xfrm>
            <a:off x="243840" y="2488129"/>
            <a:ext cx="1170432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(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distanceToWall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&gt;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 err="1">
                <a:effectLst/>
                <a:latin typeface="Courier" panose="02070309020205020404" pitchFamily="49" charset="0"/>
              </a:rPr>
              <a:t>chassisPosition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initialPosition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+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v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time;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74C122-7DE4-CC0D-0702-CA88BD092FE5}"/>
              </a:ext>
            </a:extLst>
          </p:cNvPr>
          <p:cNvSpPr txBox="1"/>
          <p:nvPr/>
        </p:nvSpPr>
        <p:spPr>
          <a:xfrm>
            <a:off x="936984" y="5855453"/>
            <a:ext cx="281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Analytical Model Simulation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4EE4415-012D-EBB3-5055-58A7740E4A96}"/>
                  </a:ext>
                </a:extLst>
              </p14:cNvPr>
              <p14:cNvContentPartPr/>
              <p14:nvPr/>
            </p14:nvContentPartPr>
            <p14:xfrm>
              <a:off x="834480" y="2144160"/>
              <a:ext cx="7452720" cy="2953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4EE4415-012D-EBB3-5055-58A7740E4A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25120" y="2134800"/>
                <a:ext cx="7471440" cy="297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186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FB94F-4CF3-8EAF-44DD-C3764A85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 Dynamic Control?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87F45B-6110-AFCA-01FB-30F09E9EFE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𝑟𝑡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Where,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constrain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,−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87F45B-6110-AFCA-01FB-30F09E9EFE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6EC3E-AE29-03DF-9243-8B665D1C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043F2B-D3EC-9958-243A-CCE6A537A1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638612"/>
            <a:ext cx="10515600" cy="36301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E2A107-7797-70B1-95EE-5A2DB043B1E4}"/>
              </a:ext>
            </a:extLst>
          </p:cNvPr>
          <p:cNvSpPr txBox="1"/>
          <p:nvPr/>
        </p:nvSpPr>
        <p:spPr>
          <a:xfrm>
            <a:off x="838200" y="6268719"/>
            <a:ext cx="281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Analytical Model Simulation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CF6EC0F-5792-04EA-1CF4-EBEE02184BC4}"/>
                  </a:ext>
                </a:extLst>
              </p14:cNvPr>
              <p14:cNvContentPartPr/>
              <p14:nvPr/>
            </p14:nvContentPartPr>
            <p14:xfrm>
              <a:off x="3813480" y="670320"/>
              <a:ext cx="4836960" cy="53690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CF6EC0F-5792-04EA-1CF4-EBEE02184BC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04120" y="660960"/>
                <a:ext cx="4855680" cy="538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1768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10106</TotalTime>
  <Words>378</Words>
  <Application>Microsoft Office PowerPoint</Application>
  <PresentationFormat>Widescreen</PresentationFormat>
  <Paragraphs>102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Simulation</vt:lpstr>
      <vt:lpstr>Today</vt:lpstr>
      <vt:lpstr>Simulation</vt:lpstr>
      <vt:lpstr>Simulation</vt:lpstr>
      <vt:lpstr>Analytical Model Simulation</vt:lpstr>
      <vt:lpstr>Analytical Model Simulation</vt:lpstr>
      <vt:lpstr>What if We Add a Wall?</vt:lpstr>
      <vt:lpstr>What if We Add a Wall?</vt:lpstr>
      <vt:lpstr>What if We Want Dynamic Control?</vt:lpstr>
      <vt:lpstr>Numerical Simulation</vt:lpstr>
      <vt:lpstr>Numerical Simulation Code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7</cp:revision>
  <dcterms:created xsi:type="dcterms:W3CDTF">2024-08-22T21:14:52Z</dcterms:created>
  <dcterms:modified xsi:type="dcterms:W3CDTF">2024-11-19T00:40:22Z</dcterms:modified>
</cp:coreProperties>
</file>