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4" r:id="rId4"/>
    <p:sldId id="260" r:id="rId5"/>
    <p:sldId id="261" r:id="rId6"/>
    <p:sldId id="259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5"/>
    <p:restoredTop sz="79459"/>
  </p:normalViewPr>
  <p:slideViewPr>
    <p:cSldViewPr snapToGrid="0">
      <p:cViewPr varScale="1">
        <p:scale>
          <a:sx n="159" d="100"/>
          <a:sy n="159" d="100"/>
        </p:scale>
        <p:origin x="216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Clark" userId="d717aa47-1d0c-4368-9d13-ad97c75072c1" providerId="ADAL" clId="{D02B408A-A344-734D-A3FF-5A20C90F69A5}"/>
    <pc:docChg chg="undo redo custSel addSld modSld sldOrd">
      <pc:chgData name="Anthony Clark" userId="d717aa47-1d0c-4368-9d13-ad97c75072c1" providerId="ADAL" clId="{D02B408A-A344-734D-A3FF-5A20C90F69A5}" dt="2024-10-29T00:10:31.406" v="2361" actId="20577"/>
      <pc:docMkLst>
        <pc:docMk/>
      </pc:docMkLst>
      <pc:sldChg chg="modSp mod">
        <pc:chgData name="Anthony Clark" userId="d717aa47-1d0c-4368-9d13-ad97c75072c1" providerId="ADAL" clId="{D02B408A-A344-734D-A3FF-5A20C90F69A5}" dt="2024-10-28T22:18:05.248" v="14" actId="20577"/>
        <pc:sldMkLst>
          <pc:docMk/>
          <pc:sldMk cId="2643085956" sldId="256"/>
        </pc:sldMkLst>
        <pc:spChg chg="mod">
          <ac:chgData name="Anthony Clark" userId="d717aa47-1d0c-4368-9d13-ad97c75072c1" providerId="ADAL" clId="{D02B408A-A344-734D-A3FF-5A20C90F69A5}" dt="2024-10-28T22:18:05.248" v="14" actId="20577"/>
          <ac:spMkLst>
            <pc:docMk/>
            <pc:sldMk cId="2643085956" sldId="256"/>
            <ac:spMk id="2" creationId="{26804351-0C6C-A9E0-2D6A-61E8E7B946A6}"/>
          </ac:spMkLst>
        </pc:spChg>
      </pc:sldChg>
      <pc:sldChg chg="modSp mod">
        <pc:chgData name="Anthony Clark" userId="d717aa47-1d0c-4368-9d13-ad97c75072c1" providerId="ADAL" clId="{D02B408A-A344-734D-A3FF-5A20C90F69A5}" dt="2024-10-28T23:19:12.140" v="1476" actId="20577"/>
        <pc:sldMkLst>
          <pc:docMk/>
          <pc:sldMk cId="3327494060" sldId="258"/>
        </pc:sldMkLst>
        <pc:spChg chg="mod">
          <ac:chgData name="Anthony Clark" userId="d717aa47-1d0c-4368-9d13-ad97c75072c1" providerId="ADAL" clId="{D02B408A-A344-734D-A3FF-5A20C90F69A5}" dt="2024-10-28T23:19:12.140" v="1476" actId="20577"/>
          <ac:spMkLst>
            <pc:docMk/>
            <pc:sldMk cId="3327494060" sldId="258"/>
            <ac:spMk id="3" creationId="{57F46F41-275A-BF29-ECAA-42D33013EDC2}"/>
          </ac:spMkLst>
        </pc:spChg>
      </pc:sldChg>
      <pc:sldChg chg="modSp new mod ord">
        <pc:chgData name="Anthony Clark" userId="d717aa47-1d0c-4368-9d13-ad97c75072c1" providerId="ADAL" clId="{D02B408A-A344-734D-A3FF-5A20C90F69A5}" dt="2024-10-29T00:10:25.885" v="2358" actId="20577"/>
        <pc:sldMkLst>
          <pc:docMk/>
          <pc:sldMk cId="3880069354" sldId="259"/>
        </pc:sldMkLst>
        <pc:spChg chg="mod">
          <ac:chgData name="Anthony Clark" userId="d717aa47-1d0c-4368-9d13-ad97c75072c1" providerId="ADAL" clId="{D02B408A-A344-734D-A3FF-5A20C90F69A5}" dt="2024-10-28T23:17:02.066" v="1419" actId="20577"/>
          <ac:spMkLst>
            <pc:docMk/>
            <pc:sldMk cId="3880069354" sldId="259"/>
            <ac:spMk id="2" creationId="{CA76E289-CCB5-E7A9-6E27-2A348DAA4CF8}"/>
          </ac:spMkLst>
        </pc:spChg>
        <pc:spChg chg="mod">
          <ac:chgData name="Anthony Clark" userId="d717aa47-1d0c-4368-9d13-ad97c75072c1" providerId="ADAL" clId="{D02B408A-A344-734D-A3FF-5A20C90F69A5}" dt="2024-10-29T00:10:25.885" v="2358" actId="20577"/>
          <ac:spMkLst>
            <pc:docMk/>
            <pc:sldMk cId="3880069354" sldId="259"/>
            <ac:spMk id="3" creationId="{F73C0E7C-EFDC-B677-E5DA-D9F710A02A7F}"/>
          </ac:spMkLst>
        </pc:spChg>
      </pc:sldChg>
      <pc:sldChg chg="modSp new mod">
        <pc:chgData name="Anthony Clark" userId="d717aa47-1d0c-4368-9d13-ad97c75072c1" providerId="ADAL" clId="{D02B408A-A344-734D-A3FF-5A20C90F69A5}" dt="2024-10-29T00:10:20.540" v="2356" actId="20577"/>
        <pc:sldMkLst>
          <pc:docMk/>
          <pc:sldMk cId="570847895" sldId="260"/>
        </pc:sldMkLst>
        <pc:spChg chg="mod">
          <ac:chgData name="Anthony Clark" userId="d717aa47-1d0c-4368-9d13-ad97c75072c1" providerId="ADAL" clId="{D02B408A-A344-734D-A3FF-5A20C90F69A5}" dt="2024-10-28T22:54:35.006" v="354" actId="20577"/>
          <ac:spMkLst>
            <pc:docMk/>
            <pc:sldMk cId="570847895" sldId="260"/>
            <ac:spMk id="2" creationId="{5E840C0B-F072-FC9D-9D0B-D538F0402DC8}"/>
          </ac:spMkLst>
        </pc:spChg>
        <pc:spChg chg="mod">
          <ac:chgData name="Anthony Clark" userId="d717aa47-1d0c-4368-9d13-ad97c75072c1" providerId="ADAL" clId="{D02B408A-A344-734D-A3FF-5A20C90F69A5}" dt="2024-10-29T00:10:20.540" v="2356" actId="20577"/>
          <ac:spMkLst>
            <pc:docMk/>
            <pc:sldMk cId="570847895" sldId="260"/>
            <ac:spMk id="3" creationId="{ACEA8B75-9780-359E-41AD-EB0119A6947C}"/>
          </ac:spMkLst>
        </pc:spChg>
      </pc:sldChg>
      <pc:sldChg chg="modSp new mod ord">
        <pc:chgData name="Anthony Clark" userId="d717aa47-1d0c-4368-9d13-ad97c75072c1" providerId="ADAL" clId="{D02B408A-A344-734D-A3FF-5A20C90F69A5}" dt="2024-10-29T00:10:22.940" v="2357" actId="20577"/>
        <pc:sldMkLst>
          <pc:docMk/>
          <pc:sldMk cId="1857902065" sldId="261"/>
        </pc:sldMkLst>
        <pc:spChg chg="mod">
          <ac:chgData name="Anthony Clark" userId="d717aa47-1d0c-4368-9d13-ad97c75072c1" providerId="ADAL" clId="{D02B408A-A344-734D-A3FF-5A20C90F69A5}" dt="2024-10-28T22:54:40.533" v="367" actId="20577"/>
          <ac:spMkLst>
            <pc:docMk/>
            <pc:sldMk cId="1857902065" sldId="261"/>
            <ac:spMk id="2" creationId="{5353325C-CFC3-E906-D2F2-E23DC0C80E8C}"/>
          </ac:spMkLst>
        </pc:spChg>
        <pc:spChg chg="mod">
          <ac:chgData name="Anthony Clark" userId="d717aa47-1d0c-4368-9d13-ad97c75072c1" providerId="ADAL" clId="{D02B408A-A344-734D-A3FF-5A20C90F69A5}" dt="2024-10-29T00:10:22.940" v="2357" actId="20577"/>
          <ac:spMkLst>
            <pc:docMk/>
            <pc:sldMk cId="1857902065" sldId="261"/>
            <ac:spMk id="3" creationId="{48EB8F6D-B8EC-DCB6-B2E3-B038FE098F62}"/>
          </ac:spMkLst>
        </pc:spChg>
      </pc:sldChg>
      <pc:sldChg chg="modSp add mod">
        <pc:chgData name="Anthony Clark" userId="d717aa47-1d0c-4368-9d13-ad97c75072c1" providerId="ADAL" clId="{D02B408A-A344-734D-A3FF-5A20C90F69A5}" dt="2024-10-29T00:10:31.406" v="2361" actId="20577"/>
        <pc:sldMkLst>
          <pc:docMk/>
          <pc:sldMk cId="779780010" sldId="262"/>
        </pc:sldMkLst>
        <pc:spChg chg="mod">
          <ac:chgData name="Anthony Clark" userId="d717aa47-1d0c-4368-9d13-ad97c75072c1" providerId="ADAL" clId="{D02B408A-A344-734D-A3FF-5A20C90F69A5}" dt="2024-10-29T00:07:37.998" v="2170" actId="20577"/>
          <ac:spMkLst>
            <pc:docMk/>
            <pc:sldMk cId="779780010" sldId="262"/>
            <ac:spMk id="2" creationId="{C37E8B94-0F22-4C73-49C1-58D3D4174090}"/>
          </ac:spMkLst>
        </pc:spChg>
        <pc:spChg chg="mod">
          <ac:chgData name="Anthony Clark" userId="d717aa47-1d0c-4368-9d13-ad97c75072c1" providerId="ADAL" clId="{D02B408A-A344-734D-A3FF-5A20C90F69A5}" dt="2024-10-29T00:10:31.406" v="2361" actId="20577"/>
          <ac:spMkLst>
            <pc:docMk/>
            <pc:sldMk cId="779780010" sldId="262"/>
            <ac:spMk id="3" creationId="{CD109A6F-F38C-1336-42E6-05DA77589532}"/>
          </ac:spMkLst>
        </pc:spChg>
      </pc:sldChg>
      <pc:sldChg chg="modSp new mod">
        <pc:chgData name="Anthony Clark" userId="d717aa47-1d0c-4368-9d13-ad97c75072c1" providerId="ADAL" clId="{D02B408A-A344-734D-A3FF-5A20C90F69A5}" dt="2024-10-29T00:10:28.935" v="2360" actId="27636"/>
        <pc:sldMkLst>
          <pc:docMk/>
          <pc:sldMk cId="2310634368" sldId="263"/>
        </pc:sldMkLst>
        <pc:spChg chg="mod">
          <ac:chgData name="Anthony Clark" userId="d717aa47-1d0c-4368-9d13-ad97c75072c1" providerId="ADAL" clId="{D02B408A-A344-734D-A3FF-5A20C90F69A5}" dt="2024-10-28T23:19:02.643" v="1471" actId="20577"/>
          <ac:spMkLst>
            <pc:docMk/>
            <pc:sldMk cId="2310634368" sldId="263"/>
            <ac:spMk id="2" creationId="{934F7C78-BC38-7785-7A5A-FE08A342C5D8}"/>
          </ac:spMkLst>
        </pc:spChg>
        <pc:spChg chg="mod">
          <ac:chgData name="Anthony Clark" userId="d717aa47-1d0c-4368-9d13-ad97c75072c1" providerId="ADAL" clId="{D02B408A-A344-734D-A3FF-5A20C90F69A5}" dt="2024-10-29T00:10:28.935" v="2360" actId="27636"/>
          <ac:spMkLst>
            <pc:docMk/>
            <pc:sldMk cId="2310634368" sldId="263"/>
            <ac:spMk id="3" creationId="{204C02E0-5113-0C63-7076-D342A6B6502C}"/>
          </ac:spMkLst>
        </pc:spChg>
      </pc:sldChg>
      <pc:sldChg chg="modSp new mod">
        <pc:chgData name="Anthony Clark" userId="d717aa47-1d0c-4368-9d13-ad97c75072c1" providerId="ADAL" clId="{D02B408A-A344-734D-A3FF-5A20C90F69A5}" dt="2024-10-29T00:10:18.088" v="2355" actId="20577"/>
        <pc:sldMkLst>
          <pc:docMk/>
          <pc:sldMk cId="3695538211" sldId="264"/>
        </pc:sldMkLst>
        <pc:spChg chg="mod">
          <ac:chgData name="Anthony Clark" userId="d717aa47-1d0c-4368-9d13-ad97c75072c1" providerId="ADAL" clId="{D02B408A-A344-734D-A3FF-5A20C90F69A5}" dt="2024-10-28T23:31:26.393" v="2015" actId="20577"/>
          <ac:spMkLst>
            <pc:docMk/>
            <pc:sldMk cId="3695538211" sldId="264"/>
            <ac:spMk id="2" creationId="{3513F19D-C948-D629-8A21-61E5F0E37C88}"/>
          </ac:spMkLst>
        </pc:spChg>
        <pc:spChg chg="mod">
          <ac:chgData name="Anthony Clark" userId="d717aa47-1d0c-4368-9d13-ad97c75072c1" providerId="ADAL" clId="{D02B408A-A344-734D-A3FF-5A20C90F69A5}" dt="2024-10-29T00:10:18.088" v="2355" actId="20577"/>
          <ac:spMkLst>
            <pc:docMk/>
            <pc:sldMk cId="3695538211" sldId="264"/>
            <ac:spMk id="3" creationId="{494C738B-96C3-C18F-2192-C5B87B4FCC0A}"/>
          </ac:spMkLst>
        </pc:spChg>
      </pc:sldChg>
    </pc:docChg>
  </pc:docChgLst>
  <pc:docChgLst>
    <pc:chgData name="Anthony Clark" userId="d717aa47-1d0c-4368-9d13-ad97c75072c1" providerId="ADAL" clId="{26622EF4-28AF-8046-A791-E1BD1AE4DFEC}"/>
    <pc:docChg chg="delSld">
      <pc:chgData name="Anthony Clark" userId="d717aa47-1d0c-4368-9d13-ad97c75072c1" providerId="ADAL" clId="{26622EF4-28AF-8046-A791-E1BD1AE4DFEC}" dt="2024-10-07T18:31:38.127" v="4" actId="2696"/>
      <pc:docMkLst>
        <pc:docMk/>
      </pc:docMkLst>
      <pc:sldChg chg="del">
        <pc:chgData name="Anthony Clark" userId="d717aa47-1d0c-4368-9d13-ad97c75072c1" providerId="ADAL" clId="{26622EF4-28AF-8046-A791-E1BD1AE4DFEC}" dt="2024-10-07T18:31:38.107" v="0" actId="2696"/>
        <pc:sldMkLst>
          <pc:docMk/>
          <pc:sldMk cId="2782819778" sldId="257"/>
        </pc:sldMkLst>
      </pc:sldChg>
      <pc:sldChg chg="del">
        <pc:chgData name="Anthony Clark" userId="d717aa47-1d0c-4368-9d13-ad97c75072c1" providerId="ADAL" clId="{26622EF4-28AF-8046-A791-E1BD1AE4DFEC}" dt="2024-10-07T18:31:38.123" v="3" actId="2696"/>
        <pc:sldMkLst>
          <pc:docMk/>
          <pc:sldMk cId="553047118" sldId="259"/>
        </pc:sldMkLst>
      </pc:sldChg>
      <pc:sldChg chg="del">
        <pc:chgData name="Anthony Clark" userId="d717aa47-1d0c-4368-9d13-ad97c75072c1" providerId="ADAL" clId="{26622EF4-28AF-8046-A791-E1BD1AE4DFEC}" dt="2024-10-07T18:31:38.119" v="2" actId="2696"/>
        <pc:sldMkLst>
          <pc:docMk/>
          <pc:sldMk cId="1065949283" sldId="260"/>
        </pc:sldMkLst>
      </pc:sldChg>
      <pc:sldChg chg="del">
        <pc:chgData name="Anthony Clark" userId="d717aa47-1d0c-4368-9d13-ad97c75072c1" providerId="ADAL" clId="{26622EF4-28AF-8046-A791-E1BD1AE4DFEC}" dt="2024-10-07T18:31:38.118" v="1" actId="2696"/>
        <pc:sldMkLst>
          <pc:docMk/>
          <pc:sldMk cId="436175695" sldId="261"/>
        </pc:sldMkLst>
      </pc:sldChg>
      <pc:sldChg chg="del">
        <pc:chgData name="Anthony Clark" userId="d717aa47-1d0c-4368-9d13-ad97c75072c1" providerId="ADAL" clId="{26622EF4-28AF-8046-A791-E1BD1AE4DFEC}" dt="2024-10-07T18:31:38.127" v="4" actId="2696"/>
        <pc:sldMkLst>
          <pc:docMk/>
          <pc:sldMk cId="2538808026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04C2E-A8A5-974F-AA53-C91F360B3367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559DB-F47B-2E4B-A47C-E82A8A108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0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559DB-F47B-2E4B-A47C-E82A8A1082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02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901D1-F623-88C3-653D-4A0516D2D4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674AFE-991B-3AA2-3711-273B9F860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1E382-26A8-3925-6125-2CDBF39BD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C796-64F8-7744-87B1-44D7F2DCEC3C}" type="datetime1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C4F01-C875-03A5-132D-63F81746B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69221-DBE1-658A-3AC3-BCE89BFB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3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593E4-6260-3B6D-47CA-F63B6286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A288F-9268-0FC3-87AA-80292643B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C9FB9-8DE7-A5EF-6F96-5C03B105B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93DD-5747-BB4B-948A-623AB05276C3}" type="datetime1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6A9B9-6C15-1330-C026-DCB89B9D6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FE6B6-A468-DDAB-FB89-AADE33432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3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80361-55EB-14F7-E4CE-EA305C708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02CA8-2C11-EA99-7D17-27058B002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3840" y="1138237"/>
            <a:ext cx="5775960" cy="50387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68159-52C3-7099-44FF-E154510C2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38237"/>
            <a:ext cx="5775960" cy="50387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56F6B-8FD2-D7A6-75C9-C49DF02F0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FB57-F98C-8049-B8C5-01A02B53A661}" type="datetime1">
              <a:rPr lang="en-US" smtClean="0"/>
              <a:t>10/28/24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62DFA-9202-2C9E-79E1-EDFBC0122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45A0A-C216-0447-094E-6ED30CCFC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1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409AE-D936-E891-4178-95BC44A3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1"/>
            <a:ext cx="11707496" cy="823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4FF8B-CDF1-796A-D203-9722964B1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" y="1117919"/>
            <a:ext cx="57537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92EC6-F1DD-A583-B22F-0F8398C27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3840" y="1941831"/>
            <a:ext cx="5753735" cy="42478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FFDCD8-B28E-A76E-DB43-8C9ADC8C1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26490"/>
            <a:ext cx="577596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BF5A64-63B1-2FF8-D814-BDA7CCB82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50402"/>
            <a:ext cx="5775960" cy="42392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C2DA14-C4FB-4063-DEF2-42C6336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975-9EFD-B848-B9F2-2B5320C5E3B2}" type="datetime1">
              <a:rPr lang="en-US" smtClean="0"/>
              <a:t>10/28/24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442861-DD77-EE79-D2FE-BF33FE5C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9C7D10-3B07-3F00-6EFD-03284831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2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D3E4E-F627-BCF6-D0A5-5727837C4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A7CD77-7F20-6857-D9DF-A499F949C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5D5F-C592-1643-946E-F3B0F4525107}" type="datetime1">
              <a:rPr lang="en-US" smtClean="0"/>
              <a:t>10/28/24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0C155-A917-B938-1AA3-62A320501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1F13E-DF3A-F45D-F4C6-AA1158CCD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9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0571F4-35CD-E6F9-B126-4566DE4BD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138E-2EC0-2D46-9CA4-C32B1F030389}" type="datetime1">
              <a:rPr lang="en-US" smtClean="0"/>
              <a:t>10/28/24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7550D-27A0-4263-8233-EED1C83AE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2A6C3-FAF8-E804-5804-FFC5CD4F9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9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A3BAAC-FFFC-61E3-E179-F1B353000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0"/>
            <a:ext cx="11704320" cy="82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AAFB4-DFD5-AEC9-9FB1-FBC4FD63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" y="1046480"/>
            <a:ext cx="11704320" cy="5222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80BEC-D785-E25C-C5C4-4E2528E1A9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360" y="6492239"/>
            <a:ext cx="27432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673BB-ABF3-BC42-9CA7-CA440905873B}" type="datetime1">
              <a:rPr lang="en-US" smtClean="0"/>
              <a:pPr/>
              <a:t>10/28/24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2AAE1-F3EB-AE78-D6CF-691A977EF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2240"/>
            <a:ext cx="41148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38554-92CE-89D9-A170-FBA8FE3D1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62440" y="6492240"/>
            <a:ext cx="27432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DD486-E0CD-FB42-B2A7-79CA0AD538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6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4351-0C6C-A9E0-2D6A-61E8E7B946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Sensor Fusion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965A8C-BDCE-1134-F681-CF041A836F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Mobile Robotics</a:t>
            </a:r>
          </a:p>
          <a:p>
            <a:r>
              <a:rPr lang="en-US"/>
              <a:t>Anthony J. Clark</a:t>
            </a:r>
          </a:p>
        </p:txBody>
      </p:sp>
    </p:spTree>
    <p:extLst>
      <p:ext uri="{BB962C8B-B14F-4D97-AF65-F5344CB8AC3E}">
        <p14:creationId xmlns:p14="http://schemas.microsoft.com/office/powerpoint/2010/main" val="264308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EAAC2-96A9-7C10-C87E-18DF26E5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46F41-275A-BF29-ECAA-42D33013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Noise</a:t>
            </a:r>
          </a:p>
          <a:p>
            <a:endParaRPr lang="en-US" dirty="0"/>
          </a:p>
          <a:p>
            <a:r>
              <a:rPr lang="en-US" dirty="0"/>
              <a:t>Calibration</a:t>
            </a:r>
          </a:p>
          <a:p>
            <a:endParaRPr lang="en-US" dirty="0"/>
          </a:p>
          <a:p>
            <a:r>
              <a:rPr lang="en-US" dirty="0"/>
              <a:t>Signal smoothing</a:t>
            </a:r>
          </a:p>
          <a:p>
            <a:endParaRPr lang="en-US" dirty="0"/>
          </a:p>
          <a:p>
            <a:r>
              <a:rPr lang="en-US" dirty="0"/>
              <a:t>Sensor fusion</a:t>
            </a:r>
          </a:p>
          <a:p>
            <a:endParaRPr lang="en-US" dirty="0"/>
          </a:p>
          <a:p>
            <a:r>
              <a:rPr lang="en-US" dirty="0"/>
              <a:t>Fusing odometry and compass information</a:t>
            </a:r>
          </a:p>
          <a:p>
            <a:endParaRPr lang="en-US" dirty="0"/>
          </a:p>
          <a:p>
            <a:r>
              <a:rPr lang="en-US" dirty="0"/>
              <a:t>Testing with simulation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A33BB-32B8-C71D-4C58-4C176F767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94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3F19D-C948-D629-8A21-61E5F0E37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Sense → Perceive → Plan →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C738B-96C3-C18F-2192-C5B87B4FC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63A26-B008-7971-DC27-AF2F7FCD6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8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40C0B-F072-FC9D-9D0B-D538F0402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A8B75-9780-359E-41AD-EB0119A69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02EB6-A97B-E8BE-256D-A33EB0CB7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47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3325C-CFC3-E906-D2F2-E23DC0C80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223520"/>
            <a:ext cx="11704320" cy="822960"/>
          </a:xfrm>
        </p:spPr>
        <p:txBody>
          <a:bodyPr/>
          <a:lstStyle/>
          <a:p>
            <a:r>
              <a:rPr lang="en-US" dirty="0"/>
              <a:t>Calibration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B8F6D-B8EC-DCB6-B2E3-B038FE098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3C957-BA1E-A2BF-6F00-3ECB908C4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02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6E289-CCB5-E7A9-6E27-2A348DAA4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Smoothing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C0E7C-EFDC-B677-E5DA-D9F710A02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8FE67-6FD8-5A6C-91DA-42C91FF3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69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F7C78-BC38-7785-7A5A-FE08A342C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Sensor Fusion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C02E0-5113-0C63-7076-D342A6B65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3E0C9-869C-A17E-B785-3EDC02127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34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EE299-8F23-59B2-CE2E-069B7139A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E8B94-0F22-4C73-49C1-58D3D4174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Pose Estimation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09A6F-F38C-1336-42E6-05DA77589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81EEA-2BCB-D4D6-F18E-D22E5F41A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80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omona">
      <a:dk1>
        <a:srgbClr val="000000"/>
      </a:dk1>
      <a:lt1>
        <a:srgbClr val="FFFFFF"/>
      </a:lt1>
      <a:dk2>
        <a:srgbClr val="A9A9A9"/>
      </a:dk2>
      <a:lt2>
        <a:srgbClr val="E7E6E6"/>
      </a:lt2>
      <a:accent1>
        <a:srgbClr val="018ABB"/>
      </a:accent1>
      <a:accent2>
        <a:srgbClr val="20438F"/>
      </a:accent2>
      <a:accent3>
        <a:srgbClr val="976499"/>
      </a:accent3>
      <a:accent4>
        <a:srgbClr val="E07923"/>
      </a:accent4>
      <a:accent5>
        <a:srgbClr val="3FAD70"/>
      </a:accent5>
      <a:accent6>
        <a:srgbClr val="FFE120"/>
      </a:accent6>
      <a:hlink>
        <a:srgbClr val="FF40FF"/>
      </a:hlink>
      <a:folHlink>
        <a:srgbClr val="93209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5400" cap="rnd">
          <a:solidFill>
            <a:srgbClr val="FF0000"/>
          </a:solidFill>
          <a:round/>
          <a:headEnd type="oval"/>
          <a:tail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tability.potx" id="{978354D8-0DEB-8A49-8AC1-3D6E6978B586}" vid="{EB7D2AF9-F2BB-AF4F-A0AD-9A13B385E7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9963</TotalTime>
  <Words>47</Words>
  <Application>Microsoft Macintosh PowerPoint</Application>
  <PresentationFormat>Widescreen</PresentationFormat>
  <Paragraphs>29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Sensor Fusion</vt:lpstr>
      <vt:lpstr>Today</vt:lpstr>
      <vt:lpstr>Sense → Perceive → Plan → Act</vt:lpstr>
      <vt:lpstr>Noise</vt:lpstr>
      <vt:lpstr>Calibration</vt:lpstr>
      <vt:lpstr>Signal Smoothing</vt:lpstr>
      <vt:lpstr>Sensor Fusion</vt:lpstr>
      <vt:lpstr>Improving Pose Estimation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Electronics and Programming</dc:title>
  <dc:creator>Anthony Clark</dc:creator>
  <cp:lastModifiedBy>Anthony Clark</cp:lastModifiedBy>
  <cp:revision>5</cp:revision>
  <dcterms:created xsi:type="dcterms:W3CDTF">2024-08-22T21:14:52Z</dcterms:created>
  <dcterms:modified xsi:type="dcterms:W3CDTF">2024-10-29T00:10:31Z</dcterms:modified>
</cp:coreProperties>
</file>