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80" r:id="rId4"/>
    <p:sldId id="271" r:id="rId5"/>
    <p:sldId id="262" r:id="rId6"/>
    <p:sldId id="272" r:id="rId7"/>
    <p:sldId id="273" r:id="rId8"/>
    <p:sldId id="274" r:id="rId9"/>
    <p:sldId id="275" r:id="rId10"/>
    <p:sldId id="281" r:id="rId11"/>
    <p:sldId id="276" r:id="rId12"/>
    <p:sldId id="277" r:id="rId13"/>
    <p:sldId id="278" r:id="rId14"/>
    <p:sldId id="27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63"/>
    <p:restoredTop sz="79475"/>
  </p:normalViewPr>
  <p:slideViewPr>
    <p:cSldViewPr snapToGrid="0">
      <p:cViewPr varScale="1">
        <p:scale>
          <a:sx n="171" d="100"/>
          <a:sy n="171" d="100"/>
        </p:scale>
        <p:origin x="46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3853A45A-FA2F-9B42-88A1-205D1DD21C42}"/>
    <pc:docChg chg="delSld modSld">
      <pc:chgData name="Anthony Clark" userId="d717aa47-1d0c-4368-9d13-ad97c75072c1" providerId="ADAL" clId="{3853A45A-FA2F-9B42-88A1-205D1DD21C42}" dt="2024-10-09T20:28:18.011" v="17" actId="20577"/>
      <pc:docMkLst>
        <pc:docMk/>
      </pc:docMkLst>
      <pc:sldChg chg="modSp mod">
        <pc:chgData name="Anthony Clark" userId="d717aa47-1d0c-4368-9d13-ad97c75072c1" providerId="ADAL" clId="{3853A45A-FA2F-9B42-88A1-205D1DD21C42}" dt="2024-10-09T20:28:18.011" v="17" actId="20577"/>
        <pc:sldMkLst>
          <pc:docMk/>
          <pc:sldMk cId="2643085956" sldId="256"/>
        </pc:sldMkLst>
        <pc:spChg chg="mod">
          <ac:chgData name="Anthony Clark" userId="d717aa47-1d0c-4368-9d13-ad97c75072c1" providerId="ADAL" clId="{3853A45A-FA2F-9B42-88A1-205D1DD21C42}" dt="2024-10-09T20:28:18.011" v="17" actId="20577"/>
          <ac:spMkLst>
            <pc:docMk/>
            <pc:sldMk cId="2643085956" sldId="256"/>
            <ac:spMk id="2" creationId="{26804351-0C6C-A9E0-2D6A-61E8E7B946A6}"/>
          </ac:spMkLst>
        </pc:spChg>
      </pc:sldChg>
      <pc:sldChg chg="del">
        <pc:chgData name="Anthony Clark" userId="d717aa47-1d0c-4368-9d13-ad97c75072c1" providerId="ADAL" clId="{3853A45A-FA2F-9B42-88A1-205D1DD21C42}" dt="2024-10-09T20:28:05.910" v="2" actId="2696"/>
        <pc:sldMkLst>
          <pc:docMk/>
          <pc:sldMk cId="2782819778" sldId="257"/>
        </pc:sldMkLst>
      </pc:sldChg>
      <pc:sldChg chg="modSp mod">
        <pc:chgData name="Anthony Clark" userId="d717aa47-1d0c-4368-9d13-ad97c75072c1" providerId="ADAL" clId="{3853A45A-FA2F-9B42-88A1-205D1DD21C42}" dt="2024-10-09T20:28:13.789" v="7" actId="20577"/>
        <pc:sldMkLst>
          <pc:docMk/>
          <pc:sldMk cId="3327494060" sldId="258"/>
        </pc:sldMkLst>
        <pc:spChg chg="mod">
          <ac:chgData name="Anthony Clark" userId="d717aa47-1d0c-4368-9d13-ad97c75072c1" providerId="ADAL" clId="{3853A45A-FA2F-9B42-88A1-205D1DD21C42}" dt="2024-10-09T20:28:13.789" v="7" actId="20577"/>
          <ac:spMkLst>
            <pc:docMk/>
            <pc:sldMk cId="3327494060" sldId="258"/>
            <ac:spMk id="3" creationId="{57F46F41-275A-BF29-ECAA-42D33013EDC2}"/>
          </ac:spMkLst>
        </pc:spChg>
      </pc:sldChg>
      <pc:sldChg chg="del">
        <pc:chgData name="Anthony Clark" userId="d717aa47-1d0c-4368-9d13-ad97c75072c1" providerId="ADAL" clId="{3853A45A-FA2F-9B42-88A1-205D1DD21C42}" dt="2024-10-09T20:28:05.910" v="1" actId="2696"/>
        <pc:sldMkLst>
          <pc:docMk/>
          <pc:sldMk cId="553047118" sldId="259"/>
        </pc:sldMkLst>
      </pc:sldChg>
      <pc:sldChg chg="del">
        <pc:chgData name="Anthony Clark" userId="d717aa47-1d0c-4368-9d13-ad97c75072c1" providerId="ADAL" clId="{3853A45A-FA2F-9B42-88A1-205D1DD21C42}" dt="2024-10-09T20:28:05.911" v="4" actId="2696"/>
        <pc:sldMkLst>
          <pc:docMk/>
          <pc:sldMk cId="436175695" sldId="261"/>
        </pc:sldMkLst>
      </pc:sldChg>
      <pc:sldChg chg="del">
        <pc:chgData name="Anthony Clark" userId="d717aa47-1d0c-4368-9d13-ad97c75072c1" providerId="ADAL" clId="{3853A45A-FA2F-9B42-88A1-205D1DD21C42}" dt="2024-10-09T20:28:05.911" v="3" actId="2696"/>
        <pc:sldMkLst>
          <pc:docMk/>
          <pc:sldMk cId="3944927388" sldId="263"/>
        </pc:sldMkLst>
      </pc:sldChg>
      <pc:sldChg chg="del">
        <pc:chgData name="Anthony Clark" userId="d717aa47-1d0c-4368-9d13-ad97c75072c1" providerId="ADAL" clId="{3853A45A-FA2F-9B42-88A1-205D1DD21C42}" dt="2024-10-09T20:28:05.912" v="6" actId="2696"/>
        <pc:sldMkLst>
          <pc:docMk/>
          <pc:sldMk cId="3863152169" sldId="264"/>
        </pc:sldMkLst>
      </pc:sldChg>
      <pc:sldChg chg="del">
        <pc:chgData name="Anthony Clark" userId="d717aa47-1d0c-4368-9d13-ad97c75072c1" providerId="ADAL" clId="{3853A45A-FA2F-9B42-88A1-205D1DD21C42}" dt="2024-10-09T20:28:05.911" v="5" actId="2696"/>
        <pc:sldMkLst>
          <pc:docMk/>
          <pc:sldMk cId="1296623582" sldId="265"/>
        </pc:sldMkLst>
      </pc:sldChg>
      <pc:sldChg chg="del">
        <pc:chgData name="Anthony Clark" userId="d717aa47-1d0c-4368-9d13-ad97c75072c1" providerId="ADAL" clId="{3853A45A-FA2F-9B42-88A1-205D1DD21C42}" dt="2024-10-09T20:28:05.909" v="0" actId="2696"/>
        <pc:sldMkLst>
          <pc:docMk/>
          <pc:sldMk cId="1939617930" sldId="268"/>
        </pc:sldMkLst>
      </pc:sldChg>
    </pc:docChg>
  </pc:docChgLst>
  <pc:docChgLst>
    <pc:chgData name="Anthony Clark" userId="d717aa47-1d0c-4368-9d13-ad97c75072c1" providerId="ADAL" clId="{F0A5590E-9031-654C-B206-E1592D1AD8C9}"/>
    <pc:docChg chg="custSel addSld delSld modSld">
      <pc:chgData name="Anthony Clark" userId="d717aa47-1d0c-4368-9d13-ad97c75072c1" providerId="ADAL" clId="{F0A5590E-9031-654C-B206-E1592D1AD8C9}" dt="2024-10-21T23:40:49.786" v="605" actId="20577"/>
      <pc:docMkLst>
        <pc:docMk/>
      </pc:docMkLst>
      <pc:sldChg chg="modSp mod">
        <pc:chgData name="Anthony Clark" userId="d717aa47-1d0c-4368-9d13-ad97c75072c1" providerId="ADAL" clId="{F0A5590E-9031-654C-B206-E1592D1AD8C9}" dt="2024-10-21T22:10:07.272" v="22" actId="20577"/>
        <pc:sldMkLst>
          <pc:docMk/>
          <pc:sldMk cId="2643085956" sldId="256"/>
        </pc:sldMkLst>
        <pc:spChg chg="mod">
          <ac:chgData name="Anthony Clark" userId="d717aa47-1d0c-4368-9d13-ad97c75072c1" providerId="ADAL" clId="{F0A5590E-9031-654C-B206-E1592D1AD8C9}" dt="2024-10-21T22:10:07.272" v="22" actId="20577"/>
          <ac:spMkLst>
            <pc:docMk/>
            <pc:sldMk cId="2643085956" sldId="256"/>
            <ac:spMk id="2" creationId="{26804351-0C6C-A9E0-2D6A-61E8E7B946A6}"/>
          </ac:spMkLst>
        </pc:spChg>
      </pc:sldChg>
      <pc:sldChg chg="modSp mod">
        <pc:chgData name="Anthony Clark" userId="d717aa47-1d0c-4368-9d13-ad97c75072c1" providerId="ADAL" clId="{F0A5590E-9031-654C-B206-E1592D1AD8C9}" dt="2024-10-21T23:30:11.707" v="467" actId="20577"/>
        <pc:sldMkLst>
          <pc:docMk/>
          <pc:sldMk cId="3327494060" sldId="258"/>
        </pc:sldMkLst>
        <pc:spChg chg="mod">
          <ac:chgData name="Anthony Clark" userId="d717aa47-1d0c-4368-9d13-ad97c75072c1" providerId="ADAL" clId="{F0A5590E-9031-654C-B206-E1592D1AD8C9}" dt="2024-10-21T23:30:11.707" v="467" actId="20577"/>
          <ac:spMkLst>
            <pc:docMk/>
            <pc:sldMk cId="3327494060" sldId="258"/>
            <ac:spMk id="3" creationId="{57F46F41-275A-BF29-ECAA-42D33013EDC2}"/>
          </ac:spMkLst>
        </pc:spChg>
      </pc:sldChg>
      <pc:sldChg chg="del">
        <pc:chgData name="Anthony Clark" userId="d717aa47-1d0c-4368-9d13-ad97c75072c1" providerId="ADAL" clId="{F0A5590E-9031-654C-B206-E1592D1AD8C9}" dt="2024-10-21T22:10:25.252" v="26" actId="2696"/>
        <pc:sldMkLst>
          <pc:docMk/>
          <pc:sldMk cId="1651740978" sldId="266"/>
        </pc:sldMkLst>
      </pc:sldChg>
      <pc:sldChg chg="del">
        <pc:chgData name="Anthony Clark" userId="d717aa47-1d0c-4368-9d13-ad97c75072c1" providerId="ADAL" clId="{F0A5590E-9031-654C-B206-E1592D1AD8C9}" dt="2024-10-21T22:10:22.983" v="25" actId="2696"/>
        <pc:sldMkLst>
          <pc:docMk/>
          <pc:sldMk cId="1481536844" sldId="267"/>
        </pc:sldMkLst>
      </pc:sldChg>
      <pc:sldChg chg="del">
        <pc:chgData name="Anthony Clark" userId="d717aa47-1d0c-4368-9d13-ad97c75072c1" providerId="ADAL" clId="{F0A5590E-9031-654C-B206-E1592D1AD8C9}" dt="2024-10-21T23:33:36.934" v="586" actId="2696"/>
        <pc:sldMkLst>
          <pc:docMk/>
          <pc:sldMk cId="1113519520" sldId="269"/>
        </pc:sldMkLst>
      </pc:sldChg>
      <pc:sldChg chg="del">
        <pc:chgData name="Anthony Clark" userId="d717aa47-1d0c-4368-9d13-ad97c75072c1" providerId="ADAL" clId="{F0A5590E-9031-654C-B206-E1592D1AD8C9}" dt="2024-10-21T22:10:27.716" v="27" actId="2696"/>
        <pc:sldMkLst>
          <pc:docMk/>
          <pc:sldMk cId="3412568375" sldId="270"/>
        </pc:sldMkLst>
      </pc:sldChg>
      <pc:sldChg chg="del">
        <pc:chgData name="Anthony Clark" userId="d717aa47-1d0c-4368-9d13-ad97c75072c1" providerId="ADAL" clId="{F0A5590E-9031-654C-B206-E1592D1AD8C9}" dt="2024-10-21T22:10:21.579" v="24" actId="2696"/>
        <pc:sldMkLst>
          <pc:docMk/>
          <pc:sldMk cId="981559982" sldId="272"/>
        </pc:sldMkLst>
      </pc:sldChg>
      <pc:sldChg chg="modSp new mod">
        <pc:chgData name="Anthony Clark" userId="d717aa47-1d0c-4368-9d13-ad97c75072c1" providerId="ADAL" clId="{F0A5590E-9031-654C-B206-E1592D1AD8C9}" dt="2024-10-21T23:30:35.499" v="481" actId="27636"/>
        <pc:sldMkLst>
          <pc:docMk/>
          <pc:sldMk cId="2341139941" sldId="272"/>
        </pc:sldMkLst>
        <pc:spChg chg="mod">
          <ac:chgData name="Anthony Clark" userId="d717aa47-1d0c-4368-9d13-ad97c75072c1" providerId="ADAL" clId="{F0A5590E-9031-654C-B206-E1592D1AD8C9}" dt="2024-10-21T23:30:35.499" v="481" actId="27636"/>
          <ac:spMkLst>
            <pc:docMk/>
            <pc:sldMk cId="2341139941" sldId="272"/>
            <ac:spMk id="2" creationId="{77C65B53-A53C-514D-E90B-0D2EE1F13019}"/>
          </ac:spMkLst>
        </pc:spChg>
      </pc:sldChg>
      <pc:sldChg chg="modSp new mod">
        <pc:chgData name="Anthony Clark" userId="d717aa47-1d0c-4368-9d13-ad97c75072c1" providerId="ADAL" clId="{F0A5590E-9031-654C-B206-E1592D1AD8C9}" dt="2024-10-21T23:30:44.260" v="501" actId="20577"/>
        <pc:sldMkLst>
          <pc:docMk/>
          <pc:sldMk cId="1966241665" sldId="273"/>
        </pc:sldMkLst>
        <pc:spChg chg="mod">
          <ac:chgData name="Anthony Clark" userId="d717aa47-1d0c-4368-9d13-ad97c75072c1" providerId="ADAL" clId="{F0A5590E-9031-654C-B206-E1592D1AD8C9}" dt="2024-10-21T23:30:44.260" v="501" actId="20577"/>
          <ac:spMkLst>
            <pc:docMk/>
            <pc:sldMk cId="1966241665" sldId="273"/>
            <ac:spMk id="2" creationId="{F6A35B8A-07EE-5705-3835-1C6F19FEFD20}"/>
          </ac:spMkLst>
        </pc:spChg>
      </pc:sldChg>
      <pc:sldChg chg="modSp new mod">
        <pc:chgData name="Anthony Clark" userId="d717aa47-1d0c-4368-9d13-ad97c75072c1" providerId="ADAL" clId="{F0A5590E-9031-654C-B206-E1592D1AD8C9}" dt="2024-10-21T23:30:51.133" v="518" actId="20577"/>
        <pc:sldMkLst>
          <pc:docMk/>
          <pc:sldMk cId="1260982446" sldId="274"/>
        </pc:sldMkLst>
        <pc:spChg chg="mod">
          <ac:chgData name="Anthony Clark" userId="d717aa47-1d0c-4368-9d13-ad97c75072c1" providerId="ADAL" clId="{F0A5590E-9031-654C-B206-E1592D1AD8C9}" dt="2024-10-21T23:30:51.133" v="518" actId="20577"/>
          <ac:spMkLst>
            <pc:docMk/>
            <pc:sldMk cId="1260982446" sldId="274"/>
            <ac:spMk id="2" creationId="{A7DF7F73-96A4-566A-E982-B82A9C12E550}"/>
          </ac:spMkLst>
        </pc:spChg>
      </pc:sldChg>
      <pc:sldChg chg="modSp new mod">
        <pc:chgData name="Anthony Clark" userId="d717aa47-1d0c-4368-9d13-ad97c75072c1" providerId="ADAL" clId="{F0A5590E-9031-654C-B206-E1592D1AD8C9}" dt="2024-10-21T23:31:07.834" v="539" actId="207"/>
        <pc:sldMkLst>
          <pc:docMk/>
          <pc:sldMk cId="1605876794" sldId="275"/>
        </pc:sldMkLst>
        <pc:spChg chg="mod">
          <ac:chgData name="Anthony Clark" userId="d717aa47-1d0c-4368-9d13-ad97c75072c1" providerId="ADAL" clId="{F0A5590E-9031-654C-B206-E1592D1AD8C9}" dt="2024-10-21T23:31:07.834" v="539" actId="207"/>
          <ac:spMkLst>
            <pc:docMk/>
            <pc:sldMk cId="1605876794" sldId="275"/>
            <ac:spMk id="2" creationId="{45669467-5B6E-A2C9-09CA-DC2CD21D34EE}"/>
          </ac:spMkLst>
        </pc:spChg>
      </pc:sldChg>
      <pc:sldChg chg="modSp new mod">
        <pc:chgData name="Anthony Clark" userId="d717aa47-1d0c-4368-9d13-ad97c75072c1" providerId="ADAL" clId="{F0A5590E-9031-654C-B206-E1592D1AD8C9}" dt="2024-10-21T23:31:27.674" v="550" actId="207"/>
        <pc:sldMkLst>
          <pc:docMk/>
          <pc:sldMk cId="953451345" sldId="276"/>
        </pc:sldMkLst>
        <pc:spChg chg="mod">
          <ac:chgData name="Anthony Clark" userId="d717aa47-1d0c-4368-9d13-ad97c75072c1" providerId="ADAL" clId="{F0A5590E-9031-654C-B206-E1592D1AD8C9}" dt="2024-10-21T23:31:27.674" v="550" actId="207"/>
          <ac:spMkLst>
            <pc:docMk/>
            <pc:sldMk cId="953451345" sldId="276"/>
            <ac:spMk id="2" creationId="{A4561CAC-1F81-4771-9C53-C76F58CD3DFB}"/>
          </ac:spMkLst>
        </pc:spChg>
      </pc:sldChg>
      <pc:sldChg chg="modSp new mod">
        <pc:chgData name="Anthony Clark" userId="d717aa47-1d0c-4368-9d13-ad97c75072c1" providerId="ADAL" clId="{F0A5590E-9031-654C-B206-E1592D1AD8C9}" dt="2024-10-21T23:31:41.736" v="555" actId="27636"/>
        <pc:sldMkLst>
          <pc:docMk/>
          <pc:sldMk cId="1964761363" sldId="277"/>
        </pc:sldMkLst>
        <pc:spChg chg="mod">
          <ac:chgData name="Anthony Clark" userId="d717aa47-1d0c-4368-9d13-ad97c75072c1" providerId="ADAL" clId="{F0A5590E-9031-654C-B206-E1592D1AD8C9}" dt="2024-10-21T23:31:41.736" v="555" actId="27636"/>
          <ac:spMkLst>
            <pc:docMk/>
            <pc:sldMk cId="1964761363" sldId="277"/>
            <ac:spMk id="2" creationId="{899418B2-6EEB-EA42-F426-9B53B23795DF}"/>
          </ac:spMkLst>
        </pc:spChg>
      </pc:sldChg>
      <pc:sldChg chg="modSp new mod">
        <pc:chgData name="Anthony Clark" userId="d717aa47-1d0c-4368-9d13-ad97c75072c1" providerId="ADAL" clId="{F0A5590E-9031-654C-B206-E1592D1AD8C9}" dt="2024-10-21T23:31:59.248" v="569" actId="20577"/>
        <pc:sldMkLst>
          <pc:docMk/>
          <pc:sldMk cId="2321883932" sldId="278"/>
        </pc:sldMkLst>
        <pc:spChg chg="mod">
          <ac:chgData name="Anthony Clark" userId="d717aa47-1d0c-4368-9d13-ad97c75072c1" providerId="ADAL" clId="{F0A5590E-9031-654C-B206-E1592D1AD8C9}" dt="2024-10-21T23:31:59.248" v="569" actId="20577"/>
          <ac:spMkLst>
            <pc:docMk/>
            <pc:sldMk cId="2321883932" sldId="278"/>
            <ac:spMk id="2" creationId="{5EC53264-3A8C-948E-4770-90421DE6ABB5}"/>
          </ac:spMkLst>
        </pc:spChg>
      </pc:sldChg>
      <pc:sldChg chg="modSp new mod">
        <pc:chgData name="Anthony Clark" userId="d717aa47-1d0c-4368-9d13-ad97c75072c1" providerId="ADAL" clId="{F0A5590E-9031-654C-B206-E1592D1AD8C9}" dt="2024-10-21T23:32:17.306" v="580" actId="20577"/>
        <pc:sldMkLst>
          <pc:docMk/>
          <pc:sldMk cId="2234606834" sldId="279"/>
        </pc:sldMkLst>
        <pc:spChg chg="mod">
          <ac:chgData name="Anthony Clark" userId="d717aa47-1d0c-4368-9d13-ad97c75072c1" providerId="ADAL" clId="{F0A5590E-9031-654C-B206-E1592D1AD8C9}" dt="2024-10-21T23:32:17.306" v="580" actId="20577"/>
          <ac:spMkLst>
            <pc:docMk/>
            <pc:sldMk cId="2234606834" sldId="279"/>
            <ac:spMk id="2" creationId="{4E57ECF2-6F4E-EC6A-DB4C-FC28E19E281B}"/>
          </ac:spMkLst>
        </pc:spChg>
      </pc:sldChg>
      <pc:sldChg chg="modSp new mod">
        <pc:chgData name="Anthony Clark" userId="d717aa47-1d0c-4368-9d13-ad97c75072c1" providerId="ADAL" clId="{F0A5590E-9031-654C-B206-E1592D1AD8C9}" dt="2024-10-21T23:32:59.446" v="585" actId="27636"/>
        <pc:sldMkLst>
          <pc:docMk/>
          <pc:sldMk cId="3077377865" sldId="280"/>
        </pc:sldMkLst>
        <pc:spChg chg="mod">
          <ac:chgData name="Anthony Clark" userId="d717aa47-1d0c-4368-9d13-ad97c75072c1" providerId="ADAL" clId="{F0A5590E-9031-654C-B206-E1592D1AD8C9}" dt="2024-10-21T23:32:59.446" v="585" actId="27636"/>
          <ac:spMkLst>
            <pc:docMk/>
            <pc:sldMk cId="3077377865" sldId="280"/>
            <ac:spMk id="2" creationId="{9E9A4A69-72BD-D1DE-AF2B-7EFD3EF02CF9}"/>
          </ac:spMkLst>
        </pc:spChg>
      </pc:sldChg>
      <pc:sldChg chg="modSp new mod">
        <pc:chgData name="Anthony Clark" userId="d717aa47-1d0c-4368-9d13-ad97c75072c1" providerId="ADAL" clId="{F0A5590E-9031-654C-B206-E1592D1AD8C9}" dt="2024-10-21T23:40:49.786" v="605" actId="20577"/>
        <pc:sldMkLst>
          <pc:docMk/>
          <pc:sldMk cId="2030623566" sldId="281"/>
        </pc:sldMkLst>
        <pc:spChg chg="mod">
          <ac:chgData name="Anthony Clark" userId="d717aa47-1d0c-4368-9d13-ad97c75072c1" providerId="ADAL" clId="{F0A5590E-9031-654C-B206-E1592D1AD8C9}" dt="2024-10-21T23:40:49.786" v="605" actId="20577"/>
          <ac:spMkLst>
            <pc:docMk/>
            <pc:sldMk cId="2030623566" sldId="281"/>
            <ac:spMk id="2" creationId="{545EE773-D785-EBBD-FE37-BD5F994BA5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04C2E-A8A5-974F-AA53-C91F360B3367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59DB-F47B-2E4B-A47C-E82A8A108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0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59DB-F47B-2E4B-A47C-E82A8A1082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02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901D1-F623-88C3-653D-4A0516D2D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674AFE-991B-3AA2-3711-273B9F860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1E382-26A8-3925-6125-2CDBF39B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C796-64F8-7744-87B1-44D7F2DCEC3C}" type="datetime1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C4F01-C875-03A5-132D-63F81746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69221-DBE1-658A-3AC3-BCE89BFB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3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593E4-6260-3B6D-47CA-F63B6286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288F-9268-0FC3-87AA-80292643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C9FB9-8DE7-A5EF-6F96-5C03B105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93DD-5747-BB4B-948A-623AB05276C3}" type="datetime1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6A9B9-6C15-1330-C026-DCB89B9D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FE6B6-A468-DDAB-FB89-AADE3343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3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0361-55EB-14F7-E4CE-EA305C70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2CA8-2C11-EA99-7D17-27058B002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68159-52C3-7099-44FF-E154510C2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56F6B-8FD2-D7A6-75C9-C49DF02F0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FB57-F98C-8049-B8C5-01A02B53A661}" type="datetime1">
              <a:rPr lang="en-US" smtClean="0"/>
              <a:t>10/21/24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62DFA-9202-2C9E-79E1-EDFBC012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45A0A-C216-0447-094E-6ED30CCF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1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09AE-D936-E891-4178-95BC44A3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"/>
            <a:ext cx="11707496" cy="823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4FF8B-CDF1-796A-D203-9722964B1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117919"/>
            <a:ext cx="57537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92EC6-F1DD-A583-B22F-0F8398C27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3840" y="1941831"/>
            <a:ext cx="5753735" cy="42478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FDCD8-B28E-A76E-DB43-8C9ADC8C1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26490"/>
            <a:ext cx="57759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F5A64-63B1-2FF8-D814-BDA7CCB82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50402"/>
            <a:ext cx="5775960" cy="42392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C2DA14-C4FB-4063-DEF2-42C6336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975-9EFD-B848-B9F2-2B5320C5E3B2}" type="datetime1">
              <a:rPr lang="en-US" smtClean="0"/>
              <a:t>10/21/24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442861-DD77-EE79-D2FE-BF33FE5C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9C7D10-3B07-3F00-6EFD-03284831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2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D3E4E-F627-BCF6-D0A5-5727837C4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A7CD77-7F20-6857-D9DF-A499F949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5D5F-C592-1643-946E-F3B0F4525107}" type="datetime1">
              <a:rPr lang="en-US" smtClean="0"/>
              <a:t>10/21/24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0C155-A917-B938-1AA3-62A320501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1F13E-DF3A-F45D-F4C6-AA1158CCD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571F4-35CD-E6F9-B126-4566DE4BD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138E-2EC0-2D46-9CA4-C32B1F030389}" type="datetime1">
              <a:rPr lang="en-US" smtClean="0"/>
              <a:t>10/21/24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7550D-27A0-4263-8233-EED1C83AE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2A6C3-FAF8-E804-5804-FFC5CD4F9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9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A3BAAC-FFFC-61E3-E179-F1B353000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0"/>
            <a:ext cx="11704320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AAFB4-DFD5-AEC9-9FB1-FBC4FD63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046480"/>
            <a:ext cx="11704320" cy="5222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80BEC-D785-E25C-C5C4-4E2528E1A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360" y="6492239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73BB-ABF3-BC42-9CA7-CA440905873B}" type="datetime1">
              <a:rPr lang="en-US" smtClean="0"/>
              <a:pPr/>
              <a:t>10/21/24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2AAE1-F3EB-AE78-D6CF-691A977EF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240"/>
            <a:ext cx="41148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38554-92CE-89D9-A170-FBA8FE3D1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440" y="6492240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D486-E0CD-FB42-B2A7-79CA0AD538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4351-0C6C-A9E0-2D6A-61E8E7B946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Motion Control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65A8C-BDCE-1134-F681-CF041A836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Mobile Robotics</a:t>
            </a:r>
          </a:p>
          <a:p>
            <a:r>
              <a:rPr lang="en-US"/>
              <a:t>Anthony J. Clark</a:t>
            </a:r>
          </a:p>
        </p:txBody>
      </p:sp>
    </p:spTree>
    <p:extLst>
      <p:ext uri="{BB962C8B-B14F-4D97-AF65-F5344CB8AC3E}">
        <p14:creationId xmlns:p14="http://schemas.microsoft.com/office/powerpoint/2010/main" val="264308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E773-D785-EBBD-FE37-BD5F994BA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Inverse Kinematics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D0730-A9E0-C6F0-441C-D6149456B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CD424-D7BA-47DA-7F10-BF35B1F5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23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61CAC-1F81-4771-9C53-C76F58CD3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to a Goal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Pose</a:t>
            </a:r>
            <a:r>
              <a:rPr lang="en-US" dirty="0"/>
              <a:t> Without Curvature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B4A95-3918-8CF9-AB22-A10361ED8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9DA11-018E-25D8-2C80-284C5866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51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418B2-6EEB-EA42-F426-9B53B2379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to a Goal Pose Using an Intermediate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446B1-9301-EC94-6A8F-CFF1A0E31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A176D4-F6CB-55E8-91DF-69646DF2B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61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53264-3A8C-948E-4770-90421DE6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3B6E8-9774-B25A-1394-70C4F37EC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781CF-C115-CAFF-A47D-B091193D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83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7ECF2-6F4E-EC6A-DB4C-FC28E19E2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9FE81-5756-F29A-6C55-59A1177F3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88966-FA51-82E9-227F-2C64B927E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0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AAC2-96A9-7C10-C87E-18DF26E5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46F41-275A-BF29-ECAA-42D3301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Motion control without obstacles and without noise</a:t>
            </a:r>
          </a:p>
          <a:p>
            <a:endParaRPr lang="en-US" dirty="0"/>
          </a:p>
          <a:p>
            <a:r>
              <a:rPr lang="en-US" dirty="0"/>
              <a:t>Reminder of robot motion and kinematics</a:t>
            </a:r>
          </a:p>
          <a:p>
            <a:endParaRPr lang="en-US" dirty="0"/>
          </a:p>
          <a:p>
            <a:r>
              <a:rPr lang="en-US" dirty="0"/>
              <a:t>Control to a goal pose overview</a:t>
            </a:r>
          </a:p>
          <a:p>
            <a:pPr lvl="1"/>
            <a:r>
              <a:rPr lang="en-US" dirty="0"/>
              <a:t>Orientation control</a:t>
            </a:r>
          </a:p>
          <a:p>
            <a:pPr lvl="1"/>
            <a:r>
              <a:rPr lang="en-US" dirty="0"/>
              <a:t>Position control (forward-motion control)</a:t>
            </a:r>
          </a:p>
          <a:p>
            <a:endParaRPr lang="en-US" dirty="0"/>
          </a:p>
          <a:p>
            <a:r>
              <a:rPr lang="en-US" dirty="0"/>
              <a:t>Control to goal pose</a:t>
            </a:r>
          </a:p>
          <a:p>
            <a:pPr lvl="1"/>
            <a:r>
              <a:rPr lang="en-US" dirty="0"/>
              <a:t>Using inverse kinematics</a:t>
            </a:r>
          </a:p>
          <a:p>
            <a:pPr lvl="1"/>
            <a:r>
              <a:rPr lang="en-US" dirty="0"/>
              <a:t>Without any curvature</a:t>
            </a:r>
          </a:p>
          <a:p>
            <a:pPr lvl="1"/>
            <a:r>
              <a:rPr lang="en-US" dirty="0"/>
              <a:t>Using an intermediate point</a:t>
            </a:r>
          </a:p>
          <a:p>
            <a:pPr lvl="1"/>
            <a:r>
              <a:rPr lang="en-US" dirty="0"/>
              <a:t>Using lines and arcs</a:t>
            </a:r>
          </a:p>
          <a:p>
            <a:pPr lvl="1"/>
            <a:r>
              <a:rPr lang="en-US" dirty="0"/>
              <a:t>Using a sequence of points</a:t>
            </a:r>
          </a:p>
          <a:p>
            <a:pPr lvl="1"/>
            <a:endParaRPr lang="en-US" dirty="0"/>
          </a:p>
          <a:p>
            <a:r>
              <a:rPr lang="en-US" dirty="0"/>
              <a:t>Simulation</a:t>
            </a:r>
          </a:p>
          <a:p>
            <a:endParaRPr lang="en-US" dirty="0"/>
          </a:p>
          <a:p>
            <a:r>
              <a:rPr lang="en-US" dirty="0"/>
              <a:t>Trajectory tracking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A33BB-32B8-C71D-4C58-4C176F76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A4A69-72BD-D1DE-AF2B-7EFD3EF02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Motion Control Without Obstacles or Noise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DA706-3A86-C527-680E-290F72F7E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59058-94DA-81FA-C84D-9511A3BF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7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CFCC7-F9D3-72E4-7749-75DBBB862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A1CBC-507E-7CD8-71C4-26692807F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Kinematic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8EE37-C3B6-B551-62F7-B3D7EAEDA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DD797-E038-2E7A-5BCE-128D3E8BC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1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454D4-7DDB-F856-C501-C099834A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Kinematics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1A5EB-2492-1687-DC45-0B0EFD28A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F4160-D9FF-2B70-ED28-990338B57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08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65B53-A53C-514D-E90B-0D2EE1F13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to a Goal 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3D9DE-916F-23B4-55ED-F54DF3FDF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D9A683-A131-B220-426B-93271FB8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39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35B8A-07EE-5705-3835-1C6F19FE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70291-3E6D-3FAA-8DBC-840C28F5B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C48D2-9325-CCAB-B67E-549C7AA26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41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F7F73-96A4-566A-E982-B82A9C12E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1F2CF-16C4-89E3-7788-B72BEC30B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3C528-92EA-F847-453A-A22321EC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82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69467-5B6E-A2C9-09CA-DC2CD21D3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to a Goal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814DE-5017-F157-512B-58BE02BEF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46FA4-6FE8-734A-50F8-1FD1F08D0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7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mona">
      <a:dk1>
        <a:srgbClr val="000000"/>
      </a:dk1>
      <a:lt1>
        <a:srgbClr val="FFFFFF"/>
      </a:lt1>
      <a:dk2>
        <a:srgbClr val="A9A9A9"/>
      </a:dk2>
      <a:lt2>
        <a:srgbClr val="E7E6E6"/>
      </a:lt2>
      <a:accent1>
        <a:srgbClr val="018ABB"/>
      </a:accent1>
      <a:accent2>
        <a:srgbClr val="20438F"/>
      </a:accent2>
      <a:accent3>
        <a:srgbClr val="976499"/>
      </a:accent3>
      <a:accent4>
        <a:srgbClr val="E07923"/>
      </a:accent4>
      <a:accent5>
        <a:srgbClr val="3FAD70"/>
      </a:accent5>
      <a:accent6>
        <a:srgbClr val="FFE120"/>
      </a:accent6>
      <a:hlink>
        <a:srgbClr val="FF40FF"/>
      </a:hlink>
      <a:folHlink>
        <a:srgbClr val="93209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5400" cap="rnd">
          <a:solidFill>
            <a:srgbClr val="FF0000"/>
          </a:solidFill>
          <a:round/>
          <a:headEnd type="oval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tability.potx" id="{978354D8-0DEB-8A49-8AC1-3D6E6978B586}" vid="{EB7D2AF9-F2BB-AF4F-A0AD-9A13B385E7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10161</TotalTime>
  <Words>122</Words>
  <Application>Microsoft Macintosh PowerPoint</Application>
  <PresentationFormat>Widescreen</PresentationFormat>
  <Paragraphs>48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Motion Control</vt:lpstr>
      <vt:lpstr>Today</vt:lpstr>
      <vt:lpstr>Motion Control Without Obstacles or Noise</vt:lpstr>
      <vt:lpstr>Kinematic Model</vt:lpstr>
      <vt:lpstr>Forward Kinematics</vt:lpstr>
      <vt:lpstr>Control to a Goal Pose</vt:lpstr>
      <vt:lpstr>Orientation Control</vt:lpstr>
      <vt:lpstr>Position Control</vt:lpstr>
      <vt:lpstr>Control to a Goal Position</vt:lpstr>
      <vt:lpstr>Inverse Kinematics</vt:lpstr>
      <vt:lpstr>Control to a Goal Pose Without Curvature</vt:lpstr>
      <vt:lpstr>Control to a Goal Pose Using an Intermediate Point</vt:lpstr>
      <vt:lpstr>Further Study</vt:lpstr>
      <vt:lpstr>Simulation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Electronics and Programming</dc:title>
  <dc:creator>Anthony Clark</dc:creator>
  <cp:lastModifiedBy>Anthony Clark</cp:lastModifiedBy>
  <cp:revision>5</cp:revision>
  <dcterms:created xsi:type="dcterms:W3CDTF">2024-08-22T21:14:52Z</dcterms:created>
  <dcterms:modified xsi:type="dcterms:W3CDTF">2024-10-21T23:40:55Z</dcterms:modified>
</cp:coreProperties>
</file>