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69" r:id="rId4"/>
    <p:sldId id="272" r:id="rId5"/>
    <p:sldId id="267" r:id="rId6"/>
    <p:sldId id="271" r:id="rId7"/>
    <p:sldId id="266" r:id="rId8"/>
    <p:sldId id="262" r:id="rId9"/>
    <p:sldId id="27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CE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517"/>
    <p:restoredTop sz="79472"/>
  </p:normalViewPr>
  <p:slideViewPr>
    <p:cSldViewPr snapToGrid="0">
      <p:cViewPr varScale="1">
        <p:scale>
          <a:sx n="152" d="100"/>
          <a:sy n="152" d="100"/>
        </p:scale>
        <p:origin x="224" y="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thony Clark" userId="d717aa47-1d0c-4368-9d13-ad97c75072c1" providerId="ADAL" clId="{3853A45A-FA2F-9B42-88A1-205D1DD21C42}"/>
    <pc:docChg chg="delSld modSld">
      <pc:chgData name="Anthony Clark" userId="d717aa47-1d0c-4368-9d13-ad97c75072c1" providerId="ADAL" clId="{3853A45A-FA2F-9B42-88A1-205D1DD21C42}" dt="2024-10-09T20:28:18.011" v="17" actId="20577"/>
      <pc:docMkLst>
        <pc:docMk/>
      </pc:docMkLst>
      <pc:sldChg chg="modSp mod">
        <pc:chgData name="Anthony Clark" userId="d717aa47-1d0c-4368-9d13-ad97c75072c1" providerId="ADAL" clId="{3853A45A-FA2F-9B42-88A1-205D1DD21C42}" dt="2024-10-09T20:28:18.011" v="17" actId="20577"/>
        <pc:sldMkLst>
          <pc:docMk/>
          <pc:sldMk cId="2643085956" sldId="256"/>
        </pc:sldMkLst>
        <pc:spChg chg="mod">
          <ac:chgData name="Anthony Clark" userId="d717aa47-1d0c-4368-9d13-ad97c75072c1" providerId="ADAL" clId="{3853A45A-FA2F-9B42-88A1-205D1DD21C42}" dt="2024-10-09T20:28:18.011" v="17" actId="20577"/>
          <ac:spMkLst>
            <pc:docMk/>
            <pc:sldMk cId="2643085956" sldId="256"/>
            <ac:spMk id="2" creationId="{26804351-0C6C-A9E0-2D6A-61E8E7B946A6}"/>
          </ac:spMkLst>
        </pc:spChg>
      </pc:sldChg>
      <pc:sldChg chg="del">
        <pc:chgData name="Anthony Clark" userId="d717aa47-1d0c-4368-9d13-ad97c75072c1" providerId="ADAL" clId="{3853A45A-FA2F-9B42-88A1-205D1DD21C42}" dt="2024-10-09T20:28:05.910" v="2" actId="2696"/>
        <pc:sldMkLst>
          <pc:docMk/>
          <pc:sldMk cId="2782819778" sldId="257"/>
        </pc:sldMkLst>
      </pc:sldChg>
      <pc:sldChg chg="modSp mod">
        <pc:chgData name="Anthony Clark" userId="d717aa47-1d0c-4368-9d13-ad97c75072c1" providerId="ADAL" clId="{3853A45A-FA2F-9B42-88A1-205D1DD21C42}" dt="2024-10-09T20:28:13.789" v="7" actId="20577"/>
        <pc:sldMkLst>
          <pc:docMk/>
          <pc:sldMk cId="3327494060" sldId="258"/>
        </pc:sldMkLst>
        <pc:spChg chg="mod">
          <ac:chgData name="Anthony Clark" userId="d717aa47-1d0c-4368-9d13-ad97c75072c1" providerId="ADAL" clId="{3853A45A-FA2F-9B42-88A1-205D1DD21C42}" dt="2024-10-09T20:28:13.789" v="7" actId="20577"/>
          <ac:spMkLst>
            <pc:docMk/>
            <pc:sldMk cId="3327494060" sldId="258"/>
            <ac:spMk id="3" creationId="{57F46F41-275A-BF29-ECAA-42D33013EDC2}"/>
          </ac:spMkLst>
        </pc:spChg>
      </pc:sldChg>
      <pc:sldChg chg="del">
        <pc:chgData name="Anthony Clark" userId="d717aa47-1d0c-4368-9d13-ad97c75072c1" providerId="ADAL" clId="{3853A45A-FA2F-9B42-88A1-205D1DD21C42}" dt="2024-10-09T20:28:05.910" v="1" actId="2696"/>
        <pc:sldMkLst>
          <pc:docMk/>
          <pc:sldMk cId="553047118" sldId="259"/>
        </pc:sldMkLst>
      </pc:sldChg>
      <pc:sldChg chg="del">
        <pc:chgData name="Anthony Clark" userId="d717aa47-1d0c-4368-9d13-ad97c75072c1" providerId="ADAL" clId="{3853A45A-FA2F-9B42-88A1-205D1DD21C42}" dt="2024-10-09T20:28:05.911" v="4" actId="2696"/>
        <pc:sldMkLst>
          <pc:docMk/>
          <pc:sldMk cId="436175695" sldId="261"/>
        </pc:sldMkLst>
      </pc:sldChg>
      <pc:sldChg chg="del">
        <pc:chgData name="Anthony Clark" userId="d717aa47-1d0c-4368-9d13-ad97c75072c1" providerId="ADAL" clId="{3853A45A-FA2F-9B42-88A1-205D1DD21C42}" dt="2024-10-09T20:28:05.911" v="3" actId="2696"/>
        <pc:sldMkLst>
          <pc:docMk/>
          <pc:sldMk cId="3944927388" sldId="263"/>
        </pc:sldMkLst>
      </pc:sldChg>
      <pc:sldChg chg="del">
        <pc:chgData name="Anthony Clark" userId="d717aa47-1d0c-4368-9d13-ad97c75072c1" providerId="ADAL" clId="{3853A45A-FA2F-9B42-88A1-205D1DD21C42}" dt="2024-10-09T20:28:05.912" v="6" actId="2696"/>
        <pc:sldMkLst>
          <pc:docMk/>
          <pc:sldMk cId="3863152169" sldId="264"/>
        </pc:sldMkLst>
      </pc:sldChg>
      <pc:sldChg chg="del">
        <pc:chgData name="Anthony Clark" userId="d717aa47-1d0c-4368-9d13-ad97c75072c1" providerId="ADAL" clId="{3853A45A-FA2F-9B42-88A1-205D1DD21C42}" dt="2024-10-09T20:28:05.911" v="5" actId="2696"/>
        <pc:sldMkLst>
          <pc:docMk/>
          <pc:sldMk cId="1296623582" sldId="265"/>
        </pc:sldMkLst>
      </pc:sldChg>
      <pc:sldChg chg="del">
        <pc:chgData name="Anthony Clark" userId="d717aa47-1d0c-4368-9d13-ad97c75072c1" providerId="ADAL" clId="{3853A45A-FA2F-9B42-88A1-205D1DD21C42}" dt="2024-10-09T20:28:05.909" v="0" actId="2696"/>
        <pc:sldMkLst>
          <pc:docMk/>
          <pc:sldMk cId="1939617930" sldId="26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B04C2E-A8A5-974F-AA53-C91F360B3367}" type="datetimeFigureOut">
              <a:rPr lang="en-US" smtClean="0"/>
              <a:t>10/9/24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F559DB-F47B-2E4B-A47C-E82A8A108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60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F559DB-F47B-2E4B-A47C-E82A8A10825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502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901D1-F623-88C3-653D-4A0516D2D4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674AFE-991B-3AA2-3711-273B9F8600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91E382-26A8-3925-6125-2CDBF39BD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C796-64F8-7744-87B1-44D7F2DCEC3C}" type="datetime1">
              <a:rPr lang="en-US" smtClean="0"/>
              <a:t>10/9/24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5C4F01-C875-03A5-132D-63F81746B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169221-DBE1-658A-3AC3-BCE89BFB8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038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593E4-6260-3B6D-47CA-F63B6286B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A288F-9268-0FC3-87AA-80292643B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8C9FB9-8DE7-A5EF-6F96-5C03B105B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793DD-5747-BB4B-948A-623AB05276C3}" type="datetime1">
              <a:rPr lang="en-US" smtClean="0"/>
              <a:t>10/9/24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C6A9B9-6C15-1330-C026-DCB89B9D6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2FE6B6-A468-DDAB-FB89-AADE33432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531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80361-55EB-14F7-E4CE-EA305C708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02CA8-2C11-EA99-7D17-27058B0023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3840" y="1138237"/>
            <a:ext cx="5775960" cy="503872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A68159-52C3-7099-44FF-E154510C2A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138237"/>
            <a:ext cx="5775960" cy="503872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E56F6B-8FD2-D7A6-75C9-C49DF02F0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4FB57-F98C-8049-B8C5-01A02B53A661}" type="datetime1">
              <a:rPr lang="en-US" smtClean="0"/>
              <a:t>10/9/24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762DFA-9202-2C9E-79E1-EDFBC0122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045A0A-C216-0447-094E-6ED30CCFC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310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409AE-D936-E891-4178-95BC44A3C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40" y="1"/>
            <a:ext cx="11707496" cy="8239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94FF8B-CDF1-796A-D203-9722964B1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3840" y="1117919"/>
            <a:ext cx="575373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792EC6-F1DD-A583-B22F-0F8398C27D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43840" y="1941831"/>
            <a:ext cx="5753735" cy="42478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FFDCD8-B28E-A76E-DB43-8C9ADC8C1E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126490"/>
            <a:ext cx="577596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BF5A64-63B1-2FF8-D814-BDA7CCB827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950402"/>
            <a:ext cx="5775960" cy="42392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C2DA14-C4FB-4063-DEF2-42C63360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FB975-9EFD-B848-B9F2-2B5320C5E3B2}" type="datetime1">
              <a:rPr lang="en-US" smtClean="0"/>
              <a:t>10/9/24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442861-DD77-EE79-D2FE-BF33FE5C7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9C7D10-3B07-3F00-6EFD-03284831B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225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D3E4E-F627-BCF6-D0A5-5727837C4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A7CD77-7F20-6857-D9DF-A499F949C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5D5F-C592-1643-946E-F3B0F4525107}" type="datetime1">
              <a:rPr lang="en-US" smtClean="0"/>
              <a:t>10/9/24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00C155-A917-B938-1AA3-62A320501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B1F13E-DF3A-F45D-F4C6-AA1158CCD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096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0571F4-35CD-E6F9-B126-4566DE4BD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2138E-2EC0-2D46-9CA4-C32B1F030389}" type="datetime1">
              <a:rPr lang="en-US" smtClean="0"/>
              <a:t>10/9/24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E7550D-27A0-4263-8233-EED1C83AE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82A6C3-FAF8-E804-5804-FFC5CD4F9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699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A3BAAC-FFFC-61E3-E179-F1B353000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40" y="0"/>
            <a:ext cx="11704320" cy="822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DAAFB4-DFD5-AEC9-9FB1-FBC4FD632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3840" y="1046480"/>
            <a:ext cx="11704320" cy="52222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A80BEC-D785-E25C-C5C4-4E2528E1A9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360" y="6492239"/>
            <a:ext cx="27432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673BB-ABF3-BC42-9CA7-CA440905873B}" type="datetime1">
              <a:rPr lang="en-US" smtClean="0"/>
              <a:pPr/>
              <a:t>10/9/24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E2AAE1-F3EB-AE78-D6CF-691A977EF1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92240"/>
            <a:ext cx="41148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F38554-92CE-89D9-A170-FBA8FE3D1C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62440" y="6492240"/>
            <a:ext cx="27432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DD486-E0CD-FB42-B2A7-79CA0AD538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469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04351-0C6C-A9E0-2D6A-61E8E7B946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Kinematics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965A8C-BDCE-1134-F681-CF041A836F2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Mobile Robotics</a:t>
            </a:r>
          </a:p>
          <a:p>
            <a:r>
              <a:rPr lang="en-US"/>
              <a:t>Anthony J. Clark</a:t>
            </a:r>
          </a:p>
        </p:txBody>
      </p:sp>
    </p:spTree>
    <p:extLst>
      <p:ext uri="{BB962C8B-B14F-4D97-AF65-F5344CB8AC3E}">
        <p14:creationId xmlns:p14="http://schemas.microsoft.com/office/powerpoint/2010/main" val="2643085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EAAC2-96A9-7C10-C87E-18DF26E59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46F41-275A-BF29-ECAA-42D33013E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Robot motion</a:t>
            </a:r>
          </a:p>
          <a:p>
            <a:r>
              <a:rPr lang="en-US" dirty="0"/>
              <a:t>Kinematic models</a:t>
            </a:r>
          </a:p>
          <a:p>
            <a:r>
              <a:rPr lang="en-US" dirty="0"/>
              <a:t>Forward kinematics (and odometry)</a:t>
            </a:r>
          </a:p>
          <a:p>
            <a:r>
              <a:rPr lang="en-US" dirty="0"/>
              <a:t>Sensor noise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6A33BB-32B8-C71D-4C58-4C176F767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494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2C8E2-19F8-C9E2-93E2-7B185D201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Robot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0CF6C-B168-3DBD-83E1-5FFAED972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29EE59-D73D-12A3-C4F3-89D0B0687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519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E8F8A0-8CD0-9BE6-21AF-27482B86D2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226BA-77AC-DFA4-6285-1AA4EB006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Robot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A7B3F1-FE0A-E920-B66D-776BCED881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6721FC-22CE-0951-994B-58F1EFCAA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559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EF52C0-64FE-DABE-FC6A-1800110179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9236F-9D20-79F0-182B-58B4F58E3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Kinematic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4F213-D8F5-FBAE-6B3B-F722697A4B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Definition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9CCF27-31B6-47A4-763C-6F6178C0D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536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FCFCC7-F9D3-72E4-7749-75DBBB8626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A1CBC-507E-7CD8-71C4-26692807F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Kinematic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8EE37-C3B6-B551-62F7-B3D7EAEDA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DDD797-E038-2E7A-5BCE-128D3E8BC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016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155F6-4185-FD81-495F-3182796C1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Non-Holonomic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E52ED-8E18-91C1-A463-3112864098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4FC4F1-447B-5425-B25A-52A408FDD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740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454D4-7DDB-F856-C501-C099834AE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Forward Kinematics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F1A5EB-2492-1687-DC45-0B0EFD28A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2F4160-D9FF-2B70-ED28-990338B57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808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63CB5-23B8-6A1A-35FD-7E5F95C59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Later in the Semester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58BD7E-24BF-967B-A95B-8E59118FB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855032-B183-C4E1-801B-7C2111A0E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DD486-E0CD-FB42-B2A7-79CA0AD5381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568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omona">
      <a:dk1>
        <a:srgbClr val="000000"/>
      </a:dk1>
      <a:lt1>
        <a:srgbClr val="FFFFFF"/>
      </a:lt1>
      <a:dk2>
        <a:srgbClr val="A9A9A9"/>
      </a:dk2>
      <a:lt2>
        <a:srgbClr val="E7E6E6"/>
      </a:lt2>
      <a:accent1>
        <a:srgbClr val="018ABB"/>
      </a:accent1>
      <a:accent2>
        <a:srgbClr val="20438F"/>
      </a:accent2>
      <a:accent3>
        <a:srgbClr val="976499"/>
      </a:accent3>
      <a:accent4>
        <a:srgbClr val="E07923"/>
      </a:accent4>
      <a:accent5>
        <a:srgbClr val="3FAD70"/>
      </a:accent5>
      <a:accent6>
        <a:srgbClr val="FFE120"/>
      </a:accent6>
      <a:hlink>
        <a:srgbClr val="FF40FF"/>
      </a:hlink>
      <a:folHlink>
        <a:srgbClr val="93209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25400" cap="rnd">
          <a:solidFill>
            <a:srgbClr val="FF0000"/>
          </a:solidFill>
          <a:round/>
          <a:headEnd type="oval"/>
          <a:tailEnd type="oval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otability.potx" id="{978354D8-0DEB-8A49-8AC1-3D6E6978B586}" vid="{EB7D2AF9-F2BB-AF4F-A0AD-9A13B385E78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10071</TotalTime>
  <Words>46</Words>
  <Application>Microsoft Macintosh PowerPoint</Application>
  <PresentationFormat>Widescreen</PresentationFormat>
  <Paragraphs>25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Kinematics</vt:lpstr>
      <vt:lpstr>Today</vt:lpstr>
      <vt:lpstr>Robot Motion</vt:lpstr>
      <vt:lpstr>Robot Motion</vt:lpstr>
      <vt:lpstr>Kinematic Model</vt:lpstr>
      <vt:lpstr>Kinematic Model</vt:lpstr>
      <vt:lpstr>Non-Holonomic Systems</vt:lpstr>
      <vt:lpstr>Forward Kinematics</vt:lpstr>
      <vt:lpstr>Later in the Semester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Electronics and Programming</dc:title>
  <dc:creator>Anthony Clark</dc:creator>
  <cp:lastModifiedBy>Anthony Clark</cp:lastModifiedBy>
  <cp:revision>5</cp:revision>
  <dcterms:created xsi:type="dcterms:W3CDTF">2024-08-22T21:14:52Z</dcterms:created>
  <dcterms:modified xsi:type="dcterms:W3CDTF">2024-10-09T20:28:18Z</dcterms:modified>
</cp:coreProperties>
</file>