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4" r:id="rId5"/>
    <p:sldId id="263" r:id="rId6"/>
    <p:sldId id="259" r:id="rId7"/>
    <p:sldId id="265" r:id="rId8"/>
    <p:sldId id="261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17"/>
    <p:restoredTop sz="79472"/>
  </p:normalViewPr>
  <p:slideViewPr>
    <p:cSldViewPr snapToGrid="0">
      <p:cViewPr varScale="1">
        <p:scale>
          <a:sx n="152" d="100"/>
          <a:sy n="152" d="100"/>
        </p:scale>
        <p:origin x="22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158B07E8-3C82-B241-AF2A-F66FEA1FCDC0}"/>
    <pc:docChg chg="undo custSel addSld delSld modSld sldOrd">
      <pc:chgData name="Anthony Clark" userId="d717aa47-1d0c-4368-9d13-ad97c75072c1" providerId="ADAL" clId="{158B07E8-3C82-B241-AF2A-F66FEA1FCDC0}" dt="2024-10-09T20:28:43.634" v="1390" actId="20577"/>
      <pc:docMkLst>
        <pc:docMk/>
      </pc:docMkLst>
      <pc:sldChg chg="modSp mod">
        <pc:chgData name="Anthony Clark" userId="d717aa47-1d0c-4368-9d13-ad97c75072c1" providerId="ADAL" clId="{158B07E8-3C82-B241-AF2A-F66FEA1FCDC0}" dt="2024-10-07T22:10:56.473" v="1046" actId="20577"/>
        <pc:sldMkLst>
          <pc:docMk/>
          <pc:sldMk cId="2643085956" sldId="256"/>
        </pc:sldMkLst>
        <pc:spChg chg="mod">
          <ac:chgData name="Anthony Clark" userId="d717aa47-1d0c-4368-9d13-ad97c75072c1" providerId="ADAL" clId="{158B07E8-3C82-B241-AF2A-F66FEA1FCDC0}" dt="2024-10-07T22:10:56.473" v="1046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modSp mod">
        <pc:chgData name="Anthony Clark" userId="d717aa47-1d0c-4368-9d13-ad97c75072c1" providerId="ADAL" clId="{158B07E8-3C82-B241-AF2A-F66FEA1FCDC0}" dt="2024-10-09T20:28:43.634" v="1390" actId="20577"/>
        <pc:sldMkLst>
          <pc:docMk/>
          <pc:sldMk cId="3327494060" sldId="258"/>
        </pc:sldMkLst>
        <pc:spChg chg="mod">
          <ac:chgData name="Anthony Clark" userId="d717aa47-1d0c-4368-9d13-ad97c75072c1" providerId="ADAL" clId="{158B07E8-3C82-B241-AF2A-F66FEA1FCDC0}" dt="2024-10-09T20:28:43.634" v="1390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addSp delSp modSp new mod ord modClrScheme chgLayout">
        <pc:chgData name="Anthony Clark" userId="d717aa47-1d0c-4368-9d13-ad97c75072c1" providerId="ADAL" clId="{158B07E8-3C82-B241-AF2A-F66FEA1FCDC0}" dt="2024-10-07T20:14:37.439" v="1017" actId="20577"/>
        <pc:sldMkLst>
          <pc:docMk/>
          <pc:sldMk cId="553047118" sldId="259"/>
        </pc:sldMkLst>
        <pc:spChg chg="del mod ord">
          <ac:chgData name="Anthony Clark" userId="d717aa47-1d0c-4368-9d13-ad97c75072c1" providerId="ADAL" clId="{158B07E8-3C82-B241-AF2A-F66FEA1FCDC0}" dt="2024-10-04T04:32:39.612" v="34" actId="700"/>
          <ac:spMkLst>
            <pc:docMk/>
            <pc:sldMk cId="553047118" sldId="259"/>
            <ac:spMk id="2" creationId="{78783AF1-36BB-5130-93CD-DF151946390D}"/>
          </ac:spMkLst>
        </pc:spChg>
        <pc:spChg chg="mod ord">
          <ac:chgData name="Anthony Clark" userId="d717aa47-1d0c-4368-9d13-ad97c75072c1" providerId="ADAL" clId="{158B07E8-3C82-B241-AF2A-F66FEA1FCDC0}" dt="2024-10-04T04:32:39.612" v="34" actId="700"/>
          <ac:spMkLst>
            <pc:docMk/>
            <pc:sldMk cId="553047118" sldId="259"/>
            <ac:spMk id="3" creationId="{79B5950B-5C7E-F9E9-1933-6ECAD9FC0103}"/>
          </ac:spMkLst>
        </pc:spChg>
        <pc:spChg chg="add mod ord">
          <ac:chgData name="Anthony Clark" userId="d717aa47-1d0c-4368-9d13-ad97c75072c1" providerId="ADAL" clId="{158B07E8-3C82-B241-AF2A-F66FEA1FCDC0}" dt="2024-10-04T04:32:45.382" v="66" actId="20577"/>
          <ac:spMkLst>
            <pc:docMk/>
            <pc:sldMk cId="553047118" sldId="259"/>
            <ac:spMk id="4" creationId="{02C83C22-DA68-272D-A445-E94AAFD9E32A}"/>
          </ac:spMkLst>
        </pc:spChg>
        <pc:spChg chg="add mod ord">
          <ac:chgData name="Anthony Clark" userId="d717aa47-1d0c-4368-9d13-ad97c75072c1" providerId="ADAL" clId="{158B07E8-3C82-B241-AF2A-F66FEA1FCDC0}" dt="2024-10-07T20:14:37.439" v="1017" actId="20577"/>
          <ac:spMkLst>
            <pc:docMk/>
            <pc:sldMk cId="553047118" sldId="259"/>
            <ac:spMk id="5" creationId="{EE605764-7554-7C0C-AA0F-FAEFA321EF11}"/>
          </ac:spMkLst>
        </pc:spChg>
      </pc:sldChg>
      <pc:sldChg chg="del">
        <pc:chgData name="Anthony Clark" userId="d717aa47-1d0c-4368-9d13-ad97c75072c1" providerId="ADAL" clId="{158B07E8-3C82-B241-AF2A-F66FEA1FCDC0}" dt="2024-10-04T04:22:03.930" v="17" actId="2696"/>
        <pc:sldMkLst>
          <pc:docMk/>
          <pc:sldMk cId="1307754284" sldId="259"/>
        </pc:sldMkLst>
      </pc:sldChg>
      <pc:sldChg chg="modSp new del mod">
        <pc:chgData name="Anthony Clark" userId="d717aa47-1d0c-4368-9d13-ad97c75072c1" providerId="ADAL" clId="{158B07E8-3C82-B241-AF2A-F66FEA1FCDC0}" dt="2024-10-07T20:04:04.469" v="650" actId="2696"/>
        <pc:sldMkLst>
          <pc:docMk/>
          <pc:sldMk cId="1065949283" sldId="260"/>
        </pc:sldMkLst>
        <pc:spChg chg="mod">
          <ac:chgData name="Anthony Clark" userId="d717aa47-1d0c-4368-9d13-ad97c75072c1" providerId="ADAL" clId="{158B07E8-3C82-B241-AF2A-F66FEA1FCDC0}" dt="2024-10-07T18:20:52.209" v="269" actId="20577"/>
          <ac:spMkLst>
            <pc:docMk/>
            <pc:sldMk cId="1065949283" sldId="260"/>
            <ac:spMk id="2" creationId="{1C64BE85-0F91-4709-BB6F-C19E253D7542}"/>
          </ac:spMkLst>
        </pc:spChg>
        <pc:spChg chg="mod">
          <ac:chgData name="Anthony Clark" userId="d717aa47-1d0c-4368-9d13-ad97c75072c1" providerId="ADAL" clId="{158B07E8-3C82-B241-AF2A-F66FEA1FCDC0}" dt="2024-10-07T20:03:55.560" v="648" actId="21"/>
          <ac:spMkLst>
            <pc:docMk/>
            <pc:sldMk cId="1065949283" sldId="260"/>
            <ac:spMk id="3" creationId="{2DEF4E8B-88DE-61C6-CD58-474F4FF77663}"/>
          </ac:spMkLst>
        </pc:spChg>
      </pc:sldChg>
      <pc:sldChg chg="del">
        <pc:chgData name="Anthony Clark" userId="d717aa47-1d0c-4368-9d13-ad97c75072c1" providerId="ADAL" clId="{158B07E8-3C82-B241-AF2A-F66FEA1FCDC0}" dt="2024-10-04T04:22:03.940" v="26" actId="2696"/>
        <pc:sldMkLst>
          <pc:docMk/>
          <pc:sldMk cId="4252366505" sldId="260"/>
        </pc:sldMkLst>
      </pc:sldChg>
      <pc:sldChg chg="modSp add mod ord">
        <pc:chgData name="Anthony Clark" userId="d717aa47-1d0c-4368-9d13-ad97c75072c1" providerId="ADAL" clId="{158B07E8-3C82-B241-AF2A-F66FEA1FCDC0}" dt="2024-10-07T22:13:02.864" v="1332" actId="20577"/>
        <pc:sldMkLst>
          <pc:docMk/>
          <pc:sldMk cId="436175695" sldId="261"/>
        </pc:sldMkLst>
        <pc:spChg chg="mod">
          <ac:chgData name="Anthony Clark" userId="d717aa47-1d0c-4368-9d13-ad97c75072c1" providerId="ADAL" clId="{158B07E8-3C82-B241-AF2A-F66FEA1FCDC0}" dt="2024-10-07T22:13:02.864" v="1332" actId="20577"/>
          <ac:spMkLst>
            <pc:docMk/>
            <pc:sldMk cId="436175695" sldId="261"/>
            <ac:spMk id="2" creationId="{FA9E9A5B-AA0C-4C7F-783E-9C96AE73AB15}"/>
          </ac:spMkLst>
        </pc:spChg>
        <pc:spChg chg="mod">
          <ac:chgData name="Anthony Clark" userId="d717aa47-1d0c-4368-9d13-ad97c75072c1" providerId="ADAL" clId="{158B07E8-3C82-B241-AF2A-F66FEA1FCDC0}" dt="2024-10-07T20:17:25.928" v="1018" actId="20577"/>
          <ac:spMkLst>
            <pc:docMk/>
            <pc:sldMk cId="436175695" sldId="261"/>
            <ac:spMk id="3" creationId="{1466857A-A8B1-1B36-8A09-363AC61EB31A}"/>
          </ac:spMkLst>
        </pc:spChg>
      </pc:sldChg>
      <pc:sldChg chg="del">
        <pc:chgData name="Anthony Clark" userId="d717aa47-1d0c-4368-9d13-ad97c75072c1" providerId="ADAL" clId="{158B07E8-3C82-B241-AF2A-F66FEA1FCDC0}" dt="2024-10-04T04:22:03.949" v="32" actId="2696"/>
        <pc:sldMkLst>
          <pc:docMk/>
          <pc:sldMk cId="1838163062" sldId="261"/>
        </pc:sldMkLst>
      </pc:sldChg>
      <pc:sldChg chg="del">
        <pc:chgData name="Anthony Clark" userId="d717aa47-1d0c-4368-9d13-ad97c75072c1" providerId="ADAL" clId="{158B07E8-3C82-B241-AF2A-F66FEA1FCDC0}" dt="2024-10-04T04:22:03.934" v="24" actId="2696"/>
        <pc:sldMkLst>
          <pc:docMk/>
          <pc:sldMk cId="604300581" sldId="262"/>
        </pc:sldMkLst>
      </pc:sldChg>
      <pc:sldChg chg="modSp new del mod">
        <pc:chgData name="Anthony Clark" userId="d717aa47-1d0c-4368-9d13-ad97c75072c1" providerId="ADAL" clId="{158B07E8-3C82-B241-AF2A-F66FEA1FCDC0}" dt="2024-10-09T20:28:37.734" v="1386" actId="2696"/>
        <pc:sldMkLst>
          <pc:docMk/>
          <pc:sldMk cId="2538808026" sldId="262"/>
        </pc:sldMkLst>
        <pc:spChg chg="mod">
          <ac:chgData name="Anthony Clark" userId="d717aa47-1d0c-4368-9d13-ad97c75072c1" providerId="ADAL" clId="{158B07E8-3C82-B241-AF2A-F66FEA1FCDC0}" dt="2024-10-07T18:30:26.125" v="317" actId="20577"/>
          <ac:spMkLst>
            <pc:docMk/>
            <pc:sldMk cId="2538808026" sldId="262"/>
            <ac:spMk id="2" creationId="{4E8454D4-7DDB-F856-C501-C099834AED81}"/>
          </ac:spMkLst>
        </pc:spChg>
        <pc:spChg chg="mod">
          <ac:chgData name="Anthony Clark" userId="d717aa47-1d0c-4368-9d13-ad97c75072c1" providerId="ADAL" clId="{158B07E8-3C82-B241-AF2A-F66FEA1FCDC0}" dt="2024-10-07T22:14:25.642" v="1362" actId="20577"/>
          <ac:spMkLst>
            <pc:docMk/>
            <pc:sldMk cId="2538808026" sldId="262"/>
            <ac:spMk id="3" creationId="{B7F1A5EB-2492-1687-DC45-0B0EFD28A0D3}"/>
          </ac:spMkLst>
        </pc:spChg>
      </pc:sldChg>
      <pc:sldChg chg="modSp add mod ord">
        <pc:chgData name="Anthony Clark" userId="d717aa47-1d0c-4368-9d13-ad97c75072c1" providerId="ADAL" clId="{158B07E8-3C82-B241-AF2A-F66FEA1FCDC0}" dt="2024-10-07T20:12:53.910" v="1014" actId="20577"/>
        <pc:sldMkLst>
          <pc:docMk/>
          <pc:sldMk cId="3944927388" sldId="263"/>
        </pc:sldMkLst>
        <pc:spChg chg="mod">
          <ac:chgData name="Anthony Clark" userId="d717aa47-1d0c-4368-9d13-ad97c75072c1" providerId="ADAL" clId="{158B07E8-3C82-B241-AF2A-F66FEA1FCDC0}" dt="2024-10-07T18:37:24.874" v="363" actId="20577"/>
          <ac:spMkLst>
            <pc:docMk/>
            <pc:sldMk cId="3944927388" sldId="263"/>
            <ac:spMk id="2" creationId="{7EEB85ED-C381-DF4A-8FCF-B78F32842954}"/>
          </ac:spMkLst>
        </pc:spChg>
        <pc:spChg chg="mod">
          <ac:chgData name="Anthony Clark" userId="d717aa47-1d0c-4368-9d13-ad97c75072c1" providerId="ADAL" clId="{158B07E8-3C82-B241-AF2A-F66FEA1FCDC0}" dt="2024-10-07T20:12:53.910" v="1014" actId="20577"/>
          <ac:spMkLst>
            <pc:docMk/>
            <pc:sldMk cId="3944927388" sldId="263"/>
            <ac:spMk id="3" creationId="{D7811187-41AC-3F81-2C09-06529015364E}"/>
          </ac:spMkLst>
        </pc:spChg>
      </pc:sldChg>
      <pc:sldChg chg="del">
        <pc:chgData name="Anthony Clark" userId="d717aa47-1d0c-4368-9d13-ad97c75072c1" providerId="ADAL" clId="{158B07E8-3C82-B241-AF2A-F66FEA1FCDC0}" dt="2024-10-04T04:22:03.925" v="9" actId="2696"/>
        <pc:sldMkLst>
          <pc:docMk/>
          <pc:sldMk cId="4214021555" sldId="263"/>
        </pc:sldMkLst>
      </pc:sldChg>
      <pc:sldChg chg="del">
        <pc:chgData name="Anthony Clark" userId="d717aa47-1d0c-4368-9d13-ad97c75072c1" providerId="ADAL" clId="{158B07E8-3C82-B241-AF2A-F66FEA1FCDC0}" dt="2024-10-04T04:22:03.932" v="20" actId="2696"/>
        <pc:sldMkLst>
          <pc:docMk/>
          <pc:sldMk cId="1709034825" sldId="264"/>
        </pc:sldMkLst>
      </pc:sldChg>
      <pc:sldChg chg="addSp delSp modSp new mod modClrScheme chgLayout">
        <pc:chgData name="Anthony Clark" userId="d717aa47-1d0c-4368-9d13-ad97c75072c1" providerId="ADAL" clId="{158B07E8-3C82-B241-AF2A-F66FEA1FCDC0}" dt="2024-10-07T20:12:01.282" v="1013" actId="21"/>
        <pc:sldMkLst>
          <pc:docMk/>
          <pc:sldMk cId="3863152169" sldId="264"/>
        </pc:sldMkLst>
        <pc:spChg chg="del mod ord">
          <ac:chgData name="Anthony Clark" userId="d717aa47-1d0c-4368-9d13-ad97c75072c1" providerId="ADAL" clId="{158B07E8-3C82-B241-AF2A-F66FEA1FCDC0}" dt="2024-10-07T19:52:36.708" v="384" actId="700"/>
          <ac:spMkLst>
            <pc:docMk/>
            <pc:sldMk cId="3863152169" sldId="264"/>
            <ac:spMk id="2" creationId="{CEC1B5CB-7EC7-19C6-8915-8579B6A23073}"/>
          </ac:spMkLst>
        </pc:spChg>
        <pc:spChg chg="mod ord">
          <ac:chgData name="Anthony Clark" userId="d717aa47-1d0c-4368-9d13-ad97c75072c1" providerId="ADAL" clId="{158B07E8-3C82-B241-AF2A-F66FEA1FCDC0}" dt="2024-10-07T19:52:36.708" v="384" actId="700"/>
          <ac:spMkLst>
            <pc:docMk/>
            <pc:sldMk cId="3863152169" sldId="264"/>
            <ac:spMk id="3" creationId="{51ABFCAD-012C-C693-A4C8-2FE66EFD9D99}"/>
          </ac:spMkLst>
        </pc:spChg>
        <pc:spChg chg="add mod ord">
          <ac:chgData name="Anthony Clark" userId="d717aa47-1d0c-4368-9d13-ad97c75072c1" providerId="ADAL" clId="{158B07E8-3C82-B241-AF2A-F66FEA1FCDC0}" dt="2024-10-07T19:52:45.948" v="420" actId="20577"/>
          <ac:spMkLst>
            <pc:docMk/>
            <pc:sldMk cId="3863152169" sldId="264"/>
            <ac:spMk id="4" creationId="{D4F7AD86-7093-9BBA-502D-5EB5AAEEBD35}"/>
          </ac:spMkLst>
        </pc:spChg>
        <pc:spChg chg="add mod ord">
          <ac:chgData name="Anthony Clark" userId="d717aa47-1d0c-4368-9d13-ad97c75072c1" providerId="ADAL" clId="{158B07E8-3C82-B241-AF2A-F66FEA1FCDC0}" dt="2024-10-07T20:12:01.282" v="1013" actId="21"/>
          <ac:spMkLst>
            <pc:docMk/>
            <pc:sldMk cId="3863152169" sldId="264"/>
            <ac:spMk id="5" creationId="{3DD80747-F121-8019-E5BA-3D2674AA8F87}"/>
          </ac:spMkLst>
        </pc:spChg>
      </pc:sldChg>
      <pc:sldChg chg="del">
        <pc:chgData name="Anthony Clark" userId="d717aa47-1d0c-4368-9d13-ad97c75072c1" providerId="ADAL" clId="{158B07E8-3C82-B241-AF2A-F66FEA1FCDC0}" dt="2024-10-04T04:22:03.927" v="11" actId="2696"/>
        <pc:sldMkLst>
          <pc:docMk/>
          <pc:sldMk cId="316590618" sldId="265"/>
        </pc:sldMkLst>
      </pc:sldChg>
      <pc:sldChg chg="modSp new mod">
        <pc:chgData name="Anthony Clark" userId="d717aa47-1d0c-4368-9d13-ad97c75072c1" providerId="ADAL" clId="{158B07E8-3C82-B241-AF2A-F66FEA1FCDC0}" dt="2024-10-07T22:12:46.515" v="1313" actId="20577"/>
        <pc:sldMkLst>
          <pc:docMk/>
          <pc:sldMk cId="1296623582" sldId="265"/>
        </pc:sldMkLst>
        <pc:spChg chg="mod">
          <ac:chgData name="Anthony Clark" userId="d717aa47-1d0c-4368-9d13-ad97c75072c1" providerId="ADAL" clId="{158B07E8-3C82-B241-AF2A-F66FEA1FCDC0}" dt="2024-10-07T22:12:46.515" v="1313" actId="20577"/>
          <ac:spMkLst>
            <pc:docMk/>
            <pc:sldMk cId="1296623582" sldId="265"/>
            <ac:spMk id="2" creationId="{58381B5F-3B32-7A3F-32E9-40CBCE96603F}"/>
          </ac:spMkLst>
        </pc:spChg>
      </pc:sldChg>
      <pc:sldChg chg="modSp new del mod">
        <pc:chgData name="Anthony Clark" userId="d717aa47-1d0c-4368-9d13-ad97c75072c1" providerId="ADAL" clId="{158B07E8-3C82-B241-AF2A-F66FEA1FCDC0}" dt="2024-10-09T20:28:37.737" v="1387" actId="2696"/>
        <pc:sldMkLst>
          <pc:docMk/>
          <pc:sldMk cId="1651740978" sldId="266"/>
        </pc:sldMkLst>
        <pc:spChg chg="mod">
          <ac:chgData name="Anthony Clark" userId="d717aa47-1d0c-4368-9d13-ad97c75072c1" providerId="ADAL" clId="{158B07E8-3C82-B241-AF2A-F66FEA1FCDC0}" dt="2024-10-07T20:08:30.787" v="1012" actId="20577"/>
          <ac:spMkLst>
            <pc:docMk/>
            <pc:sldMk cId="1651740978" sldId="266"/>
            <ac:spMk id="2" creationId="{C26155F6-4185-FD81-495F-3182796C1468}"/>
          </ac:spMkLst>
        </pc:spChg>
      </pc:sldChg>
      <pc:sldChg chg="del">
        <pc:chgData name="Anthony Clark" userId="d717aa47-1d0c-4368-9d13-ad97c75072c1" providerId="ADAL" clId="{158B07E8-3C82-B241-AF2A-F66FEA1FCDC0}" dt="2024-10-04T04:22:03.931" v="19" actId="2696"/>
        <pc:sldMkLst>
          <pc:docMk/>
          <pc:sldMk cId="2863942451" sldId="266"/>
        </pc:sldMkLst>
      </pc:sldChg>
      <pc:sldChg chg="del">
        <pc:chgData name="Anthony Clark" userId="d717aa47-1d0c-4368-9d13-ad97c75072c1" providerId="ADAL" clId="{158B07E8-3C82-B241-AF2A-F66FEA1FCDC0}" dt="2024-10-04T04:22:03.935" v="25" actId="2696"/>
        <pc:sldMkLst>
          <pc:docMk/>
          <pc:sldMk cId="66331303" sldId="267"/>
        </pc:sldMkLst>
      </pc:sldChg>
      <pc:sldChg chg="modSp add del mod">
        <pc:chgData name="Anthony Clark" userId="d717aa47-1d0c-4368-9d13-ad97c75072c1" providerId="ADAL" clId="{158B07E8-3C82-B241-AF2A-F66FEA1FCDC0}" dt="2024-10-09T20:28:37.744" v="1389" actId="2696"/>
        <pc:sldMkLst>
          <pc:docMk/>
          <pc:sldMk cId="1481536844" sldId="267"/>
        </pc:sldMkLst>
        <pc:spChg chg="mod">
          <ac:chgData name="Anthony Clark" userId="d717aa47-1d0c-4368-9d13-ad97c75072c1" providerId="ADAL" clId="{158B07E8-3C82-B241-AF2A-F66FEA1FCDC0}" dt="2024-10-07T20:23:39.727" v="1031" actId="20577"/>
          <ac:spMkLst>
            <pc:docMk/>
            <pc:sldMk cId="1481536844" sldId="267"/>
            <ac:spMk id="3" creationId="{35D4F213-D8F5-FBAE-6B3B-F722697A4BB2}"/>
          </ac:spMkLst>
        </pc:spChg>
      </pc:sldChg>
      <pc:sldChg chg="new del">
        <pc:chgData name="Anthony Clark" userId="d717aa47-1d0c-4368-9d13-ad97c75072c1" providerId="ADAL" clId="{158B07E8-3C82-B241-AF2A-F66FEA1FCDC0}" dt="2024-10-07T20:13:01.509" v="1016" actId="680"/>
        <pc:sldMkLst>
          <pc:docMk/>
          <pc:sldMk cId="2684767920" sldId="267"/>
        </pc:sldMkLst>
      </pc:sldChg>
      <pc:sldChg chg="del">
        <pc:chgData name="Anthony Clark" userId="d717aa47-1d0c-4368-9d13-ad97c75072c1" providerId="ADAL" clId="{158B07E8-3C82-B241-AF2A-F66FEA1FCDC0}" dt="2024-10-04T04:22:03.930" v="16" actId="2696"/>
        <pc:sldMkLst>
          <pc:docMk/>
          <pc:sldMk cId="1069928256" sldId="268"/>
        </pc:sldMkLst>
      </pc:sldChg>
      <pc:sldChg chg="modSp new mod">
        <pc:chgData name="Anthony Clark" userId="d717aa47-1d0c-4368-9d13-ad97c75072c1" providerId="ADAL" clId="{158B07E8-3C82-B241-AF2A-F66FEA1FCDC0}" dt="2024-10-07T22:13:22.859" v="1348" actId="20577"/>
        <pc:sldMkLst>
          <pc:docMk/>
          <pc:sldMk cId="1939617930" sldId="268"/>
        </pc:sldMkLst>
        <pc:spChg chg="mod">
          <ac:chgData name="Anthony Clark" userId="d717aa47-1d0c-4368-9d13-ad97c75072c1" providerId="ADAL" clId="{158B07E8-3C82-B241-AF2A-F66FEA1FCDC0}" dt="2024-10-07T22:13:22.859" v="1348" actId="20577"/>
          <ac:spMkLst>
            <pc:docMk/>
            <pc:sldMk cId="1939617930" sldId="268"/>
            <ac:spMk id="2" creationId="{17B2197C-5626-ACC8-C1CC-66DFE427B15A}"/>
          </ac:spMkLst>
        </pc:spChg>
      </pc:sldChg>
      <pc:sldChg chg="modSp new del mod">
        <pc:chgData name="Anthony Clark" userId="d717aa47-1d0c-4368-9d13-ad97c75072c1" providerId="ADAL" clId="{158B07E8-3C82-B241-AF2A-F66FEA1FCDC0}" dt="2024-10-09T20:28:37.726" v="1384" actId="2696"/>
        <pc:sldMkLst>
          <pc:docMk/>
          <pc:sldMk cId="1113519520" sldId="269"/>
        </pc:sldMkLst>
        <pc:spChg chg="mod">
          <ac:chgData name="Anthony Clark" userId="d717aa47-1d0c-4368-9d13-ad97c75072c1" providerId="ADAL" clId="{158B07E8-3C82-B241-AF2A-F66FEA1FCDC0}" dt="2024-10-07T22:13:28.649" v="1361" actId="20577"/>
          <ac:spMkLst>
            <pc:docMk/>
            <pc:sldMk cId="1113519520" sldId="269"/>
            <ac:spMk id="2" creationId="{3A02C8E2-19F8-C9E2-93E2-7B185D20117D}"/>
          </ac:spMkLst>
        </pc:spChg>
      </pc:sldChg>
      <pc:sldChg chg="del">
        <pc:chgData name="Anthony Clark" userId="d717aa47-1d0c-4368-9d13-ad97c75072c1" providerId="ADAL" clId="{158B07E8-3C82-B241-AF2A-F66FEA1FCDC0}" dt="2024-10-04T04:22:03.927" v="12" actId="2696"/>
        <pc:sldMkLst>
          <pc:docMk/>
          <pc:sldMk cId="1429330360" sldId="269"/>
        </pc:sldMkLst>
      </pc:sldChg>
      <pc:sldChg chg="del">
        <pc:chgData name="Anthony Clark" userId="d717aa47-1d0c-4368-9d13-ad97c75072c1" providerId="ADAL" clId="{158B07E8-3C82-B241-AF2A-F66FEA1FCDC0}" dt="2024-10-04T04:22:03.929" v="15" actId="2696"/>
        <pc:sldMkLst>
          <pc:docMk/>
          <pc:sldMk cId="2302719486" sldId="270"/>
        </pc:sldMkLst>
      </pc:sldChg>
      <pc:sldChg chg="modSp new del mod">
        <pc:chgData name="Anthony Clark" userId="d717aa47-1d0c-4368-9d13-ad97c75072c1" providerId="ADAL" clId="{158B07E8-3C82-B241-AF2A-F66FEA1FCDC0}" dt="2024-10-09T20:28:37.725" v="1383" actId="2696"/>
        <pc:sldMkLst>
          <pc:docMk/>
          <pc:sldMk cId="3412568375" sldId="270"/>
        </pc:sldMkLst>
        <pc:spChg chg="mod">
          <ac:chgData name="Anthony Clark" userId="d717aa47-1d0c-4368-9d13-ad97c75072c1" providerId="ADAL" clId="{158B07E8-3C82-B241-AF2A-F66FEA1FCDC0}" dt="2024-10-07T22:15:44.223" v="1379" actId="27636"/>
          <ac:spMkLst>
            <pc:docMk/>
            <pc:sldMk cId="3412568375" sldId="270"/>
            <ac:spMk id="2" creationId="{BEB63CB5-23B8-6A1A-35FD-7E5F95C59961}"/>
          </ac:spMkLst>
        </pc:spChg>
      </pc:sldChg>
      <pc:sldChg chg="modSp add del mod">
        <pc:chgData name="Anthony Clark" userId="d717aa47-1d0c-4368-9d13-ad97c75072c1" providerId="ADAL" clId="{158B07E8-3C82-B241-AF2A-F66FEA1FCDC0}" dt="2024-10-09T20:28:37.740" v="1388" actId="2696"/>
        <pc:sldMkLst>
          <pc:docMk/>
          <pc:sldMk cId="1595016508" sldId="271"/>
        </pc:sldMkLst>
        <pc:spChg chg="mod">
          <ac:chgData name="Anthony Clark" userId="d717aa47-1d0c-4368-9d13-ad97c75072c1" providerId="ADAL" clId="{158B07E8-3C82-B241-AF2A-F66FEA1FCDC0}" dt="2024-10-07T22:16:27.963" v="1381" actId="20577"/>
          <ac:spMkLst>
            <pc:docMk/>
            <pc:sldMk cId="1595016508" sldId="271"/>
            <ac:spMk id="3" creationId="{4CA8EE37-C3B6-B551-62F7-B3D7EAEDA366}"/>
          </ac:spMkLst>
        </pc:spChg>
      </pc:sldChg>
      <pc:sldChg chg="del">
        <pc:chgData name="Anthony Clark" userId="d717aa47-1d0c-4368-9d13-ad97c75072c1" providerId="ADAL" clId="{158B07E8-3C82-B241-AF2A-F66FEA1FCDC0}" dt="2024-10-04T04:22:03.929" v="14" actId="2696"/>
        <pc:sldMkLst>
          <pc:docMk/>
          <pc:sldMk cId="4159499589" sldId="271"/>
        </pc:sldMkLst>
      </pc:sldChg>
      <pc:sldChg chg="add del">
        <pc:chgData name="Anthony Clark" userId="d717aa47-1d0c-4368-9d13-ad97c75072c1" providerId="ADAL" clId="{158B07E8-3C82-B241-AF2A-F66FEA1FCDC0}" dt="2024-10-09T20:28:37.727" v="1385" actId="2696"/>
        <pc:sldMkLst>
          <pc:docMk/>
          <pc:sldMk cId="981559982" sldId="272"/>
        </pc:sldMkLst>
      </pc:sldChg>
      <pc:sldChg chg="del">
        <pc:chgData name="Anthony Clark" userId="d717aa47-1d0c-4368-9d13-ad97c75072c1" providerId="ADAL" clId="{158B07E8-3C82-B241-AF2A-F66FEA1FCDC0}" dt="2024-10-04T04:22:03.941" v="28" actId="2696"/>
        <pc:sldMkLst>
          <pc:docMk/>
          <pc:sldMk cId="2255214706" sldId="273"/>
        </pc:sldMkLst>
      </pc:sldChg>
      <pc:sldChg chg="del">
        <pc:chgData name="Anthony Clark" userId="d717aa47-1d0c-4368-9d13-ad97c75072c1" providerId="ADAL" clId="{158B07E8-3C82-B241-AF2A-F66FEA1FCDC0}" dt="2024-10-04T04:22:03.932" v="21" actId="2696"/>
        <pc:sldMkLst>
          <pc:docMk/>
          <pc:sldMk cId="2862075603" sldId="274"/>
        </pc:sldMkLst>
      </pc:sldChg>
      <pc:sldChg chg="del">
        <pc:chgData name="Anthony Clark" userId="d717aa47-1d0c-4368-9d13-ad97c75072c1" providerId="ADAL" clId="{158B07E8-3C82-B241-AF2A-F66FEA1FCDC0}" dt="2024-10-04T04:22:03.928" v="13" actId="2696"/>
        <pc:sldMkLst>
          <pc:docMk/>
          <pc:sldMk cId="1584352701" sldId="275"/>
        </pc:sldMkLst>
      </pc:sldChg>
      <pc:sldChg chg="del">
        <pc:chgData name="Anthony Clark" userId="d717aa47-1d0c-4368-9d13-ad97c75072c1" providerId="ADAL" clId="{158B07E8-3C82-B241-AF2A-F66FEA1FCDC0}" dt="2024-10-04T04:22:03.941" v="27" actId="2696"/>
        <pc:sldMkLst>
          <pc:docMk/>
          <pc:sldMk cId="3834372315" sldId="276"/>
        </pc:sldMkLst>
      </pc:sldChg>
      <pc:sldChg chg="del">
        <pc:chgData name="Anthony Clark" userId="d717aa47-1d0c-4368-9d13-ad97c75072c1" providerId="ADAL" clId="{158B07E8-3C82-B241-AF2A-F66FEA1FCDC0}" dt="2024-10-04T04:22:03.931" v="18" actId="2696"/>
        <pc:sldMkLst>
          <pc:docMk/>
          <pc:sldMk cId="3575293996" sldId="277"/>
        </pc:sldMkLst>
      </pc:sldChg>
      <pc:sldChg chg="del">
        <pc:chgData name="Anthony Clark" userId="d717aa47-1d0c-4368-9d13-ad97c75072c1" providerId="ADAL" clId="{158B07E8-3C82-B241-AF2A-F66FEA1FCDC0}" dt="2024-10-04T04:22:03.942" v="29" actId="2696"/>
        <pc:sldMkLst>
          <pc:docMk/>
          <pc:sldMk cId="4237698923" sldId="278"/>
        </pc:sldMkLst>
      </pc:sldChg>
      <pc:sldChg chg="del">
        <pc:chgData name="Anthony Clark" userId="d717aa47-1d0c-4368-9d13-ad97c75072c1" providerId="ADAL" clId="{158B07E8-3C82-B241-AF2A-F66FEA1FCDC0}" dt="2024-10-04T04:22:03.947" v="30" actId="2696"/>
        <pc:sldMkLst>
          <pc:docMk/>
          <pc:sldMk cId="1668096319" sldId="279"/>
        </pc:sldMkLst>
      </pc:sldChg>
      <pc:sldChg chg="del">
        <pc:chgData name="Anthony Clark" userId="d717aa47-1d0c-4368-9d13-ad97c75072c1" providerId="ADAL" clId="{158B07E8-3C82-B241-AF2A-F66FEA1FCDC0}" dt="2024-10-04T04:22:03.933" v="22" actId="2696"/>
        <pc:sldMkLst>
          <pc:docMk/>
          <pc:sldMk cId="3490501652" sldId="280"/>
        </pc:sldMkLst>
      </pc:sldChg>
      <pc:sldChg chg="del">
        <pc:chgData name="Anthony Clark" userId="d717aa47-1d0c-4368-9d13-ad97c75072c1" providerId="ADAL" clId="{158B07E8-3C82-B241-AF2A-F66FEA1FCDC0}" dt="2024-10-04T04:22:03.934" v="23" actId="2696"/>
        <pc:sldMkLst>
          <pc:docMk/>
          <pc:sldMk cId="3979729534" sldId="281"/>
        </pc:sldMkLst>
      </pc:sldChg>
      <pc:sldChg chg="del">
        <pc:chgData name="Anthony Clark" userId="d717aa47-1d0c-4368-9d13-ad97c75072c1" providerId="ADAL" clId="{158B07E8-3C82-B241-AF2A-F66FEA1FCDC0}" dt="2024-10-04T04:22:03.947" v="31" actId="2696"/>
        <pc:sldMkLst>
          <pc:docMk/>
          <pc:sldMk cId="2250434970" sldId="282"/>
        </pc:sldMkLst>
      </pc:sldChg>
      <pc:sldChg chg="del">
        <pc:chgData name="Anthony Clark" userId="d717aa47-1d0c-4368-9d13-ad97c75072c1" providerId="ADAL" clId="{158B07E8-3C82-B241-AF2A-F66FEA1FCDC0}" dt="2024-10-04T04:22:03.926" v="10" actId="2696"/>
        <pc:sldMkLst>
          <pc:docMk/>
          <pc:sldMk cId="2425596225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04C2E-A8A5-974F-AA53-C91F360B3367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59DB-F47B-2E4B-A47C-E82A8A108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0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01D1-F623-88C3-653D-4A0516D2D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74AFE-991B-3AA2-3711-273B9F860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E382-26A8-3925-6125-2CDBF39B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C796-64F8-7744-87B1-44D7F2DCEC3C}" type="datetime1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4F01-C875-03A5-132D-63F81746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9221-DBE1-658A-3AC3-BCE89BFB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93E4-6260-3B6D-47CA-F63B6286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288F-9268-0FC3-87AA-80292643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C9FB9-8DE7-A5EF-6F96-5C03B105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3DD-5747-BB4B-948A-623AB05276C3}" type="datetime1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A9B9-6C15-1330-C026-DCB89B9D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FE6B6-A468-DDAB-FB89-AADE334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0361-55EB-14F7-E4CE-EA305C70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CA8-2C11-EA99-7D17-27058B0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8159-52C3-7099-44FF-E154510C2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6F6B-8FD2-D7A6-75C9-C49DF02F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FB57-F98C-8049-B8C5-01A02B53A661}" type="datetime1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2DFA-9202-2C9E-79E1-EDFBC01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5A0A-C216-0447-094E-6ED30CC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09AE-D936-E891-4178-95BC44A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"/>
            <a:ext cx="11707496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FF8B-CDF1-796A-D203-9722964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117919"/>
            <a:ext cx="57537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2EC6-F1DD-A583-B22F-0F8398C27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" y="1941831"/>
            <a:ext cx="5753735" cy="4247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FDCD8-B28E-A76E-DB43-8C9ADC8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6490"/>
            <a:ext cx="5775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F5A64-63B1-2FF8-D814-BDA7CCB8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50402"/>
            <a:ext cx="5775960" cy="4239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2DA14-C4FB-4063-DEF2-42C6336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975-9EFD-B848-B9F2-2B5320C5E3B2}" type="datetime1">
              <a:rPr lang="en-US" smtClean="0"/>
              <a:t>10/9/24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442861-DD77-EE79-D2FE-BF33FE5C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C7D10-3B07-3F00-6EFD-03284831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3E4E-F627-BCF6-D0A5-5727837C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7CD77-7F20-6857-D9DF-A499F94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5D5F-C592-1643-946E-F3B0F4525107}" type="datetime1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C155-A917-B938-1AA3-62A32050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F13E-DF3A-F45D-F4C6-AA1158C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571F4-35CD-E6F9-B126-4566DE4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38E-2EC0-2D46-9CA4-C32B1F030389}" type="datetime1">
              <a:rPr lang="en-US" smtClean="0"/>
              <a:t>10/9/24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550D-27A0-4263-8233-EED1C83A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2A6C3-FAF8-E804-5804-FFC5CD4F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3BAAC-FFFC-61E3-E179-F1B35300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0"/>
            <a:ext cx="1170432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AFB4-DFD5-AEC9-9FB1-FBC4FD63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046480"/>
            <a:ext cx="11704320" cy="522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80BEC-D785-E25C-C5C4-4E2528E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" y="6492239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3BB-ABF3-BC42-9CA7-CA440905873B}" type="datetime1">
              <a:rPr lang="en-US" smtClean="0"/>
              <a:pPr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AAE1-F3EB-AE78-D6CF-691A977E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240"/>
            <a:ext cx="4114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8554-92CE-89D9-A170-FBA8FE3D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440" y="6492240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D486-E0CD-FB42-B2A7-79CA0AD53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4351-0C6C-A9E0-2D6A-61E8E7B9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Pose Estimation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65A8C-BDCE-1134-F681-CF041A836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Mobile Robotics</a:t>
            </a:r>
          </a:p>
          <a:p>
            <a:r>
              <a:rPr lang="en-US"/>
              <a:t>Anthony J. Clark</a:t>
            </a:r>
          </a:p>
        </p:txBody>
      </p:sp>
    </p:spTree>
    <p:extLst>
      <p:ext uri="{BB962C8B-B14F-4D97-AF65-F5344CB8AC3E}">
        <p14:creationId xmlns:p14="http://schemas.microsoft.com/office/powerpoint/2010/main" val="26430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AAC2-96A9-7C10-C87E-18DF26E5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6F41-275A-BF29-ECAA-42D3301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task and typical robot commands</a:t>
            </a:r>
          </a:p>
          <a:p>
            <a:r>
              <a:rPr lang="en-US" dirty="0"/>
              <a:t>Problems we’ll solve throughout the semester</a:t>
            </a:r>
          </a:p>
          <a:p>
            <a:r>
              <a:rPr lang="en-US" dirty="0"/>
              <a:t>Modeling and simplifications</a:t>
            </a:r>
          </a:p>
          <a:p>
            <a:r>
              <a:rPr lang="en-US" dirty="0"/>
              <a:t>Reference frames</a:t>
            </a:r>
          </a:p>
          <a:p>
            <a:r>
              <a:rPr lang="en-US" dirty="0"/>
              <a:t>Configuration space</a:t>
            </a:r>
          </a:p>
          <a:p>
            <a:r>
              <a:rPr lang="en-US"/>
              <a:t>Pose estimation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33BB-32B8-C71D-4C58-4C176F76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9C0A-8A9B-9FCD-2D9E-07E41D73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Robot’s Task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B2731-1F0C-E11D-EC3A-E4D74E2B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1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F7AD86-7093-9BBA-502D-5EB5AAEEB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Commands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D80747-F121-8019-E5BA-3D2674AA8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BFCAD-012C-C693-A4C8-2FE66EFD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5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7ED06-D5A9-C7A1-FB46-D6B59179F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85ED-C381-DF4A-8FCF-B78F3284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We’ll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11187-41AC-3F81-2C09-065290153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F7D8F-D73F-B265-68BC-5CD0A874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C83C22-DA68-272D-A445-E94AAFD9E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Simplifications and Abstractions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605764-7554-7C0C-AA0F-FAEFA321E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5950B-5C7E-F9E9-1933-6ECAD9FC0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4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81B5F-3B32-7A3F-32E9-40CBCE96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93DAB-CCEC-35F0-16BA-B640576B1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51F05-9D7A-36BC-B54C-2D535C2E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766E6-3B25-166F-6DDE-A2A08CD0C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E9A5B-AA0C-4C7F-783E-9C96AE73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857A-A8B1-1B36-8A09-363AC61EB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C727C-BBA0-4376-4671-78E22F2E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197C-5626-ACC8-C1CC-66DFE427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Pose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B70F1-B3C4-34F0-E3D7-9B0F6A92D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73052-0BE6-83F5-2E80-1E05D28B8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1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mona">
      <a:dk1>
        <a:srgbClr val="000000"/>
      </a:dk1>
      <a:lt1>
        <a:srgbClr val="FFFFFF"/>
      </a:lt1>
      <a:dk2>
        <a:srgbClr val="A9A9A9"/>
      </a:dk2>
      <a:lt2>
        <a:srgbClr val="E7E6E6"/>
      </a:lt2>
      <a:accent1>
        <a:srgbClr val="018ABB"/>
      </a:accent1>
      <a:accent2>
        <a:srgbClr val="20438F"/>
      </a:accent2>
      <a:accent3>
        <a:srgbClr val="976499"/>
      </a:accent3>
      <a:accent4>
        <a:srgbClr val="E07923"/>
      </a:accent4>
      <a:accent5>
        <a:srgbClr val="3FAD70"/>
      </a:accent5>
      <a:accent6>
        <a:srgbClr val="FFE120"/>
      </a:accent6>
      <a:hlink>
        <a:srgbClr val="FF40FF"/>
      </a:hlink>
      <a:folHlink>
        <a:srgbClr val="9320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 cap="rnd">
          <a:solidFill>
            <a:srgbClr val="FF0000"/>
          </a:solidFill>
          <a:round/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tability.potx" id="{978354D8-0DEB-8A49-8AC1-3D6E6978B586}" vid="{EB7D2AF9-F2BB-AF4F-A0AD-9A13B385E7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10071</TotalTime>
  <Words>56</Words>
  <Application>Microsoft Macintosh PowerPoint</Application>
  <PresentationFormat>Widescreen</PresentationFormat>
  <Paragraphs>26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Pose Estimation</vt:lpstr>
      <vt:lpstr>Today</vt:lpstr>
      <vt:lpstr>Our Robot’s Task</vt:lpstr>
      <vt:lpstr>Typical Commands</vt:lpstr>
      <vt:lpstr>Problems We’ll Solve</vt:lpstr>
      <vt:lpstr>Simplifications and Abstractions</vt:lpstr>
      <vt:lpstr>Reference Frames</vt:lpstr>
      <vt:lpstr>Configuration Space</vt:lpstr>
      <vt:lpstr>Pose Estimation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and Programming</dc:title>
  <dc:creator>Anthony Clark</dc:creator>
  <cp:lastModifiedBy>Anthony Clark</cp:lastModifiedBy>
  <cp:revision>4</cp:revision>
  <dcterms:created xsi:type="dcterms:W3CDTF">2024-08-22T21:14:52Z</dcterms:created>
  <dcterms:modified xsi:type="dcterms:W3CDTF">2024-10-09T20:28:44Z</dcterms:modified>
</cp:coreProperties>
</file>