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57" r:id="rId4"/>
    <p:sldId id="263" r:id="rId5"/>
    <p:sldId id="260" r:id="rId6"/>
    <p:sldId id="259" r:id="rId7"/>
    <p:sldId id="262" r:id="rId8"/>
    <p:sldId id="267" r:id="rId9"/>
    <p:sldId id="268" r:id="rId10"/>
    <p:sldId id="269" r:id="rId11"/>
    <p:sldId id="264" r:id="rId12"/>
    <p:sldId id="274" r:id="rId13"/>
    <p:sldId id="270" r:id="rId14"/>
    <p:sldId id="279" r:id="rId15"/>
    <p:sldId id="280" r:id="rId16"/>
    <p:sldId id="281" r:id="rId17"/>
    <p:sldId id="275" r:id="rId18"/>
    <p:sldId id="261" r:id="rId19"/>
    <p:sldId id="273" r:id="rId20"/>
    <p:sldId id="266" r:id="rId21"/>
    <p:sldId id="265" r:id="rId22"/>
    <p:sldId id="271" r:id="rId23"/>
    <p:sldId id="277" r:id="rId24"/>
    <p:sldId id="276" r:id="rId25"/>
    <p:sldId id="278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B12B4F-BEDF-F44D-8CCE-4D0F264DAC41}" v="35" dt="2024-09-20T01:50:25.2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00"/>
    <p:restoredTop sz="79419"/>
  </p:normalViewPr>
  <p:slideViewPr>
    <p:cSldViewPr snapToGrid="0">
      <p:cViewPr varScale="1">
        <p:scale>
          <a:sx n="109" d="100"/>
          <a:sy n="109" d="100"/>
        </p:scale>
        <p:origin x="200" y="1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lark" userId="d717aa47-1d0c-4368-9d13-ad97c75072c1" providerId="ADAL" clId="{BEB12B4F-BEDF-F44D-8CCE-4D0F264DAC41}"/>
    <pc:docChg chg="undo custSel addSld delSld modSld sldOrd">
      <pc:chgData name="Anthony Clark" userId="d717aa47-1d0c-4368-9d13-ad97c75072c1" providerId="ADAL" clId="{BEB12B4F-BEDF-F44D-8CCE-4D0F264DAC41}" dt="2024-09-20T01:51:46.723" v="2911" actId="20577"/>
      <pc:docMkLst>
        <pc:docMk/>
      </pc:docMkLst>
      <pc:sldChg chg="modSp mod">
        <pc:chgData name="Anthony Clark" userId="d717aa47-1d0c-4368-9d13-ad97c75072c1" providerId="ADAL" clId="{BEB12B4F-BEDF-F44D-8CCE-4D0F264DAC41}" dt="2024-09-18T19:03:05.387" v="18" actId="20577"/>
        <pc:sldMkLst>
          <pc:docMk/>
          <pc:sldMk cId="2643085956" sldId="256"/>
        </pc:sldMkLst>
        <pc:spChg chg="mod">
          <ac:chgData name="Anthony Clark" userId="d717aa47-1d0c-4368-9d13-ad97c75072c1" providerId="ADAL" clId="{BEB12B4F-BEDF-F44D-8CCE-4D0F264DAC41}" dt="2024-09-18T19:03:05.387" v="18" actId="20577"/>
          <ac:spMkLst>
            <pc:docMk/>
            <pc:sldMk cId="2643085956" sldId="256"/>
            <ac:spMk id="2" creationId="{26804351-0C6C-A9E0-2D6A-61E8E7B946A6}"/>
          </ac:spMkLst>
        </pc:spChg>
      </pc:sldChg>
      <pc:sldChg chg="delSp modSp new mod modClrScheme chgLayout">
        <pc:chgData name="Anthony Clark" userId="d717aa47-1d0c-4368-9d13-ad97c75072c1" providerId="ADAL" clId="{BEB12B4F-BEDF-F44D-8CCE-4D0F264DAC41}" dt="2024-09-19T01:21:06.710" v="920" actId="700"/>
        <pc:sldMkLst>
          <pc:docMk/>
          <pc:sldMk cId="2782819778" sldId="257"/>
        </pc:sldMkLst>
        <pc:spChg chg="mod ord">
          <ac:chgData name="Anthony Clark" userId="d717aa47-1d0c-4368-9d13-ad97c75072c1" providerId="ADAL" clId="{BEB12B4F-BEDF-F44D-8CCE-4D0F264DAC41}" dt="2024-09-19T01:21:06.710" v="920" actId="700"/>
          <ac:spMkLst>
            <pc:docMk/>
            <pc:sldMk cId="2782819778" sldId="257"/>
            <ac:spMk id="2" creationId="{03EE9C0A-8A9B-9FCD-2D9E-07E41D737B73}"/>
          </ac:spMkLst>
        </pc:spChg>
        <pc:spChg chg="del">
          <ac:chgData name="Anthony Clark" userId="d717aa47-1d0c-4368-9d13-ad97c75072c1" providerId="ADAL" clId="{BEB12B4F-BEDF-F44D-8CCE-4D0F264DAC41}" dt="2024-09-19T01:21:06.710" v="920" actId="700"/>
          <ac:spMkLst>
            <pc:docMk/>
            <pc:sldMk cId="2782819778" sldId="257"/>
            <ac:spMk id="3" creationId="{AF012F2C-E349-7353-EB50-EFCB2EBA1F14}"/>
          </ac:spMkLst>
        </pc:spChg>
        <pc:spChg chg="mod ord">
          <ac:chgData name="Anthony Clark" userId="d717aa47-1d0c-4368-9d13-ad97c75072c1" providerId="ADAL" clId="{BEB12B4F-BEDF-F44D-8CCE-4D0F264DAC41}" dt="2024-09-19T01:21:06.710" v="920" actId="700"/>
          <ac:spMkLst>
            <pc:docMk/>
            <pc:sldMk cId="2782819778" sldId="257"/>
            <ac:spMk id="4" creationId="{879B2731-1F0C-E11D-EC3A-E4D74E2BBC7D}"/>
          </ac:spMkLst>
        </pc:spChg>
      </pc:sldChg>
      <pc:sldChg chg="modSp new mod">
        <pc:chgData name="Anthony Clark" userId="d717aa47-1d0c-4368-9d13-ad97c75072c1" providerId="ADAL" clId="{BEB12B4F-BEDF-F44D-8CCE-4D0F264DAC41}" dt="2024-09-19T01:23:21.459" v="1272" actId="20577"/>
        <pc:sldMkLst>
          <pc:docMk/>
          <pc:sldMk cId="3327494060" sldId="258"/>
        </pc:sldMkLst>
        <pc:spChg chg="mod">
          <ac:chgData name="Anthony Clark" userId="d717aa47-1d0c-4368-9d13-ad97c75072c1" providerId="ADAL" clId="{BEB12B4F-BEDF-F44D-8CCE-4D0F264DAC41}" dt="2024-09-18T19:04:54.171" v="68" actId="20577"/>
          <ac:spMkLst>
            <pc:docMk/>
            <pc:sldMk cId="3327494060" sldId="258"/>
            <ac:spMk id="2" creationId="{031EAAC2-96A9-7C10-C87E-18DF26E596AE}"/>
          </ac:spMkLst>
        </pc:spChg>
        <pc:spChg chg="mod">
          <ac:chgData name="Anthony Clark" userId="d717aa47-1d0c-4368-9d13-ad97c75072c1" providerId="ADAL" clId="{BEB12B4F-BEDF-F44D-8CCE-4D0F264DAC41}" dt="2024-09-19T01:23:21.459" v="1272" actId="20577"/>
          <ac:spMkLst>
            <pc:docMk/>
            <pc:sldMk cId="3327494060" sldId="258"/>
            <ac:spMk id="3" creationId="{57F46F41-275A-BF29-ECAA-42D33013EDC2}"/>
          </ac:spMkLst>
        </pc:spChg>
      </pc:sldChg>
      <pc:sldChg chg="modSp new mod">
        <pc:chgData name="Anthony Clark" userId="d717aa47-1d0c-4368-9d13-ad97c75072c1" providerId="ADAL" clId="{BEB12B4F-BEDF-F44D-8CCE-4D0F264DAC41}" dt="2024-09-19T01:23:56.117" v="1282" actId="207"/>
        <pc:sldMkLst>
          <pc:docMk/>
          <pc:sldMk cId="1307754284" sldId="259"/>
        </pc:sldMkLst>
        <pc:spChg chg="mod">
          <ac:chgData name="Anthony Clark" userId="d717aa47-1d0c-4368-9d13-ad97c75072c1" providerId="ADAL" clId="{BEB12B4F-BEDF-F44D-8CCE-4D0F264DAC41}" dt="2024-09-18T19:05:06.597" v="84" actId="20577"/>
          <ac:spMkLst>
            <pc:docMk/>
            <pc:sldMk cId="1307754284" sldId="259"/>
            <ac:spMk id="2" creationId="{EAE8C886-8378-71ED-1A3F-D6670A184C81}"/>
          </ac:spMkLst>
        </pc:spChg>
        <pc:spChg chg="mod">
          <ac:chgData name="Anthony Clark" userId="d717aa47-1d0c-4368-9d13-ad97c75072c1" providerId="ADAL" clId="{BEB12B4F-BEDF-F44D-8CCE-4D0F264DAC41}" dt="2024-09-19T01:23:56.117" v="1282" actId="207"/>
          <ac:spMkLst>
            <pc:docMk/>
            <pc:sldMk cId="1307754284" sldId="259"/>
            <ac:spMk id="3" creationId="{EAEA0A27-DF65-BF53-B460-FC15903301B8}"/>
          </ac:spMkLst>
        </pc:spChg>
      </pc:sldChg>
      <pc:sldChg chg="modSp new mod ord">
        <pc:chgData name="Anthony Clark" userId="d717aa47-1d0c-4368-9d13-ad97c75072c1" providerId="ADAL" clId="{BEB12B4F-BEDF-F44D-8CCE-4D0F264DAC41}" dt="2024-09-20T01:15:05.116" v="1774" actId="20578"/>
        <pc:sldMkLst>
          <pc:docMk/>
          <pc:sldMk cId="4252366505" sldId="260"/>
        </pc:sldMkLst>
        <pc:spChg chg="mod">
          <ac:chgData name="Anthony Clark" userId="d717aa47-1d0c-4368-9d13-ad97c75072c1" providerId="ADAL" clId="{BEB12B4F-BEDF-F44D-8CCE-4D0F264DAC41}" dt="2024-09-19T01:41:05.473" v="1526" actId="20577"/>
          <ac:spMkLst>
            <pc:docMk/>
            <pc:sldMk cId="4252366505" sldId="260"/>
            <ac:spMk id="2" creationId="{3466516C-DA2D-D478-6907-D85C8E812D12}"/>
          </ac:spMkLst>
        </pc:spChg>
      </pc:sldChg>
      <pc:sldChg chg="addSp modSp new mod">
        <pc:chgData name="Anthony Clark" userId="d717aa47-1d0c-4368-9d13-ad97c75072c1" providerId="ADAL" clId="{BEB12B4F-BEDF-F44D-8CCE-4D0F264DAC41}" dt="2024-09-19T01:38:18.581" v="1499" actId="20577"/>
        <pc:sldMkLst>
          <pc:docMk/>
          <pc:sldMk cId="1838163062" sldId="261"/>
        </pc:sldMkLst>
        <pc:spChg chg="mod">
          <ac:chgData name="Anthony Clark" userId="d717aa47-1d0c-4368-9d13-ad97c75072c1" providerId="ADAL" clId="{BEB12B4F-BEDF-F44D-8CCE-4D0F264DAC41}" dt="2024-09-18T19:05:19.948" v="120" actId="20577"/>
          <ac:spMkLst>
            <pc:docMk/>
            <pc:sldMk cId="1838163062" sldId="261"/>
            <ac:spMk id="2" creationId="{6F4FE35E-69E3-8110-72B9-C842C11A7D62}"/>
          </ac:spMkLst>
        </pc:spChg>
        <pc:spChg chg="mod">
          <ac:chgData name="Anthony Clark" userId="d717aa47-1d0c-4368-9d13-ad97c75072c1" providerId="ADAL" clId="{BEB12B4F-BEDF-F44D-8CCE-4D0F264DAC41}" dt="2024-09-19T01:38:18.581" v="1499" actId="20577"/>
          <ac:spMkLst>
            <pc:docMk/>
            <pc:sldMk cId="1838163062" sldId="261"/>
            <ac:spMk id="3" creationId="{BFC55F07-2033-BA9D-641C-301F36138564}"/>
          </ac:spMkLst>
        </pc:spChg>
        <pc:spChg chg="add mod">
          <ac:chgData name="Anthony Clark" userId="d717aa47-1d0c-4368-9d13-ad97c75072c1" providerId="ADAL" clId="{BEB12B4F-BEDF-F44D-8CCE-4D0F264DAC41}" dt="2024-09-19T01:36:34.384" v="1490" actId="1076"/>
          <ac:spMkLst>
            <pc:docMk/>
            <pc:sldMk cId="1838163062" sldId="261"/>
            <ac:spMk id="6" creationId="{DAC2273C-9752-12B9-31D6-3F17324917DF}"/>
          </ac:spMkLst>
        </pc:spChg>
        <pc:picChg chg="add mod">
          <ac:chgData name="Anthony Clark" userId="d717aa47-1d0c-4368-9d13-ad97c75072c1" providerId="ADAL" clId="{BEB12B4F-BEDF-F44D-8CCE-4D0F264DAC41}" dt="2024-09-19T01:36:07.217" v="1484" actId="1076"/>
          <ac:picMkLst>
            <pc:docMk/>
            <pc:sldMk cId="1838163062" sldId="261"/>
            <ac:picMk id="5" creationId="{861FCB1C-FBB0-E3A5-7DCA-4BA66083285B}"/>
          </ac:picMkLst>
        </pc:picChg>
      </pc:sldChg>
      <pc:sldChg chg="addSp delSp modSp new mod setBg modClrScheme chgLayout">
        <pc:chgData name="Anthony Clark" userId="d717aa47-1d0c-4368-9d13-ad97c75072c1" providerId="ADAL" clId="{BEB12B4F-BEDF-F44D-8CCE-4D0F264DAC41}" dt="2024-09-19T01:26:18.115" v="1291" actId="14100"/>
        <pc:sldMkLst>
          <pc:docMk/>
          <pc:sldMk cId="604300581" sldId="262"/>
        </pc:sldMkLst>
        <pc:spChg chg="del mod ord">
          <ac:chgData name="Anthony Clark" userId="d717aa47-1d0c-4368-9d13-ad97c75072c1" providerId="ADAL" clId="{BEB12B4F-BEDF-F44D-8CCE-4D0F264DAC41}" dt="2024-09-18T19:17:26.319" v="183" actId="478"/>
          <ac:spMkLst>
            <pc:docMk/>
            <pc:sldMk cId="604300581" sldId="262"/>
            <ac:spMk id="2" creationId="{DCC2EAE5-1891-1103-C877-D0DB8AD3438C}"/>
          </ac:spMkLst>
        </pc:spChg>
        <pc:spChg chg="del">
          <ac:chgData name="Anthony Clark" userId="d717aa47-1d0c-4368-9d13-ad97c75072c1" providerId="ADAL" clId="{BEB12B4F-BEDF-F44D-8CCE-4D0F264DAC41}" dt="2024-09-18T19:16:50.132" v="176"/>
          <ac:spMkLst>
            <pc:docMk/>
            <pc:sldMk cId="604300581" sldId="262"/>
            <ac:spMk id="3" creationId="{C0BEE7B8-038F-07A7-65C9-ABAF9134F57F}"/>
          </ac:spMkLst>
        </pc:spChg>
        <pc:spChg chg="mod ord">
          <ac:chgData name="Anthony Clark" userId="d717aa47-1d0c-4368-9d13-ad97c75072c1" providerId="ADAL" clId="{BEB12B4F-BEDF-F44D-8CCE-4D0F264DAC41}" dt="2024-09-18T19:17:30.201" v="184" actId="700"/>
          <ac:spMkLst>
            <pc:docMk/>
            <pc:sldMk cId="604300581" sldId="262"/>
            <ac:spMk id="4" creationId="{2EBD7430-A418-CF24-836D-E3A8B11478DF}"/>
          </ac:spMkLst>
        </pc:spChg>
        <pc:spChg chg="add del">
          <ac:chgData name="Anthony Clark" userId="d717aa47-1d0c-4368-9d13-ad97c75072c1" providerId="ADAL" clId="{BEB12B4F-BEDF-F44D-8CCE-4D0F264DAC41}" dt="2024-09-18T19:17:10.107" v="180" actId="26606"/>
          <ac:spMkLst>
            <pc:docMk/>
            <pc:sldMk cId="604300581" sldId="262"/>
            <ac:spMk id="7" creationId="{37C89E4B-3C9F-44B9-8B86-D9E3D112D8EC}"/>
          </ac:spMkLst>
        </pc:spChg>
        <pc:spChg chg="add del">
          <ac:chgData name="Anthony Clark" userId="d717aa47-1d0c-4368-9d13-ad97c75072c1" providerId="ADAL" clId="{BEB12B4F-BEDF-F44D-8CCE-4D0F264DAC41}" dt="2024-09-18T19:16:53.930" v="178" actId="26606"/>
          <ac:spMkLst>
            <pc:docMk/>
            <pc:sldMk cId="604300581" sldId="262"/>
            <ac:spMk id="10" creationId="{37C89E4B-3C9F-44B9-8B86-D9E3D112D8EC}"/>
          </ac:spMkLst>
        </pc:spChg>
        <pc:spChg chg="add del mod">
          <ac:chgData name="Anthony Clark" userId="d717aa47-1d0c-4368-9d13-ad97c75072c1" providerId="ADAL" clId="{BEB12B4F-BEDF-F44D-8CCE-4D0F264DAC41}" dt="2024-09-18T19:17:30.201" v="184" actId="700"/>
          <ac:spMkLst>
            <pc:docMk/>
            <pc:sldMk cId="604300581" sldId="262"/>
            <ac:spMk id="11" creationId="{D19C43C2-A98B-2478-E6AB-9D19DC046CA4}"/>
          </ac:spMkLst>
        </pc:spChg>
        <pc:picChg chg="add mod ord">
          <ac:chgData name="Anthony Clark" userId="d717aa47-1d0c-4368-9d13-ad97c75072c1" providerId="ADAL" clId="{BEB12B4F-BEDF-F44D-8CCE-4D0F264DAC41}" dt="2024-09-19T01:26:18.115" v="1291" actId="14100"/>
          <ac:picMkLst>
            <pc:docMk/>
            <pc:sldMk cId="604300581" sldId="262"/>
            <ac:picMk id="5" creationId="{D3C2B4AE-EA40-BF52-CCFC-D92BBF1F1C6E}"/>
          </ac:picMkLst>
        </pc:picChg>
        <pc:cxnChg chg="add del">
          <ac:chgData name="Anthony Clark" userId="d717aa47-1d0c-4368-9d13-ad97c75072c1" providerId="ADAL" clId="{BEB12B4F-BEDF-F44D-8CCE-4D0F264DAC41}" dt="2024-09-18T19:17:10.107" v="180" actId="26606"/>
          <ac:cxnSpMkLst>
            <pc:docMk/>
            <pc:sldMk cId="604300581" sldId="262"/>
            <ac:cxnSpMk id="8" creationId="{AA2EAA10-076F-46BD-8F0F-B9A2FB77A85C}"/>
          </ac:cxnSpMkLst>
        </pc:cxnChg>
        <pc:cxnChg chg="add del">
          <ac:chgData name="Anthony Clark" userId="d717aa47-1d0c-4368-9d13-ad97c75072c1" providerId="ADAL" clId="{BEB12B4F-BEDF-F44D-8CCE-4D0F264DAC41}" dt="2024-09-18T19:17:10.107" v="180" actId="26606"/>
          <ac:cxnSpMkLst>
            <pc:docMk/>
            <pc:sldMk cId="604300581" sldId="262"/>
            <ac:cxnSpMk id="9" creationId="{D891E407-403B-4764-86C9-33A56D3BCAA3}"/>
          </ac:cxnSpMkLst>
        </pc:cxnChg>
        <pc:cxnChg chg="add del">
          <ac:chgData name="Anthony Clark" userId="d717aa47-1d0c-4368-9d13-ad97c75072c1" providerId="ADAL" clId="{BEB12B4F-BEDF-F44D-8CCE-4D0F264DAC41}" dt="2024-09-18T19:16:53.930" v="178" actId="26606"/>
          <ac:cxnSpMkLst>
            <pc:docMk/>
            <pc:sldMk cId="604300581" sldId="262"/>
            <ac:cxnSpMk id="12" creationId="{AA2EAA10-076F-46BD-8F0F-B9A2FB77A85C}"/>
          </ac:cxnSpMkLst>
        </pc:cxnChg>
        <pc:cxnChg chg="add del">
          <ac:chgData name="Anthony Clark" userId="d717aa47-1d0c-4368-9d13-ad97c75072c1" providerId="ADAL" clId="{BEB12B4F-BEDF-F44D-8CCE-4D0F264DAC41}" dt="2024-09-18T19:16:53.930" v="178" actId="26606"/>
          <ac:cxnSpMkLst>
            <pc:docMk/>
            <pc:sldMk cId="604300581" sldId="262"/>
            <ac:cxnSpMk id="14" creationId="{D891E407-403B-4764-86C9-33A56D3BCAA3}"/>
          </ac:cxnSpMkLst>
        </pc:cxnChg>
      </pc:sldChg>
      <pc:sldChg chg="modSp new mod">
        <pc:chgData name="Anthony Clark" userId="d717aa47-1d0c-4368-9d13-ad97c75072c1" providerId="ADAL" clId="{BEB12B4F-BEDF-F44D-8CCE-4D0F264DAC41}" dt="2024-09-19T01:30:02.630" v="1391" actId="20577"/>
        <pc:sldMkLst>
          <pc:docMk/>
          <pc:sldMk cId="4214021555" sldId="263"/>
        </pc:sldMkLst>
        <pc:spChg chg="mod">
          <ac:chgData name="Anthony Clark" userId="d717aa47-1d0c-4368-9d13-ad97c75072c1" providerId="ADAL" clId="{BEB12B4F-BEDF-F44D-8CCE-4D0F264DAC41}" dt="2024-09-18T19:13:36.867" v="146" actId="20577"/>
          <ac:spMkLst>
            <pc:docMk/>
            <pc:sldMk cId="4214021555" sldId="263"/>
            <ac:spMk id="2" creationId="{EEBE8F3B-9E42-763C-814B-3CCEFF23D37A}"/>
          </ac:spMkLst>
        </pc:spChg>
        <pc:spChg chg="mod">
          <ac:chgData name="Anthony Clark" userId="d717aa47-1d0c-4368-9d13-ad97c75072c1" providerId="ADAL" clId="{BEB12B4F-BEDF-F44D-8CCE-4D0F264DAC41}" dt="2024-09-19T01:30:02.630" v="1391" actId="20577"/>
          <ac:spMkLst>
            <pc:docMk/>
            <pc:sldMk cId="4214021555" sldId="263"/>
            <ac:spMk id="3" creationId="{2068203F-8D18-1280-F476-54BE235E2245}"/>
          </ac:spMkLst>
        </pc:spChg>
      </pc:sldChg>
      <pc:sldChg chg="addSp delSp modSp new mod modClrScheme chgLayout">
        <pc:chgData name="Anthony Clark" userId="d717aa47-1d0c-4368-9d13-ad97c75072c1" providerId="ADAL" clId="{BEB12B4F-BEDF-F44D-8CCE-4D0F264DAC41}" dt="2024-09-18T22:27:09.972" v="755" actId="20577"/>
        <pc:sldMkLst>
          <pc:docMk/>
          <pc:sldMk cId="1709034825" sldId="264"/>
        </pc:sldMkLst>
        <pc:spChg chg="mod ord">
          <ac:chgData name="Anthony Clark" userId="d717aa47-1d0c-4368-9d13-ad97c75072c1" providerId="ADAL" clId="{BEB12B4F-BEDF-F44D-8CCE-4D0F264DAC41}" dt="2024-09-18T22:18:25.398" v="445" actId="700"/>
          <ac:spMkLst>
            <pc:docMk/>
            <pc:sldMk cId="1709034825" sldId="264"/>
            <ac:spMk id="2" creationId="{4B0701B5-F20B-A395-738D-F854D940A26E}"/>
          </ac:spMkLst>
        </pc:spChg>
        <pc:spChg chg="add del mod ord">
          <ac:chgData name="Anthony Clark" userId="d717aa47-1d0c-4368-9d13-ad97c75072c1" providerId="ADAL" clId="{BEB12B4F-BEDF-F44D-8CCE-4D0F264DAC41}" dt="2024-09-18T22:18:25.398" v="445" actId="700"/>
          <ac:spMkLst>
            <pc:docMk/>
            <pc:sldMk cId="1709034825" sldId="264"/>
            <ac:spMk id="3" creationId="{FE57537B-6CAE-51EE-3113-6E933A540268}"/>
          </ac:spMkLst>
        </pc:spChg>
        <pc:spChg chg="add del mod ord">
          <ac:chgData name="Anthony Clark" userId="d717aa47-1d0c-4368-9d13-ad97c75072c1" providerId="ADAL" clId="{BEB12B4F-BEDF-F44D-8CCE-4D0F264DAC41}" dt="2024-09-18T22:18:25.398" v="445" actId="700"/>
          <ac:spMkLst>
            <pc:docMk/>
            <pc:sldMk cId="1709034825" sldId="264"/>
            <ac:spMk id="4" creationId="{8199C54F-22A9-3AF5-6ED7-BE6788E347E6}"/>
          </ac:spMkLst>
        </pc:spChg>
        <pc:spChg chg="add mod ord">
          <ac:chgData name="Anthony Clark" userId="d717aa47-1d0c-4368-9d13-ad97c75072c1" providerId="ADAL" clId="{BEB12B4F-BEDF-F44D-8CCE-4D0F264DAC41}" dt="2024-09-18T22:19:15.407" v="493" actId="1076"/>
          <ac:spMkLst>
            <pc:docMk/>
            <pc:sldMk cId="1709034825" sldId="264"/>
            <ac:spMk id="5" creationId="{561B2734-F837-70A8-DA5D-5AE9B0B52359}"/>
          </ac:spMkLst>
        </pc:spChg>
        <pc:spChg chg="add mod topLvl">
          <ac:chgData name="Anthony Clark" userId="d717aa47-1d0c-4368-9d13-ad97c75072c1" providerId="ADAL" clId="{BEB12B4F-BEDF-F44D-8CCE-4D0F264DAC41}" dt="2024-09-18T22:24:24.692" v="694" actId="13822"/>
          <ac:spMkLst>
            <pc:docMk/>
            <pc:sldMk cId="1709034825" sldId="264"/>
            <ac:spMk id="6" creationId="{E99DCF14-6B74-3170-94FA-27B351480E6B}"/>
          </ac:spMkLst>
        </pc:spChg>
        <pc:spChg chg="add mod topLvl">
          <ac:chgData name="Anthony Clark" userId="d717aa47-1d0c-4368-9d13-ad97c75072c1" providerId="ADAL" clId="{BEB12B4F-BEDF-F44D-8CCE-4D0F264DAC41}" dt="2024-09-18T22:24:21.028" v="693" actId="13822"/>
          <ac:spMkLst>
            <pc:docMk/>
            <pc:sldMk cId="1709034825" sldId="264"/>
            <ac:spMk id="7" creationId="{A7B20D0E-E0FC-086D-6BFB-B87745AFB312}"/>
          </ac:spMkLst>
        </pc:spChg>
        <pc:spChg chg="add mod topLvl">
          <ac:chgData name="Anthony Clark" userId="d717aa47-1d0c-4368-9d13-ad97c75072c1" providerId="ADAL" clId="{BEB12B4F-BEDF-F44D-8CCE-4D0F264DAC41}" dt="2024-09-18T22:24:16.668" v="692" actId="13822"/>
          <ac:spMkLst>
            <pc:docMk/>
            <pc:sldMk cId="1709034825" sldId="264"/>
            <ac:spMk id="8" creationId="{449D21A8-83A5-49DD-7B18-4810BEE1B904}"/>
          </ac:spMkLst>
        </pc:spChg>
        <pc:spChg chg="add mod topLvl">
          <ac:chgData name="Anthony Clark" userId="d717aa47-1d0c-4368-9d13-ad97c75072c1" providerId="ADAL" clId="{BEB12B4F-BEDF-F44D-8CCE-4D0F264DAC41}" dt="2024-09-18T22:24:09.339" v="689" actId="13822"/>
          <ac:spMkLst>
            <pc:docMk/>
            <pc:sldMk cId="1709034825" sldId="264"/>
            <ac:spMk id="9" creationId="{34201F5B-D0C6-0BB0-3AC1-75654BB2F7B6}"/>
          </ac:spMkLst>
        </pc:spChg>
        <pc:spChg chg="add mod topLvl">
          <ac:chgData name="Anthony Clark" userId="d717aa47-1d0c-4368-9d13-ad97c75072c1" providerId="ADAL" clId="{BEB12B4F-BEDF-F44D-8CCE-4D0F264DAC41}" dt="2024-09-18T22:24:29.701" v="695" actId="13822"/>
          <ac:spMkLst>
            <pc:docMk/>
            <pc:sldMk cId="1709034825" sldId="264"/>
            <ac:spMk id="10" creationId="{AEF6F496-1F75-3D4C-F6EE-48648ED35B51}"/>
          </ac:spMkLst>
        </pc:spChg>
        <pc:spChg chg="add mod">
          <ac:chgData name="Anthony Clark" userId="d717aa47-1d0c-4368-9d13-ad97c75072c1" providerId="ADAL" clId="{BEB12B4F-BEDF-F44D-8CCE-4D0F264DAC41}" dt="2024-09-18T22:24:33.452" v="696" actId="13822"/>
          <ac:spMkLst>
            <pc:docMk/>
            <pc:sldMk cId="1709034825" sldId="264"/>
            <ac:spMk id="11" creationId="{860BF6EC-0F09-3F35-E53A-561C33A39C5C}"/>
          </ac:spMkLst>
        </pc:spChg>
        <pc:spChg chg="add mod">
          <ac:chgData name="Anthony Clark" userId="d717aa47-1d0c-4368-9d13-ad97c75072c1" providerId="ADAL" clId="{BEB12B4F-BEDF-F44D-8CCE-4D0F264DAC41}" dt="2024-09-18T22:22:44.086" v="667" actId="552"/>
          <ac:spMkLst>
            <pc:docMk/>
            <pc:sldMk cId="1709034825" sldId="264"/>
            <ac:spMk id="13" creationId="{58FC440B-915A-CCC6-6B99-C65614E1DF06}"/>
          </ac:spMkLst>
        </pc:spChg>
        <pc:spChg chg="add mod">
          <ac:chgData name="Anthony Clark" userId="d717aa47-1d0c-4368-9d13-ad97c75072c1" providerId="ADAL" clId="{BEB12B4F-BEDF-F44D-8CCE-4D0F264DAC41}" dt="2024-09-18T22:22:48.971" v="668" actId="1076"/>
          <ac:spMkLst>
            <pc:docMk/>
            <pc:sldMk cId="1709034825" sldId="264"/>
            <ac:spMk id="14" creationId="{FE93DFA6-426D-BF8F-E9D1-0BB9FEABE79C}"/>
          </ac:spMkLst>
        </pc:spChg>
        <pc:spChg chg="add mod">
          <ac:chgData name="Anthony Clark" userId="d717aa47-1d0c-4368-9d13-ad97c75072c1" providerId="ADAL" clId="{BEB12B4F-BEDF-F44D-8CCE-4D0F264DAC41}" dt="2024-09-18T22:23:28.794" v="670" actId="571"/>
          <ac:spMkLst>
            <pc:docMk/>
            <pc:sldMk cId="1709034825" sldId="264"/>
            <ac:spMk id="15" creationId="{75654469-292E-C574-C35C-E7410896E5BC}"/>
          </ac:spMkLst>
        </pc:spChg>
        <pc:spChg chg="add mod">
          <ac:chgData name="Anthony Clark" userId="d717aa47-1d0c-4368-9d13-ad97c75072c1" providerId="ADAL" clId="{BEB12B4F-BEDF-F44D-8CCE-4D0F264DAC41}" dt="2024-09-18T22:26:57.810" v="745" actId="13822"/>
          <ac:spMkLst>
            <pc:docMk/>
            <pc:sldMk cId="1709034825" sldId="264"/>
            <ac:spMk id="16" creationId="{4CD6A14F-0273-87F9-A66E-EC10412CA276}"/>
          </ac:spMkLst>
        </pc:spChg>
        <pc:spChg chg="add mod">
          <ac:chgData name="Anthony Clark" userId="d717aa47-1d0c-4368-9d13-ad97c75072c1" providerId="ADAL" clId="{BEB12B4F-BEDF-F44D-8CCE-4D0F264DAC41}" dt="2024-09-18T22:26:57.810" v="745" actId="13822"/>
          <ac:spMkLst>
            <pc:docMk/>
            <pc:sldMk cId="1709034825" sldId="264"/>
            <ac:spMk id="17" creationId="{35D3AB46-9ECD-A174-1C32-B55BF950A5F5}"/>
          </ac:spMkLst>
        </pc:spChg>
        <pc:spChg chg="add mod">
          <ac:chgData name="Anthony Clark" userId="d717aa47-1d0c-4368-9d13-ad97c75072c1" providerId="ADAL" clId="{BEB12B4F-BEDF-F44D-8CCE-4D0F264DAC41}" dt="2024-09-18T22:26:26.399" v="726" actId="1076"/>
          <ac:spMkLst>
            <pc:docMk/>
            <pc:sldMk cId="1709034825" sldId="264"/>
            <ac:spMk id="25" creationId="{37B7E5C0-9BC2-CF6E-F4C9-61A95B83DC6E}"/>
          </ac:spMkLst>
        </pc:spChg>
        <pc:spChg chg="add mod">
          <ac:chgData name="Anthony Clark" userId="d717aa47-1d0c-4368-9d13-ad97c75072c1" providerId="ADAL" clId="{BEB12B4F-BEDF-F44D-8CCE-4D0F264DAC41}" dt="2024-09-18T22:26:21.536" v="725" actId="1076"/>
          <ac:spMkLst>
            <pc:docMk/>
            <pc:sldMk cId="1709034825" sldId="264"/>
            <ac:spMk id="26" creationId="{BEB71284-DA8D-EABD-635E-BB1DD5200071}"/>
          </ac:spMkLst>
        </pc:spChg>
        <pc:spChg chg="add mod">
          <ac:chgData name="Anthony Clark" userId="d717aa47-1d0c-4368-9d13-ad97c75072c1" providerId="ADAL" clId="{BEB12B4F-BEDF-F44D-8CCE-4D0F264DAC41}" dt="2024-09-18T22:26:18.440" v="724" actId="1076"/>
          <ac:spMkLst>
            <pc:docMk/>
            <pc:sldMk cId="1709034825" sldId="264"/>
            <ac:spMk id="27" creationId="{85B09600-6FC2-0B78-E165-F67CBEACE7B4}"/>
          </ac:spMkLst>
        </pc:spChg>
        <pc:spChg chg="add mod">
          <ac:chgData name="Anthony Clark" userId="d717aa47-1d0c-4368-9d13-ad97c75072c1" providerId="ADAL" clId="{BEB12B4F-BEDF-F44D-8CCE-4D0F264DAC41}" dt="2024-09-18T22:26:16.286" v="723" actId="1076"/>
          <ac:spMkLst>
            <pc:docMk/>
            <pc:sldMk cId="1709034825" sldId="264"/>
            <ac:spMk id="28" creationId="{051873D7-3716-4CFE-65C5-AA46406BBFAA}"/>
          </ac:spMkLst>
        </pc:spChg>
        <pc:spChg chg="add mod">
          <ac:chgData name="Anthony Clark" userId="d717aa47-1d0c-4368-9d13-ad97c75072c1" providerId="ADAL" clId="{BEB12B4F-BEDF-F44D-8CCE-4D0F264DAC41}" dt="2024-09-18T22:26:47.833" v="744" actId="1076"/>
          <ac:spMkLst>
            <pc:docMk/>
            <pc:sldMk cId="1709034825" sldId="264"/>
            <ac:spMk id="29" creationId="{64D5687C-7DDA-4AB3-D6D6-DD355B58E1DE}"/>
          </ac:spMkLst>
        </pc:spChg>
        <pc:spChg chg="add mod">
          <ac:chgData name="Anthony Clark" userId="d717aa47-1d0c-4368-9d13-ad97c75072c1" providerId="ADAL" clId="{BEB12B4F-BEDF-F44D-8CCE-4D0F264DAC41}" dt="2024-09-18T22:27:09.972" v="755" actId="20577"/>
          <ac:spMkLst>
            <pc:docMk/>
            <pc:sldMk cId="1709034825" sldId="264"/>
            <ac:spMk id="30" creationId="{F5711257-B793-F9A1-875D-B57FD7AC8424}"/>
          </ac:spMkLst>
        </pc:spChg>
        <pc:grpChg chg="add del mod">
          <ac:chgData name="Anthony Clark" userId="d717aa47-1d0c-4368-9d13-ad97c75072c1" providerId="ADAL" clId="{BEB12B4F-BEDF-F44D-8CCE-4D0F264DAC41}" dt="2024-09-18T22:24:03.181" v="688" actId="165"/>
          <ac:grpSpMkLst>
            <pc:docMk/>
            <pc:sldMk cId="1709034825" sldId="264"/>
            <ac:grpSpMk id="12" creationId="{64C4F9A3-4210-3645-31F1-8411B9B008ED}"/>
          </ac:grpSpMkLst>
        </pc:grpChg>
        <pc:cxnChg chg="add mod">
          <ac:chgData name="Anthony Clark" userId="d717aa47-1d0c-4368-9d13-ad97c75072c1" providerId="ADAL" clId="{BEB12B4F-BEDF-F44D-8CCE-4D0F264DAC41}" dt="2024-09-18T22:24:52.397" v="700" actId="14100"/>
          <ac:cxnSpMkLst>
            <pc:docMk/>
            <pc:sldMk cId="1709034825" sldId="264"/>
            <ac:cxnSpMk id="19" creationId="{9BD79CA7-067B-F213-F5F2-49E82FCC3408}"/>
          </ac:cxnSpMkLst>
        </pc:cxnChg>
        <pc:cxnChg chg="add mod">
          <ac:chgData name="Anthony Clark" userId="d717aa47-1d0c-4368-9d13-ad97c75072c1" providerId="ADAL" clId="{BEB12B4F-BEDF-F44D-8CCE-4D0F264DAC41}" dt="2024-09-18T22:24:57.101" v="703" actId="14100"/>
          <ac:cxnSpMkLst>
            <pc:docMk/>
            <pc:sldMk cId="1709034825" sldId="264"/>
            <ac:cxnSpMk id="22" creationId="{739C3BE8-1875-0953-EEA2-D9C4AA65DCC3}"/>
          </ac:cxnSpMkLst>
        </pc:cxnChg>
      </pc:sldChg>
      <pc:sldChg chg="addSp delSp modSp new mod ord modClrScheme chgLayout">
        <pc:chgData name="Anthony Clark" userId="d717aa47-1d0c-4368-9d13-ad97c75072c1" providerId="ADAL" clId="{BEB12B4F-BEDF-F44D-8CCE-4D0F264DAC41}" dt="2024-09-20T01:17:42.511" v="1776" actId="20578"/>
        <pc:sldMkLst>
          <pc:docMk/>
          <pc:sldMk cId="316590618" sldId="265"/>
        </pc:sldMkLst>
        <pc:spChg chg="del">
          <ac:chgData name="Anthony Clark" userId="d717aa47-1d0c-4368-9d13-ad97c75072c1" providerId="ADAL" clId="{BEB12B4F-BEDF-F44D-8CCE-4D0F264DAC41}" dt="2024-09-18T22:38:23.931" v="757" actId="700"/>
          <ac:spMkLst>
            <pc:docMk/>
            <pc:sldMk cId="316590618" sldId="265"/>
            <ac:spMk id="2" creationId="{B46B53DC-D745-A853-CC5B-61AFD3CD3F33}"/>
          </ac:spMkLst>
        </pc:spChg>
        <pc:spChg chg="del">
          <ac:chgData name="Anthony Clark" userId="d717aa47-1d0c-4368-9d13-ad97c75072c1" providerId="ADAL" clId="{BEB12B4F-BEDF-F44D-8CCE-4D0F264DAC41}" dt="2024-09-18T22:38:23.931" v="757" actId="700"/>
          <ac:spMkLst>
            <pc:docMk/>
            <pc:sldMk cId="316590618" sldId="265"/>
            <ac:spMk id="3" creationId="{EE6EC185-BF02-DA32-432A-D5B7AB28E911}"/>
          </ac:spMkLst>
        </pc:spChg>
        <pc:spChg chg="mod ord">
          <ac:chgData name="Anthony Clark" userId="d717aa47-1d0c-4368-9d13-ad97c75072c1" providerId="ADAL" clId="{BEB12B4F-BEDF-F44D-8CCE-4D0F264DAC41}" dt="2024-09-18T22:38:23.931" v="757" actId="700"/>
          <ac:spMkLst>
            <pc:docMk/>
            <pc:sldMk cId="316590618" sldId="265"/>
            <ac:spMk id="4" creationId="{09DAD6DB-B88B-BAF4-34A5-0CC79E56E2C1}"/>
          </ac:spMkLst>
        </pc:spChg>
        <pc:spChg chg="add del">
          <ac:chgData name="Anthony Clark" userId="d717aa47-1d0c-4368-9d13-ad97c75072c1" providerId="ADAL" clId="{BEB12B4F-BEDF-F44D-8CCE-4D0F264DAC41}" dt="2024-09-18T22:38:31.773" v="759" actId="22"/>
          <ac:spMkLst>
            <pc:docMk/>
            <pc:sldMk cId="316590618" sldId="265"/>
            <ac:spMk id="6" creationId="{A00128C5-8440-3BEE-7248-29BD3CCA7081}"/>
          </ac:spMkLst>
        </pc:spChg>
        <pc:spChg chg="add del">
          <ac:chgData name="Anthony Clark" userId="d717aa47-1d0c-4368-9d13-ad97c75072c1" providerId="ADAL" clId="{BEB12B4F-BEDF-F44D-8CCE-4D0F264DAC41}" dt="2024-09-18T22:41:28.396" v="761" actId="22"/>
          <ac:spMkLst>
            <pc:docMk/>
            <pc:sldMk cId="316590618" sldId="265"/>
            <ac:spMk id="8" creationId="{BC9E9366-5805-BD36-1230-56F44B172A70}"/>
          </ac:spMkLst>
        </pc:spChg>
        <pc:spChg chg="add del mod">
          <ac:chgData name="Anthony Clark" userId="d717aa47-1d0c-4368-9d13-ad97c75072c1" providerId="ADAL" clId="{BEB12B4F-BEDF-F44D-8CCE-4D0F264DAC41}" dt="2024-09-18T22:43:30.316" v="766" actId="478"/>
          <ac:spMkLst>
            <pc:docMk/>
            <pc:sldMk cId="316590618" sldId="265"/>
            <ac:spMk id="10" creationId="{96E98CDF-B26F-6753-95D0-8E27F5DE5592}"/>
          </ac:spMkLst>
        </pc:spChg>
        <pc:spChg chg="add del mod">
          <ac:chgData name="Anthony Clark" userId="d717aa47-1d0c-4368-9d13-ad97c75072c1" providerId="ADAL" clId="{BEB12B4F-BEDF-F44D-8CCE-4D0F264DAC41}" dt="2024-09-19T23:02:15.476" v="1666" actId="478"/>
          <ac:spMkLst>
            <pc:docMk/>
            <pc:sldMk cId="316590618" sldId="265"/>
            <ac:spMk id="12" creationId="{E6F7798E-9F04-5231-86D6-B9EBF29BFCBB}"/>
          </ac:spMkLst>
        </pc:spChg>
        <pc:spChg chg="add mod">
          <ac:chgData name="Anthony Clark" userId="d717aa47-1d0c-4368-9d13-ad97c75072c1" providerId="ADAL" clId="{BEB12B4F-BEDF-F44D-8CCE-4D0F264DAC41}" dt="2024-09-20T01:06:23.238" v="1720" actId="120"/>
          <ac:spMkLst>
            <pc:docMk/>
            <pc:sldMk cId="316590618" sldId="265"/>
            <ac:spMk id="13" creationId="{25A8E087-C22B-236D-8641-A701D124E7A8}"/>
          </ac:spMkLst>
        </pc:spChg>
        <pc:spChg chg="add mod">
          <ac:chgData name="Anthony Clark" userId="d717aa47-1d0c-4368-9d13-ad97c75072c1" providerId="ADAL" clId="{BEB12B4F-BEDF-F44D-8CCE-4D0F264DAC41}" dt="2024-09-19T23:02:41.926" v="1672" actId="14100"/>
          <ac:spMkLst>
            <pc:docMk/>
            <pc:sldMk cId="316590618" sldId="265"/>
            <ac:spMk id="15" creationId="{741D353B-5253-8AEB-B1F4-603CC0AD4D99}"/>
          </ac:spMkLst>
        </pc:spChg>
        <pc:spChg chg="add mod">
          <ac:chgData name="Anthony Clark" userId="d717aa47-1d0c-4368-9d13-ad97c75072c1" providerId="ADAL" clId="{BEB12B4F-BEDF-F44D-8CCE-4D0F264DAC41}" dt="2024-09-20T01:06:41.158" v="1724" actId="1076"/>
          <ac:spMkLst>
            <pc:docMk/>
            <pc:sldMk cId="316590618" sldId="265"/>
            <ac:spMk id="17" creationId="{88CEA03D-A93F-FA75-8162-3F10D01D2BA4}"/>
          </ac:spMkLst>
        </pc:spChg>
      </pc:sldChg>
      <pc:sldChg chg="modSp new mod">
        <pc:chgData name="Anthony Clark" userId="d717aa47-1d0c-4368-9d13-ad97c75072c1" providerId="ADAL" clId="{BEB12B4F-BEDF-F44D-8CCE-4D0F264DAC41}" dt="2024-09-19T01:40:51.326" v="1517" actId="20577"/>
        <pc:sldMkLst>
          <pc:docMk/>
          <pc:sldMk cId="2863942451" sldId="266"/>
        </pc:sldMkLst>
        <pc:spChg chg="mod">
          <ac:chgData name="Anthony Clark" userId="d717aa47-1d0c-4368-9d13-ad97c75072c1" providerId="ADAL" clId="{BEB12B4F-BEDF-F44D-8CCE-4D0F264DAC41}" dt="2024-09-19T01:40:51.326" v="1517" actId="20577"/>
          <ac:spMkLst>
            <pc:docMk/>
            <pc:sldMk cId="2863942451" sldId="266"/>
            <ac:spMk id="2" creationId="{2ADC5A81-3977-D90F-8B89-644256D83384}"/>
          </ac:spMkLst>
        </pc:spChg>
      </pc:sldChg>
      <pc:sldChg chg="addSp delSp modSp new mod modClrScheme modShow chgLayout">
        <pc:chgData name="Anthony Clark" userId="d717aa47-1d0c-4368-9d13-ad97c75072c1" providerId="ADAL" clId="{BEB12B4F-BEDF-F44D-8CCE-4D0F264DAC41}" dt="2024-09-20T01:13:10.318" v="1730" actId="1076"/>
        <pc:sldMkLst>
          <pc:docMk/>
          <pc:sldMk cId="66331303" sldId="267"/>
        </pc:sldMkLst>
        <pc:spChg chg="mod ord">
          <ac:chgData name="Anthony Clark" userId="d717aa47-1d0c-4368-9d13-ad97c75072c1" providerId="ADAL" clId="{BEB12B4F-BEDF-F44D-8CCE-4D0F264DAC41}" dt="2024-09-20T01:13:06.193" v="1728" actId="700"/>
          <ac:spMkLst>
            <pc:docMk/>
            <pc:sldMk cId="66331303" sldId="267"/>
            <ac:spMk id="2" creationId="{3C8AD428-A596-3173-AC8F-ABBDEBE16A1E}"/>
          </ac:spMkLst>
        </pc:spChg>
        <pc:spChg chg="add mod ord">
          <ac:chgData name="Anthony Clark" userId="d717aa47-1d0c-4368-9d13-ad97c75072c1" providerId="ADAL" clId="{BEB12B4F-BEDF-F44D-8CCE-4D0F264DAC41}" dt="2024-09-20T01:13:06.193" v="1728" actId="700"/>
          <ac:spMkLst>
            <pc:docMk/>
            <pc:sldMk cId="66331303" sldId="267"/>
            <ac:spMk id="3" creationId="{FB7D71A2-6665-756D-E64A-B5C0B153B753}"/>
          </ac:spMkLst>
        </pc:spChg>
        <pc:spChg chg="add del mod ord">
          <ac:chgData name="Anthony Clark" userId="d717aa47-1d0c-4368-9d13-ad97c75072c1" providerId="ADAL" clId="{BEB12B4F-BEDF-F44D-8CCE-4D0F264DAC41}" dt="2024-09-20T01:13:06.193" v="1728" actId="700"/>
          <ac:spMkLst>
            <pc:docMk/>
            <pc:sldMk cId="66331303" sldId="267"/>
            <ac:spMk id="4" creationId="{E651D716-F4EE-4146-394B-A90B6A5CE2E5}"/>
          </ac:spMkLst>
        </pc:spChg>
        <pc:picChg chg="add mod">
          <ac:chgData name="Anthony Clark" userId="d717aa47-1d0c-4368-9d13-ad97c75072c1" providerId="ADAL" clId="{BEB12B4F-BEDF-F44D-8CCE-4D0F264DAC41}" dt="2024-09-20T01:13:10.318" v="1730" actId="1076"/>
          <ac:picMkLst>
            <pc:docMk/>
            <pc:sldMk cId="66331303" sldId="267"/>
            <ac:picMk id="5" creationId="{623AE9A2-29C4-2354-8ADB-6A7A069BFC33}"/>
          </ac:picMkLst>
        </pc:picChg>
      </pc:sldChg>
      <pc:sldChg chg="addSp delSp modSp new mod modClrScheme chgLayout">
        <pc:chgData name="Anthony Clark" userId="d717aa47-1d0c-4368-9d13-ad97c75072c1" providerId="ADAL" clId="{BEB12B4F-BEDF-F44D-8CCE-4D0F264DAC41}" dt="2024-09-20T01:13:16.196" v="1732"/>
        <pc:sldMkLst>
          <pc:docMk/>
          <pc:sldMk cId="1069928256" sldId="268"/>
        </pc:sldMkLst>
        <pc:spChg chg="mod ord">
          <ac:chgData name="Anthony Clark" userId="d717aa47-1d0c-4368-9d13-ad97c75072c1" providerId="ADAL" clId="{BEB12B4F-BEDF-F44D-8CCE-4D0F264DAC41}" dt="2024-09-20T01:13:15.560" v="1731" actId="700"/>
          <ac:spMkLst>
            <pc:docMk/>
            <pc:sldMk cId="1069928256" sldId="268"/>
            <ac:spMk id="2" creationId="{D77E9240-9D3A-5F78-FF26-0F951FC3ADBF}"/>
          </ac:spMkLst>
        </pc:spChg>
        <pc:spChg chg="del">
          <ac:chgData name="Anthony Clark" userId="d717aa47-1d0c-4368-9d13-ad97c75072c1" providerId="ADAL" clId="{BEB12B4F-BEDF-F44D-8CCE-4D0F264DAC41}" dt="2024-09-20T01:13:15.560" v="1731" actId="700"/>
          <ac:spMkLst>
            <pc:docMk/>
            <pc:sldMk cId="1069928256" sldId="268"/>
            <ac:spMk id="3" creationId="{5F7418A0-5E27-AFDA-F679-75A8A99A6C8F}"/>
          </ac:spMkLst>
        </pc:spChg>
        <pc:spChg chg="mod ord">
          <ac:chgData name="Anthony Clark" userId="d717aa47-1d0c-4368-9d13-ad97c75072c1" providerId="ADAL" clId="{BEB12B4F-BEDF-F44D-8CCE-4D0F264DAC41}" dt="2024-09-20T01:13:15.560" v="1731" actId="700"/>
          <ac:spMkLst>
            <pc:docMk/>
            <pc:sldMk cId="1069928256" sldId="268"/>
            <ac:spMk id="4" creationId="{4E37BA09-98C7-5DC0-30B8-B02833FBB3DA}"/>
          </ac:spMkLst>
        </pc:spChg>
        <pc:picChg chg="add mod">
          <ac:chgData name="Anthony Clark" userId="d717aa47-1d0c-4368-9d13-ad97c75072c1" providerId="ADAL" clId="{BEB12B4F-BEDF-F44D-8CCE-4D0F264DAC41}" dt="2024-09-20T01:13:16.196" v="1732"/>
          <ac:picMkLst>
            <pc:docMk/>
            <pc:sldMk cId="1069928256" sldId="268"/>
            <ac:picMk id="5" creationId="{9A6CE568-9B24-FAE3-3FB3-7B631192B754}"/>
          </ac:picMkLst>
        </pc:picChg>
      </pc:sldChg>
      <pc:sldChg chg="modSp add del mod">
        <pc:chgData name="Anthony Clark" userId="d717aa47-1d0c-4368-9d13-ad97c75072c1" providerId="ADAL" clId="{BEB12B4F-BEDF-F44D-8CCE-4D0F264DAC41}" dt="2024-09-19T01:26:11.697" v="1289" actId="2696"/>
        <pc:sldMkLst>
          <pc:docMk/>
          <pc:sldMk cId="2786552084" sldId="268"/>
        </pc:sldMkLst>
        <pc:picChg chg="mod">
          <ac:chgData name="Anthony Clark" userId="d717aa47-1d0c-4368-9d13-ad97c75072c1" providerId="ADAL" clId="{BEB12B4F-BEDF-F44D-8CCE-4D0F264DAC41}" dt="2024-09-19T01:24:48.921" v="1288" actId="1076"/>
          <ac:picMkLst>
            <pc:docMk/>
            <pc:sldMk cId="2786552084" sldId="268"/>
            <ac:picMk id="5" creationId="{DEC9A6A3-962D-5274-1DE7-832B1158C52D}"/>
          </ac:picMkLst>
        </pc:picChg>
      </pc:sldChg>
      <pc:sldChg chg="addSp delSp modSp new mod modClrScheme chgLayout">
        <pc:chgData name="Anthony Clark" userId="d717aa47-1d0c-4368-9d13-ad97c75072c1" providerId="ADAL" clId="{BEB12B4F-BEDF-F44D-8CCE-4D0F264DAC41}" dt="2024-09-20T01:13:35.498" v="1733"/>
        <pc:sldMkLst>
          <pc:docMk/>
          <pc:sldMk cId="1429330360" sldId="269"/>
        </pc:sldMkLst>
        <pc:spChg chg="mod ord">
          <ac:chgData name="Anthony Clark" userId="d717aa47-1d0c-4368-9d13-ad97c75072c1" providerId="ADAL" clId="{BEB12B4F-BEDF-F44D-8CCE-4D0F264DAC41}" dt="2024-09-19T01:30:14.366" v="1392" actId="700"/>
          <ac:spMkLst>
            <pc:docMk/>
            <pc:sldMk cId="1429330360" sldId="269"/>
            <ac:spMk id="2" creationId="{F83CF093-4B33-52C5-5219-EBA62F998389}"/>
          </ac:spMkLst>
        </pc:spChg>
        <pc:spChg chg="del">
          <ac:chgData name="Anthony Clark" userId="d717aa47-1d0c-4368-9d13-ad97c75072c1" providerId="ADAL" clId="{BEB12B4F-BEDF-F44D-8CCE-4D0F264DAC41}" dt="2024-09-19T01:30:14.366" v="1392" actId="700"/>
          <ac:spMkLst>
            <pc:docMk/>
            <pc:sldMk cId="1429330360" sldId="269"/>
            <ac:spMk id="3" creationId="{2528DD7C-D028-4B64-C464-87708406C4C7}"/>
          </ac:spMkLst>
        </pc:spChg>
        <pc:spChg chg="mod ord">
          <ac:chgData name="Anthony Clark" userId="d717aa47-1d0c-4368-9d13-ad97c75072c1" providerId="ADAL" clId="{BEB12B4F-BEDF-F44D-8CCE-4D0F264DAC41}" dt="2024-09-19T01:30:14.366" v="1392" actId="700"/>
          <ac:spMkLst>
            <pc:docMk/>
            <pc:sldMk cId="1429330360" sldId="269"/>
            <ac:spMk id="4" creationId="{26B22B57-23CD-1B6B-F091-D1EE1D2118DD}"/>
          </ac:spMkLst>
        </pc:spChg>
        <pc:picChg chg="add mod">
          <ac:chgData name="Anthony Clark" userId="d717aa47-1d0c-4368-9d13-ad97c75072c1" providerId="ADAL" clId="{BEB12B4F-BEDF-F44D-8CCE-4D0F264DAC41}" dt="2024-09-20T01:13:35.498" v="1733"/>
          <ac:picMkLst>
            <pc:docMk/>
            <pc:sldMk cId="1429330360" sldId="269"/>
            <ac:picMk id="5" creationId="{ACDE2A07-6CA8-AC2E-326B-DCE673915A72}"/>
          </ac:picMkLst>
        </pc:picChg>
      </pc:sldChg>
      <pc:sldChg chg="modSp new mod">
        <pc:chgData name="Anthony Clark" userId="d717aa47-1d0c-4368-9d13-ad97c75072c1" providerId="ADAL" clId="{BEB12B4F-BEDF-F44D-8CCE-4D0F264DAC41}" dt="2024-09-20T01:34:22.669" v="2030" actId="20577"/>
        <pc:sldMkLst>
          <pc:docMk/>
          <pc:sldMk cId="2302719486" sldId="270"/>
        </pc:sldMkLst>
        <pc:spChg chg="mod">
          <ac:chgData name="Anthony Clark" userId="d717aa47-1d0c-4368-9d13-ad97c75072c1" providerId="ADAL" clId="{BEB12B4F-BEDF-F44D-8CCE-4D0F264DAC41}" dt="2024-09-20T01:34:22.669" v="2030" actId="20577"/>
          <ac:spMkLst>
            <pc:docMk/>
            <pc:sldMk cId="2302719486" sldId="270"/>
            <ac:spMk id="2" creationId="{49E370EC-CE69-EDD7-777D-2DB1E53C0D5A}"/>
          </ac:spMkLst>
        </pc:spChg>
      </pc:sldChg>
      <pc:sldChg chg="modSp add mod ord">
        <pc:chgData name="Anthony Clark" userId="d717aa47-1d0c-4368-9d13-ad97c75072c1" providerId="ADAL" clId="{BEB12B4F-BEDF-F44D-8CCE-4D0F264DAC41}" dt="2024-09-20T01:51:46.723" v="2911" actId="20577"/>
        <pc:sldMkLst>
          <pc:docMk/>
          <pc:sldMk cId="4159499589" sldId="271"/>
        </pc:sldMkLst>
        <pc:spChg chg="mod">
          <ac:chgData name="Anthony Clark" userId="d717aa47-1d0c-4368-9d13-ad97c75072c1" providerId="ADAL" clId="{BEB12B4F-BEDF-F44D-8CCE-4D0F264DAC41}" dt="2024-09-20T01:14:55.058" v="1773" actId="20577"/>
          <ac:spMkLst>
            <pc:docMk/>
            <pc:sldMk cId="4159499589" sldId="271"/>
            <ac:spMk id="2" creationId="{944F7DF3-BBCF-A5E1-B774-6951781271F4}"/>
          </ac:spMkLst>
        </pc:spChg>
        <pc:spChg chg="mod">
          <ac:chgData name="Anthony Clark" userId="d717aa47-1d0c-4368-9d13-ad97c75072c1" providerId="ADAL" clId="{BEB12B4F-BEDF-F44D-8CCE-4D0F264DAC41}" dt="2024-09-20T01:51:46.723" v="2911" actId="20577"/>
          <ac:spMkLst>
            <pc:docMk/>
            <pc:sldMk cId="4159499589" sldId="271"/>
            <ac:spMk id="3" creationId="{3DCBE8D3-EF5A-4C7C-C30B-1C977DC3DC02}"/>
          </ac:spMkLst>
        </pc:spChg>
      </pc:sldChg>
      <pc:sldChg chg="modSp new del mod modShow">
        <pc:chgData name="Anthony Clark" userId="d717aa47-1d0c-4368-9d13-ad97c75072c1" providerId="ADAL" clId="{BEB12B4F-BEDF-F44D-8CCE-4D0F264DAC41}" dt="2024-09-20T01:37:25.734" v="2114" actId="2696"/>
        <pc:sldMkLst>
          <pc:docMk/>
          <pc:sldMk cId="1060496042" sldId="272"/>
        </pc:sldMkLst>
        <pc:spChg chg="mod">
          <ac:chgData name="Anthony Clark" userId="d717aa47-1d0c-4368-9d13-ad97c75072c1" providerId="ADAL" clId="{BEB12B4F-BEDF-F44D-8CCE-4D0F264DAC41}" dt="2024-09-19T16:22:07.138" v="1625" actId="20577"/>
          <ac:spMkLst>
            <pc:docMk/>
            <pc:sldMk cId="1060496042" sldId="272"/>
            <ac:spMk id="2" creationId="{1F008C10-9CA0-D35A-CEB4-A19E473F4EC0}"/>
          </ac:spMkLst>
        </pc:spChg>
      </pc:sldChg>
      <pc:sldChg chg="new del">
        <pc:chgData name="Anthony Clark" userId="d717aa47-1d0c-4368-9d13-ad97c75072c1" providerId="ADAL" clId="{BEB12B4F-BEDF-F44D-8CCE-4D0F264DAC41}" dt="2024-09-19T21:36:23.638" v="1654" actId="2696"/>
        <pc:sldMkLst>
          <pc:docMk/>
          <pc:sldMk cId="1555473968" sldId="273"/>
        </pc:sldMkLst>
      </pc:sldChg>
      <pc:sldChg chg="new del">
        <pc:chgData name="Anthony Clark" userId="d717aa47-1d0c-4368-9d13-ad97c75072c1" providerId="ADAL" clId="{BEB12B4F-BEDF-F44D-8CCE-4D0F264DAC41}" dt="2024-09-19T21:36:32.570" v="1656" actId="2696"/>
        <pc:sldMkLst>
          <pc:docMk/>
          <pc:sldMk cId="2145990744" sldId="273"/>
        </pc:sldMkLst>
      </pc:sldChg>
      <pc:sldChg chg="addSp delSp modSp new mod ord modClrScheme chgLayout">
        <pc:chgData name="Anthony Clark" userId="d717aa47-1d0c-4368-9d13-ad97c75072c1" providerId="ADAL" clId="{BEB12B4F-BEDF-F44D-8CCE-4D0F264DAC41}" dt="2024-09-20T01:20:22.758" v="1791" actId="20577"/>
        <pc:sldMkLst>
          <pc:docMk/>
          <pc:sldMk cId="2255214706" sldId="273"/>
        </pc:sldMkLst>
        <pc:spChg chg="del mod ord">
          <ac:chgData name="Anthony Clark" userId="d717aa47-1d0c-4368-9d13-ad97c75072c1" providerId="ADAL" clId="{BEB12B4F-BEDF-F44D-8CCE-4D0F264DAC41}" dt="2024-09-19T22:57:13.196" v="1661" actId="700"/>
          <ac:spMkLst>
            <pc:docMk/>
            <pc:sldMk cId="2255214706" sldId="273"/>
            <ac:spMk id="2" creationId="{E40C5F38-E0A5-5295-3B8A-C9D1C07C3078}"/>
          </ac:spMkLst>
        </pc:spChg>
        <pc:spChg chg="del mod">
          <ac:chgData name="Anthony Clark" userId="d717aa47-1d0c-4368-9d13-ad97c75072c1" providerId="ADAL" clId="{BEB12B4F-BEDF-F44D-8CCE-4D0F264DAC41}" dt="2024-09-19T22:57:13.196" v="1661" actId="700"/>
          <ac:spMkLst>
            <pc:docMk/>
            <pc:sldMk cId="2255214706" sldId="273"/>
            <ac:spMk id="3" creationId="{65D181F9-30B5-2B85-1FA8-3D2DB56BFDD9}"/>
          </ac:spMkLst>
        </pc:spChg>
        <pc:spChg chg="mod ord">
          <ac:chgData name="Anthony Clark" userId="d717aa47-1d0c-4368-9d13-ad97c75072c1" providerId="ADAL" clId="{BEB12B4F-BEDF-F44D-8CCE-4D0F264DAC41}" dt="2024-09-19T22:57:13.196" v="1661" actId="700"/>
          <ac:spMkLst>
            <pc:docMk/>
            <pc:sldMk cId="2255214706" sldId="273"/>
            <ac:spMk id="4" creationId="{B29D65F0-C130-7E27-DA7C-653A2D215B24}"/>
          </ac:spMkLst>
        </pc:spChg>
        <pc:spChg chg="add mod ord">
          <ac:chgData name="Anthony Clark" userId="d717aa47-1d0c-4368-9d13-ad97c75072c1" providerId="ADAL" clId="{BEB12B4F-BEDF-F44D-8CCE-4D0F264DAC41}" dt="2024-09-19T23:02:59.695" v="1710" actId="20577"/>
          <ac:spMkLst>
            <pc:docMk/>
            <pc:sldMk cId="2255214706" sldId="273"/>
            <ac:spMk id="5" creationId="{D717D4ED-137D-D623-C48A-5AC4B0833DA7}"/>
          </ac:spMkLst>
        </pc:spChg>
        <pc:spChg chg="add del">
          <ac:chgData name="Anthony Clark" userId="d717aa47-1d0c-4368-9d13-ad97c75072c1" providerId="ADAL" clId="{BEB12B4F-BEDF-F44D-8CCE-4D0F264DAC41}" dt="2024-09-19T22:57:16.350" v="1663" actId="22"/>
          <ac:spMkLst>
            <pc:docMk/>
            <pc:sldMk cId="2255214706" sldId="273"/>
            <ac:spMk id="7" creationId="{EC35B203-B6B8-7AE8-F8C5-5E1BC8B78C34}"/>
          </ac:spMkLst>
        </pc:spChg>
        <pc:spChg chg="add mod">
          <ac:chgData name="Anthony Clark" userId="d717aa47-1d0c-4368-9d13-ad97c75072c1" providerId="ADAL" clId="{BEB12B4F-BEDF-F44D-8CCE-4D0F264DAC41}" dt="2024-09-20T01:20:22.758" v="1791" actId="20577"/>
          <ac:spMkLst>
            <pc:docMk/>
            <pc:sldMk cId="2255214706" sldId="273"/>
            <ac:spMk id="9" creationId="{AA9A204D-0883-0B66-051D-42EE8C666DDE}"/>
          </ac:spMkLst>
        </pc:spChg>
      </pc:sldChg>
      <pc:sldChg chg="modSp new mod">
        <pc:chgData name="Anthony Clark" userId="d717aa47-1d0c-4368-9d13-ad97c75072c1" providerId="ADAL" clId="{BEB12B4F-BEDF-F44D-8CCE-4D0F264DAC41}" dt="2024-09-20T01:14:24.321" v="1765" actId="207"/>
        <pc:sldMkLst>
          <pc:docMk/>
          <pc:sldMk cId="2862075603" sldId="274"/>
        </pc:sldMkLst>
        <pc:spChg chg="mod">
          <ac:chgData name="Anthony Clark" userId="d717aa47-1d0c-4368-9d13-ad97c75072c1" providerId="ADAL" clId="{BEB12B4F-BEDF-F44D-8CCE-4D0F264DAC41}" dt="2024-09-20T01:14:24.321" v="1765" actId="207"/>
          <ac:spMkLst>
            <pc:docMk/>
            <pc:sldMk cId="2862075603" sldId="274"/>
            <ac:spMk id="2" creationId="{214B60BD-6335-FAFD-8CB0-F608268C6310}"/>
          </ac:spMkLst>
        </pc:spChg>
      </pc:sldChg>
      <pc:sldChg chg="addSp delSp modSp new mod modClrScheme chgLayout">
        <pc:chgData name="Anthony Clark" userId="d717aa47-1d0c-4368-9d13-ad97c75072c1" providerId="ADAL" clId="{BEB12B4F-BEDF-F44D-8CCE-4D0F264DAC41}" dt="2024-09-20T01:30:33.579" v="1935" actId="1076"/>
        <pc:sldMkLst>
          <pc:docMk/>
          <pc:sldMk cId="1584352701" sldId="275"/>
        </pc:sldMkLst>
        <pc:spChg chg="mod ord">
          <ac:chgData name="Anthony Clark" userId="d717aa47-1d0c-4368-9d13-ad97c75072c1" providerId="ADAL" clId="{BEB12B4F-BEDF-F44D-8CCE-4D0F264DAC41}" dt="2024-09-20T01:28:45.564" v="1900" actId="700"/>
          <ac:spMkLst>
            <pc:docMk/>
            <pc:sldMk cId="1584352701" sldId="275"/>
            <ac:spMk id="2" creationId="{84AB96D7-AC6E-C472-ADE6-8388418762B5}"/>
          </ac:spMkLst>
        </pc:spChg>
        <pc:spChg chg="del">
          <ac:chgData name="Anthony Clark" userId="d717aa47-1d0c-4368-9d13-ad97c75072c1" providerId="ADAL" clId="{BEB12B4F-BEDF-F44D-8CCE-4D0F264DAC41}" dt="2024-09-20T01:28:45.564" v="1900" actId="700"/>
          <ac:spMkLst>
            <pc:docMk/>
            <pc:sldMk cId="1584352701" sldId="275"/>
            <ac:spMk id="3" creationId="{1BF639AC-F08B-4023-3127-49113E56B27F}"/>
          </ac:spMkLst>
        </pc:spChg>
        <pc:spChg chg="mod ord">
          <ac:chgData name="Anthony Clark" userId="d717aa47-1d0c-4368-9d13-ad97c75072c1" providerId="ADAL" clId="{BEB12B4F-BEDF-F44D-8CCE-4D0F264DAC41}" dt="2024-09-20T01:28:45.564" v="1900" actId="700"/>
          <ac:spMkLst>
            <pc:docMk/>
            <pc:sldMk cId="1584352701" sldId="275"/>
            <ac:spMk id="4" creationId="{FC6A6EBB-461F-43CA-4295-6EF9EF41CF1E}"/>
          </ac:spMkLst>
        </pc:spChg>
        <pc:spChg chg="add mod">
          <ac:chgData name="Anthony Clark" userId="d717aa47-1d0c-4368-9d13-ad97c75072c1" providerId="ADAL" clId="{BEB12B4F-BEDF-F44D-8CCE-4D0F264DAC41}" dt="2024-09-20T01:30:06.193" v="1930" actId="1076"/>
          <ac:spMkLst>
            <pc:docMk/>
            <pc:sldMk cId="1584352701" sldId="275"/>
            <ac:spMk id="6" creationId="{A60C92FA-A424-20C6-66E4-E0E257F2930B}"/>
          </ac:spMkLst>
        </pc:spChg>
        <pc:spChg chg="add mod">
          <ac:chgData name="Anthony Clark" userId="d717aa47-1d0c-4368-9d13-ad97c75072c1" providerId="ADAL" clId="{BEB12B4F-BEDF-F44D-8CCE-4D0F264DAC41}" dt="2024-09-20T01:30:10.193" v="1931" actId="1076"/>
          <ac:spMkLst>
            <pc:docMk/>
            <pc:sldMk cId="1584352701" sldId="275"/>
            <ac:spMk id="8" creationId="{A66409B6-DF2C-4AEA-35CA-04EEBC62CA62}"/>
          </ac:spMkLst>
        </pc:spChg>
        <pc:spChg chg="add mod">
          <ac:chgData name="Anthony Clark" userId="d717aa47-1d0c-4368-9d13-ad97c75072c1" providerId="ADAL" clId="{BEB12B4F-BEDF-F44D-8CCE-4D0F264DAC41}" dt="2024-09-20T01:30:33.579" v="1935" actId="1076"/>
          <ac:spMkLst>
            <pc:docMk/>
            <pc:sldMk cId="1584352701" sldId="275"/>
            <ac:spMk id="9" creationId="{BED28E53-8474-FF94-2079-B62B5DE1B94C}"/>
          </ac:spMkLst>
        </pc:spChg>
      </pc:sldChg>
      <pc:sldChg chg="addSp delSp modSp new mod modClrScheme chgLayout">
        <pc:chgData name="Anthony Clark" userId="d717aa47-1d0c-4368-9d13-ad97c75072c1" providerId="ADAL" clId="{BEB12B4F-BEDF-F44D-8CCE-4D0F264DAC41}" dt="2024-09-20T01:21:54.193" v="1833" actId="20577"/>
        <pc:sldMkLst>
          <pc:docMk/>
          <pc:sldMk cId="3834372315" sldId="276"/>
        </pc:sldMkLst>
        <pc:spChg chg="del mod ord">
          <ac:chgData name="Anthony Clark" userId="d717aa47-1d0c-4368-9d13-ad97c75072c1" providerId="ADAL" clId="{BEB12B4F-BEDF-F44D-8CCE-4D0F264DAC41}" dt="2024-09-20T01:19:50.374" v="1780" actId="700"/>
          <ac:spMkLst>
            <pc:docMk/>
            <pc:sldMk cId="3834372315" sldId="276"/>
            <ac:spMk id="2" creationId="{B0DEB396-6790-05B2-2788-E48A5B490A9D}"/>
          </ac:spMkLst>
        </pc:spChg>
        <pc:spChg chg="del">
          <ac:chgData name="Anthony Clark" userId="d717aa47-1d0c-4368-9d13-ad97c75072c1" providerId="ADAL" clId="{BEB12B4F-BEDF-F44D-8CCE-4D0F264DAC41}" dt="2024-09-20T01:19:50.374" v="1780" actId="700"/>
          <ac:spMkLst>
            <pc:docMk/>
            <pc:sldMk cId="3834372315" sldId="276"/>
            <ac:spMk id="3" creationId="{514FE689-D3B0-21B7-D76D-268FBE946104}"/>
          </ac:spMkLst>
        </pc:spChg>
        <pc:spChg chg="mod ord">
          <ac:chgData name="Anthony Clark" userId="d717aa47-1d0c-4368-9d13-ad97c75072c1" providerId="ADAL" clId="{BEB12B4F-BEDF-F44D-8CCE-4D0F264DAC41}" dt="2024-09-20T01:19:50.374" v="1780" actId="700"/>
          <ac:spMkLst>
            <pc:docMk/>
            <pc:sldMk cId="3834372315" sldId="276"/>
            <ac:spMk id="4" creationId="{11438001-8DFB-D397-6A72-A74D0F578D98}"/>
          </ac:spMkLst>
        </pc:spChg>
        <pc:spChg chg="add mod ord">
          <ac:chgData name="Anthony Clark" userId="d717aa47-1d0c-4368-9d13-ad97c75072c1" providerId="ADAL" clId="{BEB12B4F-BEDF-F44D-8CCE-4D0F264DAC41}" dt="2024-09-20T01:21:54.193" v="1833" actId="20577"/>
          <ac:spMkLst>
            <pc:docMk/>
            <pc:sldMk cId="3834372315" sldId="276"/>
            <ac:spMk id="5" creationId="{DD2657F9-3426-DFA1-71B1-6C82ED8797CA}"/>
          </ac:spMkLst>
        </pc:spChg>
        <pc:spChg chg="add del">
          <ac:chgData name="Anthony Clark" userId="d717aa47-1d0c-4368-9d13-ad97c75072c1" providerId="ADAL" clId="{BEB12B4F-BEDF-F44D-8CCE-4D0F264DAC41}" dt="2024-09-20T01:19:52.715" v="1782" actId="22"/>
          <ac:spMkLst>
            <pc:docMk/>
            <pc:sldMk cId="3834372315" sldId="276"/>
            <ac:spMk id="7" creationId="{A06E8ACD-575C-8AD5-A5F0-B55C5ABD8E84}"/>
          </ac:spMkLst>
        </pc:spChg>
        <pc:spChg chg="add mod">
          <ac:chgData name="Anthony Clark" userId="d717aa47-1d0c-4368-9d13-ad97c75072c1" providerId="ADAL" clId="{BEB12B4F-BEDF-F44D-8CCE-4D0F264DAC41}" dt="2024-09-20T01:21:41.573" v="1808" actId="1076"/>
          <ac:spMkLst>
            <pc:docMk/>
            <pc:sldMk cId="3834372315" sldId="276"/>
            <ac:spMk id="9" creationId="{3EBC2753-C162-EDCF-6440-610ABAC319FD}"/>
          </ac:spMkLst>
        </pc:spChg>
        <pc:spChg chg="add mod">
          <ac:chgData name="Anthony Clark" userId="d717aa47-1d0c-4368-9d13-ad97c75072c1" providerId="ADAL" clId="{BEB12B4F-BEDF-F44D-8CCE-4D0F264DAC41}" dt="2024-09-20T01:21:36.881" v="1807" actId="1076"/>
          <ac:spMkLst>
            <pc:docMk/>
            <pc:sldMk cId="3834372315" sldId="276"/>
            <ac:spMk id="10" creationId="{ACD63071-1336-4950-F67A-FB648BBD3D28}"/>
          </ac:spMkLst>
        </pc:spChg>
      </pc:sldChg>
      <pc:sldChg chg="addSp modSp add mod ord">
        <pc:chgData name="Anthony Clark" userId="d717aa47-1d0c-4368-9d13-ad97c75072c1" providerId="ADAL" clId="{BEB12B4F-BEDF-F44D-8CCE-4D0F264DAC41}" dt="2024-09-20T01:24:26.610" v="1869" actId="1076"/>
        <pc:sldMkLst>
          <pc:docMk/>
          <pc:sldMk cId="3575293996" sldId="277"/>
        </pc:sldMkLst>
        <pc:spChg chg="add mod">
          <ac:chgData name="Anthony Clark" userId="d717aa47-1d0c-4368-9d13-ad97c75072c1" providerId="ADAL" clId="{BEB12B4F-BEDF-F44D-8CCE-4D0F264DAC41}" dt="2024-09-20T01:24:20.521" v="1868" actId="1076"/>
          <ac:spMkLst>
            <pc:docMk/>
            <pc:sldMk cId="3575293996" sldId="277"/>
            <ac:spMk id="3" creationId="{1930DDA2-2F2E-9D87-0490-68EA00ADE3A5}"/>
          </ac:spMkLst>
        </pc:spChg>
        <pc:spChg chg="mod">
          <ac:chgData name="Anthony Clark" userId="d717aa47-1d0c-4368-9d13-ad97c75072c1" providerId="ADAL" clId="{BEB12B4F-BEDF-F44D-8CCE-4D0F264DAC41}" dt="2024-09-20T01:23:37.297" v="1855" actId="20577"/>
          <ac:spMkLst>
            <pc:docMk/>
            <pc:sldMk cId="3575293996" sldId="277"/>
            <ac:spMk id="5" creationId="{4F243875-AE7D-22A5-F8BC-9E8A74FDD0CC}"/>
          </ac:spMkLst>
        </pc:spChg>
        <pc:spChg chg="mod">
          <ac:chgData name="Anthony Clark" userId="d717aa47-1d0c-4368-9d13-ad97c75072c1" providerId="ADAL" clId="{BEB12B4F-BEDF-F44D-8CCE-4D0F264DAC41}" dt="2024-09-20T01:24:26.610" v="1869" actId="1076"/>
          <ac:spMkLst>
            <pc:docMk/>
            <pc:sldMk cId="3575293996" sldId="277"/>
            <ac:spMk id="9" creationId="{B3BC435B-7BCF-8969-7AD8-0B640D19D504}"/>
          </ac:spMkLst>
        </pc:spChg>
      </pc:sldChg>
      <pc:sldChg chg="delSp modSp add mod">
        <pc:chgData name="Anthony Clark" userId="d717aa47-1d0c-4368-9d13-ad97c75072c1" providerId="ADAL" clId="{BEB12B4F-BEDF-F44D-8CCE-4D0F264DAC41}" dt="2024-09-20T01:25:27.713" v="1876" actId="1076"/>
        <pc:sldMkLst>
          <pc:docMk/>
          <pc:sldMk cId="4237698923" sldId="278"/>
        </pc:sldMkLst>
        <pc:spChg chg="mod">
          <ac:chgData name="Anthony Clark" userId="d717aa47-1d0c-4368-9d13-ad97c75072c1" providerId="ADAL" clId="{BEB12B4F-BEDF-F44D-8CCE-4D0F264DAC41}" dt="2024-09-20T01:25:27.713" v="1876" actId="1076"/>
          <ac:spMkLst>
            <pc:docMk/>
            <pc:sldMk cId="4237698923" sldId="278"/>
            <ac:spMk id="9" creationId="{787FFE25-63F6-EA83-91FC-16C3EF8308BE}"/>
          </ac:spMkLst>
        </pc:spChg>
        <pc:spChg chg="del">
          <ac:chgData name="Anthony Clark" userId="d717aa47-1d0c-4368-9d13-ad97c75072c1" providerId="ADAL" clId="{BEB12B4F-BEDF-F44D-8CCE-4D0F264DAC41}" dt="2024-09-20T01:24:47.896" v="1871" actId="478"/>
          <ac:spMkLst>
            <pc:docMk/>
            <pc:sldMk cId="4237698923" sldId="278"/>
            <ac:spMk id="10" creationId="{2286FB0E-65CF-8C0E-4BD3-43D575D595C2}"/>
          </ac:spMkLst>
        </pc:spChg>
      </pc:sldChg>
      <pc:sldChg chg="del">
        <pc:chgData name="Anthony Clark" userId="d717aa47-1d0c-4368-9d13-ad97c75072c1" providerId="ADAL" clId="{BEB12B4F-BEDF-F44D-8CCE-4D0F264DAC41}" dt="2024-09-18T19:04:15.068" v="21" actId="2696"/>
        <pc:sldMkLst>
          <pc:docMk/>
          <pc:sldMk cId="4286155118" sldId="278"/>
        </pc:sldMkLst>
      </pc:sldChg>
      <pc:sldChg chg="addSp modSp new mod">
        <pc:chgData name="Anthony Clark" userId="d717aa47-1d0c-4368-9d13-ad97c75072c1" providerId="ADAL" clId="{BEB12B4F-BEDF-F44D-8CCE-4D0F264DAC41}" dt="2024-09-20T01:32:02.427" v="1995" actId="1076"/>
        <pc:sldMkLst>
          <pc:docMk/>
          <pc:sldMk cId="1668096319" sldId="279"/>
        </pc:sldMkLst>
        <pc:spChg chg="mod">
          <ac:chgData name="Anthony Clark" userId="d717aa47-1d0c-4368-9d13-ad97c75072c1" providerId="ADAL" clId="{BEB12B4F-BEDF-F44D-8CCE-4D0F264DAC41}" dt="2024-09-20T01:31:36.886" v="1967" actId="20577"/>
          <ac:spMkLst>
            <pc:docMk/>
            <pc:sldMk cId="1668096319" sldId="279"/>
            <ac:spMk id="2" creationId="{30C5F260-74C9-3C57-4CCB-E77671C61A05}"/>
          </ac:spMkLst>
        </pc:spChg>
        <pc:spChg chg="add mod">
          <ac:chgData name="Anthony Clark" userId="d717aa47-1d0c-4368-9d13-ad97c75072c1" providerId="ADAL" clId="{BEB12B4F-BEDF-F44D-8CCE-4D0F264DAC41}" dt="2024-09-20T01:32:02.427" v="1995" actId="1076"/>
          <ac:spMkLst>
            <pc:docMk/>
            <pc:sldMk cId="1668096319" sldId="279"/>
            <ac:spMk id="5" creationId="{60EF5DEE-0660-BE34-46D7-07635A7F7DB1}"/>
          </ac:spMkLst>
        </pc:spChg>
      </pc:sldChg>
      <pc:sldChg chg="del">
        <pc:chgData name="Anthony Clark" userId="d717aa47-1d0c-4368-9d13-ad97c75072c1" providerId="ADAL" clId="{BEB12B4F-BEDF-F44D-8CCE-4D0F264DAC41}" dt="2024-09-18T19:04:15.158" v="31" actId="2696"/>
        <pc:sldMkLst>
          <pc:docMk/>
          <pc:sldMk cId="3638476594" sldId="279"/>
        </pc:sldMkLst>
      </pc:sldChg>
      <pc:sldChg chg="del">
        <pc:chgData name="Anthony Clark" userId="d717aa47-1d0c-4368-9d13-ad97c75072c1" providerId="ADAL" clId="{BEB12B4F-BEDF-F44D-8CCE-4D0F264DAC41}" dt="2024-09-18T19:04:15.169" v="33" actId="2696"/>
        <pc:sldMkLst>
          <pc:docMk/>
          <pc:sldMk cId="2789514965" sldId="280"/>
        </pc:sldMkLst>
      </pc:sldChg>
      <pc:sldChg chg="addSp modSp new mod">
        <pc:chgData name="Anthony Clark" userId="d717aa47-1d0c-4368-9d13-ad97c75072c1" providerId="ADAL" clId="{BEB12B4F-BEDF-F44D-8CCE-4D0F264DAC41}" dt="2024-09-20T01:36:54.684" v="2113" actId="1076"/>
        <pc:sldMkLst>
          <pc:docMk/>
          <pc:sldMk cId="3490501652" sldId="280"/>
        </pc:sldMkLst>
        <pc:spChg chg="mod">
          <ac:chgData name="Anthony Clark" userId="d717aa47-1d0c-4368-9d13-ad97c75072c1" providerId="ADAL" clId="{BEB12B4F-BEDF-F44D-8CCE-4D0F264DAC41}" dt="2024-09-20T01:36:28.848" v="2065" actId="20577"/>
          <ac:spMkLst>
            <pc:docMk/>
            <pc:sldMk cId="3490501652" sldId="280"/>
            <ac:spMk id="2" creationId="{134E48E4-2140-FEF6-0044-EC6477A2CE03}"/>
          </ac:spMkLst>
        </pc:spChg>
        <pc:spChg chg="add mod">
          <ac:chgData name="Anthony Clark" userId="d717aa47-1d0c-4368-9d13-ad97c75072c1" providerId="ADAL" clId="{BEB12B4F-BEDF-F44D-8CCE-4D0F264DAC41}" dt="2024-09-20T01:36:54.684" v="2113" actId="1076"/>
          <ac:spMkLst>
            <pc:docMk/>
            <pc:sldMk cId="3490501652" sldId="280"/>
            <ac:spMk id="5" creationId="{BC652E24-FF3C-CC14-5EE8-80303D20C05D}"/>
          </ac:spMkLst>
        </pc:spChg>
      </pc:sldChg>
      <pc:sldChg chg="del">
        <pc:chgData name="Anthony Clark" userId="d717aa47-1d0c-4368-9d13-ad97c75072c1" providerId="ADAL" clId="{BEB12B4F-BEDF-F44D-8CCE-4D0F264DAC41}" dt="2024-09-18T19:04:15.155" v="30" actId="2696"/>
        <pc:sldMkLst>
          <pc:docMk/>
          <pc:sldMk cId="2477264768" sldId="281"/>
        </pc:sldMkLst>
      </pc:sldChg>
      <pc:sldChg chg="addSp modSp new mod">
        <pc:chgData name="Anthony Clark" userId="d717aa47-1d0c-4368-9d13-ad97c75072c1" providerId="ADAL" clId="{BEB12B4F-BEDF-F44D-8CCE-4D0F264DAC41}" dt="2024-09-20T01:43:29.496" v="2529" actId="13926"/>
        <pc:sldMkLst>
          <pc:docMk/>
          <pc:sldMk cId="3979729534" sldId="281"/>
        </pc:sldMkLst>
        <pc:spChg chg="mod">
          <ac:chgData name="Anthony Clark" userId="d717aa47-1d0c-4368-9d13-ad97c75072c1" providerId="ADAL" clId="{BEB12B4F-BEDF-F44D-8CCE-4D0F264DAC41}" dt="2024-09-20T01:37:43.069" v="2130" actId="20577"/>
          <ac:spMkLst>
            <pc:docMk/>
            <pc:sldMk cId="3979729534" sldId="281"/>
            <ac:spMk id="2" creationId="{54F77271-74BF-B93A-19A0-6FEEDD96A1AF}"/>
          </ac:spMkLst>
        </pc:spChg>
        <pc:spChg chg="add mod">
          <ac:chgData name="Anthony Clark" userId="d717aa47-1d0c-4368-9d13-ad97c75072c1" providerId="ADAL" clId="{BEB12B4F-BEDF-F44D-8CCE-4D0F264DAC41}" dt="2024-09-20T01:43:29.496" v="2529" actId="13926"/>
          <ac:spMkLst>
            <pc:docMk/>
            <pc:sldMk cId="3979729534" sldId="281"/>
            <ac:spMk id="5" creationId="{6C22C674-A5BE-6F27-E3A4-CB2EA7BC4A13}"/>
          </ac:spMkLst>
        </pc:spChg>
      </pc:sldChg>
      <pc:sldChg chg="addSp delSp modSp new mod">
        <pc:chgData name="Anthony Clark" userId="d717aa47-1d0c-4368-9d13-ad97c75072c1" providerId="ADAL" clId="{BEB12B4F-BEDF-F44D-8CCE-4D0F264DAC41}" dt="2024-09-20T01:50:00.410" v="2863" actId="14100"/>
        <pc:sldMkLst>
          <pc:docMk/>
          <pc:sldMk cId="2250434970" sldId="282"/>
        </pc:sldMkLst>
        <pc:spChg chg="mod">
          <ac:chgData name="Anthony Clark" userId="d717aa47-1d0c-4368-9d13-ad97c75072c1" providerId="ADAL" clId="{BEB12B4F-BEDF-F44D-8CCE-4D0F264DAC41}" dt="2024-09-20T01:48:55.363" v="2731" actId="20577"/>
          <ac:spMkLst>
            <pc:docMk/>
            <pc:sldMk cId="2250434970" sldId="282"/>
            <ac:spMk id="2" creationId="{9498620C-35E3-7AF3-AF79-F6A3A88B7AD6}"/>
          </ac:spMkLst>
        </pc:spChg>
        <pc:spChg chg="add del mod">
          <ac:chgData name="Anthony Clark" userId="d717aa47-1d0c-4368-9d13-ad97c75072c1" providerId="ADAL" clId="{BEB12B4F-BEDF-F44D-8CCE-4D0F264DAC41}" dt="2024-09-20T01:46:30.681" v="2532" actId="478"/>
          <ac:spMkLst>
            <pc:docMk/>
            <pc:sldMk cId="2250434970" sldId="282"/>
            <ac:spMk id="4" creationId="{01071BAD-C3A9-72FE-74C4-A3FB549A4D17}"/>
          </ac:spMkLst>
        </pc:spChg>
        <pc:spChg chg="add mod">
          <ac:chgData name="Anthony Clark" userId="d717aa47-1d0c-4368-9d13-ad97c75072c1" providerId="ADAL" clId="{BEB12B4F-BEDF-F44D-8CCE-4D0F264DAC41}" dt="2024-09-20T01:50:00.410" v="2863" actId="14100"/>
          <ac:spMkLst>
            <pc:docMk/>
            <pc:sldMk cId="2250434970" sldId="282"/>
            <ac:spMk id="6" creationId="{498FE185-78D5-2F2C-2636-E2DCD9A11F92}"/>
          </ac:spMkLst>
        </pc:spChg>
      </pc:sldChg>
      <pc:sldChg chg="del">
        <pc:chgData name="Anthony Clark" userId="d717aa47-1d0c-4368-9d13-ad97c75072c1" providerId="ADAL" clId="{BEB12B4F-BEDF-F44D-8CCE-4D0F264DAC41}" dt="2024-09-18T19:04:15.110" v="27" actId="2696"/>
        <pc:sldMkLst>
          <pc:docMk/>
          <pc:sldMk cId="3924714385" sldId="282"/>
        </pc:sldMkLst>
      </pc:sldChg>
      <pc:sldChg chg="del">
        <pc:chgData name="Anthony Clark" userId="d717aa47-1d0c-4368-9d13-ad97c75072c1" providerId="ADAL" clId="{BEB12B4F-BEDF-F44D-8CCE-4D0F264DAC41}" dt="2024-09-18T19:04:15.109" v="25" actId="2696"/>
        <pc:sldMkLst>
          <pc:docMk/>
          <pc:sldMk cId="499534911" sldId="283"/>
        </pc:sldMkLst>
      </pc:sldChg>
      <pc:sldChg chg="addSp modSp add mod">
        <pc:chgData name="Anthony Clark" userId="d717aa47-1d0c-4368-9d13-ad97c75072c1" providerId="ADAL" clId="{BEB12B4F-BEDF-F44D-8CCE-4D0F264DAC41}" dt="2024-09-20T01:50:40.623" v="2870" actId="1076"/>
        <pc:sldMkLst>
          <pc:docMk/>
          <pc:sldMk cId="2425596225" sldId="283"/>
        </pc:sldMkLst>
        <pc:spChg chg="add mod">
          <ac:chgData name="Anthony Clark" userId="d717aa47-1d0c-4368-9d13-ad97c75072c1" providerId="ADAL" clId="{BEB12B4F-BEDF-F44D-8CCE-4D0F264DAC41}" dt="2024-09-20T01:50:33.329" v="2868" actId="1076"/>
          <ac:spMkLst>
            <pc:docMk/>
            <pc:sldMk cId="2425596225" sldId="283"/>
            <ac:spMk id="4" creationId="{0D13EE32-1AE6-3A11-0DB1-19F084F9A6FD}"/>
          </ac:spMkLst>
        </pc:spChg>
        <pc:spChg chg="mod">
          <ac:chgData name="Anthony Clark" userId="d717aa47-1d0c-4368-9d13-ad97c75072c1" providerId="ADAL" clId="{BEB12B4F-BEDF-F44D-8CCE-4D0F264DAC41}" dt="2024-09-20T01:50:40.623" v="2870" actId="1076"/>
          <ac:spMkLst>
            <pc:docMk/>
            <pc:sldMk cId="2425596225" sldId="283"/>
            <ac:spMk id="6" creationId="{F82FD9D7-8280-B5DC-4885-3A6E9AA7AB75}"/>
          </ac:spMkLst>
        </pc:spChg>
      </pc:sldChg>
      <pc:sldChg chg="del">
        <pc:chgData name="Anthony Clark" userId="d717aa47-1d0c-4368-9d13-ad97c75072c1" providerId="ADAL" clId="{BEB12B4F-BEDF-F44D-8CCE-4D0F264DAC41}" dt="2024-09-18T19:04:15.064" v="19" actId="2696"/>
        <pc:sldMkLst>
          <pc:docMk/>
          <pc:sldMk cId="3576892606" sldId="284"/>
        </pc:sldMkLst>
      </pc:sldChg>
      <pc:sldChg chg="del">
        <pc:chgData name="Anthony Clark" userId="d717aa47-1d0c-4368-9d13-ad97c75072c1" providerId="ADAL" clId="{BEB12B4F-BEDF-F44D-8CCE-4D0F264DAC41}" dt="2024-09-18T19:04:15.166" v="32" actId="2696"/>
        <pc:sldMkLst>
          <pc:docMk/>
          <pc:sldMk cId="1101230548" sldId="285"/>
        </pc:sldMkLst>
      </pc:sldChg>
      <pc:sldChg chg="del">
        <pc:chgData name="Anthony Clark" userId="d717aa47-1d0c-4368-9d13-ad97c75072c1" providerId="ADAL" clId="{BEB12B4F-BEDF-F44D-8CCE-4D0F264DAC41}" dt="2024-09-18T19:04:15.065" v="20" actId="2696"/>
        <pc:sldMkLst>
          <pc:docMk/>
          <pc:sldMk cId="2612617654" sldId="287"/>
        </pc:sldMkLst>
      </pc:sldChg>
      <pc:sldChg chg="del">
        <pc:chgData name="Anthony Clark" userId="d717aa47-1d0c-4368-9d13-ad97c75072c1" providerId="ADAL" clId="{BEB12B4F-BEDF-F44D-8CCE-4D0F264DAC41}" dt="2024-09-18T19:04:15.110" v="26" actId="2696"/>
        <pc:sldMkLst>
          <pc:docMk/>
          <pc:sldMk cId="1214043455" sldId="288"/>
        </pc:sldMkLst>
      </pc:sldChg>
      <pc:sldChg chg="del">
        <pc:chgData name="Anthony Clark" userId="d717aa47-1d0c-4368-9d13-ad97c75072c1" providerId="ADAL" clId="{BEB12B4F-BEDF-F44D-8CCE-4D0F264DAC41}" dt="2024-09-18T19:04:15.139" v="29" actId="2696"/>
        <pc:sldMkLst>
          <pc:docMk/>
          <pc:sldMk cId="2217986156" sldId="289"/>
        </pc:sldMkLst>
      </pc:sldChg>
      <pc:sldChg chg="del">
        <pc:chgData name="Anthony Clark" userId="d717aa47-1d0c-4368-9d13-ad97c75072c1" providerId="ADAL" clId="{BEB12B4F-BEDF-F44D-8CCE-4D0F264DAC41}" dt="2024-09-18T19:04:15.087" v="22" actId="2696"/>
        <pc:sldMkLst>
          <pc:docMk/>
          <pc:sldMk cId="385314183" sldId="291"/>
        </pc:sldMkLst>
      </pc:sldChg>
      <pc:sldChg chg="del">
        <pc:chgData name="Anthony Clark" userId="d717aa47-1d0c-4368-9d13-ad97c75072c1" providerId="ADAL" clId="{BEB12B4F-BEDF-F44D-8CCE-4D0F264DAC41}" dt="2024-09-18T19:04:15.089" v="24" actId="2696"/>
        <pc:sldMkLst>
          <pc:docMk/>
          <pc:sldMk cId="2896779131" sldId="292"/>
        </pc:sldMkLst>
      </pc:sldChg>
      <pc:sldChg chg="del">
        <pc:chgData name="Anthony Clark" userId="d717aa47-1d0c-4368-9d13-ad97c75072c1" providerId="ADAL" clId="{BEB12B4F-BEDF-F44D-8CCE-4D0F264DAC41}" dt="2024-09-18T19:04:15.088" v="23" actId="2696"/>
        <pc:sldMkLst>
          <pc:docMk/>
          <pc:sldMk cId="1946446744" sldId="293"/>
        </pc:sldMkLst>
      </pc:sldChg>
      <pc:sldChg chg="del">
        <pc:chgData name="Anthony Clark" userId="d717aa47-1d0c-4368-9d13-ad97c75072c1" providerId="ADAL" clId="{BEB12B4F-BEDF-F44D-8CCE-4D0F264DAC41}" dt="2024-09-18T19:04:15.110" v="28" actId="2696"/>
        <pc:sldMkLst>
          <pc:docMk/>
          <pc:sldMk cId="3057357629" sldId="2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04C2E-A8A5-974F-AA53-C91F360B3367}" type="datetimeFigureOut">
              <a:rPr lang="en-US" smtClean="0"/>
              <a:t>9/18/24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59DB-F47B-2E4B-A47C-E82A8A108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0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559DB-F47B-2E4B-A47C-E82A8A1082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02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901D1-F623-88C3-653D-4A0516D2D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674AFE-991B-3AA2-3711-273B9F860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1E382-26A8-3925-6125-2CDBF39B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C796-64F8-7744-87B1-44D7F2DCEC3C}" type="datetime1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C4F01-C875-03A5-132D-63F81746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69221-DBE1-658A-3AC3-BCE89BFB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3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593E4-6260-3B6D-47CA-F63B6286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288F-9268-0FC3-87AA-80292643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C9FB9-8DE7-A5EF-6F96-5C03B105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93DD-5747-BB4B-948A-623AB05276C3}" type="datetime1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6A9B9-6C15-1330-C026-DCB89B9D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FE6B6-A468-DDAB-FB89-AADE3343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3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80361-55EB-14F7-E4CE-EA305C70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02CA8-2C11-EA99-7D17-27058B002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68159-52C3-7099-44FF-E154510C2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56F6B-8FD2-D7A6-75C9-C49DF02F0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FB57-F98C-8049-B8C5-01A02B53A661}" type="datetime1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62DFA-9202-2C9E-79E1-EDFBC012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45A0A-C216-0447-094E-6ED30CCF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1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09AE-D936-E891-4178-95BC44A3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"/>
            <a:ext cx="11707496" cy="823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4FF8B-CDF1-796A-D203-9722964B1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117919"/>
            <a:ext cx="57537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92EC6-F1DD-A583-B22F-0F8398C27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3840" y="1941831"/>
            <a:ext cx="5753735" cy="42478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FDCD8-B28E-A76E-DB43-8C9ADC8C1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26490"/>
            <a:ext cx="577596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BF5A64-63B1-2FF8-D814-BDA7CCB82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50402"/>
            <a:ext cx="5775960" cy="42392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C2DA14-C4FB-4063-DEF2-42C6336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975-9EFD-B848-B9F2-2B5320C5E3B2}" type="datetime1">
              <a:rPr lang="en-US" smtClean="0"/>
              <a:t>9/18/24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442861-DD77-EE79-D2FE-BF33FE5C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9C7D10-3B07-3F00-6EFD-03284831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2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D3E4E-F627-BCF6-D0A5-5727837C4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A7CD77-7F20-6857-D9DF-A499F949C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5D5F-C592-1643-946E-F3B0F4525107}" type="datetime1">
              <a:rPr lang="en-US" smtClean="0"/>
              <a:t>9/18/24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0C155-A917-B938-1AA3-62A320501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1F13E-DF3A-F45D-F4C6-AA1158CCD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0571F4-35CD-E6F9-B126-4566DE4BD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138E-2EC0-2D46-9CA4-C32B1F030389}" type="datetime1">
              <a:rPr lang="en-US" smtClean="0"/>
              <a:t>9/18/24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7550D-27A0-4263-8233-EED1C83AE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2A6C3-FAF8-E804-5804-FFC5CD4F9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9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A3BAAC-FFFC-61E3-E179-F1B353000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0"/>
            <a:ext cx="11704320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AAFB4-DFD5-AEC9-9FB1-FBC4FD63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046480"/>
            <a:ext cx="11704320" cy="5222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80BEC-D785-E25C-C5C4-4E2528E1A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360" y="6492239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73BB-ABF3-BC42-9CA7-CA440905873B}" type="datetime1">
              <a:rPr lang="en-US" smtClean="0"/>
              <a:pPr/>
              <a:t>9/18/24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2AAE1-F3EB-AE78-D6CF-691A977EF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240"/>
            <a:ext cx="41148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38554-92CE-89D9-A170-FBA8FE3D1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2440" y="6492240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D486-E0CD-FB42-B2A7-79CA0AD538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6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espressif/esp-idf/blob/master/examples/get-started/blink/main/blink_example_main.c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e-usa.arduino.cc/products/uno-r4-minim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spressif/arduino-esp32/blob/master/cores/esp32/main.cpp" TargetMode="External"/><Relationship Id="rId2" Type="http://schemas.openxmlformats.org/officeDocument/2006/relationships/hyperlink" Target="https://github.com/arduino/ArduinoCore-avr/blob/master/cores/arduino/main.cpp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4351-0C6C-A9E0-2D6A-61E8E7B946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Embedded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965A8C-BDCE-1134-F681-CF041A836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Mobile Robotics</a:t>
            </a:r>
          </a:p>
          <a:p>
            <a:r>
              <a:rPr lang="en-US"/>
              <a:t>Anthony J. Clark</a:t>
            </a:r>
          </a:p>
        </p:txBody>
      </p:sp>
    </p:spTree>
    <p:extLst>
      <p:ext uri="{BB962C8B-B14F-4D97-AF65-F5344CB8AC3E}">
        <p14:creationId xmlns:p14="http://schemas.microsoft.com/office/powerpoint/2010/main" val="264308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CF093-4B33-52C5-5219-EBA62F998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Wi-Fi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22B57-23CD-1B6B-F091-D1EE1D21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10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DE2A07-6CA8-AC2E-326B-DCE673915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68" y="1448114"/>
            <a:ext cx="5432332" cy="396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33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0BF6EC-0F09-3F35-E53A-561C33A39C5C}"/>
              </a:ext>
            </a:extLst>
          </p:cNvPr>
          <p:cNvSpPr/>
          <p:nvPr/>
        </p:nvSpPr>
        <p:spPr>
          <a:xfrm>
            <a:off x="936978" y="1134886"/>
            <a:ext cx="4628444" cy="53573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61B2734-F837-70A8-DA5D-5AE9B0B5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Hardware/Software Interface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0701B5-F20B-A395-738D-F854D940A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11</a:t>
            </a:fld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99DCF14-6B74-3170-94FA-27B351480E6B}"/>
              </a:ext>
            </a:extLst>
          </p:cNvPr>
          <p:cNvSpPr/>
          <p:nvPr/>
        </p:nvSpPr>
        <p:spPr>
          <a:xfrm>
            <a:off x="1046901" y="4225103"/>
            <a:ext cx="4408598" cy="5067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Heap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7B20D0E-E0FC-086D-6BFB-B87745AFB312}"/>
              </a:ext>
            </a:extLst>
          </p:cNvPr>
          <p:cNvSpPr/>
          <p:nvPr/>
        </p:nvSpPr>
        <p:spPr>
          <a:xfrm>
            <a:off x="1046901" y="4759521"/>
            <a:ext cx="4408598" cy="5067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Uninitialized Static (</a:t>
            </a:r>
            <a:r>
              <a:rPr lang="en-US" sz="2400" dirty="0" err="1"/>
              <a:t>bss</a:t>
            </a:r>
            <a:r>
              <a:rPr lang="en-US" sz="2400" dirty="0"/>
              <a:t> segment)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49D21A8-83A5-49DD-7B18-4810BEE1B904}"/>
              </a:ext>
            </a:extLst>
          </p:cNvPr>
          <p:cNvSpPr/>
          <p:nvPr/>
        </p:nvSpPr>
        <p:spPr>
          <a:xfrm>
            <a:off x="1046901" y="5293939"/>
            <a:ext cx="4408598" cy="5067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Initialized Static (data segment)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34201F5B-D0C6-0BB0-3AC1-75654BB2F7B6}"/>
              </a:ext>
            </a:extLst>
          </p:cNvPr>
          <p:cNvSpPr/>
          <p:nvPr/>
        </p:nvSpPr>
        <p:spPr>
          <a:xfrm>
            <a:off x="1046901" y="5828357"/>
            <a:ext cx="4408598" cy="5067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Code (text segment)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F6F496-1F75-3D4C-F6EE-48648ED35B51}"/>
              </a:ext>
            </a:extLst>
          </p:cNvPr>
          <p:cNvSpPr/>
          <p:nvPr/>
        </p:nvSpPr>
        <p:spPr>
          <a:xfrm>
            <a:off x="1046901" y="1292028"/>
            <a:ext cx="4408598" cy="5067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Stack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FC440B-915A-CCC6-6B99-C65614E1DF06}"/>
              </a:ext>
            </a:extLst>
          </p:cNvPr>
          <p:cNvSpPr txBox="1"/>
          <p:nvPr/>
        </p:nvSpPr>
        <p:spPr>
          <a:xfrm>
            <a:off x="243840" y="765554"/>
            <a:ext cx="2271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 Memory Address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93DFA6-426D-BF8F-E9D1-0BB9FEABE79C}"/>
              </a:ext>
            </a:extLst>
          </p:cNvPr>
          <p:cNvSpPr txBox="1"/>
          <p:nvPr/>
        </p:nvSpPr>
        <p:spPr>
          <a:xfrm>
            <a:off x="243840" y="6492240"/>
            <a:ext cx="2227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 Memory Address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4CD6A14F-0273-87F9-A66E-EC10412CA276}"/>
              </a:ext>
            </a:extLst>
          </p:cNvPr>
          <p:cNvSpPr/>
          <p:nvPr/>
        </p:nvSpPr>
        <p:spPr>
          <a:xfrm>
            <a:off x="6626580" y="1292028"/>
            <a:ext cx="4408598" cy="5067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Flash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35D3AB46-9ECD-A174-1C32-B55BF950A5F5}"/>
              </a:ext>
            </a:extLst>
          </p:cNvPr>
          <p:cNvSpPr/>
          <p:nvPr/>
        </p:nvSpPr>
        <p:spPr>
          <a:xfrm>
            <a:off x="6626580" y="1855536"/>
            <a:ext cx="4408598" cy="5067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SPI RAM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BD79CA7-067B-F213-F5F2-49E82FCC3408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3251200" y="1798770"/>
            <a:ext cx="0" cy="718652"/>
          </a:xfrm>
          <a:prstGeom prst="straightConnector1">
            <a:avLst/>
          </a:prstGeom>
          <a:ln w="25400" cap="rnd">
            <a:solidFill>
              <a:srgbClr val="FF0000"/>
            </a:solidFill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39C3BE8-1875-0953-EEA2-D9C4AA65DCC3}"/>
              </a:ext>
            </a:extLst>
          </p:cNvPr>
          <p:cNvCxnSpPr>
            <a:cxnSpLocks/>
          </p:cNvCxnSpPr>
          <p:nvPr/>
        </p:nvCxnSpPr>
        <p:spPr>
          <a:xfrm flipV="1">
            <a:off x="3251200" y="3429000"/>
            <a:ext cx="0" cy="796103"/>
          </a:xfrm>
          <a:prstGeom prst="straightConnector1">
            <a:avLst/>
          </a:prstGeom>
          <a:ln w="25400" cap="rnd">
            <a:solidFill>
              <a:srgbClr val="FF0000"/>
            </a:solidFill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37B7E5C0-9BC2-CF6E-F4C9-61A95B83DC6E}"/>
              </a:ext>
            </a:extLst>
          </p:cNvPr>
          <p:cNvSpPr/>
          <p:nvPr/>
        </p:nvSpPr>
        <p:spPr>
          <a:xfrm>
            <a:off x="6626580" y="4222281"/>
            <a:ext cx="4408598" cy="50674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Cache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BEB71284-DA8D-EABD-635E-BB1DD5200071}"/>
              </a:ext>
            </a:extLst>
          </p:cNvPr>
          <p:cNvSpPr/>
          <p:nvPr/>
        </p:nvSpPr>
        <p:spPr>
          <a:xfrm>
            <a:off x="6626580" y="4780101"/>
            <a:ext cx="4408598" cy="50674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dRAM</a:t>
            </a:r>
            <a:endParaRPr lang="en-US" sz="2400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5B09600-6FC2-0B78-E165-F67CBEACE7B4}"/>
              </a:ext>
            </a:extLst>
          </p:cNvPr>
          <p:cNvSpPr/>
          <p:nvPr/>
        </p:nvSpPr>
        <p:spPr>
          <a:xfrm>
            <a:off x="6626580" y="5334821"/>
            <a:ext cx="4408598" cy="50674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iRAM</a:t>
            </a:r>
            <a:endParaRPr lang="en-US" sz="2400" dirty="0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051873D7-3716-4CFE-65C5-AA46406BBFAA}"/>
              </a:ext>
            </a:extLst>
          </p:cNvPr>
          <p:cNvSpPr/>
          <p:nvPr/>
        </p:nvSpPr>
        <p:spPr>
          <a:xfrm>
            <a:off x="6626580" y="5889541"/>
            <a:ext cx="4408598" cy="50674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ROM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D5687C-7DDA-4AB3-D6D6-DD355B58E1DE}"/>
              </a:ext>
            </a:extLst>
          </p:cNvPr>
          <p:cNvSpPr txBox="1"/>
          <p:nvPr/>
        </p:nvSpPr>
        <p:spPr>
          <a:xfrm>
            <a:off x="9749084" y="922696"/>
            <a:ext cx="1809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External Memory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5711257-B793-F9A1-875D-B57FD7AC8424}"/>
              </a:ext>
            </a:extLst>
          </p:cNvPr>
          <p:cNvSpPr txBox="1"/>
          <p:nvPr/>
        </p:nvSpPr>
        <p:spPr>
          <a:xfrm>
            <a:off x="9749084" y="3841778"/>
            <a:ext cx="1774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Internal Memory</a:t>
            </a:r>
          </a:p>
        </p:txBody>
      </p:sp>
    </p:spTree>
    <p:extLst>
      <p:ext uri="{BB962C8B-B14F-4D97-AF65-F5344CB8AC3E}">
        <p14:creationId xmlns:p14="http://schemas.microsoft.com/office/powerpoint/2010/main" val="1709034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B60BD-6335-FAFD-8CB0-F608268C6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Reset (Jumps to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Bootloader</a:t>
            </a:r>
            <a:r>
              <a:rPr lang="en-US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AD5E6A-50E0-B09B-9166-40EDF6FC1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75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370EC-CE69-EDD7-777D-2DB1E53C0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Toit (and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Jag</a:t>
            </a:r>
            <a:r>
              <a:rPr lang="en-US" dirty="0"/>
              <a:t>uar) vs. Bare Metal (ESP-IDF)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701715-28D9-9EC0-AE5F-FD53E597D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19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5F260-74C9-3C57-4CCB-E77671C61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Blinking With Toit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75368E-560A-92A0-A8B4-7A9999AAC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EF5DEE-0660-BE34-46D7-07635A7F7DB1}"/>
              </a:ext>
            </a:extLst>
          </p:cNvPr>
          <p:cNvSpPr txBox="1"/>
          <p:nvPr/>
        </p:nvSpPr>
        <p:spPr>
          <a:xfrm>
            <a:off x="3938954" y="2136338"/>
            <a:ext cx="431409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import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 err="1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gpio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b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</a:b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main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:</a:t>
            </a:r>
          </a:p>
          <a:p>
            <a:r>
              <a:rPr lang="en-US" b="0" dirty="0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  pin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:=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 err="1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gpio</a:t>
            </a:r>
            <a:r>
              <a:rPr lang="en-US" b="0" dirty="0" err="1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.</a:t>
            </a:r>
            <a:r>
              <a:rPr lang="en-US" b="0" dirty="0" err="1">
                <a:solidFill>
                  <a:srgbClr val="E5C07B"/>
                </a:solidFill>
                <a:effectLst/>
                <a:latin typeface="Monaspace Neon" panose="02000009000000000000" pitchFamily="49" charset="77"/>
              </a:rPr>
              <a:t>Pin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32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--output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  while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true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: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    </a:t>
            </a:r>
            <a:r>
              <a:rPr lang="en-US" b="0" dirty="0" err="1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pin</a:t>
            </a:r>
            <a:r>
              <a:rPr lang="en-US" b="0" dirty="0" err="1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.</a:t>
            </a:r>
            <a:r>
              <a:rPr lang="en-US" b="0" dirty="0" err="1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set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0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    sleep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--</a:t>
            </a:r>
            <a:r>
              <a:rPr lang="en-US" b="0" dirty="0" err="1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ms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=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500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    </a:t>
            </a:r>
            <a:r>
              <a:rPr lang="en-US" b="0" dirty="0" err="1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pin</a:t>
            </a:r>
            <a:r>
              <a:rPr lang="en-US" b="0" dirty="0" err="1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.</a:t>
            </a:r>
            <a:r>
              <a:rPr lang="en-US" b="0" dirty="0" err="1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set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1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    sleep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--</a:t>
            </a:r>
            <a:r>
              <a:rPr lang="en-US" b="0" dirty="0" err="1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ms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=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500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68096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E48E4-2140-FEF6-0044-EC6477A2C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Fibers: Independent Control Flow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0BF02B-8CFE-8D9C-C7A6-EE47CAB7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652E24-FF3C-CC14-5EE8-80303D20C05D}"/>
              </a:ext>
            </a:extLst>
          </p:cNvPr>
          <p:cNvSpPr txBox="1"/>
          <p:nvPr/>
        </p:nvSpPr>
        <p:spPr>
          <a:xfrm>
            <a:off x="243840" y="671691"/>
            <a:ext cx="60960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import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 err="1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gpio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b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</a:b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LED1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::=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 err="1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gpio</a:t>
            </a:r>
            <a:r>
              <a:rPr lang="en-US" b="0" dirty="0" err="1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.</a:t>
            </a:r>
            <a:r>
              <a:rPr lang="en-US" b="0" dirty="0" err="1">
                <a:solidFill>
                  <a:srgbClr val="E5C07B"/>
                </a:solidFill>
                <a:effectLst/>
                <a:latin typeface="Monaspace Neon" panose="02000009000000000000" pitchFamily="49" charset="77"/>
              </a:rPr>
              <a:t>Pin</a:t>
            </a:r>
            <a:r>
              <a:rPr lang="en-US" b="0" dirty="0" err="1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.</a:t>
            </a:r>
            <a:r>
              <a:rPr lang="en-US" b="0" dirty="0" err="1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out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17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LED2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::=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 err="1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gpio</a:t>
            </a:r>
            <a:r>
              <a:rPr lang="en-US" b="0" dirty="0" err="1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.</a:t>
            </a:r>
            <a:r>
              <a:rPr lang="en-US" b="0" dirty="0" err="1">
                <a:solidFill>
                  <a:srgbClr val="E5C07B"/>
                </a:solidFill>
                <a:effectLst/>
                <a:latin typeface="Monaspace Neon" panose="02000009000000000000" pitchFamily="49" charset="77"/>
              </a:rPr>
              <a:t>Pin</a:t>
            </a:r>
            <a:r>
              <a:rPr lang="en-US" b="0" dirty="0" err="1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.</a:t>
            </a:r>
            <a:r>
              <a:rPr lang="en-US" b="0" dirty="0" err="1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out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18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b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</a:b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main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:</a:t>
            </a:r>
          </a:p>
          <a:p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  task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::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my-task-1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  task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::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my-task-2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b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</a:b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my-task-1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:</a:t>
            </a:r>
          </a:p>
          <a:p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  while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true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: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    sleep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--</a:t>
            </a:r>
            <a:r>
              <a:rPr lang="en-US" b="0" dirty="0" err="1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ms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=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500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    LED1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.</a:t>
            </a:r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set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1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    sleep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--</a:t>
            </a:r>
            <a:r>
              <a:rPr lang="en-US" b="0" dirty="0" err="1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ms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=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500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    LED1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.</a:t>
            </a:r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set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0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b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</a:b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my-task-2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:</a:t>
            </a:r>
          </a:p>
          <a:p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  while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true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: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    sleep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--</a:t>
            </a:r>
            <a:r>
              <a:rPr lang="en-US" b="0" dirty="0" err="1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ms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=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123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    LED2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.</a:t>
            </a:r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set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1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    sleep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--</a:t>
            </a:r>
            <a:r>
              <a:rPr lang="en-US" b="0" dirty="0" err="1">
                <a:solidFill>
                  <a:srgbClr val="E06C75"/>
                </a:solidFill>
                <a:effectLst/>
                <a:latin typeface="Monaspace Neon" panose="02000009000000000000" pitchFamily="49" charset="77"/>
              </a:rPr>
              <a:t>ms</a:t>
            </a:r>
            <a:r>
              <a:rPr lang="en-US" b="0" dirty="0">
                <a:solidFill>
                  <a:srgbClr val="C678DD"/>
                </a:solidFill>
                <a:effectLst/>
                <a:latin typeface="Monaspace Neon" panose="02000009000000000000" pitchFamily="49" charset="77"/>
              </a:rPr>
              <a:t>=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123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  <a:p>
            <a:r>
              <a:rPr lang="en-US" dirty="0">
                <a:solidFill>
                  <a:srgbClr val="D19A66"/>
                </a:solidFill>
                <a:latin typeface="Monaspace Neon" panose="02000009000000000000" pitchFamily="49" charset="77"/>
              </a:rPr>
              <a:t>   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LED2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.</a:t>
            </a:r>
            <a:r>
              <a:rPr lang="en-US" b="0" dirty="0">
                <a:solidFill>
                  <a:srgbClr val="61AFEF"/>
                </a:solidFill>
                <a:effectLst/>
                <a:latin typeface="Monaspace Neon" panose="02000009000000000000" pitchFamily="49" charset="77"/>
              </a:rPr>
              <a:t>set</a:t>
            </a:r>
            <a:r>
              <a:rPr lang="en-US" b="0" dirty="0">
                <a:solidFill>
                  <a:srgbClr val="ABB2BF"/>
                </a:solidFill>
                <a:effectLst/>
                <a:latin typeface="Monaspace Neon" panose="02000009000000000000" pitchFamily="49" charset="77"/>
              </a:rPr>
              <a:t> </a:t>
            </a:r>
            <a:r>
              <a:rPr lang="en-US" b="0" dirty="0">
                <a:solidFill>
                  <a:srgbClr val="D19A66"/>
                </a:solidFill>
                <a:effectLst/>
                <a:latin typeface="Monaspace Neon" panose="02000009000000000000" pitchFamily="49" charset="77"/>
              </a:rPr>
              <a:t>0</a:t>
            </a:r>
            <a:endParaRPr lang="en-US" b="0" dirty="0">
              <a:solidFill>
                <a:srgbClr val="ABB2BF"/>
              </a:solidFill>
              <a:effectLst/>
              <a:latin typeface="Monaspace Neon" panose="02000009000000000000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90501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77271-74BF-B93A-19A0-6FEEDD96A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Leave Toit?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07C35D-FA25-04B0-3BF6-F474FF52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22C674-A5BE-6F27-E3A4-CB2EA7BC4A13}"/>
              </a:ext>
            </a:extLst>
          </p:cNvPr>
          <p:cNvSpPr txBox="1"/>
          <p:nvPr/>
        </p:nvSpPr>
        <p:spPr>
          <a:xfrm>
            <a:off x="1507783" y="822960"/>
            <a:ext cx="9176434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dirty="0">
                <a:solidFill>
                  <a:srgbClr val="61AFE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[jaguar]</a:t>
            </a:r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INFO: program 8358aee2-45c6-0193-6318-b75de00f59f3 stopped</a:t>
            </a:r>
          </a:p>
          <a:p>
            <a:r>
              <a:rPr lang="en-US" sz="1400" b="0" dirty="0">
                <a:solidFill>
                  <a:srgbClr val="61AFE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[jaguar]</a:t>
            </a:r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INFO: program c6925192-2d45-548f-7f78-726e3c457cad started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Heap report @ out of memory in primitive 6:2: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┌────────┬────────┬────────────────────────────────────────────────┐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│ Bytes  │ Count  │ Type                                           │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├────────┼────────┼────────────────────────────────────────────────┤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│ 40960  │ 12     │ </a:t>
            </a:r>
            <a:r>
              <a:rPr lang="en-US" sz="1400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toit</a:t>
            </a:r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processes                                 │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│ 16384  │ 4      │ system 0 0ff85ae2-63d2-e530-c9fe-c844785c0276  │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│ 20480  │ 5      │ other 1 31709de1-906c-ce7d-8698-87e163711ebb   │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│ 4096   │ 1      │ current 7 c6925192-2d45-548f-7f78-726e3c457cad │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│ 667648 │ 1      │ heap metadata                                  │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│ 4096   │ 1      │ spare new-space                                │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│ 16808  │ 7      │ heap overhead                                  │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│ 192    │ 4      │ thread/other                                   │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└────────┴────────┴────────────────────────────────────────────────┘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Total: 729704 bytes in 16 allocations (8%), largest free 7452k, total free 7471k</a:t>
            </a:r>
          </a:p>
          <a:p>
            <a:b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******************************************************************************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Decoding by `jag`, device has version &lt;2.0.0-alpha.159&gt;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******************************************************************************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MALLOC_FAILED error.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0: </a:t>
            </a:r>
            <a:r>
              <a:rPr lang="en-US" sz="1400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Bus.test</a:t>
            </a:r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sz="1400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sdk</a:t>
            </a:r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&gt;/i2c.toit:65:5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1: </a:t>
            </a:r>
            <a:r>
              <a:rPr lang="en-US" sz="1400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Bus.scan</a:t>
            </a:r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sz="1400" b="0" dirty="0" err="1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sdk</a:t>
            </a:r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&gt;/i2c.toit:60:10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2: main display.toit:23:18</a:t>
            </a:r>
          </a:p>
          <a:p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******************************************************************************</a:t>
            </a:r>
          </a:p>
          <a:p>
            <a:b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400" b="0" dirty="0">
                <a:solidFill>
                  <a:srgbClr val="61AFE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[jaguar]</a:t>
            </a:r>
            <a:r>
              <a:rPr lang="en-US" sz="1400" b="0" dirty="0">
                <a:solidFill>
                  <a:srgbClr val="ABB2B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ERROR: program c6925192-2d45-548f-7f78-726e3c457cad stopped - exit code 1</a:t>
            </a:r>
          </a:p>
        </p:txBody>
      </p:sp>
    </p:spTree>
    <p:extLst>
      <p:ext uri="{BB962C8B-B14F-4D97-AF65-F5344CB8AC3E}">
        <p14:creationId xmlns:p14="http://schemas.microsoft.com/office/powerpoint/2010/main" val="3979729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B96D7-AC6E-C472-ADE6-838841876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Blinking With ESP-IDF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6A6EBB-461F-43CA-4295-6EF9EF41C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0C92FA-A424-20C6-66E4-E0E257F2930B}"/>
              </a:ext>
            </a:extLst>
          </p:cNvPr>
          <p:cNvSpPr txBox="1"/>
          <p:nvPr/>
        </p:nvSpPr>
        <p:spPr>
          <a:xfrm>
            <a:off x="243840" y="1721703"/>
            <a:ext cx="6707945" cy="47705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C6500"/>
                </a:solidFill>
                <a:effectLst/>
                <a:latin typeface="Courier" panose="02070309020205020404" pitchFamily="49" charset="0"/>
              </a:rPr>
              <a:t>#include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&lt;</a:t>
            </a:r>
            <a:r>
              <a:rPr lang="en-US" sz="1600" i="1" dirty="0" err="1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stdio.h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&gt;</a:t>
            </a:r>
            <a:endParaRPr lang="en-US" sz="1600" dirty="0">
              <a:solidFill>
                <a:srgbClr val="3D7B7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9C6500"/>
                </a:solidFill>
                <a:effectLst/>
                <a:latin typeface="Courier" panose="02070309020205020404" pitchFamily="49" charset="0"/>
              </a:rPr>
              <a:t>#include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</a:t>
            </a:r>
            <a:r>
              <a:rPr lang="en-US" sz="1600" i="1" dirty="0" err="1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freertos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/</a:t>
            </a:r>
            <a:r>
              <a:rPr lang="en-US" sz="1600" i="1" dirty="0" err="1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FreeRTOS.h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</a:t>
            </a:r>
            <a:endParaRPr lang="en-US" sz="1600" dirty="0">
              <a:solidFill>
                <a:srgbClr val="3D7B7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9C6500"/>
                </a:solidFill>
                <a:effectLst/>
                <a:latin typeface="Courier" panose="02070309020205020404" pitchFamily="49" charset="0"/>
              </a:rPr>
              <a:t>#include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</a:t>
            </a:r>
            <a:r>
              <a:rPr lang="en-US" sz="1600" i="1" dirty="0" err="1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freertos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/</a:t>
            </a:r>
            <a:r>
              <a:rPr lang="en-US" sz="1600" i="1" dirty="0" err="1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task.h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</a:t>
            </a:r>
            <a:endParaRPr lang="en-US" sz="1600" dirty="0">
              <a:solidFill>
                <a:srgbClr val="3D7B7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9C6500"/>
                </a:solidFill>
                <a:effectLst/>
                <a:latin typeface="Courier" panose="02070309020205020404" pitchFamily="49" charset="0"/>
              </a:rPr>
              <a:t>#include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"driver/</a:t>
            </a:r>
            <a:r>
              <a:rPr lang="en-US" sz="1600" i="1" dirty="0" err="1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gpio.h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</a:t>
            </a:r>
            <a:endParaRPr lang="en-US" sz="1600" dirty="0">
              <a:solidFill>
                <a:srgbClr val="3D7B7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9C6500"/>
                </a:solidFill>
                <a:effectLst/>
                <a:latin typeface="Courier" panose="02070309020205020404" pitchFamily="49" charset="0"/>
              </a:rPr>
              <a:t>#include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</a:t>
            </a:r>
            <a:r>
              <a:rPr lang="en-US" sz="1600" i="1" dirty="0" err="1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esp_log.h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</a:t>
            </a:r>
            <a:endParaRPr lang="en-US" sz="1600" dirty="0">
              <a:solidFill>
                <a:srgbClr val="3D7B7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9C6500"/>
                </a:solidFill>
                <a:effectLst/>
                <a:latin typeface="Courier" panose="02070309020205020404" pitchFamily="49" charset="0"/>
              </a:rPr>
              <a:t>#include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</a:t>
            </a:r>
            <a:r>
              <a:rPr lang="en-US" sz="1600" i="1" dirty="0" err="1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led_strip.h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</a:t>
            </a:r>
            <a:endParaRPr lang="en-US" sz="1600" dirty="0">
              <a:solidFill>
                <a:srgbClr val="3D7B7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9C6500"/>
                </a:solidFill>
                <a:effectLst/>
                <a:latin typeface="Courier" panose="02070309020205020404" pitchFamily="49" charset="0"/>
              </a:rPr>
              <a:t>#include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</a:t>
            </a:r>
            <a:r>
              <a:rPr lang="en-US" sz="1600" i="1" dirty="0" err="1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sdkconfig.h</a:t>
            </a:r>
            <a:r>
              <a:rPr lang="en-US" sz="1600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"</a:t>
            </a:r>
            <a:endParaRPr lang="en-US" sz="1600" dirty="0">
              <a:solidFill>
                <a:srgbClr val="3D7B7B"/>
              </a:solidFill>
              <a:effectLst/>
              <a:latin typeface="Courier" panose="02070309020205020404" pitchFamily="49" charset="0"/>
            </a:endParaRP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9C6500"/>
                </a:solidFill>
                <a:effectLst/>
                <a:latin typeface="Courier" panose="02070309020205020404" pitchFamily="49" charset="0"/>
              </a:rPr>
              <a:t>#define BLINK_GPIO CONFIG_BLINK_GPIO</a:t>
            </a:r>
          </a:p>
          <a:p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static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uint8_t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s_led_state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0</a:t>
            </a:r>
            <a:r>
              <a:rPr lang="en-US" sz="1600" dirty="0">
                <a:effectLst/>
                <a:latin typeface="Courier" panose="02070309020205020404" pitchFamily="49" charset="0"/>
              </a:rPr>
              <a:t>;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static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blink_led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gpio_set_level</a:t>
            </a:r>
            <a:r>
              <a:rPr lang="en-US" sz="1600" dirty="0">
                <a:effectLst/>
                <a:latin typeface="Courier" panose="02070309020205020404" pitchFamily="49" charset="0"/>
              </a:rPr>
              <a:t>(BLINK_GPIO,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s_led_state</a:t>
            </a:r>
            <a:r>
              <a:rPr lang="en-US" sz="1600" dirty="0">
                <a:effectLst/>
                <a:latin typeface="Courier" panose="02070309020205020404" pitchFamily="49" charset="0"/>
              </a:rPr>
              <a:t>);</a:t>
            </a:r>
          </a:p>
          <a:p>
            <a:r>
              <a:rPr lang="en-US" sz="1600" dirty="0">
                <a:effectLst/>
                <a:latin typeface="Courier" panose="02070309020205020404" pitchFamily="49" charset="0"/>
              </a:rPr>
              <a:t>}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static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configure_led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gpio_reset_pin</a:t>
            </a:r>
            <a:r>
              <a:rPr lang="en-US" sz="1600" dirty="0">
                <a:effectLst/>
                <a:latin typeface="Courier" panose="02070309020205020404" pitchFamily="49" charset="0"/>
              </a:rPr>
              <a:t>(BLINK_GPIO);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gpio_set_direction</a:t>
            </a:r>
            <a:r>
              <a:rPr lang="en-US" sz="1600" dirty="0">
                <a:effectLst/>
                <a:latin typeface="Courier" panose="02070309020205020404" pitchFamily="49" charset="0"/>
              </a:rPr>
              <a:t>(BLINK_GPIO,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GPIO_MODE_OUTPUT);</a:t>
            </a:r>
          </a:p>
          <a:p>
            <a:r>
              <a:rPr lang="en-US" sz="1600" dirty="0">
                <a:effectLst/>
                <a:latin typeface="Courier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6409B6-DF2C-4AEA-35CA-04EEBC62CA62}"/>
              </a:ext>
            </a:extLst>
          </p:cNvPr>
          <p:cNvSpPr txBox="1"/>
          <p:nvPr/>
        </p:nvSpPr>
        <p:spPr>
          <a:xfrm>
            <a:off x="4205067" y="1349276"/>
            <a:ext cx="7743093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app_main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configure_led</a:t>
            </a:r>
            <a:r>
              <a:rPr lang="en-US" sz="1600" dirty="0">
                <a:effectLst/>
                <a:latin typeface="Courier" panose="02070309020205020404" pitchFamily="49" charset="0"/>
              </a:rPr>
              <a:t>();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while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blink_led</a:t>
            </a:r>
            <a:r>
              <a:rPr lang="en-US" sz="1600" dirty="0">
                <a:effectLst/>
                <a:latin typeface="Courier" panose="02070309020205020404" pitchFamily="49" charset="0"/>
              </a:rPr>
              <a:t>();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s_led_state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!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s_led_state</a:t>
            </a:r>
            <a:r>
              <a:rPr lang="en-US" sz="1600" dirty="0">
                <a:effectLst/>
                <a:latin typeface="Courier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vTaskDelay</a:t>
            </a:r>
            <a:r>
              <a:rPr lang="en-US" sz="1600" dirty="0">
                <a:effectLst/>
                <a:latin typeface="Courier" panose="02070309020205020404" pitchFamily="49" charset="0"/>
              </a:rPr>
              <a:t>(CONFIG_BLINK_PERIOD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/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portTICK_PERIOD_MS</a:t>
            </a:r>
            <a:r>
              <a:rPr lang="en-US" sz="1600" dirty="0">
                <a:effectLst/>
                <a:latin typeface="Courier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}</a:t>
            </a:r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effectLst/>
                <a:latin typeface="Courier" panose="02070309020205020404" pitchFamily="49" charset="0"/>
              </a:rPr>
              <a:t>}</a:t>
            </a: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D28E53-8474-FF94-2079-B62B5DE1B94C}"/>
              </a:ext>
            </a:extLst>
          </p:cNvPr>
          <p:cNvSpPr txBox="1"/>
          <p:nvPr/>
        </p:nvSpPr>
        <p:spPr>
          <a:xfrm>
            <a:off x="243840" y="6488668"/>
            <a:ext cx="102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https://github.com/espressif/esp-idf/blob/master/examples/get-started/blink/main/blink_example_main.c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4352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FE35E-69E3-8110-72B9-C842C11A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Arduino Ecosystem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55F07-2033-BA9D-641C-301F36138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Bootloader (otherwise, must use a hardware programmer)</a:t>
            </a:r>
          </a:p>
          <a:p>
            <a:endParaRPr lang="en-US" dirty="0"/>
          </a:p>
          <a:p>
            <a:r>
              <a:rPr lang="en-US" dirty="0"/>
              <a:t>Open-source hardware (kits, boards, and </a:t>
            </a:r>
            <a:r>
              <a:rPr lang="en-US" dirty="0">
                <a:solidFill>
                  <a:schemeClr val="accent5"/>
                </a:solidFill>
              </a:rPr>
              <a:t>shields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Open-source software (many Arduino libraries)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7B66AE-704D-C952-8632-96B63C6CA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1FCB1C-FBB0-E3A5-7DCA-4BA660832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728" y="3908672"/>
            <a:ext cx="3446543" cy="25835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C2273C-9752-12B9-31D6-3F17324917DF}"/>
              </a:ext>
            </a:extLst>
          </p:cNvPr>
          <p:cNvSpPr txBox="1"/>
          <p:nvPr/>
        </p:nvSpPr>
        <p:spPr>
          <a:xfrm>
            <a:off x="4785351" y="6399133"/>
            <a:ext cx="2621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hlinkClick r:id="rId3"/>
              </a:rPr>
              <a:t>Arduino® UNO R4 Minima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163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17D4ED-137D-D623-C48A-5AC4B0833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Blinking an LED (Light-Emitting Diode)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D65F0-C130-7E27-DA7C-653A2D215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19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9A204D-0883-0B66-051D-42EE8C666DDE}"/>
              </a:ext>
            </a:extLst>
          </p:cNvPr>
          <p:cNvSpPr txBox="1"/>
          <p:nvPr/>
        </p:nvSpPr>
        <p:spPr>
          <a:xfrm>
            <a:off x="2829560" y="1794428"/>
            <a:ext cx="653288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setup</a:t>
            </a:r>
            <a:r>
              <a:rPr lang="en-US" sz="24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2400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2400" dirty="0" err="1">
                <a:effectLst/>
                <a:latin typeface="Courier" panose="02070309020205020404" pitchFamily="49" charset="0"/>
              </a:rPr>
              <a:t>pinMode</a:t>
            </a:r>
            <a:r>
              <a:rPr lang="en-US" sz="24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2400" dirty="0">
                <a:effectLst/>
                <a:latin typeface="Courier" panose="02070309020205020404" pitchFamily="49" charset="0"/>
              </a:rPr>
              <a:t>OUTPUT);</a:t>
            </a:r>
          </a:p>
          <a:p>
            <a:r>
              <a:rPr lang="en-US" sz="2400" dirty="0">
                <a:effectLst/>
                <a:latin typeface="Courier" panose="02070309020205020404" pitchFamily="49" charset="0"/>
              </a:rPr>
              <a:t>}</a:t>
            </a:r>
          </a:p>
          <a:p>
            <a:endParaRPr lang="en-US" sz="24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24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loop</a:t>
            </a:r>
            <a:r>
              <a:rPr lang="en-US" sz="24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2400" dirty="0">
              <a:solidFill>
                <a:srgbClr val="B00040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2400" dirty="0" err="1">
                <a:effectLst/>
                <a:latin typeface="Courier" panose="02070309020205020404" pitchFamily="49" charset="0"/>
              </a:rPr>
              <a:t>digitalWrite</a:t>
            </a:r>
            <a:r>
              <a:rPr lang="en-US" sz="24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2400" dirty="0">
                <a:effectLst/>
                <a:latin typeface="Courier" panose="02070309020205020404" pitchFamily="49" charset="0"/>
              </a:rPr>
              <a:t>HIGH);</a:t>
            </a:r>
          </a:p>
          <a:p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2400" dirty="0">
                <a:effectLst/>
                <a:latin typeface="Courier" panose="02070309020205020404" pitchFamily="49" charset="0"/>
              </a:rPr>
              <a:t>delay(</a:t>
            </a:r>
            <a:r>
              <a:rPr lang="en-US" sz="24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1000</a:t>
            </a:r>
            <a:r>
              <a:rPr lang="en-US" sz="2400" dirty="0">
                <a:effectLst/>
                <a:latin typeface="Courier" panose="02070309020205020404" pitchFamily="49" charset="0"/>
              </a:rPr>
              <a:t>)</a:t>
            </a:r>
          </a:p>
          <a:p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2400" dirty="0" err="1">
                <a:effectLst/>
                <a:latin typeface="Courier" panose="02070309020205020404" pitchFamily="49" charset="0"/>
              </a:rPr>
              <a:t>digitalWrite</a:t>
            </a:r>
            <a:r>
              <a:rPr lang="en-US" sz="24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2400" dirty="0">
                <a:effectLst/>
                <a:latin typeface="Courier" panose="02070309020205020404" pitchFamily="49" charset="0"/>
              </a:rPr>
              <a:t>LOW);</a:t>
            </a:r>
          </a:p>
          <a:p>
            <a:r>
              <a:rPr lang="en-US" sz="24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2400" dirty="0">
                <a:effectLst/>
                <a:latin typeface="Courier" panose="02070309020205020404" pitchFamily="49" charset="0"/>
              </a:rPr>
              <a:t>delay(</a:t>
            </a:r>
            <a:r>
              <a:rPr lang="en-US" sz="24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1000</a:t>
            </a:r>
            <a:r>
              <a:rPr lang="en-US" sz="2400" dirty="0">
                <a:effectLst/>
                <a:latin typeface="Courier" panose="02070309020205020404" pitchFamily="49" charset="0"/>
              </a:rPr>
              <a:t>)</a:t>
            </a:r>
          </a:p>
          <a:p>
            <a:r>
              <a:rPr lang="en-US" sz="2400" dirty="0">
                <a:effectLst/>
                <a:latin typeface="Courier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521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AAC2-96A9-7C10-C87E-18DF26E5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46F41-275A-BF29-ECAA-42D3301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robot’s task</a:t>
            </a:r>
          </a:p>
          <a:p>
            <a:endParaRPr lang="en-US" dirty="0"/>
          </a:p>
          <a:p>
            <a:r>
              <a:rPr lang="en-US" dirty="0"/>
              <a:t>Project workflow</a:t>
            </a:r>
          </a:p>
          <a:p>
            <a:endParaRPr lang="en-US" dirty="0"/>
          </a:p>
          <a:p>
            <a:r>
              <a:rPr lang="en-US" dirty="0"/>
              <a:t>Hardware Systems</a:t>
            </a:r>
          </a:p>
          <a:p>
            <a:endParaRPr lang="en-US" dirty="0"/>
          </a:p>
          <a:p>
            <a:r>
              <a:rPr lang="en-US" dirty="0"/>
              <a:t>Software Systems</a:t>
            </a:r>
          </a:p>
          <a:p>
            <a:endParaRPr lang="en-US" dirty="0"/>
          </a:p>
          <a:p>
            <a:r>
              <a:rPr lang="en-US" dirty="0"/>
              <a:t>Arduino Ecosystem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A33BB-32B8-C71D-4C58-4C176F767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4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C5A81-3977-D90F-8B89-644256D83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Arduino Bootloader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10A3B-9FAC-E203-79C7-CA9F4CCF0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390D1C-5127-4D1E-3FB9-CD2AF076D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42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DAD6DB-B88B-BAF4-34A5-0CC79E56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21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A8E087-C22B-236D-8641-A701D124E7A8}"/>
              </a:ext>
            </a:extLst>
          </p:cNvPr>
          <p:cNvSpPr txBox="1"/>
          <p:nvPr/>
        </p:nvSpPr>
        <p:spPr>
          <a:xfrm>
            <a:off x="2966428" y="5947578"/>
            <a:ext cx="8020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https://github.com/arduino/ArduinoCore-avr/blob/master/cores/arduino/main.cpp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1D353B-5253-8AEB-B1F4-603CC0AD4D99}"/>
              </a:ext>
            </a:extLst>
          </p:cNvPr>
          <p:cNvSpPr txBox="1"/>
          <p:nvPr/>
        </p:nvSpPr>
        <p:spPr>
          <a:xfrm>
            <a:off x="86360" y="89535"/>
            <a:ext cx="6890173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C6500"/>
                </a:solidFill>
                <a:effectLst/>
                <a:latin typeface="Courier" panose="02070309020205020404" pitchFamily="49" charset="0"/>
              </a:rPr>
              <a:t>#include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&lt;</a:t>
            </a:r>
            <a:r>
              <a:rPr lang="en-US" i="1" dirty="0" err="1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Arduino.h</a:t>
            </a:r>
            <a:r>
              <a:rPr lang="en-US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&gt;</a:t>
            </a:r>
            <a:endParaRPr lang="en-US" dirty="0">
              <a:solidFill>
                <a:srgbClr val="3D7B7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</a:t>
            </a:r>
          </a:p>
          <a:p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int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atexit</a:t>
            </a:r>
            <a:r>
              <a:rPr lang="en-US" dirty="0">
                <a:effectLst/>
                <a:latin typeface="Courier" panose="02070309020205020404" pitchFamily="49" charset="0"/>
              </a:rPr>
              <a:t>(</a:t>
            </a:r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(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*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/*</a:t>
            </a:r>
            <a:r>
              <a:rPr lang="en-US" i="1" dirty="0" err="1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func</a:t>
            </a:r>
            <a:r>
              <a:rPr lang="en-US" i="1" dirty="0">
                <a:solidFill>
                  <a:srgbClr val="3D7B7B"/>
                </a:solidFill>
                <a:effectLst/>
                <a:latin typeface="Courier" panose="02070309020205020404" pitchFamily="49" charset="0"/>
              </a:rPr>
              <a:t>*/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)())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{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return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0</a:t>
            </a:r>
            <a:r>
              <a:rPr lang="en-US" dirty="0">
                <a:effectLst/>
                <a:latin typeface="Courier" panose="02070309020205020404" pitchFamily="49" charset="0"/>
              </a:rPr>
              <a:t>;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}</a:t>
            </a:r>
          </a:p>
          <a:p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initVariant</a:t>
            </a:r>
            <a:r>
              <a:rPr lang="en-US" dirty="0">
                <a:effectLst/>
                <a:latin typeface="Courier" panose="02070309020205020404" pitchFamily="49" charset="0"/>
              </a:rPr>
              <a:t>()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__attribute__((weak));</a:t>
            </a:r>
          </a:p>
          <a:p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initVariant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}</a:t>
            </a:r>
            <a:endParaRPr lang="en-US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b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</a:br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setupUSB</a:t>
            </a:r>
            <a:r>
              <a:rPr lang="en-US" dirty="0">
                <a:effectLst/>
                <a:latin typeface="Courier" panose="02070309020205020404" pitchFamily="49" charset="0"/>
              </a:rPr>
              <a:t>()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__attribute__((weak));</a:t>
            </a:r>
          </a:p>
          <a:p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setupUSB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}</a:t>
            </a:r>
            <a:endParaRPr lang="en-US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</a:t>
            </a:r>
          </a:p>
          <a:p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int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main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</a:t>
            </a:r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)</a:t>
            </a:r>
            <a:r>
              <a:rPr lang="en-US" dirty="0">
                <a:solidFill>
                  <a:srgbClr val="B00040"/>
                </a:solidFill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{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dirty="0" err="1">
                <a:effectLst/>
                <a:latin typeface="Courier" panose="02070309020205020404" pitchFamily="49" charset="0"/>
              </a:rPr>
              <a:t>init</a:t>
            </a:r>
            <a:r>
              <a:rPr lang="en-US" dirty="0">
                <a:effectLst/>
                <a:latin typeface="Courier" panose="02070309020205020404" pitchFamily="49" charset="0"/>
              </a:rPr>
              <a:t>();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dirty="0" err="1">
                <a:effectLst/>
                <a:latin typeface="Courier" panose="02070309020205020404" pitchFamily="49" charset="0"/>
              </a:rPr>
              <a:t>initVariant</a:t>
            </a:r>
            <a:r>
              <a:rPr lang="en-US" dirty="0">
                <a:effectLst/>
                <a:latin typeface="Courier" panose="02070309020205020404" pitchFamily="49" charset="0"/>
              </a:rPr>
              <a:t>();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dirty="0">
                <a:effectLst/>
                <a:latin typeface="Courier" panose="02070309020205020404" pitchFamily="49" charset="0"/>
              </a:rPr>
              <a:t>setup();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   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for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(;;)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   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loop();</a:t>
            </a:r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    </a:t>
            </a:r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if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(</a:t>
            </a:r>
            <a:r>
              <a:rPr lang="en-US" dirty="0" err="1">
                <a:effectLst/>
                <a:latin typeface="Courier" panose="02070309020205020404" pitchFamily="49" charset="0"/>
              </a:rPr>
              <a:t>serialEventRun</a:t>
            </a:r>
            <a:r>
              <a:rPr lang="en-US" dirty="0">
                <a:effectLst/>
                <a:latin typeface="Courier" panose="02070309020205020404" pitchFamily="49" charset="0"/>
              </a:rPr>
              <a:t>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serialEventRun</a:t>
            </a:r>
            <a:r>
              <a:rPr lang="en-US" dirty="0">
                <a:effectLst/>
                <a:latin typeface="Courier" panose="02070309020205020404" pitchFamily="49" charset="0"/>
              </a:rPr>
              <a:t>();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}</a:t>
            </a:r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       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return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;</a:t>
            </a:r>
            <a:endParaRPr lang="en-US" dirty="0">
              <a:solidFill>
                <a:srgbClr val="008000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effectLst/>
                <a:latin typeface="Courier" panose="02070309020205020404" pitchFamily="49" charset="0"/>
              </a:rPr>
              <a:t>}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CEA03D-A93F-FA75-8162-3F10D01D2BA4}"/>
              </a:ext>
            </a:extLst>
          </p:cNvPr>
          <p:cNvSpPr txBox="1"/>
          <p:nvPr/>
        </p:nvSpPr>
        <p:spPr>
          <a:xfrm>
            <a:off x="2966428" y="6316910"/>
            <a:ext cx="7768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https://github.com/espressif/arduino-esp32/blob/master/cores/esp32/main.cpp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90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5C2CB-E596-8511-BECB-988445246D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F7DF3-BBCF-A5E1-B774-695178127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BE8D3-EF5A-4C7C-C30B-1C977DC3D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block other tasks with delays</a:t>
            </a:r>
          </a:p>
          <a:p>
            <a:endParaRPr lang="en-US" dirty="0"/>
          </a:p>
          <a:p>
            <a:r>
              <a:rPr lang="en-US" dirty="0"/>
              <a:t>Deal with hardware and time constrains</a:t>
            </a:r>
          </a:p>
          <a:p>
            <a:endParaRPr lang="en-US"/>
          </a:p>
          <a:p>
            <a:r>
              <a:rPr lang="en-US"/>
              <a:t>Use </a:t>
            </a:r>
            <a:r>
              <a:rPr lang="en-US" dirty="0"/>
              <a:t>an event-driven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5331CC-0AB4-33B2-4E5F-C7BA25028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99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364D1-B5F7-7243-8A72-1F1854799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F243875-AE7D-22A5-F8BC-9E8A74FDD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Blinking is Blocking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E3E87-3D06-E41F-0AF6-DA9B44D78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23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C435B-7BCF-8969-7AD8-0B640D19D504}"/>
              </a:ext>
            </a:extLst>
          </p:cNvPr>
          <p:cNvSpPr txBox="1"/>
          <p:nvPr/>
        </p:nvSpPr>
        <p:spPr>
          <a:xfrm>
            <a:off x="243840" y="2230794"/>
            <a:ext cx="491626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setup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 err="1">
                <a:effectLst/>
                <a:latin typeface="Courier" panose="02070309020205020404" pitchFamily="49" charset="0"/>
              </a:rPr>
              <a:t>pinMode</a:t>
            </a:r>
            <a:r>
              <a:rPr lang="en-US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OUTPUT);</a:t>
            </a:r>
          </a:p>
          <a:p>
            <a:r>
              <a:rPr lang="en-US" dirty="0">
                <a:effectLst/>
                <a:latin typeface="Courier" panose="02070309020205020404" pitchFamily="49" charset="0"/>
              </a:rPr>
              <a:t>}</a:t>
            </a:r>
          </a:p>
          <a:p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loop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dirty="0">
              <a:solidFill>
                <a:srgbClr val="B00040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 err="1">
                <a:effectLst/>
                <a:latin typeface="Courier" panose="02070309020205020404" pitchFamily="49" charset="0"/>
              </a:rPr>
              <a:t>digitalWrite</a:t>
            </a:r>
            <a:r>
              <a:rPr lang="en-US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HIGH);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>
                <a:effectLst/>
                <a:latin typeface="Courier" panose="02070309020205020404" pitchFamily="49" charset="0"/>
              </a:rPr>
              <a:t>delay(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1000</a:t>
            </a:r>
            <a:r>
              <a:rPr lang="en-US" dirty="0">
                <a:effectLst/>
                <a:latin typeface="Courier" panose="02070309020205020404" pitchFamily="49" charset="0"/>
              </a:rPr>
              <a:t>)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 err="1">
                <a:effectLst/>
                <a:latin typeface="Courier" panose="02070309020205020404" pitchFamily="49" charset="0"/>
              </a:rPr>
              <a:t>digitalWrite</a:t>
            </a:r>
            <a:r>
              <a:rPr lang="en-US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LOW);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>
                <a:effectLst/>
                <a:latin typeface="Courier" panose="02070309020205020404" pitchFamily="49" charset="0"/>
              </a:rPr>
              <a:t>delay(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1000</a:t>
            </a:r>
            <a:r>
              <a:rPr lang="en-US" dirty="0">
                <a:effectLst/>
                <a:latin typeface="Courier" panose="02070309020205020404" pitchFamily="49" charset="0"/>
              </a:rPr>
              <a:t>)</a:t>
            </a:r>
          </a:p>
          <a:p>
            <a:r>
              <a:rPr lang="en-US" dirty="0">
                <a:effectLst/>
                <a:latin typeface="Courier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0DDA2-2F2E-9D87-0490-68EA00ADE3A5}"/>
              </a:ext>
            </a:extLst>
          </p:cNvPr>
          <p:cNvSpPr txBox="1"/>
          <p:nvPr/>
        </p:nvSpPr>
        <p:spPr>
          <a:xfrm>
            <a:off x="6674144" y="1949440"/>
            <a:ext cx="527401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setup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 err="1">
                <a:effectLst/>
                <a:latin typeface="Courier" panose="02070309020205020404" pitchFamily="49" charset="0"/>
              </a:rPr>
              <a:t>pinMode</a:t>
            </a:r>
            <a:r>
              <a:rPr lang="en-US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OUTPUT);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 err="1">
                <a:effectLst/>
                <a:latin typeface="Courier" panose="02070309020205020404" pitchFamily="49" charset="0"/>
              </a:rPr>
              <a:t>setupMotors</a:t>
            </a:r>
            <a:r>
              <a:rPr lang="en-US" dirty="0">
                <a:effectLst/>
                <a:latin typeface="Courier" panose="02070309020205020404" pitchFamily="49" charset="0"/>
              </a:rPr>
              <a:t>();</a:t>
            </a:r>
          </a:p>
          <a:p>
            <a:r>
              <a:rPr lang="en-US" dirty="0">
                <a:effectLst/>
                <a:latin typeface="Courier" panose="02070309020205020404" pitchFamily="49" charset="0"/>
              </a:rPr>
              <a:t>}</a:t>
            </a:r>
            <a:b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</a:br>
            <a:endParaRPr lang="en-US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loop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dirty="0">
              <a:solidFill>
                <a:srgbClr val="B00040"/>
              </a:solidFill>
              <a:effectLst/>
              <a:latin typeface="Courier" panose="02070309020205020404" pitchFamily="49" charset="0"/>
            </a:endParaRP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if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shouldHaltMotors</a:t>
            </a:r>
            <a:r>
              <a:rPr lang="en-US" dirty="0">
                <a:effectLst/>
                <a:latin typeface="Courier" panose="02070309020205020404" pitchFamily="49" charset="0"/>
              </a:rPr>
              <a:t>()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 err="1">
                <a:effectLst/>
                <a:latin typeface="Courier" panose="02070309020205020404" pitchFamily="49" charset="0"/>
              </a:rPr>
              <a:t>haltMotors</a:t>
            </a:r>
            <a:r>
              <a:rPr lang="en-US" dirty="0">
                <a:effectLst/>
                <a:latin typeface="Courier" panose="02070309020205020404" pitchFamily="49" charset="0"/>
              </a:rPr>
              <a:t>();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 err="1">
                <a:effectLst/>
                <a:latin typeface="Courier" panose="02070309020205020404" pitchFamily="49" charset="0"/>
              </a:rPr>
              <a:t>digitalWrite</a:t>
            </a:r>
            <a:r>
              <a:rPr lang="en-US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HIGH);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>
                <a:effectLst/>
                <a:latin typeface="Courier" panose="02070309020205020404" pitchFamily="49" charset="0"/>
              </a:rPr>
              <a:t>delay(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1000</a:t>
            </a:r>
            <a:r>
              <a:rPr lang="en-US" dirty="0">
                <a:effectLst/>
                <a:latin typeface="Courier" panose="02070309020205020404" pitchFamily="49" charset="0"/>
              </a:rPr>
              <a:t>)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 err="1">
                <a:effectLst/>
                <a:latin typeface="Courier" panose="02070309020205020404" pitchFamily="49" charset="0"/>
              </a:rPr>
              <a:t>digitalWrite</a:t>
            </a:r>
            <a:r>
              <a:rPr lang="en-US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dirty="0">
                <a:effectLst/>
                <a:latin typeface="Courier" panose="02070309020205020404" pitchFamily="49" charset="0"/>
              </a:rPr>
              <a:t>LOW);</a:t>
            </a:r>
          </a:p>
          <a:p>
            <a:r>
              <a:rPr lang="en-US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dirty="0">
                <a:effectLst/>
                <a:latin typeface="Courier" panose="02070309020205020404" pitchFamily="49" charset="0"/>
              </a:rPr>
              <a:t>delay(</a:t>
            </a:r>
            <a:r>
              <a:rPr lang="en-US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1000</a:t>
            </a:r>
            <a:r>
              <a:rPr lang="en-US" dirty="0">
                <a:effectLst/>
                <a:latin typeface="Courier" panose="02070309020205020404" pitchFamily="49" charset="0"/>
              </a:rPr>
              <a:t>)</a:t>
            </a:r>
          </a:p>
          <a:p>
            <a:r>
              <a:rPr lang="en-US" dirty="0">
                <a:effectLst/>
                <a:latin typeface="Courier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5293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2657F9-3426-DFA1-71B1-6C82ED879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Blinking Without Blocking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438001-8DFB-D397-6A72-A74D0F578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24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BC2753-C162-EDCF-6440-610ABAC319FD}"/>
              </a:ext>
            </a:extLst>
          </p:cNvPr>
          <p:cNvSpPr txBox="1"/>
          <p:nvPr/>
        </p:nvSpPr>
        <p:spPr>
          <a:xfrm>
            <a:off x="4890868" y="1939386"/>
            <a:ext cx="7057292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const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int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blinkInterval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1000</a:t>
            </a:r>
            <a:r>
              <a:rPr lang="en-US" sz="1600" dirty="0">
                <a:effectLst/>
                <a:latin typeface="Courier" panose="02070309020205020404" pitchFamily="49" charset="0"/>
              </a:rPr>
              <a:t>;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</a:t>
            </a:r>
            <a:endParaRPr lang="en-US" sz="1600" dirty="0"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int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LOW;</a:t>
            </a: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unsigned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long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previousMillis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0</a:t>
            </a:r>
            <a:r>
              <a:rPr lang="en-US" sz="1600" dirty="0">
                <a:effectLst/>
                <a:latin typeface="Courier" panose="02070309020205020404" pitchFamily="49" charset="0"/>
              </a:rPr>
              <a:t>;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setup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pinMode</a:t>
            </a:r>
            <a:r>
              <a:rPr lang="en-US" sz="16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OUTPUT);</a:t>
            </a:r>
          </a:p>
          <a:p>
            <a:r>
              <a:rPr lang="en-US" sz="1600" dirty="0">
                <a:effectLst/>
                <a:latin typeface="Courier" panose="02070309020205020404" pitchFamily="49" charset="0"/>
              </a:rPr>
              <a:t>}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loop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B00040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unsigned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long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currentMillis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millis</a:t>
            </a:r>
            <a:r>
              <a:rPr lang="en-US" sz="1600" dirty="0">
                <a:effectLst/>
                <a:latin typeface="Courier" panose="02070309020205020404" pitchFamily="49" charset="0"/>
              </a:rPr>
              <a:t>();</a:t>
            </a:r>
            <a:b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</a:br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if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(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currentMillis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-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previousMillis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&gt;=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blinkInterval</a:t>
            </a:r>
            <a:r>
              <a:rPr lang="en-US" sz="1600" dirty="0">
                <a:effectLst/>
                <a:latin typeface="Courier" panose="02070309020205020404" pitchFamily="49" charset="0"/>
              </a:rPr>
              <a:t>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previousMillis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currentMillis</a:t>
            </a:r>
            <a:r>
              <a:rPr lang="en-US" sz="1600" dirty="0">
                <a:effectLst/>
                <a:latin typeface="Courier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(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LOW)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?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HIGH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: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LOW;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digitalWrite</a:t>
            </a:r>
            <a:r>
              <a:rPr lang="en-US" sz="16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effectLst/>
                <a:latin typeface="Courier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}</a:t>
            </a:r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effectLst/>
                <a:latin typeface="Courier" panose="020703090202050204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D63071-1336-4950-F67A-FB648BBD3D28}"/>
              </a:ext>
            </a:extLst>
          </p:cNvPr>
          <p:cNvSpPr txBox="1"/>
          <p:nvPr/>
        </p:nvSpPr>
        <p:spPr>
          <a:xfrm>
            <a:off x="243840" y="1213098"/>
            <a:ext cx="4375052" cy="2554545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setup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pinMode</a:t>
            </a:r>
            <a:r>
              <a:rPr lang="en-US" sz="16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OUTPUT);</a:t>
            </a:r>
          </a:p>
          <a:p>
            <a:r>
              <a:rPr lang="en-US" sz="1600" dirty="0">
                <a:effectLst/>
                <a:latin typeface="Courier" panose="02070309020205020404" pitchFamily="49" charset="0"/>
              </a:rPr>
              <a:t>}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loop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B00040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digitalWrite</a:t>
            </a:r>
            <a:r>
              <a:rPr lang="en-US" sz="16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HIGH);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>
                <a:effectLst/>
                <a:latin typeface="Courier" panose="02070309020205020404" pitchFamily="49" charset="0"/>
              </a:rPr>
              <a:t>delay(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1000</a:t>
            </a:r>
            <a:r>
              <a:rPr lang="en-US" sz="1600" dirty="0">
                <a:effectLst/>
                <a:latin typeface="Courier" panose="02070309020205020404" pitchFamily="49" charset="0"/>
              </a:rPr>
              <a:t>)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digitalWrite</a:t>
            </a:r>
            <a:r>
              <a:rPr lang="en-US" sz="16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LOW);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>
                <a:effectLst/>
                <a:latin typeface="Courier" panose="02070309020205020404" pitchFamily="49" charset="0"/>
              </a:rPr>
              <a:t>delay(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1000</a:t>
            </a:r>
            <a:r>
              <a:rPr lang="en-US" sz="1600" dirty="0">
                <a:effectLst/>
                <a:latin typeface="Courier" panose="02070309020205020404" pitchFamily="49" charset="0"/>
              </a:rPr>
              <a:t>)</a:t>
            </a:r>
          </a:p>
          <a:p>
            <a:r>
              <a:rPr lang="en-US" sz="1600" dirty="0">
                <a:effectLst/>
                <a:latin typeface="Courier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4372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2B461B-4E41-451D-AF2A-D291FEBFC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3063A4-571C-81EC-5E10-B4D98ABEE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Blinking Without Blocking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79570-E221-5795-6C60-5D1681D2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7FFE25-63F6-EA83-91FC-16C3EF8308BE}"/>
              </a:ext>
            </a:extLst>
          </p:cNvPr>
          <p:cNvSpPr txBox="1"/>
          <p:nvPr/>
        </p:nvSpPr>
        <p:spPr>
          <a:xfrm>
            <a:off x="2567354" y="1475482"/>
            <a:ext cx="7057292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const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int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blinkInterval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1000</a:t>
            </a:r>
            <a:r>
              <a:rPr lang="en-US" sz="1600" dirty="0">
                <a:effectLst/>
                <a:latin typeface="Courier" panose="02070309020205020404" pitchFamily="49" charset="0"/>
              </a:rPr>
              <a:t>;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</a:t>
            </a:r>
            <a:endParaRPr lang="en-US" sz="1600" dirty="0"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int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LOW;</a:t>
            </a: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unsigned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long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previousMillis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0</a:t>
            </a:r>
            <a:r>
              <a:rPr lang="en-US" sz="1600" dirty="0">
                <a:effectLst/>
                <a:latin typeface="Courier" panose="02070309020205020404" pitchFamily="49" charset="0"/>
              </a:rPr>
              <a:t>;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setup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pinMode</a:t>
            </a:r>
            <a:r>
              <a:rPr lang="en-US" sz="16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OUTPUT);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setupMotors</a:t>
            </a:r>
            <a:r>
              <a:rPr lang="en-US" sz="1600" dirty="0">
                <a:effectLst/>
                <a:latin typeface="Courier" panose="02070309020205020404" pitchFamily="49" charset="0"/>
              </a:rPr>
              <a:t>();</a:t>
            </a:r>
          </a:p>
          <a:p>
            <a:r>
              <a:rPr lang="en-US" sz="1600" dirty="0">
                <a:effectLst/>
                <a:latin typeface="Courier" panose="02070309020205020404" pitchFamily="49" charset="0"/>
              </a:rPr>
              <a:t>}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loop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B00040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if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shouldHaltMotors</a:t>
            </a:r>
            <a:r>
              <a:rPr lang="en-US" sz="1600" dirty="0">
                <a:effectLst/>
                <a:latin typeface="Courier" panose="02070309020205020404" pitchFamily="49" charset="0"/>
              </a:rPr>
              <a:t>()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haltMotors</a:t>
            </a:r>
            <a:r>
              <a:rPr lang="en-US" sz="1600" dirty="0">
                <a:effectLst/>
                <a:latin typeface="Courier" panose="02070309020205020404" pitchFamily="49" charset="0"/>
              </a:rPr>
              <a:t>();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unsigned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long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currentMillis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millis</a:t>
            </a:r>
            <a:r>
              <a:rPr lang="en-US" sz="1600" dirty="0">
                <a:effectLst/>
                <a:latin typeface="Courier" panose="02070309020205020404" pitchFamily="49" charset="0"/>
              </a:rPr>
              <a:t>();</a:t>
            </a:r>
            <a:b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</a:br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if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(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currentMillis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-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previousMillis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&gt;=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blinkInterval</a:t>
            </a:r>
            <a:r>
              <a:rPr lang="en-US" sz="1600" dirty="0">
                <a:effectLst/>
                <a:latin typeface="Courier" panose="02070309020205020404" pitchFamily="49" charset="0"/>
              </a:rPr>
              <a:t>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previousMillis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currentMillis</a:t>
            </a:r>
            <a:r>
              <a:rPr lang="en-US" sz="1600" dirty="0">
                <a:effectLst/>
                <a:latin typeface="Courier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(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LOW)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?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HIGH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: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LOW;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digitalWrite</a:t>
            </a:r>
            <a:r>
              <a:rPr lang="en-US" sz="16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effectLst/>
                <a:latin typeface="Courier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}</a:t>
            </a:r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effectLst/>
                <a:latin typeface="Courier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7698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620C-35E3-7AF3-AF79-F6A3A88B7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For Software Architecture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EAB6AB-5250-9114-62E2-CE8135D0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8FE185-78D5-2F2C-2636-E2DCD9A11F92}"/>
              </a:ext>
            </a:extLst>
          </p:cNvPr>
          <p:cNvSpPr txBox="1"/>
          <p:nvPr/>
        </p:nvSpPr>
        <p:spPr>
          <a:xfrm>
            <a:off x="3598986" y="1504800"/>
            <a:ext cx="499402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global state for module 1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global state for module 2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set update period for module 1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set update period for module 2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setup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initialize non-trivial global states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loop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short update/poll for module 1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short update/poll for module 2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…</a:t>
            </a:r>
          </a:p>
        </p:txBody>
      </p:sp>
    </p:spTree>
    <p:extLst>
      <p:ext uri="{BB962C8B-B14F-4D97-AF65-F5344CB8AC3E}">
        <p14:creationId xmlns:p14="http://schemas.microsoft.com/office/powerpoint/2010/main" val="2250434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B5A79-2235-4606-5EF1-EF0397844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E986B-AB58-5172-D5BE-7D0BC213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For Software Architecture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6CC18F-3B87-65C1-26CF-E3A174FA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2FD9D7-8280-B5DC-4885-3A6E9AA7AB75}"/>
              </a:ext>
            </a:extLst>
          </p:cNvPr>
          <p:cNvSpPr txBox="1"/>
          <p:nvPr/>
        </p:nvSpPr>
        <p:spPr>
          <a:xfrm>
            <a:off x="243840" y="1718607"/>
            <a:ext cx="4994028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global state for module 1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global state for module 2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set update period for module 1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set update period for module 2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setup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initialize non-trivial global states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loop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short update/poll for module 1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short update/poll for module 2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13EE32-1AE6-3A11-0DB1-19F084F9A6FD}"/>
              </a:ext>
            </a:extLst>
          </p:cNvPr>
          <p:cNvSpPr txBox="1"/>
          <p:nvPr/>
        </p:nvSpPr>
        <p:spPr>
          <a:xfrm>
            <a:off x="4890868" y="1149221"/>
            <a:ext cx="7057292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const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int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blinkInterval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1000</a:t>
            </a:r>
            <a:r>
              <a:rPr lang="en-US" sz="1600" dirty="0">
                <a:effectLst/>
                <a:latin typeface="Courier" panose="02070309020205020404" pitchFamily="49" charset="0"/>
              </a:rPr>
              <a:t>;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</a:t>
            </a:r>
            <a:endParaRPr lang="en-US" sz="1600" dirty="0"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int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LOW;</a:t>
            </a: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unsigned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long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previousMillis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0</a:t>
            </a:r>
            <a:r>
              <a:rPr lang="en-US" sz="1600" dirty="0">
                <a:effectLst/>
                <a:latin typeface="Courier" panose="02070309020205020404" pitchFamily="49" charset="0"/>
              </a:rPr>
              <a:t>;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setup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0000FF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pinMode</a:t>
            </a:r>
            <a:r>
              <a:rPr lang="en-US" sz="16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OUTPUT);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setupMotors</a:t>
            </a:r>
            <a:r>
              <a:rPr lang="en-US" sz="1600" dirty="0">
                <a:effectLst/>
                <a:latin typeface="Courier" panose="02070309020205020404" pitchFamily="49" charset="0"/>
              </a:rPr>
              <a:t>();</a:t>
            </a:r>
          </a:p>
          <a:p>
            <a:r>
              <a:rPr lang="en-US" sz="1600" dirty="0">
                <a:effectLst/>
                <a:latin typeface="Courier" panose="02070309020205020404" pitchFamily="49" charset="0"/>
              </a:rPr>
              <a:t>}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void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effectLst/>
                <a:latin typeface="Courier" panose="02070309020205020404" pitchFamily="49" charset="0"/>
              </a:rPr>
              <a:t>loop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()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{</a:t>
            </a:r>
            <a:endParaRPr lang="en-US" sz="1600" dirty="0">
              <a:solidFill>
                <a:srgbClr val="B00040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if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shouldHaltMotors</a:t>
            </a:r>
            <a:r>
              <a:rPr lang="en-US" sz="1600" dirty="0">
                <a:effectLst/>
                <a:latin typeface="Courier" panose="02070309020205020404" pitchFamily="49" charset="0"/>
              </a:rPr>
              <a:t>()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haltMotors</a:t>
            </a:r>
            <a:r>
              <a:rPr lang="en-US" sz="1600" dirty="0">
                <a:effectLst/>
                <a:latin typeface="Courier" panose="02070309020205020404" pitchFamily="49" charset="0"/>
              </a:rPr>
              <a:t>();</a:t>
            </a:r>
          </a:p>
          <a:p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unsigned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B00040"/>
                </a:solidFill>
                <a:effectLst/>
                <a:latin typeface="Courier" panose="02070309020205020404" pitchFamily="49" charset="0"/>
              </a:rPr>
              <a:t>long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currentMillis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millis</a:t>
            </a:r>
            <a:r>
              <a:rPr lang="en-US" sz="1600" dirty="0">
                <a:effectLst/>
                <a:latin typeface="Courier" panose="02070309020205020404" pitchFamily="49" charset="0"/>
              </a:rPr>
              <a:t>();</a:t>
            </a:r>
            <a:b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</a:br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b="1" dirty="0">
                <a:solidFill>
                  <a:srgbClr val="008000"/>
                </a:solidFill>
                <a:effectLst/>
                <a:latin typeface="Courier" panose="02070309020205020404" pitchFamily="49" charset="0"/>
              </a:rPr>
              <a:t>if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(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currentMillis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-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previousMillis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&gt;=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blinkInterval</a:t>
            </a:r>
            <a:r>
              <a:rPr lang="en-US" sz="1600" dirty="0">
                <a:effectLst/>
                <a:latin typeface="Courier" panose="02070309020205020404" pitchFamily="49" charset="0"/>
              </a:rPr>
              <a:t>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previousMillis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currentMillis</a:t>
            </a:r>
            <a:r>
              <a:rPr lang="en-US" sz="1600" dirty="0">
                <a:effectLst/>
                <a:latin typeface="Courier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(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==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LOW)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?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HIGH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solidFill>
                  <a:srgbClr val="666666"/>
                </a:solidFill>
                <a:effectLst/>
                <a:latin typeface="Courier" panose="02070309020205020404" pitchFamily="49" charset="0"/>
              </a:rPr>
              <a:t>: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>
                <a:effectLst/>
                <a:latin typeface="Courier" panose="02070309020205020404" pitchFamily="49" charset="0"/>
              </a:rPr>
              <a:t>LOW;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 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digitalWrite</a:t>
            </a:r>
            <a:r>
              <a:rPr lang="en-US" sz="1600" dirty="0">
                <a:effectLst/>
                <a:latin typeface="Courier" panose="02070309020205020404" pitchFamily="49" charset="0"/>
              </a:rPr>
              <a:t>(LED_BUILTIN,</a:t>
            </a:r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 </a:t>
            </a:r>
            <a:r>
              <a:rPr lang="en-US" sz="1600" dirty="0" err="1">
                <a:effectLst/>
                <a:latin typeface="Courier" panose="02070309020205020404" pitchFamily="49" charset="0"/>
              </a:rPr>
              <a:t>ledState</a:t>
            </a:r>
            <a:r>
              <a:rPr lang="en-US" sz="1600" dirty="0">
                <a:effectLst/>
                <a:latin typeface="Courier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BBBBBB"/>
                </a:solidFill>
                <a:effectLst/>
                <a:latin typeface="Courier" panose="02070309020205020404" pitchFamily="49" charset="0"/>
              </a:rPr>
              <a:t>  </a:t>
            </a:r>
            <a:r>
              <a:rPr lang="en-US" sz="1600" dirty="0">
                <a:solidFill>
                  <a:srgbClr val="000000"/>
                </a:solidFill>
                <a:effectLst/>
                <a:latin typeface="Courier" panose="02070309020205020404" pitchFamily="49" charset="0"/>
              </a:rPr>
              <a:t>}</a:t>
            </a:r>
            <a:endParaRPr lang="en-US" sz="1600" dirty="0">
              <a:solidFill>
                <a:srgbClr val="BBBBBB"/>
              </a:solidFill>
              <a:effectLst/>
              <a:latin typeface="Courier" panose="02070309020205020404" pitchFamily="49" charset="0"/>
            </a:endParaRPr>
          </a:p>
          <a:p>
            <a:r>
              <a:rPr lang="en-US" sz="1600" dirty="0">
                <a:effectLst/>
                <a:latin typeface="Courier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2559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E9C0A-8A9B-9FCD-2D9E-07E41D73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Robot’s Task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B2731-1F0C-E11D-EC3A-E4D74E2B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1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8F3B-9E42-763C-814B-3CCEFF23D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203F-8D18-1280-F476-54BE235E2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Specify the requirements</a:t>
            </a:r>
          </a:p>
          <a:p>
            <a:endParaRPr lang="en-US" dirty="0"/>
          </a:p>
          <a:p>
            <a:r>
              <a:rPr lang="en-US" dirty="0"/>
              <a:t>Design your software</a:t>
            </a:r>
          </a:p>
          <a:p>
            <a:endParaRPr lang="en-US" dirty="0"/>
          </a:p>
          <a:p>
            <a:r>
              <a:rPr lang="en-US" dirty="0"/>
              <a:t>Program your software</a:t>
            </a:r>
          </a:p>
          <a:p>
            <a:endParaRPr lang="en-US" dirty="0"/>
          </a:p>
          <a:p>
            <a:r>
              <a:rPr lang="en-US" dirty="0"/>
              <a:t>Upload your program</a:t>
            </a:r>
          </a:p>
          <a:p>
            <a:pPr lvl="1"/>
            <a:r>
              <a:rPr lang="en-US" dirty="0"/>
              <a:t>Connected using a “programmer”</a:t>
            </a:r>
          </a:p>
          <a:p>
            <a:pPr lvl="1"/>
            <a:r>
              <a:rPr lang="en-US" dirty="0"/>
              <a:t>Connected with USB using a bootloader</a:t>
            </a:r>
          </a:p>
          <a:p>
            <a:pPr lvl="1"/>
            <a:r>
              <a:rPr lang="en-US" dirty="0"/>
              <a:t>Connected over Wi-Fi using OTA</a:t>
            </a:r>
          </a:p>
          <a:p>
            <a:endParaRPr lang="en-US" dirty="0"/>
          </a:p>
          <a:p>
            <a:r>
              <a:rPr lang="en-US" dirty="0"/>
              <a:t>Monitor and direct your robot using </a:t>
            </a:r>
            <a:r>
              <a:rPr lang="en-US" dirty="0" err="1"/>
              <a:t>WebSockets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BBA82-7423-A8EC-E64A-53DD61B8E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2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6516C-DA2D-D478-6907-D85C8E812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76726-67F3-B232-F60C-DFECF6FAC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C55CA4-890F-7A11-597B-986F8AC34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6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8C886-8378-71ED-1A3F-D6670A184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A0A27-DF65-BF53-B460-FC1590330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CPU: Xtensa® dual-core 32-bit LX7 microprocessor (240 MHz)</a:t>
            </a:r>
          </a:p>
          <a:p>
            <a:endParaRPr lang="en-US" dirty="0"/>
          </a:p>
          <a:p>
            <a:r>
              <a:rPr lang="en-US" dirty="0"/>
              <a:t>Cache: </a:t>
            </a:r>
            <a:r>
              <a:rPr lang="en-US" dirty="0">
                <a:solidFill>
                  <a:schemeClr val="accent1"/>
                </a:solidFill>
              </a:rPr>
              <a:t>16 KB </a:t>
            </a:r>
            <a:r>
              <a:rPr lang="en-US" dirty="0"/>
              <a:t>instruction and </a:t>
            </a:r>
            <a:r>
              <a:rPr lang="en-US" dirty="0">
                <a:solidFill>
                  <a:schemeClr val="accent1"/>
                </a:solidFill>
              </a:rPr>
              <a:t>32 KB </a:t>
            </a:r>
            <a:r>
              <a:rPr lang="en-US" dirty="0"/>
              <a:t>data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dirty="0"/>
              <a:t>four-way set associative</a:t>
            </a:r>
          </a:p>
          <a:p>
            <a:pPr lvl="1"/>
            <a:r>
              <a:rPr lang="en-US" dirty="0"/>
              <a:t>16 bytes block size</a:t>
            </a:r>
          </a:p>
          <a:p>
            <a:endParaRPr lang="en-US" dirty="0"/>
          </a:p>
          <a:p>
            <a:r>
              <a:rPr lang="en-US" dirty="0"/>
              <a:t>Internal memory: </a:t>
            </a:r>
            <a:r>
              <a:rPr lang="en-US" dirty="0">
                <a:solidFill>
                  <a:schemeClr val="accent1"/>
                </a:solidFill>
              </a:rPr>
              <a:t>384 KB </a:t>
            </a:r>
            <a:r>
              <a:rPr lang="en-US" dirty="0"/>
              <a:t>ROM and </a:t>
            </a:r>
            <a:r>
              <a:rPr lang="en-US" dirty="0">
                <a:solidFill>
                  <a:schemeClr val="accent1"/>
                </a:solidFill>
              </a:rPr>
              <a:t>512 KB </a:t>
            </a:r>
            <a:r>
              <a:rPr lang="en-US" dirty="0"/>
              <a:t>SRAM</a:t>
            </a:r>
          </a:p>
          <a:p>
            <a:endParaRPr lang="en-US" dirty="0"/>
          </a:p>
          <a:p>
            <a:r>
              <a:rPr lang="en-US" dirty="0"/>
              <a:t>External memory: </a:t>
            </a:r>
            <a:r>
              <a:rPr lang="en-US" dirty="0">
                <a:solidFill>
                  <a:schemeClr val="accent1"/>
                </a:solidFill>
              </a:rPr>
              <a:t>8 MB </a:t>
            </a:r>
            <a:r>
              <a:rPr lang="en-US" dirty="0"/>
              <a:t>PSRAM and </a:t>
            </a:r>
            <a:r>
              <a:rPr lang="en-US" dirty="0">
                <a:solidFill>
                  <a:schemeClr val="accent1"/>
                </a:solidFill>
              </a:rPr>
              <a:t>8 MB </a:t>
            </a:r>
            <a:r>
              <a:rPr lang="en-US" dirty="0"/>
              <a:t>Flash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FCF6A-9290-51EA-CF0E-69D2CF393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5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BD7430-A418-CF24-836D-E3A8B1147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7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C2B4AE-EA40-BF52-CCFC-D92BBF1F1C6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105606" y="519289"/>
            <a:ext cx="7979518" cy="5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300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7D71A2-6665-756D-E64A-B5C0B153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Motor Driver Interface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8AD428-A596-3173-AC8F-ABBDEBE16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8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3AE9A2-29C4-2354-8ADB-6A7A069BF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68" y="1448114"/>
            <a:ext cx="5432332" cy="396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31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9240-9D3A-5F78-FF26-0F951FC3A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Peripherals Using I</a:t>
            </a:r>
            <a:r>
              <a:rPr lang="en-US" baseline="30000" dirty="0"/>
              <a:t>2</a:t>
            </a:r>
            <a:r>
              <a:rPr lang="en-US" dirty="0"/>
              <a:t>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7BA09-98C7-5DC0-30B8-B02833FBB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9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6CE568-9B24-FAE3-3FB3-7B631192B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68" y="1448114"/>
            <a:ext cx="5432332" cy="396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28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mona">
      <a:dk1>
        <a:srgbClr val="000000"/>
      </a:dk1>
      <a:lt1>
        <a:srgbClr val="FFFFFF"/>
      </a:lt1>
      <a:dk2>
        <a:srgbClr val="A9A9A9"/>
      </a:dk2>
      <a:lt2>
        <a:srgbClr val="E7E6E6"/>
      </a:lt2>
      <a:accent1>
        <a:srgbClr val="018ABB"/>
      </a:accent1>
      <a:accent2>
        <a:srgbClr val="20438F"/>
      </a:accent2>
      <a:accent3>
        <a:srgbClr val="976499"/>
      </a:accent3>
      <a:accent4>
        <a:srgbClr val="E07923"/>
      </a:accent4>
      <a:accent5>
        <a:srgbClr val="3FAD70"/>
      </a:accent5>
      <a:accent6>
        <a:srgbClr val="FFE120"/>
      </a:accent6>
      <a:hlink>
        <a:srgbClr val="FF40FF"/>
      </a:hlink>
      <a:folHlink>
        <a:srgbClr val="93209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5400" cap="rnd">
          <a:solidFill>
            <a:srgbClr val="FF0000"/>
          </a:solidFill>
          <a:round/>
          <a:headEnd type="oval"/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tability.potx" id="{978354D8-0DEB-8A49-8AC1-3D6E6978B586}" vid="{EB7D2AF9-F2BB-AF4F-A0AD-9A13B385E7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4681</TotalTime>
  <Words>1547</Words>
  <Application>Microsoft Macintosh PowerPoint</Application>
  <PresentationFormat>Widescreen</PresentationFormat>
  <Paragraphs>340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Consolas</vt:lpstr>
      <vt:lpstr>Courier</vt:lpstr>
      <vt:lpstr>Monaspace Neon</vt:lpstr>
      <vt:lpstr>Office Theme</vt:lpstr>
      <vt:lpstr>Embedded Systems</vt:lpstr>
      <vt:lpstr>Today</vt:lpstr>
      <vt:lpstr>Our Robot’s Task</vt:lpstr>
      <vt:lpstr>Project Workflow</vt:lpstr>
      <vt:lpstr>Embedded Systems</vt:lpstr>
      <vt:lpstr>Hardware System</vt:lpstr>
      <vt:lpstr>PowerPoint Presentation</vt:lpstr>
      <vt:lpstr>Motor Driver Interface</vt:lpstr>
      <vt:lpstr>Other Peripherals Using I2C</vt:lpstr>
      <vt:lpstr>Wi-Fi Communication</vt:lpstr>
      <vt:lpstr>Hardware/Software Interface</vt:lpstr>
      <vt:lpstr>On Reset (Jumps to Bootloader)</vt:lpstr>
      <vt:lpstr>Toit (and Jaguar) vs. Bare Metal (ESP-IDF)</vt:lpstr>
      <vt:lpstr>Blinking With Toit</vt:lpstr>
      <vt:lpstr>Fibers: Independent Control Flow</vt:lpstr>
      <vt:lpstr>Why Leave Toit?</vt:lpstr>
      <vt:lpstr>Blinking With ESP-IDF</vt:lpstr>
      <vt:lpstr>Arduino Ecosystem</vt:lpstr>
      <vt:lpstr>Blinking an LED (Light-Emitting Diode)</vt:lpstr>
      <vt:lpstr>Arduino Bootloader</vt:lpstr>
      <vt:lpstr>PowerPoint Presentation</vt:lpstr>
      <vt:lpstr>Embedded Software</vt:lpstr>
      <vt:lpstr>Blinking is Blocking</vt:lpstr>
      <vt:lpstr>Blinking Without Blocking</vt:lpstr>
      <vt:lpstr>Blinking Without Blocking</vt:lpstr>
      <vt:lpstr>Pseudocode For Software Architecture</vt:lpstr>
      <vt:lpstr>Pseudocode For Software Architecture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Electronics and Programming</dc:title>
  <dc:creator>Anthony Clark</dc:creator>
  <cp:lastModifiedBy>Anthony Clark</cp:lastModifiedBy>
  <cp:revision>3</cp:revision>
  <dcterms:created xsi:type="dcterms:W3CDTF">2024-08-22T21:14:52Z</dcterms:created>
  <dcterms:modified xsi:type="dcterms:W3CDTF">2024-09-20T01:51:47Z</dcterms:modified>
</cp:coreProperties>
</file>