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4" r:id="rId3"/>
    <p:sldId id="278" r:id="rId4"/>
    <p:sldId id="279" r:id="rId5"/>
    <p:sldId id="288" r:id="rId6"/>
    <p:sldId id="291" r:id="rId7"/>
    <p:sldId id="289" r:id="rId8"/>
    <p:sldId id="287" r:id="rId9"/>
    <p:sldId id="280" r:id="rId10"/>
    <p:sldId id="294" r:id="rId11"/>
    <p:sldId id="281" r:id="rId12"/>
    <p:sldId id="282" r:id="rId13"/>
    <p:sldId id="292" r:id="rId14"/>
    <p:sldId id="293" r:id="rId15"/>
    <p:sldId id="283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F2AABE-A94E-D642-BD12-EB0177352137}" v="903" dt="2024-09-13T23:31:31.9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48"/>
    <p:restoredTop sz="79419"/>
  </p:normalViewPr>
  <p:slideViewPr>
    <p:cSldViewPr snapToGrid="0">
      <p:cViewPr varScale="1">
        <p:scale>
          <a:sx n="84" d="100"/>
          <a:sy n="84" d="100"/>
        </p:scale>
        <p:origin x="216" y="1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hony Clark" userId="d717aa47-1d0c-4368-9d13-ad97c75072c1" providerId="ADAL" clId="{C2B8389C-2859-DC46-82B5-F0C1D32542BA}"/>
    <pc:docChg chg="undo redo custSel addSld delSld modSld sldOrd">
      <pc:chgData name="Anthony Clark" userId="d717aa47-1d0c-4368-9d13-ad97c75072c1" providerId="ADAL" clId="{C2B8389C-2859-DC46-82B5-F0C1D32542BA}" dt="2024-08-26T03:38:13.533" v="2328" actId="20577"/>
      <pc:docMkLst>
        <pc:docMk/>
      </pc:docMkLst>
      <pc:sldChg chg="modSp mod">
        <pc:chgData name="Anthony Clark" userId="d717aa47-1d0c-4368-9d13-ad97c75072c1" providerId="ADAL" clId="{C2B8389C-2859-DC46-82B5-F0C1D32542BA}" dt="2024-08-25T21:40:42.923" v="198" actId="121"/>
        <pc:sldMkLst>
          <pc:docMk/>
          <pc:sldMk cId="1987143822" sldId="269"/>
        </pc:sldMkLst>
        <pc:spChg chg="mod">
          <ac:chgData name="Anthony Clark" userId="d717aa47-1d0c-4368-9d13-ad97c75072c1" providerId="ADAL" clId="{C2B8389C-2859-DC46-82B5-F0C1D32542BA}" dt="2024-08-25T21:40:42.923" v="198" actId="121"/>
          <ac:spMkLst>
            <pc:docMk/>
            <pc:sldMk cId="1987143822" sldId="269"/>
            <ac:spMk id="3" creationId="{47B162C3-E380-CC0E-CB3D-32E2466195FF}"/>
          </ac:spMkLst>
        </pc:spChg>
      </pc:sldChg>
      <pc:sldChg chg="del">
        <pc:chgData name="Anthony Clark" userId="d717aa47-1d0c-4368-9d13-ad97c75072c1" providerId="ADAL" clId="{C2B8389C-2859-DC46-82B5-F0C1D32542BA}" dt="2024-08-26T00:46:04.722" v="2090" actId="2696"/>
        <pc:sldMkLst>
          <pc:docMk/>
          <pc:sldMk cId="633597631" sldId="275"/>
        </pc:sldMkLst>
      </pc:sldChg>
      <pc:sldChg chg="modSp mod">
        <pc:chgData name="Anthony Clark" userId="d717aa47-1d0c-4368-9d13-ad97c75072c1" providerId="ADAL" clId="{C2B8389C-2859-DC46-82B5-F0C1D32542BA}" dt="2024-08-25T23:31:55.789" v="1038" actId="313"/>
        <pc:sldMkLst>
          <pc:docMk/>
          <pc:sldMk cId="2618737602" sldId="287"/>
        </pc:sldMkLst>
        <pc:spChg chg="mod">
          <ac:chgData name="Anthony Clark" userId="d717aa47-1d0c-4368-9d13-ad97c75072c1" providerId="ADAL" clId="{C2B8389C-2859-DC46-82B5-F0C1D32542BA}" dt="2024-08-25T23:31:55.789" v="1038" actId="313"/>
          <ac:spMkLst>
            <pc:docMk/>
            <pc:sldMk cId="2618737602" sldId="287"/>
            <ac:spMk id="19" creationId="{79D48808-73E7-D9C0-7144-123CFC39C212}"/>
          </ac:spMkLst>
        </pc:spChg>
      </pc:sldChg>
      <pc:sldChg chg="del">
        <pc:chgData name="Anthony Clark" userId="d717aa47-1d0c-4368-9d13-ad97c75072c1" providerId="ADAL" clId="{C2B8389C-2859-DC46-82B5-F0C1D32542BA}" dt="2024-08-25T23:25:12.317" v="1015" actId="2696"/>
        <pc:sldMkLst>
          <pc:docMk/>
          <pc:sldMk cId="3889929313" sldId="288"/>
        </pc:sldMkLst>
      </pc:sldChg>
      <pc:sldChg chg="del">
        <pc:chgData name="Anthony Clark" userId="d717aa47-1d0c-4368-9d13-ad97c75072c1" providerId="ADAL" clId="{C2B8389C-2859-DC46-82B5-F0C1D32542BA}" dt="2024-08-25T23:25:12.967" v="1016" actId="2696"/>
        <pc:sldMkLst>
          <pc:docMk/>
          <pc:sldMk cId="4012007272" sldId="289"/>
        </pc:sldMkLst>
      </pc:sldChg>
      <pc:sldChg chg="del">
        <pc:chgData name="Anthony Clark" userId="d717aa47-1d0c-4368-9d13-ad97c75072c1" providerId="ADAL" clId="{C2B8389C-2859-DC46-82B5-F0C1D32542BA}" dt="2024-08-25T23:25:13.686" v="1017" actId="2696"/>
        <pc:sldMkLst>
          <pc:docMk/>
          <pc:sldMk cId="249243645" sldId="290"/>
        </pc:sldMkLst>
      </pc:sldChg>
      <pc:sldChg chg="modSp del mod">
        <pc:chgData name="Anthony Clark" userId="d717aa47-1d0c-4368-9d13-ad97c75072c1" providerId="ADAL" clId="{C2B8389C-2859-DC46-82B5-F0C1D32542BA}" dt="2024-08-26T00:23:15.715" v="1469" actId="2696"/>
        <pc:sldMkLst>
          <pc:docMk/>
          <pc:sldMk cId="4118238806" sldId="291"/>
        </pc:sldMkLst>
        <pc:spChg chg="mod">
          <ac:chgData name="Anthony Clark" userId="d717aa47-1d0c-4368-9d13-ad97c75072c1" providerId="ADAL" clId="{C2B8389C-2859-DC46-82B5-F0C1D32542BA}" dt="2024-08-25T23:32:05.771" v="1040" actId="313"/>
          <ac:spMkLst>
            <pc:docMk/>
            <pc:sldMk cId="4118238806" sldId="291"/>
            <ac:spMk id="19" creationId="{79D48808-73E7-D9C0-7144-123CFC39C212}"/>
          </ac:spMkLst>
        </pc:spChg>
      </pc:sldChg>
      <pc:sldChg chg="add">
        <pc:chgData name="Anthony Clark" userId="d717aa47-1d0c-4368-9d13-ad97c75072c1" providerId="ADAL" clId="{C2B8389C-2859-DC46-82B5-F0C1D32542BA}" dt="2024-08-25T23:25:25.581" v="1019"/>
        <pc:sldMkLst>
          <pc:docMk/>
          <pc:sldMk cId="3438053585" sldId="292"/>
        </pc:sldMkLst>
      </pc:sldChg>
      <pc:sldChg chg="del">
        <pc:chgData name="Anthony Clark" userId="d717aa47-1d0c-4368-9d13-ad97c75072c1" providerId="ADAL" clId="{C2B8389C-2859-DC46-82B5-F0C1D32542BA}" dt="2024-08-25T23:25:15.450" v="1018" actId="2696"/>
        <pc:sldMkLst>
          <pc:docMk/>
          <pc:sldMk cId="4257278144" sldId="292"/>
        </pc:sldMkLst>
      </pc:sldChg>
      <pc:sldChg chg="modSp del mod">
        <pc:chgData name="Anthony Clark" userId="d717aa47-1d0c-4368-9d13-ad97c75072c1" providerId="ADAL" clId="{C2B8389C-2859-DC46-82B5-F0C1D32542BA}" dt="2024-08-26T00:23:15.133" v="1468" actId="2696"/>
        <pc:sldMkLst>
          <pc:docMk/>
          <pc:sldMk cId="3778123073" sldId="293"/>
        </pc:sldMkLst>
        <pc:spChg chg="mod">
          <ac:chgData name="Anthony Clark" userId="d717aa47-1d0c-4368-9d13-ad97c75072c1" providerId="ADAL" clId="{C2B8389C-2859-DC46-82B5-F0C1D32542BA}" dt="2024-08-25T23:32:04.504" v="1039" actId="313"/>
          <ac:spMkLst>
            <pc:docMk/>
            <pc:sldMk cId="3778123073" sldId="293"/>
            <ac:spMk id="19" creationId="{79D48808-73E7-D9C0-7144-123CFC39C212}"/>
          </ac:spMkLst>
        </pc:spChg>
      </pc:sldChg>
      <pc:sldChg chg="modSp del mod">
        <pc:chgData name="Anthony Clark" userId="d717aa47-1d0c-4368-9d13-ad97c75072c1" providerId="ADAL" clId="{C2B8389C-2859-DC46-82B5-F0C1D32542BA}" dt="2024-08-26T00:23:16.383" v="1470" actId="2696"/>
        <pc:sldMkLst>
          <pc:docMk/>
          <pc:sldMk cId="1655014761" sldId="294"/>
        </pc:sldMkLst>
        <pc:spChg chg="mod">
          <ac:chgData name="Anthony Clark" userId="d717aa47-1d0c-4368-9d13-ad97c75072c1" providerId="ADAL" clId="{C2B8389C-2859-DC46-82B5-F0C1D32542BA}" dt="2024-08-25T23:32:06.974" v="1041" actId="313"/>
          <ac:spMkLst>
            <pc:docMk/>
            <pc:sldMk cId="1655014761" sldId="294"/>
            <ac:spMk id="19" creationId="{79D48808-73E7-D9C0-7144-123CFC39C212}"/>
          </ac:spMkLst>
        </pc:spChg>
      </pc:sldChg>
      <pc:sldChg chg="modSp mod">
        <pc:chgData name="Anthony Clark" userId="d717aa47-1d0c-4368-9d13-ad97c75072c1" providerId="ADAL" clId="{C2B8389C-2859-DC46-82B5-F0C1D32542BA}" dt="2024-08-25T21:48:55.977" v="617" actId="20577"/>
        <pc:sldMkLst>
          <pc:docMk/>
          <pc:sldMk cId="541390968" sldId="295"/>
        </pc:sldMkLst>
        <pc:spChg chg="mod">
          <ac:chgData name="Anthony Clark" userId="d717aa47-1d0c-4368-9d13-ad97c75072c1" providerId="ADAL" clId="{C2B8389C-2859-DC46-82B5-F0C1D32542BA}" dt="2024-08-25T21:48:55.977" v="617" actId="20577"/>
          <ac:spMkLst>
            <pc:docMk/>
            <pc:sldMk cId="541390968" sldId="295"/>
            <ac:spMk id="3" creationId="{14EE8436-CE1B-3216-1FD5-D18BF2B7238B}"/>
          </ac:spMkLst>
        </pc:spChg>
      </pc:sldChg>
      <pc:sldChg chg="del">
        <pc:chgData name="Anthony Clark" userId="d717aa47-1d0c-4368-9d13-ad97c75072c1" providerId="ADAL" clId="{C2B8389C-2859-DC46-82B5-F0C1D32542BA}" dt="2024-08-25T21:37:13.717" v="169" actId="2696"/>
        <pc:sldMkLst>
          <pc:docMk/>
          <pc:sldMk cId="1209047620" sldId="296"/>
        </pc:sldMkLst>
      </pc:sldChg>
      <pc:sldChg chg="addSp modSp del mod modAnim">
        <pc:chgData name="Anthony Clark" userId="d717aa47-1d0c-4368-9d13-ad97c75072c1" providerId="ADAL" clId="{C2B8389C-2859-DC46-82B5-F0C1D32542BA}" dt="2024-08-25T21:36:58.823" v="168" actId="2696"/>
        <pc:sldMkLst>
          <pc:docMk/>
          <pc:sldMk cId="625480526" sldId="297"/>
        </pc:sldMkLst>
        <pc:inkChg chg="add mod">
          <ac:chgData name="Anthony Clark" userId="d717aa47-1d0c-4368-9d13-ad97c75072c1" providerId="ADAL" clId="{C2B8389C-2859-DC46-82B5-F0C1D32542BA}" dt="2024-08-24T17:50:24.389" v="6" actId="14100"/>
          <ac:inkMkLst>
            <pc:docMk/>
            <pc:sldMk cId="625480526" sldId="297"/>
            <ac:inkMk id="3" creationId="{C87E2EDD-03AF-E34C-E5C3-0BEE4A96A19B}"/>
          </ac:inkMkLst>
        </pc:inkChg>
        <pc:inkChg chg="mod">
          <ac:chgData name="Anthony Clark" userId="d717aa47-1d0c-4368-9d13-ad97c75072c1" providerId="ADAL" clId="{C2B8389C-2859-DC46-82B5-F0C1D32542BA}" dt="2024-08-24T17:49:15.884" v="1" actId="692"/>
          <ac:inkMkLst>
            <pc:docMk/>
            <pc:sldMk cId="625480526" sldId="297"/>
            <ac:inkMk id="12" creationId="{D7681C30-D6B7-A372-0D5E-52E02B0DCB7B}"/>
          </ac:inkMkLst>
        </pc:inkChg>
      </pc:sldChg>
      <pc:sldChg chg="addSp delSp modSp del mod modTransition delAnim modAnim">
        <pc:chgData name="Anthony Clark" userId="d717aa47-1d0c-4368-9d13-ad97c75072c1" providerId="ADAL" clId="{C2B8389C-2859-DC46-82B5-F0C1D32542BA}" dt="2024-08-26T00:22:19.904" v="1463" actId="2696"/>
        <pc:sldMkLst>
          <pc:docMk/>
          <pc:sldMk cId="497200917" sldId="298"/>
        </pc:sldMkLst>
        <pc:spChg chg="mod">
          <ac:chgData name="Anthony Clark" userId="d717aa47-1d0c-4368-9d13-ad97c75072c1" providerId="ADAL" clId="{C2B8389C-2859-DC46-82B5-F0C1D32542BA}" dt="2024-08-25T23:32:17.308" v="1047" actId="313"/>
          <ac:spMkLst>
            <pc:docMk/>
            <pc:sldMk cId="497200917" sldId="298"/>
            <ac:spMk id="19" creationId="{79D48808-73E7-D9C0-7144-123CFC39C212}"/>
          </ac:spMkLst>
        </pc:spChg>
        <pc:spChg chg="add del mod">
          <ac:chgData name="Anthony Clark" userId="d717aa47-1d0c-4368-9d13-ad97c75072c1" providerId="ADAL" clId="{C2B8389C-2859-DC46-82B5-F0C1D32542BA}" dt="2024-08-25T21:26:25.002" v="97"/>
          <ac:spMkLst>
            <pc:docMk/>
            <pc:sldMk cId="497200917" sldId="298"/>
            <ac:spMk id="457" creationId="{094C5AE3-6D51-AA45-8265-FF17D12E4128}"/>
          </ac:spMkLst>
        </pc:spChg>
        <pc:inkChg chg="add mod">
          <ac:chgData name="Anthony Clark" userId="d717aa47-1d0c-4368-9d13-ad97c75072c1" providerId="ADAL" clId="{C2B8389C-2859-DC46-82B5-F0C1D32542BA}" dt="2024-08-25T21:34:28.640" v="156" actId="208"/>
          <ac:inkMkLst>
            <pc:docMk/>
            <pc:sldMk cId="497200917" sldId="298"/>
            <ac:inkMk id="3" creationId="{D3392C92-B047-DFD0-3702-6B55F12FB63F}"/>
          </ac:inkMkLst>
        </pc:inkChg>
        <pc:inkChg chg="mod">
          <ac:chgData name="Anthony Clark" userId="d717aa47-1d0c-4368-9d13-ad97c75072c1" providerId="ADAL" clId="{C2B8389C-2859-DC46-82B5-F0C1D32542BA}" dt="2024-08-25T21:19:15.684" v="35" actId="14100"/>
          <ac:inkMkLst>
            <pc:docMk/>
            <pc:sldMk cId="497200917" sldId="298"/>
            <ac:inkMk id="12" creationId="{7C373167-FAF4-E065-26E6-7DEB99F1BE4E}"/>
          </ac:inkMkLst>
        </pc:inkChg>
        <pc:inkChg chg="mod">
          <ac:chgData name="Anthony Clark" userId="d717aa47-1d0c-4368-9d13-ad97c75072c1" providerId="ADAL" clId="{C2B8389C-2859-DC46-82B5-F0C1D32542BA}" dt="2024-08-25T21:30:50.453" v="131" actId="14100"/>
          <ac:inkMkLst>
            <pc:docMk/>
            <pc:sldMk cId="497200917" sldId="298"/>
            <ac:inkMk id="14" creationId="{C9504056-67DC-6B3D-A6EE-A7316386A337}"/>
          </ac:inkMkLst>
        </pc:inkChg>
        <pc:inkChg chg="del">
          <ac:chgData name="Anthony Clark" userId="d717aa47-1d0c-4368-9d13-ad97c75072c1" providerId="ADAL" clId="{C2B8389C-2859-DC46-82B5-F0C1D32542BA}" dt="2024-08-25T21:19:07.118" v="34" actId="478"/>
          <ac:inkMkLst>
            <pc:docMk/>
            <pc:sldMk cId="497200917" sldId="298"/>
            <ac:inkMk id="16" creationId="{5AF4866D-D6CF-4DA7-A4A3-54993189821E}"/>
          </ac:inkMkLst>
        </pc:inkChg>
        <pc:inkChg chg="del">
          <ac:chgData name="Anthony Clark" userId="d717aa47-1d0c-4368-9d13-ad97c75072c1" providerId="ADAL" clId="{C2B8389C-2859-DC46-82B5-F0C1D32542BA}" dt="2024-08-25T21:26:19.029" v="94" actId="478"/>
          <ac:inkMkLst>
            <pc:docMk/>
            <pc:sldMk cId="497200917" sldId="298"/>
            <ac:inkMk id="18" creationId="{BE632C06-A0EC-DA4E-328C-7FE18BAED24F}"/>
          </ac:inkMkLst>
        </pc:inkChg>
        <pc:inkChg chg="add mod">
          <ac:chgData name="Anthony Clark" userId="d717aa47-1d0c-4368-9d13-ad97c75072c1" providerId="ADAL" clId="{C2B8389C-2859-DC46-82B5-F0C1D32542BA}" dt="2024-08-25T21:22:10.685" v="56" actId="14100"/>
          <ac:inkMkLst>
            <pc:docMk/>
            <pc:sldMk cId="497200917" sldId="298"/>
            <ac:inkMk id="29" creationId="{0F191F4D-4729-2E61-837C-5847A56F8BE5}"/>
          </ac:inkMkLst>
        </pc:inkChg>
        <pc:inkChg chg="add mod">
          <ac:chgData name="Anthony Clark" userId="d717aa47-1d0c-4368-9d13-ad97c75072c1" providerId="ADAL" clId="{C2B8389C-2859-DC46-82B5-F0C1D32542BA}" dt="2024-08-25T21:22:18.784" v="58" actId="14100"/>
          <ac:inkMkLst>
            <pc:docMk/>
            <pc:sldMk cId="497200917" sldId="298"/>
            <ac:inkMk id="35" creationId="{50BDB4D2-B202-9AD7-3DCF-47914FE8E6AD}"/>
          </ac:inkMkLst>
        </pc:inkChg>
        <pc:inkChg chg="add mod">
          <ac:chgData name="Anthony Clark" userId="d717aa47-1d0c-4368-9d13-ad97c75072c1" providerId="ADAL" clId="{C2B8389C-2859-DC46-82B5-F0C1D32542BA}" dt="2024-08-25T21:22:22.795" v="59" actId="14100"/>
          <ac:inkMkLst>
            <pc:docMk/>
            <pc:sldMk cId="497200917" sldId="298"/>
            <ac:inkMk id="48" creationId="{CE10955C-014A-090F-FCC4-E3CF2695C467}"/>
          </ac:inkMkLst>
        </pc:inkChg>
        <pc:inkChg chg="add mod">
          <ac:chgData name="Anthony Clark" userId="d717aa47-1d0c-4368-9d13-ad97c75072c1" providerId="ADAL" clId="{C2B8389C-2859-DC46-82B5-F0C1D32542BA}" dt="2024-08-25T21:19:46.175" v="43" actId="14100"/>
          <ac:inkMkLst>
            <pc:docMk/>
            <pc:sldMk cId="497200917" sldId="298"/>
            <ac:inkMk id="448" creationId="{6AED67CC-3E4F-47BE-E7EF-A745DB519682}"/>
          </ac:inkMkLst>
        </pc:inkChg>
        <pc:inkChg chg="add mod">
          <ac:chgData name="Anthony Clark" userId="d717aa47-1d0c-4368-9d13-ad97c75072c1" providerId="ADAL" clId="{C2B8389C-2859-DC46-82B5-F0C1D32542BA}" dt="2024-08-25T21:34:28.640" v="156" actId="208"/>
          <ac:inkMkLst>
            <pc:docMk/>
            <pc:sldMk cId="497200917" sldId="298"/>
            <ac:inkMk id="449" creationId="{AE5295C8-7C5E-FF6C-1815-2BCEAF8803B3}"/>
          </ac:inkMkLst>
        </pc:inkChg>
        <pc:inkChg chg="add mod">
          <ac:chgData name="Anthony Clark" userId="d717aa47-1d0c-4368-9d13-ad97c75072c1" providerId="ADAL" clId="{C2B8389C-2859-DC46-82B5-F0C1D32542BA}" dt="2024-08-25T21:30:42.369" v="129" actId="14100"/>
          <ac:inkMkLst>
            <pc:docMk/>
            <pc:sldMk cId="497200917" sldId="298"/>
            <ac:inkMk id="450" creationId="{E18CA377-4D18-7277-9673-0851B4D9EFD4}"/>
          </ac:inkMkLst>
        </pc:inkChg>
        <pc:inkChg chg="add mod">
          <ac:chgData name="Anthony Clark" userId="d717aa47-1d0c-4368-9d13-ad97c75072c1" providerId="ADAL" clId="{C2B8389C-2859-DC46-82B5-F0C1D32542BA}" dt="2024-08-25T21:30:37.754" v="128" actId="14100"/>
          <ac:inkMkLst>
            <pc:docMk/>
            <pc:sldMk cId="497200917" sldId="298"/>
            <ac:inkMk id="451" creationId="{B8D3172D-9C74-1040-9024-6847ABE3E594}"/>
          </ac:inkMkLst>
        </pc:inkChg>
        <pc:inkChg chg="add mod">
          <ac:chgData name="Anthony Clark" userId="d717aa47-1d0c-4368-9d13-ad97c75072c1" providerId="ADAL" clId="{C2B8389C-2859-DC46-82B5-F0C1D32542BA}" dt="2024-08-25T21:30:32.719" v="127" actId="14100"/>
          <ac:inkMkLst>
            <pc:docMk/>
            <pc:sldMk cId="497200917" sldId="298"/>
            <ac:inkMk id="453" creationId="{2D3C0BBE-A853-7710-F3A0-AA5BADF1F1E4}"/>
          </ac:inkMkLst>
        </pc:inkChg>
        <pc:inkChg chg="add mod">
          <ac:chgData name="Anthony Clark" userId="d717aa47-1d0c-4368-9d13-ad97c75072c1" providerId="ADAL" clId="{C2B8389C-2859-DC46-82B5-F0C1D32542BA}" dt="2024-08-25T21:30:27.254" v="126" actId="14100"/>
          <ac:inkMkLst>
            <pc:docMk/>
            <pc:sldMk cId="497200917" sldId="298"/>
            <ac:inkMk id="455" creationId="{32BFB4CE-AE19-524F-672F-2CE22976D364}"/>
          </ac:inkMkLst>
        </pc:inkChg>
        <pc:inkChg chg="add mod">
          <ac:chgData name="Anthony Clark" userId="d717aa47-1d0c-4368-9d13-ad97c75072c1" providerId="ADAL" clId="{C2B8389C-2859-DC46-82B5-F0C1D32542BA}" dt="2024-08-25T21:30:18.225" v="125" actId="465"/>
          <ac:inkMkLst>
            <pc:docMk/>
            <pc:sldMk cId="497200917" sldId="298"/>
            <ac:inkMk id="456" creationId="{C217AD66-0347-9B3B-DCDD-6AA5685EDC04}"/>
          </ac:inkMkLst>
        </pc:inkChg>
        <pc:inkChg chg="add mod">
          <ac:chgData name="Anthony Clark" userId="d717aa47-1d0c-4368-9d13-ad97c75072c1" providerId="ADAL" clId="{C2B8389C-2859-DC46-82B5-F0C1D32542BA}" dt="2024-08-25T21:34:28.640" v="156" actId="208"/>
          <ac:inkMkLst>
            <pc:docMk/>
            <pc:sldMk cId="497200917" sldId="298"/>
            <ac:inkMk id="458" creationId="{FEE99347-AA93-7CC3-2BD5-E667FDE6B5D0}"/>
          </ac:inkMkLst>
        </pc:inkChg>
        <pc:inkChg chg="add mod">
          <ac:chgData name="Anthony Clark" userId="d717aa47-1d0c-4368-9d13-ad97c75072c1" providerId="ADAL" clId="{C2B8389C-2859-DC46-82B5-F0C1D32542BA}" dt="2024-08-25T21:31:43.305" v="139" actId="14100"/>
          <ac:inkMkLst>
            <pc:docMk/>
            <pc:sldMk cId="497200917" sldId="298"/>
            <ac:inkMk id="459" creationId="{6A5EDD6C-CFBB-93D3-0FA5-8BE9F469BC5E}"/>
          </ac:inkMkLst>
        </pc:inkChg>
        <pc:inkChg chg="add mod">
          <ac:chgData name="Anthony Clark" userId="d717aa47-1d0c-4368-9d13-ad97c75072c1" providerId="ADAL" clId="{C2B8389C-2859-DC46-82B5-F0C1D32542BA}" dt="2024-08-25T21:31:35.816" v="138" actId="14100"/>
          <ac:inkMkLst>
            <pc:docMk/>
            <pc:sldMk cId="497200917" sldId="298"/>
            <ac:inkMk id="460" creationId="{F2DFF1C9-0117-8ECE-EC91-F8C201DBE275}"/>
          </ac:inkMkLst>
        </pc:inkChg>
        <pc:inkChg chg="add mod">
          <ac:chgData name="Anthony Clark" userId="d717aa47-1d0c-4368-9d13-ad97c75072c1" providerId="ADAL" clId="{C2B8389C-2859-DC46-82B5-F0C1D32542BA}" dt="2024-08-25T21:31:31.709" v="137" actId="14100"/>
          <ac:inkMkLst>
            <pc:docMk/>
            <pc:sldMk cId="497200917" sldId="298"/>
            <ac:inkMk id="461" creationId="{DFB407B3-7DA7-A2D2-63CF-9EDA468E4C90}"/>
          </ac:inkMkLst>
        </pc:inkChg>
        <pc:inkChg chg="add mod">
          <ac:chgData name="Anthony Clark" userId="d717aa47-1d0c-4368-9d13-ad97c75072c1" providerId="ADAL" clId="{C2B8389C-2859-DC46-82B5-F0C1D32542BA}" dt="2024-08-25T21:31:26.668" v="136" actId="14100"/>
          <ac:inkMkLst>
            <pc:docMk/>
            <pc:sldMk cId="497200917" sldId="298"/>
            <ac:inkMk id="462" creationId="{4BDACC72-3B85-EE62-D569-FC771C0EB440}"/>
          </ac:inkMkLst>
        </pc:inkChg>
        <pc:inkChg chg="add del mod">
          <ac:chgData name="Anthony Clark" userId="d717aa47-1d0c-4368-9d13-ad97c75072c1" providerId="ADAL" clId="{C2B8389C-2859-DC46-82B5-F0C1D32542BA}" dt="2024-08-25T21:38:33.428" v="172" actId="478"/>
          <ac:inkMkLst>
            <pc:docMk/>
            <pc:sldMk cId="497200917" sldId="298"/>
            <ac:inkMk id="463" creationId="{6FE0F749-6A38-0E2D-B62E-6D1603F92C76}"/>
          </ac:inkMkLst>
        </pc:inkChg>
        <pc:inkChg chg="add del mod">
          <ac:chgData name="Anthony Clark" userId="d717aa47-1d0c-4368-9d13-ad97c75072c1" providerId="ADAL" clId="{C2B8389C-2859-DC46-82B5-F0C1D32542BA}" dt="2024-08-25T21:38:47.005" v="176" actId="478"/>
          <ac:inkMkLst>
            <pc:docMk/>
            <pc:sldMk cId="497200917" sldId="298"/>
            <ac:inkMk id="464" creationId="{02A6D826-CE46-6D62-995F-FA82AC80CCDD}"/>
          </ac:inkMkLst>
        </pc:inkChg>
        <pc:inkChg chg="add del mod">
          <ac:chgData name="Anthony Clark" userId="d717aa47-1d0c-4368-9d13-ad97c75072c1" providerId="ADAL" clId="{C2B8389C-2859-DC46-82B5-F0C1D32542BA}" dt="2024-08-25T21:38:42.925" v="175" actId="478"/>
          <ac:inkMkLst>
            <pc:docMk/>
            <pc:sldMk cId="497200917" sldId="298"/>
            <ac:inkMk id="465" creationId="{7887405E-46C4-FE7B-C5DA-6D79B07A26C0}"/>
          </ac:inkMkLst>
        </pc:inkChg>
        <pc:inkChg chg="add del mod">
          <ac:chgData name="Anthony Clark" userId="d717aa47-1d0c-4368-9d13-ad97c75072c1" providerId="ADAL" clId="{C2B8389C-2859-DC46-82B5-F0C1D32542BA}" dt="2024-08-25T21:38:47.005" v="176" actId="478"/>
          <ac:inkMkLst>
            <pc:docMk/>
            <pc:sldMk cId="497200917" sldId="298"/>
            <ac:inkMk id="466" creationId="{79598150-F9E0-6D62-E438-3A380FFAF02A}"/>
          </ac:inkMkLst>
        </pc:inkChg>
        <pc:inkChg chg="add del mod">
          <ac:chgData name="Anthony Clark" userId="d717aa47-1d0c-4368-9d13-ad97c75072c1" providerId="ADAL" clId="{C2B8389C-2859-DC46-82B5-F0C1D32542BA}" dt="2024-08-25T21:38:38.340" v="174" actId="478"/>
          <ac:inkMkLst>
            <pc:docMk/>
            <pc:sldMk cId="497200917" sldId="298"/>
            <ac:inkMk id="469" creationId="{E8F5EEC3-BEC6-C625-91F9-7651AEFC8154}"/>
          </ac:inkMkLst>
        </pc:inkChg>
        <pc:inkChg chg="add del mod">
          <ac:chgData name="Anthony Clark" userId="d717aa47-1d0c-4368-9d13-ad97c75072c1" providerId="ADAL" clId="{C2B8389C-2859-DC46-82B5-F0C1D32542BA}" dt="2024-08-25T21:38:36.466" v="173" actId="478"/>
          <ac:inkMkLst>
            <pc:docMk/>
            <pc:sldMk cId="497200917" sldId="298"/>
            <ac:inkMk id="470" creationId="{EB306953-7378-3CBA-BB33-0260501FB300}"/>
          </ac:inkMkLst>
        </pc:inkChg>
        <pc:inkChg chg="add mod">
          <ac:chgData name="Anthony Clark" userId="d717aa47-1d0c-4368-9d13-ad97c75072c1" providerId="ADAL" clId="{C2B8389C-2859-DC46-82B5-F0C1D32542BA}" dt="2024-08-25T21:55:16.904" v="840" actId="14100"/>
          <ac:inkMkLst>
            <pc:docMk/>
            <pc:sldMk cId="497200917" sldId="298"/>
            <ac:inkMk id="471" creationId="{710C77C1-61B9-464D-5B9B-8861CE2F8F29}"/>
          </ac:inkMkLst>
        </pc:inkChg>
        <pc:inkChg chg="add mod">
          <ac:chgData name="Anthony Clark" userId="d717aa47-1d0c-4368-9d13-ad97c75072c1" providerId="ADAL" clId="{C2B8389C-2859-DC46-82B5-F0C1D32542BA}" dt="2024-08-25T21:55:21.856" v="841" actId="14100"/>
          <ac:inkMkLst>
            <pc:docMk/>
            <pc:sldMk cId="497200917" sldId="298"/>
            <ac:inkMk id="473" creationId="{E2A28572-ABF1-1D5D-7DCD-EEC63376144A}"/>
          </ac:inkMkLst>
        </pc:inkChg>
        <pc:inkChg chg="add mod">
          <ac:chgData name="Anthony Clark" userId="d717aa47-1d0c-4368-9d13-ad97c75072c1" providerId="ADAL" clId="{C2B8389C-2859-DC46-82B5-F0C1D32542BA}" dt="2024-08-25T21:55:27.202" v="842" actId="14100"/>
          <ac:inkMkLst>
            <pc:docMk/>
            <pc:sldMk cId="497200917" sldId="298"/>
            <ac:inkMk id="474" creationId="{99A12633-13A9-0761-BC15-C86999AD4ED2}"/>
          </ac:inkMkLst>
        </pc:inkChg>
        <pc:inkChg chg="add mod">
          <ac:chgData name="Anthony Clark" userId="d717aa47-1d0c-4368-9d13-ad97c75072c1" providerId="ADAL" clId="{C2B8389C-2859-DC46-82B5-F0C1D32542BA}" dt="2024-08-25T21:55:32.460" v="843" actId="14100"/>
          <ac:inkMkLst>
            <pc:docMk/>
            <pc:sldMk cId="497200917" sldId="298"/>
            <ac:inkMk id="475" creationId="{FB3B564F-6269-4CE1-A57F-0406FE39F4D4}"/>
          </ac:inkMkLst>
        </pc:inkChg>
        <pc:inkChg chg="add mod">
          <ac:chgData name="Anthony Clark" userId="d717aa47-1d0c-4368-9d13-ad97c75072c1" providerId="ADAL" clId="{C2B8389C-2859-DC46-82B5-F0C1D32542BA}" dt="2024-08-25T21:55:48.915" v="846" actId="692"/>
          <ac:inkMkLst>
            <pc:docMk/>
            <pc:sldMk cId="497200917" sldId="298"/>
            <ac:inkMk id="476" creationId="{5B59AE4E-1A91-2EEA-8883-8091CE822269}"/>
          </ac:inkMkLst>
        </pc:inkChg>
        <pc:inkChg chg="add mod">
          <ac:chgData name="Anthony Clark" userId="d717aa47-1d0c-4368-9d13-ad97c75072c1" providerId="ADAL" clId="{C2B8389C-2859-DC46-82B5-F0C1D32542BA}" dt="2024-08-25T21:55:42.429" v="845" actId="14100"/>
          <ac:inkMkLst>
            <pc:docMk/>
            <pc:sldMk cId="497200917" sldId="298"/>
            <ac:inkMk id="477" creationId="{27BD9963-1A77-3025-9394-286698CBFC7C}"/>
          </ac:inkMkLst>
        </pc:inkChg>
        <pc:cxnChg chg="del mod">
          <ac:chgData name="Anthony Clark" userId="d717aa47-1d0c-4368-9d13-ad97c75072c1" providerId="ADAL" clId="{C2B8389C-2859-DC46-82B5-F0C1D32542BA}" dt="2024-08-25T21:17:52.319" v="20" actId="478"/>
          <ac:cxnSpMkLst>
            <pc:docMk/>
            <pc:sldMk cId="497200917" sldId="298"/>
            <ac:cxnSpMk id="7" creationId="{C3595529-506E-CD4B-5333-8E9DE84BB8DE}"/>
          </ac:cxnSpMkLst>
        </pc:cxnChg>
        <pc:cxnChg chg="del mod">
          <ac:chgData name="Anthony Clark" userId="d717aa47-1d0c-4368-9d13-ad97c75072c1" providerId="ADAL" clId="{C2B8389C-2859-DC46-82B5-F0C1D32542BA}" dt="2024-08-25T21:17:34.138" v="14" actId="478"/>
          <ac:cxnSpMkLst>
            <pc:docMk/>
            <pc:sldMk cId="497200917" sldId="298"/>
            <ac:cxnSpMk id="13" creationId="{C1FD6B0F-7A05-C798-9A42-EB857B9BB874}"/>
          </ac:cxnSpMkLst>
        </pc:cxnChg>
        <pc:cxnChg chg="del mod">
          <ac:chgData name="Anthony Clark" userId="d717aa47-1d0c-4368-9d13-ad97c75072c1" providerId="ADAL" clId="{C2B8389C-2859-DC46-82B5-F0C1D32542BA}" dt="2024-08-25T21:17:36.664" v="15" actId="478"/>
          <ac:cxnSpMkLst>
            <pc:docMk/>
            <pc:sldMk cId="497200917" sldId="298"/>
            <ac:cxnSpMk id="15" creationId="{0F74A5B2-2677-F14F-1EB6-93E9E88C219A}"/>
          </ac:cxnSpMkLst>
        </pc:cxnChg>
        <pc:cxnChg chg="del mod">
          <ac:chgData name="Anthony Clark" userId="d717aa47-1d0c-4368-9d13-ad97c75072c1" providerId="ADAL" clId="{C2B8389C-2859-DC46-82B5-F0C1D32542BA}" dt="2024-08-25T21:17:38.612" v="16" actId="478"/>
          <ac:cxnSpMkLst>
            <pc:docMk/>
            <pc:sldMk cId="497200917" sldId="298"/>
            <ac:cxnSpMk id="17" creationId="{BD04A90D-D92D-AFB5-D1F8-24EDA9C4E18B}"/>
          </ac:cxnSpMkLst>
        </pc:cxnChg>
        <pc:cxnChg chg="del mod">
          <ac:chgData name="Anthony Clark" userId="d717aa47-1d0c-4368-9d13-ad97c75072c1" providerId="ADAL" clId="{C2B8389C-2859-DC46-82B5-F0C1D32542BA}" dt="2024-08-25T21:17:40.621" v="17" actId="478"/>
          <ac:cxnSpMkLst>
            <pc:docMk/>
            <pc:sldMk cId="497200917" sldId="298"/>
            <ac:cxnSpMk id="20" creationId="{1B868120-E454-5D99-F578-2F00843B8D1E}"/>
          </ac:cxnSpMkLst>
        </pc:cxnChg>
        <pc:cxnChg chg="del mod">
          <ac:chgData name="Anthony Clark" userId="d717aa47-1d0c-4368-9d13-ad97c75072c1" providerId="ADAL" clId="{C2B8389C-2859-DC46-82B5-F0C1D32542BA}" dt="2024-08-25T21:17:46.175" v="18" actId="478"/>
          <ac:cxnSpMkLst>
            <pc:docMk/>
            <pc:sldMk cId="497200917" sldId="298"/>
            <ac:cxnSpMk id="34" creationId="{7DF9D2B2-6459-3357-35C1-829E1F9B1F55}"/>
          </ac:cxnSpMkLst>
        </pc:cxnChg>
      </pc:sldChg>
      <pc:sldChg chg="modSp add mod">
        <pc:chgData name="Anthony Clark" userId="d717aa47-1d0c-4368-9d13-ad97c75072c1" providerId="ADAL" clId="{C2B8389C-2859-DC46-82B5-F0C1D32542BA}" dt="2024-08-25T21:52:24.108" v="810" actId="20577"/>
        <pc:sldMkLst>
          <pc:docMk/>
          <pc:sldMk cId="3165940974" sldId="299"/>
        </pc:sldMkLst>
        <pc:spChg chg="mod">
          <ac:chgData name="Anthony Clark" userId="d717aa47-1d0c-4368-9d13-ad97c75072c1" providerId="ADAL" clId="{C2B8389C-2859-DC46-82B5-F0C1D32542BA}" dt="2024-08-25T21:52:24.108" v="810" actId="20577"/>
          <ac:spMkLst>
            <pc:docMk/>
            <pc:sldMk cId="3165940974" sldId="299"/>
            <ac:spMk id="3" creationId="{14EE8436-CE1B-3216-1FD5-D18BF2B7238B}"/>
          </ac:spMkLst>
        </pc:spChg>
      </pc:sldChg>
      <pc:sldChg chg="modSp add mod">
        <pc:chgData name="Anthony Clark" userId="d717aa47-1d0c-4368-9d13-ad97c75072c1" providerId="ADAL" clId="{C2B8389C-2859-DC46-82B5-F0C1D32542BA}" dt="2024-08-25T21:52:55.987" v="827" actId="20577"/>
        <pc:sldMkLst>
          <pc:docMk/>
          <pc:sldMk cId="443207681" sldId="300"/>
        </pc:sldMkLst>
        <pc:spChg chg="mod">
          <ac:chgData name="Anthony Clark" userId="d717aa47-1d0c-4368-9d13-ad97c75072c1" providerId="ADAL" clId="{C2B8389C-2859-DC46-82B5-F0C1D32542BA}" dt="2024-08-25T21:52:55.987" v="827" actId="20577"/>
          <ac:spMkLst>
            <pc:docMk/>
            <pc:sldMk cId="443207681" sldId="300"/>
            <ac:spMk id="3" creationId="{14EE8436-CE1B-3216-1FD5-D18BF2B7238B}"/>
          </ac:spMkLst>
        </pc:spChg>
      </pc:sldChg>
      <pc:sldChg chg="new del ord">
        <pc:chgData name="Anthony Clark" userId="d717aa47-1d0c-4368-9d13-ad97c75072c1" providerId="ADAL" clId="{C2B8389C-2859-DC46-82B5-F0C1D32542BA}" dt="2024-08-26T00:23:16.979" v="1471" actId="2696"/>
        <pc:sldMkLst>
          <pc:docMk/>
          <pc:sldMk cId="2580358890" sldId="301"/>
        </pc:sldMkLst>
      </pc:sldChg>
      <pc:sldChg chg="addSp delSp modSp add mod ord modTransition delAnim modAnim">
        <pc:chgData name="Anthony Clark" userId="d717aa47-1d0c-4368-9d13-ad97c75072c1" providerId="ADAL" clId="{C2B8389C-2859-DC46-82B5-F0C1D32542BA}" dt="2024-08-25T23:32:08.670" v="1042" actId="313"/>
        <pc:sldMkLst>
          <pc:docMk/>
          <pc:sldMk cId="1226970595" sldId="302"/>
        </pc:sldMkLst>
        <pc:spChg chg="mod">
          <ac:chgData name="Anthony Clark" userId="d717aa47-1d0c-4368-9d13-ad97c75072c1" providerId="ADAL" clId="{C2B8389C-2859-DC46-82B5-F0C1D32542BA}" dt="2024-08-25T23:32:08.670" v="1042" actId="313"/>
          <ac:spMkLst>
            <pc:docMk/>
            <pc:sldMk cId="1226970595" sldId="302"/>
            <ac:spMk id="19" creationId="{79D48808-73E7-D9C0-7144-123CFC39C212}"/>
          </ac:spMkLst>
        </pc:spChg>
        <pc:grpChg chg="mod">
          <ac:chgData name="Anthony Clark" userId="d717aa47-1d0c-4368-9d13-ad97c75072c1" providerId="ADAL" clId="{C2B8389C-2859-DC46-82B5-F0C1D32542BA}" dt="2024-08-25T22:02:09.095" v="876" actId="12788"/>
          <ac:grpSpMkLst>
            <pc:docMk/>
            <pc:sldMk cId="1226970595" sldId="302"/>
            <ac:grpSpMk id="97" creationId="{E4CE9CAC-21B5-E50B-8EE2-5BD973625FFE}"/>
          </ac:grpSpMkLst>
        </pc:grpChg>
        <pc:inkChg chg="del">
          <ac:chgData name="Anthony Clark" userId="d717aa47-1d0c-4368-9d13-ad97c75072c1" providerId="ADAL" clId="{C2B8389C-2859-DC46-82B5-F0C1D32542BA}" dt="2024-08-25T21:58:18.772" v="859" actId="478"/>
          <ac:inkMkLst>
            <pc:docMk/>
            <pc:sldMk cId="1226970595" sldId="302"/>
            <ac:inkMk id="3" creationId="{D3392C92-B047-DFD0-3702-6B55F12FB63F}"/>
          </ac:inkMkLst>
        </pc:inkChg>
        <pc:inkChg chg="add del mod">
          <ac:chgData name="Anthony Clark" userId="d717aa47-1d0c-4368-9d13-ad97c75072c1" providerId="ADAL" clId="{C2B8389C-2859-DC46-82B5-F0C1D32542BA}" dt="2024-08-25T23:25:59.957" v="1025" actId="478"/>
          <ac:inkMkLst>
            <pc:docMk/>
            <pc:sldMk cId="1226970595" sldId="302"/>
            <ac:inkMk id="7" creationId="{2A567814-90AB-84C9-CEF5-8FBA7761A6C9}"/>
          </ac:inkMkLst>
        </pc:inkChg>
        <pc:inkChg chg="del">
          <ac:chgData name="Anthony Clark" userId="d717aa47-1d0c-4368-9d13-ad97c75072c1" providerId="ADAL" clId="{C2B8389C-2859-DC46-82B5-F0C1D32542BA}" dt="2024-08-25T21:58:18.772" v="859" actId="478"/>
          <ac:inkMkLst>
            <pc:docMk/>
            <pc:sldMk cId="1226970595" sldId="302"/>
            <ac:inkMk id="12" creationId="{7C373167-FAF4-E065-26E6-7DEB99F1BE4E}"/>
          </ac:inkMkLst>
        </pc:inkChg>
        <pc:inkChg chg="add del mod">
          <ac:chgData name="Anthony Clark" userId="d717aa47-1d0c-4368-9d13-ad97c75072c1" providerId="ADAL" clId="{C2B8389C-2859-DC46-82B5-F0C1D32542BA}" dt="2024-08-25T23:25:59.957" v="1025" actId="478"/>
          <ac:inkMkLst>
            <pc:docMk/>
            <pc:sldMk cId="1226970595" sldId="302"/>
            <ac:inkMk id="13" creationId="{D341580D-5E45-1BFA-5126-9644B0C48DF1}"/>
          </ac:inkMkLst>
        </pc:inkChg>
        <pc:inkChg chg="del">
          <ac:chgData name="Anthony Clark" userId="d717aa47-1d0c-4368-9d13-ad97c75072c1" providerId="ADAL" clId="{C2B8389C-2859-DC46-82B5-F0C1D32542BA}" dt="2024-08-25T21:58:18.772" v="859" actId="478"/>
          <ac:inkMkLst>
            <pc:docMk/>
            <pc:sldMk cId="1226970595" sldId="302"/>
            <ac:inkMk id="14" creationId="{C9504056-67DC-6B3D-A6EE-A7316386A337}"/>
          </ac:inkMkLst>
        </pc:inkChg>
        <pc:inkChg chg="add del mod">
          <ac:chgData name="Anthony Clark" userId="d717aa47-1d0c-4368-9d13-ad97c75072c1" providerId="ADAL" clId="{C2B8389C-2859-DC46-82B5-F0C1D32542BA}" dt="2024-08-25T23:25:53.201" v="1023" actId="478"/>
          <ac:inkMkLst>
            <pc:docMk/>
            <pc:sldMk cId="1226970595" sldId="302"/>
            <ac:inkMk id="15" creationId="{378A5381-1F4C-FB68-1615-533DB019EE03}"/>
          </ac:inkMkLst>
        </pc:inkChg>
        <pc:inkChg chg="add del mod">
          <ac:chgData name="Anthony Clark" userId="d717aa47-1d0c-4368-9d13-ad97c75072c1" providerId="ADAL" clId="{C2B8389C-2859-DC46-82B5-F0C1D32542BA}" dt="2024-08-25T23:25:53.201" v="1023" actId="478"/>
          <ac:inkMkLst>
            <pc:docMk/>
            <pc:sldMk cId="1226970595" sldId="302"/>
            <ac:inkMk id="16" creationId="{A8F31992-C108-5FE6-A7B8-D3D2F8F77D66}"/>
          </ac:inkMkLst>
        </pc:inkChg>
        <pc:inkChg chg="add del mod">
          <ac:chgData name="Anthony Clark" userId="d717aa47-1d0c-4368-9d13-ad97c75072c1" providerId="ADAL" clId="{C2B8389C-2859-DC46-82B5-F0C1D32542BA}" dt="2024-08-25T23:25:49.562" v="1022" actId="478"/>
          <ac:inkMkLst>
            <pc:docMk/>
            <pc:sldMk cId="1226970595" sldId="302"/>
            <ac:inkMk id="17" creationId="{2913E5FF-0938-83F7-8B38-7385A2EA2810}"/>
          </ac:inkMkLst>
        </pc:inkChg>
        <pc:inkChg chg="add del mod">
          <ac:chgData name="Anthony Clark" userId="d717aa47-1d0c-4368-9d13-ad97c75072c1" providerId="ADAL" clId="{C2B8389C-2859-DC46-82B5-F0C1D32542BA}" dt="2024-08-25T23:25:49.562" v="1022" actId="478"/>
          <ac:inkMkLst>
            <pc:docMk/>
            <pc:sldMk cId="1226970595" sldId="302"/>
            <ac:inkMk id="18" creationId="{2684D8BE-C125-0A9C-9CFD-18DBD46C0879}"/>
          </ac:inkMkLst>
        </pc:inkChg>
        <pc:inkChg chg="add del mod">
          <ac:chgData name="Anthony Clark" userId="d717aa47-1d0c-4368-9d13-ad97c75072c1" providerId="ADAL" clId="{C2B8389C-2859-DC46-82B5-F0C1D32542BA}" dt="2024-08-25T23:25:59.957" v="1025" actId="478"/>
          <ac:inkMkLst>
            <pc:docMk/>
            <pc:sldMk cId="1226970595" sldId="302"/>
            <ac:inkMk id="20" creationId="{CF25355D-8758-8285-8425-BEEA49599E7B}"/>
          </ac:inkMkLst>
        </pc:inkChg>
        <pc:inkChg chg="del">
          <ac:chgData name="Anthony Clark" userId="d717aa47-1d0c-4368-9d13-ad97c75072c1" providerId="ADAL" clId="{C2B8389C-2859-DC46-82B5-F0C1D32542BA}" dt="2024-08-25T21:58:18.772" v="859" actId="478"/>
          <ac:inkMkLst>
            <pc:docMk/>
            <pc:sldMk cId="1226970595" sldId="302"/>
            <ac:inkMk id="29" creationId="{0F191F4D-4729-2E61-837C-5847A56F8BE5}"/>
          </ac:inkMkLst>
        </pc:inkChg>
        <pc:inkChg chg="add del mod">
          <ac:chgData name="Anthony Clark" userId="d717aa47-1d0c-4368-9d13-ad97c75072c1" providerId="ADAL" clId="{C2B8389C-2859-DC46-82B5-F0C1D32542BA}" dt="2024-08-25T23:26:02.754" v="1026" actId="478"/>
          <ac:inkMkLst>
            <pc:docMk/>
            <pc:sldMk cId="1226970595" sldId="302"/>
            <ac:inkMk id="34" creationId="{1398204E-38C0-B193-9F75-5929C78658E2}"/>
          </ac:inkMkLst>
        </pc:inkChg>
        <pc:inkChg chg="del">
          <ac:chgData name="Anthony Clark" userId="d717aa47-1d0c-4368-9d13-ad97c75072c1" providerId="ADAL" clId="{C2B8389C-2859-DC46-82B5-F0C1D32542BA}" dt="2024-08-25T21:58:18.772" v="859" actId="478"/>
          <ac:inkMkLst>
            <pc:docMk/>
            <pc:sldMk cId="1226970595" sldId="302"/>
            <ac:inkMk id="35" creationId="{50BDB4D2-B202-9AD7-3DCF-47914FE8E6AD}"/>
          </ac:inkMkLst>
        </pc:inkChg>
        <pc:inkChg chg="del">
          <ac:chgData name="Anthony Clark" userId="d717aa47-1d0c-4368-9d13-ad97c75072c1" providerId="ADAL" clId="{C2B8389C-2859-DC46-82B5-F0C1D32542BA}" dt="2024-08-25T21:58:18.772" v="859" actId="478"/>
          <ac:inkMkLst>
            <pc:docMk/>
            <pc:sldMk cId="1226970595" sldId="302"/>
            <ac:inkMk id="48" creationId="{CE10955C-014A-090F-FCC4-E3CF2695C467}"/>
          </ac:inkMkLst>
        </pc:inkChg>
        <pc:inkChg chg="del">
          <ac:chgData name="Anthony Clark" userId="d717aa47-1d0c-4368-9d13-ad97c75072c1" providerId="ADAL" clId="{C2B8389C-2859-DC46-82B5-F0C1D32542BA}" dt="2024-08-25T21:58:18.772" v="859" actId="478"/>
          <ac:inkMkLst>
            <pc:docMk/>
            <pc:sldMk cId="1226970595" sldId="302"/>
            <ac:inkMk id="448" creationId="{6AED67CC-3E4F-47BE-E7EF-A745DB519682}"/>
          </ac:inkMkLst>
        </pc:inkChg>
        <pc:inkChg chg="del">
          <ac:chgData name="Anthony Clark" userId="d717aa47-1d0c-4368-9d13-ad97c75072c1" providerId="ADAL" clId="{C2B8389C-2859-DC46-82B5-F0C1D32542BA}" dt="2024-08-25T21:58:18.772" v="859" actId="478"/>
          <ac:inkMkLst>
            <pc:docMk/>
            <pc:sldMk cId="1226970595" sldId="302"/>
            <ac:inkMk id="449" creationId="{AE5295C8-7C5E-FF6C-1815-2BCEAF8803B3}"/>
          </ac:inkMkLst>
        </pc:inkChg>
        <pc:inkChg chg="del">
          <ac:chgData name="Anthony Clark" userId="d717aa47-1d0c-4368-9d13-ad97c75072c1" providerId="ADAL" clId="{C2B8389C-2859-DC46-82B5-F0C1D32542BA}" dt="2024-08-25T21:58:18.772" v="859" actId="478"/>
          <ac:inkMkLst>
            <pc:docMk/>
            <pc:sldMk cId="1226970595" sldId="302"/>
            <ac:inkMk id="450" creationId="{E18CA377-4D18-7277-9673-0851B4D9EFD4}"/>
          </ac:inkMkLst>
        </pc:inkChg>
        <pc:inkChg chg="del">
          <ac:chgData name="Anthony Clark" userId="d717aa47-1d0c-4368-9d13-ad97c75072c1" providerId="ADAL" clId="{C2B8389C-2859-DC46-82B5-F0C1D32542BA}" dt="2024-08-25T21:58:18.772" v="859" actId="478"/>
          <ac:inkMkLst>
            <pc:docMk/>
            <pc:sldMk cId="1226970595" sldId="302"/>
            <ac:inkMk id="451" creationId="{B8D3172D-9C74-1040-9024-6847ABE3E594}"/>
          </ac:inkMkLst>
        </pc:inkChg>
        <pc:inkChg chg="del">
          <ac:chgData name="Anthony Clark" userId="d717aa47-1d0c-4368-9d13-ad97c75072c1" providerId="ADAL" clId="{C2B8389C-2859-DC46-82B5-F0C1D32542BA}" dt="2024-08-25T21:58:18.772" v="859" actId="478"/>
          <ac:inkMkLst>
            <pc:docMk/>
            <pc:sldMk cId="1226970595" sldId="302"/>
            <ac:inkMk id="453" creationId="{2D3C0BBE-A853-7710-F3A0-AA5BADF1F1E4}"/>
          </ac:inkMkLst>
        </pc:inkChg>
        <pc:inkChg chg="del">
          <ac:chgData name="Anthony Clark" userId="d717aa47-1d0c-4368-9d13-ad97c75072c1" providerId="ADAL" clId="{C2B8389C-2859-DC46-82B5-F0C1D32542BA}" dt="2024-08-25T21:58:18.772" v="859" actId="478"/>
          <ac:inkMkLst>
            <pc:docMk/>
            <pc:sldMk cId="1226970595" sldId="302"/>
            <ac:inkMk id="455" creationId="{32BFB4CE-AE19-524F-672F-2CE22976D364}"/>
          </ac:inkMkLst>
        </pc:inkChg>
        <pc:inkChg chg="del">
          <ac:chgData name="Anthony Clark" userId="d717aa47-1d0c-4368-9d13-ad97c75072c1" providerId="ADAL" clId="{C2B8389C-2859-DC46-82B5-F0C1D32542BA}" dt="2024-08-25T21:58:18.772" v="859" actId="478"/>
          <ac:inkMkLst>
            <pc:docMk/>
            <pc:sldMk cId="1226970595" sldId="302"/>
            <ac:inkMk id="456" creationId="{C217AD66-0347-9B3B-DCDD-6AA5685EDC04}"/>
          </ac:inkMkLst>
        </pc:inkChg>
        <pc:inkChg chg="add del mod">
          <ac:chgData name="Anthony Clark" userId="d717aa47-1d0c-4368-9d13-ad97c75072c1" providerId="ADAL" clId="{C2B8389C-2859-DC46-82B5-F0C1D32542BA}" dt="2024-08-25T23:25:59.957" v="1025" actId="478"/>
          <ac:inkMkLst>
            <pc:docMk/>
            <pc:sldMk cId="1226970595" sldId="302"/>
            <ac:inkMk id="457" creationId="{F55A1175-070B-B912-9D81-FF8954B34CF2}"/>
          </ac:inkMkLst>
        </pc:inkChg>
        <pc:inkChg chg="del">
          <ac:chgData name="Anthony Clark" userId="d717aa47-1d0c-4368-9d13-ad97c75072c1" providerId="ADAL" clId="{C2B8389C-2859-DC46-82B5-F0C1D32542BA}" dt="2024-08-25T21:58:18.772" v="859" actId="478"/>
          <ac:inkMkLst>
            <pc:docMk/>
            <pc:sldMk cId="1226970595" sldId="302"/>
            <ac:inkMk id="458" creationId="{FEE99347-AA93-7CC3-2BD5-E667FDE6B5D0}"/>
          </ac:inkMkLst>
        </pc:inkChg>
        <pc:inkChg chg="del">
          <ac:chgData name="Anthony Clark" userId="d717aa47-1d0c-4368-9d13-ad97c75072c1" providerId="ADAL" clId="{C2B8389C-2859-DC46-82B5-F0C1D32542BA}" dt="2024-08-25T21:58:18.772" v="859" actId="478"/>
          <ac:inkMkLst>
            <pc:docMk/>
            <pc:sldMk cId="1226970595" sldId="302"/>
            <ac:inkMk id="459" creationId="{6A5EDD6C-CFBB-93D3-0FA5-8BE9F469BC5E}"/>
          </ac:inkMkLst>
        </pc:inkChg>
        <pc:inkChg chg="del">
          <ac:chgData name="Anthony Clark" userId="d717aa47-1d0c-4368-9d13-ad97c75072c1" providerId="ADAL" clId="{C2B8389C-2859-DC46-82B5-F0C1D32542BA}" dt="2024-08-25T21:58:18.772" v="859" actId="478"/>
          <ac:inkMkLst>
            <pc:docMk/>
            <pc:sldMk cId="1226970595" sldId="302"/>
            <ac:inkMk id="460" creationId="{F2DFF1C9-0117-8ECE-EC91-F8C201DBE275}"/>
          </ac:inkMkLst>
        </pc:inkChg>
        <pc:inkChg chg="del">
          <ac:chgData name="Anthony Clark" userId="d717aa47-1d0c-4368-9d13-ad97c75072c1" providerId="ADAL" clId="{C2B8389C-2859-DC46-82B5-F0C1D32542BA}" dt="2024-08-25T21:58:18.772" v="859" actId="478"/>
          <ac:inkMkLst>
            <pc:docMk/>
            <pc:sldMk cId="1226970595" sldId="302"/>
            <ac:inkMk id="461" creationId="{DFB407B3-7DA7-A2D2-63CF-9EDA468E4C90}"/>
          </ac:inkMkLst>
        </pc:inkChg>
        <pc:inkChg chg="del">
          <ac:chgData name="Anthony Clark" userId="d717aa47-1d0c-4368-9d13-ad97c75072c1" providerId="ADAL" clId="{C2B8389C-2859-DC46-82B5-F0C1D32542BA}" dt="2024-08-25T21:58:18.772" v="859" actId="478"/>
          <ac:inkMkLst>
            <pc:docMk/>
            <pc:sldMk cId="1226970595" sldId="302"/>
            <ac:inkMk id="462" creationId="{4BDACC72-3B85-EE62-D569-FC771C0EB440}"/>
          </ac:inkMkLst>
        </pc:inkChg>
        <pc:inkChg chg="add del mod">
          <ac:chgData name="Anthony Clark" userId="d717aa47-1d0c-4368-9d13-ad97c75072c1" providerId="ADAL" clId="{C2B8389C-2859-DC46-82B5-F0C1D32542BA}" dt="2024-08-25T23:25:55.554" v="1024" actId="478"/>
          <ac:inkMkLst>
            <pc:docMk/>
            <pc:sldMk cId="1226970595" sldId="302"/>
            <ac:inkMk id="463" creationId="{E37B36C4-CC64-8181-6B8F-7E233C395E2E}"/>
          </ac:inkMkLst>
        </pc:inkChg>
        <pc:inkChg chg="add del mod">
          <ac:chgData name="Anthony Clark" userId="d717aa47-1d0c-4368-9d13-ad97c75072c1" providerId="ADAL" clId="{C2B8389C-2859-DC46-82B5-F0C1D32542BA}" dt="2024-08-25T23:25:53.201" v="1023" actId="478"/>
          <ac:inkMkLst>
            <pc:docMk/>
            <pc:sldMk cId="1226970595" sldId="302"/>
            <ac:inkMk id="464" creationId="{24D02D58-4191-CC7F-882B-9068E51CEF02}"/>
          </ac:inkMkLst>
        </pc:inkChg>
        <pc:inkChg chg="add del mod">
          <ac:chgData name="Anthony Clark" userId="d717aa47-1d0c-4368-9d13-ad97c75072c1" providerId="ADAL" clId="{C2B8389C-2859-DC46-82B5-F0C1D32542BA}" dt="2024-08-25T23:25:59.957" v="1025" actId="478"/>
          <ac:inkMkLst>
            <pc:docMk/>
            <pc:sldMk cId="1226970595" sldId="302"/>
            <ac:inkMk id="465" creationId="{3A2D6180-1EF4-E85D-7746-F92A2AE4DBE2}"/>
          </ac:inkMkLst>
        </pc:inkChg>
        <pc:inkChg chg="add del mod">
          <ac:chgData name="Anthony Clark" userId="d717aa47-1d0c-4368-9d13-ad97c75072c1" providerId="ADAL" clId="{C2B8389C-2859-DC46-82B5-F0C1D32542BA}" dt="2024-08-25T23:25:59.957" v="1025" actId="478"/>
          <ac:inkMkLst>
            <pc:docMk/>
            <pc:sldMk cId="1226970595" sldId="302"/>
            <ac:inkMk id="466" creationId="{C6D8522E-C539-E827-60C5-26C7EAB99246}"/>
          </ac:inkMkLst>
        </pc:inkChg>
        <pc:inkChg chg="del">
          <ac:chgData name="Anthony Clark" userId="d717aa47-1d0c-4368-9d13-ad97c75072c1" providerId="ADAL" clId="{C2B8389C-2859-DC46-82B5-F0C1D32542BA}" dt="2024-08-25T21:58:18.772" v="859" actId="478"/>
          <ac:inkMkLst>
            <pc:docMk/>
            <pc:sldMk cId="1226970595" sldId="302"/>
            <ac:inkMk id="471" creationId="{710C77C1-61B9-464D-5B9B-8861CE2F8F29}"/>
          </ac:inkMkLst>
        </pc:inkChg>
        <pc:inkChg chg="del">
          <ac:chgData name="Anthony Clark" userId="d717aa47-1d0c-4368-9d13-ad97c75072c1" providerId="ADAL" clId="{C2B8389C-2859-DC46-82B5-F0C1D32542BA}" dt="2024-08-25T21:58:18.772" v="859" actId="478"/>
          <ac:inkMkLst>
            <pc:docMk/>
            <pc:sldMk cId="1226970595" sldId="302"/>
            <ac:inkMk id="473" creationId="{E2A28572-ABF1-1D5D-7DCD-EEC63376144A}"/>
          </ac:inkMkLst>
        </pc:inkChg>
        <pc:inkChg chg="del">
          <ac:chgData name="Anthony Clark" userId="d717aa47-1d0c-4368-9d13-ad97c75072c1" providerId="ADAL" clId="{C2B8389C-2859-DC46-82B5-F0C1D32542BA}" dt="2024-08-25T21:58:18.772" v="859" actId="478"/>
          <ac:inkMkLst>
            <pc:docMk/>
            <pc:sldMk cId="1226970595" sldId="302"/>
            <ac:inkMk id="474" creationId="{99A12633-13A9-0761-BC15-C86999AD4ED2}"/>
          </ac:inkMkLst>
        </pc:inkChg>
        <pc:inkChg chg="del">
          <ac:chgData name="Anthony Clark" userId="d717aa47-1d0c-4368-9d13-ad97c75072c1" providerId="ADAL" clId="{C2B8389C-2859-DC46-82B5-F0C1D32542BA}" dt="2024-08-25T21:58:18.772" v="859" actId="478"/>
          <ac:inkMkLst>
            <pc:docMk/>
            <pc:sldMk cId="1226970595" sldId="302"/>
            <ac:inkMk id="475" creationId="{FB3B564F-6269-4CE1-A57F-0406FE39F4D4}"/>
          </ac:inkMkLst>
        </pc:inkChg>
        <pc:inkChg chg="del">
          <ac:chgData name="Anthony Clark" userId="d717aa47-1d0c-4368-9d13-ad97c75072c1" providerId="ADAL" clId="{C2B8389C-2859-DC46-82B5-F0C1D32542BA}" dt="2024-08-25T21:58:18.772" v="859" actId="478"/>
          <ac:inkMkLst>
            <pc:docMk/>
            <pc:sldMk cId="1226970595" sldId="302"/>
            <ac:inkMk id="476" creationId="{5B59AE4E-1A91-2EEA-8883-8091CE822269}"/>
          </ac:inkMkLst>
        </pc:inkChg>
        <pc:inkChg chg="del">
          <ac:chgData name="Anthony Clark" userId="d717aa47-1d0c-4368-9d13-ad97c75072c1" providerId="ADAL" clId="{C2B8389C-2859-DC46-82B5-F0C1D32542BA}" dt="2024-08-25T21:58:18.772" v="859" actId="478"/>
          <ac:inkMkLst>
            <pc:docMk/>
            <pc:sldMk cId="1226970595" sldId="302"/>
            <ac:inkMk id="477" creationId="{27BD9963-1A77-3025-9394-286698CBFC7C}"/>
          </ac:inkMkLst>
        </pc:inkChg>
        <pc:cxnChg chg="del mod">
          <ac:chgData name="Anthony Clark" userId="d717aa47-1d0c-4368-9d13-ad97c75072c1" providerId="ADAL" clId="{C2B8389C-2859-DC46-82B5-F0C1D32542BA}" dt="2024-08-25T21:58:41.057" v="860" actId="478"/>
          <ac:cxnSpMkLst>
            <pc:docMk/>
            <pc:sldMk cId="1226970595" sldId="302"/>
            <ac:cxnSpMk id="63" creationId="{BA5AA533-6FF3-F842-901E-0FF25EDFC294}"/>
          </ac:cxnSpMkLst>
        </pc:cxnChg>
        <pc:cxnChg chg="del mod">
          <ac:chgData name="Anthony Clark" userId="d717aa47-1d0c-4368-9d13-ad97c75072c1" providerId="ADAL" clId="{C2B8389C-2859-DC46-82B5-F0C1D32542BA}" dt="2024-08-25T21:58:41.057" v="860" actId="478"/>
          <ac:cxnSpMkLst>
            <pc:docMk/>
            <pc:sldMk cId="1226970595" sldId="302"/>
            <ac:cxnSpMk id="67" creationId="{88531B48-08DC-A9E5-CC37-174042338185}"/>
          </ac:cxnSpMkLst>
        </pc:cxnChg>
        <pc:cxnChg chg="del mod">
          <ac:chgData name="Anthony Clark" userId="d717aa47-1d0c-4368-9d13-ad97c75072c1" providerId="ADAL" clId="{C2B8389C-2859-DC46-82B5-F0C1D32542BA}" dt="2024-08-25T21:58:41.057" v="860" actId="478"/>
          <ac:cxnSpMkLst>
            <pc:docMk/>
            <pc:sldMk cId="1226970595" sldId="302"/>
            <ac:cxnSpMk id="71" creationId="{06A9E130-C885-57D9-B11D-0DFA8C31AC7B}"/>
          </ac:cxnSpMkLst>
        </pc:cxnChg>
        <pc:cxnChg chg="del mod">
          <ac:chgData name="Anthony Clark" userId="d717aa47-1d0c-4368-9d13-ad97c75072c1" providerId="ADAL" clId="{C2B8389C-2859-DC46-82B5-F0C1D32542BA}" dt="2024-08-25T21:58:41.057" v="860" actId="478"/>
          <ac:cxnSpMkLst>
            <pc:docMk/>
            <pc:sldMk cId="1226970595" sldId="302"/>
            <ac:cxnSpMk id="73" creationId="{78CA0AA6-0AA3-6312-0842-453C0AE8B609}"/>
          </ac:cxnSpMkLst>
        </pc:cxnChg>
        <pc:cxnChg chg="del mod">
          <ac:chgData name="Anthony Clark" userId="d717aa47-1d0c-4368-9d13-ad97c75072c1" providerId="ADAL" clId="{C2B8389C-2859-DC46-82B5-F0C1D32542BA}" dt="2024-08-25T21:58:41.057" v="860" actId="478"/>
          <ac:cxnSpMkLst>
            <pc:docMk/>
            <pc:sldMk cId="1226970595" sldId="302"/>
            <ac:cxnSpMk id="364" creationId="{2A551798-CB84-F301-2E24-4BF72CF82F05}"/>
          </ac:cxnSpMkLst>
        </pc:cxnChg>
        <pc:cxnChg chg="del mod">
          <ac:chgData name="Anthony Clark" userId="d717aa47-1d0c-4368-9d13-ad97c75072c1" providerId="ADAL" clId="{C2B8389C-2859-DC46-82B5-F0C1D32542BA}" dt="2024-08-25T21:58:41.057" v="860" actId="478"/>
          <ac:cxnSpMkLst>
            <pc:docMk/>
            <pc:sldMk cId="1226970595" sldId="302"/>
            <ac:cxnSpMk id="368" creationId="{488E02A0-7FBD-B109-DE43-455FB90B69CA}"/>
          </ac:cxnSpMkLst>
        </pc:cxnChg>
        <pc:cxnChg chg="del mod">
          <ac:chgData name="Anthony Clark" userId="d717aa47-1d0c-4368-9d13-ad97c75072c1" providerId="ADAL" clId="{C2B8389C-2859-DC46-82B5-F0C1D32542BA}" dt="2024-08-25T21:58:41.057" v="860" actId="478"/>
          <ac:cxnSpMkLst>
            <pc:docMk/>
            <pc:sldMk cId="1226970595" sldId="302"/>
            <ac:cxnSpMk id="374" creationId="{5E709F84-9835-EF10-7F8A-1113B4CB6443}"/>
          </ac:cxnSpMkLst>
        </pc:cxnChg>
        <pc:cxnChg chg="del mod">
          <ac:chgData name="Anthony Clark" userId="d717aa47-1d0c-4368-9d13-ad97c75072c1" providerId="ADAL" clId="{C2B8389C-2859-DC46-82B5-F0C1D32542BA}" dt="2024-08-25T21:58:41.057" v="860" actId="478"/>
          <ac:cxnSpMkLst>
            <pc:docMk/>
            <pc:sldMk cId="1226970595" sldId="302"/>
            <ac:cxnSpMk id="378" creationId="{DFC2BB06-8FB8-81A7-D441-CD1D0248D09F}"/>
          </ac:cxnSpMkLst>
        </pc:cxnChg>
        <pc:cxnChg chg="del mod">
          <ac:chgData name="Anthony Clark" userId="d717aa47-1d0c-4368-9d13-ad97c75072c1" providerId="ADAL" clId="{C2B8389C-2859-DC46-82B5-F0C1D32542BA}" dt="2024-08-25T21:58:41.057" v="860" actId="478"/>
          <ac:cxnSpMkLst>
            <pc:docMk/>
            <pc:sldMk cId="1226970595" sldId="302"/>
            <ac:cxnSpMk id="383" creationId="{091B081C-F4B1-6E24-8358-0D56CC781EA8}"/>
          </ac:cxnSpMkLst>
        </pc:cxnChg>
        <pc:cxnChg chg="del mod">
          <ac:chgData name="Anthony Clark" userId="d717aa47-1d0c-4368-9d13-ad97c75072c1" providerId="ADAL" clId="{C2B8389C-2859-DC46-82B5-F0C1D32542BA}" dt="2024-08-25T21:58:41.057" v="860" actId="478"/>
          <ac:cxnSpMkLst>
            <pc:docMk/>
            <pc:sldMk cId="1226970595" sldId="302"/>
            <ac:cxnSpMk id="387" creationId="{8DF072C9-FA50-4ACB-54FC-EA52630E47CE}"/>
          </ac:cxnSpMkLst>
        </pc:cxnChg>
        <pc:cxnChg chg="del mod">
          <ac:chgData name="Anthony Clark" userId="d717aa47-1d0c-4368-9d13-ad97c75072c1" providerId="ADAL" clId="{C2B8389C-2859-DC46-82B5-F0C1D32542BA}" dt="2024-08-25T21:58:41.057" v="860" actId="478"/>
          <ac:cxnSpMkLst>
            <pc:docMk/>
            <pc:sldMk cId="1226970595" sldId="302"/>
            <ac:cxnSpMk id="390" creationId="{41C120FB-5793-5059-AD24-422409DF49F6}"/>
          </ac:cxnSpMkLst>
        </pc:cxnChg>
        <pc:cxnChg chg="del mod">
          <ac:chgData name="Anthony Clark" userId="d717aa47-1d0c-4368-9d13-ad97c75072c1" providerId="ADAL" clId="{C2B8389C-2859-DC46-82B5-F0C1D32542BA}" dt="2024-08-25T21:58:41.057" v="860" actId="478"/>
          <ac:cxnSpMkLst>
            <pc:docMk/>
            <pc:sldMk cId="1226970595" sldId="302"/>
            <ac:cxnSpMk id="394" creationId="{783827C3-FB59-C34E-8BB1-13EC916E7A96}"/>
          </ac:cxnSpMkLst>
        </pc:cxnChg>
        <pc:cxnChg chg="del mod">
          <ac:chgData name="Anthony Clark" userId="d717aa47-1d0c-4368-9d13-ad97c75072c1" providerId="ADAL" clId="{C2B8389C-2859-DC46-82B5-F0C1D32542BA}" dt="2024-08-25T22:00:12.583" v="863" actId="478"/>
          <ac:cxnSpMkLst>
            <pc:docMk/>
            <pc:sldMk cId="1226970595" sldId="302"/>
            <ac:cxnSpMk id="452" creationId="{4FB1283F-66E7-F384-1A84-B24A4A65E681}"/>
          </ac:cxnSpMkLst>
        </pc:cxnChg>
        <pc:cxnChg chg="del mod">
          <ac:chgData name="Anthony Clark" userId="d717aa47-1d0c-4368-9d13-ad97c75072c1" providerId="ADAL" clId="{C2B8389C-2859-DC46-82B5-F0C1D32542BA}" dt="2024-08-25T22:00:05.473" v="861" actId="478"/>
          <ac:cxnSpMkLst>
            <pc:docMk/>
            <pc:sldMk cId="1226970595" sldId="302"/>
            <ac:cxnSpMk id="454" creationId="{7ADA1791-0411-ADE6-BC6D-7A5A6556206B}"/>
          </ac:cxnSpMkLst>
        </pc:cxnChg>
        <pc:cxnChg chg="del mod">
          <ac:chgData name="Anthony Clark" userId="d717aa47-1d0c-4368-9d13-ad97c75072c1" providerId="ADAL" clId="{C2B8389C-2859-DC46-82B5-F0C1D32542BA}" dt="2024-08-25T22:00:15.344" v="864" actId="478"/>
          <ac:cxnSpMkLst>
            <pc:docMk/>
            <pc:sldMk cId="1226970595" sldId="302"/>
            <ac:cxnSpMk id="467" creationId="{576672F4-5C68-50B1-335E-4663AD4C559B}"/>
          </ac:cxnSpMkLst>
        </pc:cxnChg>
        <pc:cxnChg chg="del mod">
          <ac:chgData name="Anthony Clark" userId="d717aa47-1d0c-4368-9d13-ad97c75072c1" providerId="ADAL" clId="{C2B8389C-2859-DC46-82B5-F0C1D32542BA}" dt="2024-08-25T22:00:05.473" v="861" actId="478"/>
          <ac:cxnSpMkLst>
            <pc:docMk/>
            <pc:sldMk cId="1226970595" sldId="302"/>
            <ac:cxnSpMk id="468" creationId="{61758D9C-ED2E-F608-8BA4-A6F3B58F9398}"/>
          </ac:cxnSpMkLst>
        </pc:cxnChg>
        <pc:cxnChg chg="del mod">
          <ac:chgData name="Anthony Clark" userId="d717aa47-1d0c-4368-9d13-ad97c75072c1" providerId="ADAL" clId="{C2B8389C-2859-DC46-82B5-F0C1D32542BA}" dt="2024-08-25T22:00:05.473" v="861" actId="478"/>
          <ac:cxnSpMkLst>
            <pc:docMk/>
            <pc:sldMk cId="1226970595" sldId="302"/>
            <ac:cxnSpMk id="472" creationId="{19E87EA5-F826-9085-1787-38B0A11611EF}"/>
          </ac:cxnSpMkLst>
        </pc:cxnChg>
        <pc:cxnChg chg="del mod">
          <ac:chgData name="Anthony Clark" userId="d717aa47-1d0c-4368-9d13-ad97c75072c1" providerId="ADAL" clId="{C2B8389C-2859-DC46-82B5-F0C1D32542BA}" dt="2024-08-25T22:00:08.879" v="862" actId="478"/>
          <ac:cxnSpMkLst>
            <pc:docMk/>
            <pc:sldMk cId="1226970595" sldId="302"/>
            <ac:cxnSpMk id="483" creationId="{042A6C03-7888-18B4-5C12-C7E526BFEE02}"/>
          </ac:cxnSpMkLst>
        </pc:cxnChg>
        <pc:cxnChg chg="del mod">
          <ac:chgData name="Anthony Clark" userId="d717aa47-1d0c-4368-9d13-ad97c75072c1" providerId="ADAL" clId="{C2B8389C-2859-DC46-82B5-F0C1D32542BA}" dt="2024-08-25T22:00:05.473" v="861" actId="478"/>
          <ac:cxnSpMkLst>
            <pc:docMk/>
            <pc:sldMk cId="1226970595" sldId="302"/>
            <ac:cxnSpMk id="506" creationId="{B8FECFF3-E4FB-234A-B0FA-30F96D596FDB}"/>
          </ac:cxnSpMkLst>
        </pc:cxnChg>
        <pc:cxnChg chg="del mod">
          <ac:chgData name="Anthony Clark" userId="d717aa47-1d0c-4368-9d13-ad97c75072c1" providerId="ADAL" clId="{C2B8389C-2859-DC46-82B5-F0C1D32542BA}" dt="2024-08-25T22:00:08.879" v="862" actId="478"/>
          <ac:cxnSpMkLst>
            <pc:docMk/>
            <pc:sldMk cId="1226970595" sldId="302"/>
            <ac:cxnSpMk id="525" creationId="{FC84B727-7B5E-C147-1E08-98F00CC3413B}"/>
          </ac:cxnSpMkLst>
        </pc:cxnChg>
        <pc:cxnChg chg="del mod">
          <ac:chgData name="Anthony Clark" userId="d717aa47-1d0c-4368-9d13-ad97c75072c1" providerId="ADAL" clId="{C2B8389C-2859-DC46-82B5-F0C1D32542BA}" dt="2024-08-25T21:58:18.772" v="859" actId="478"/>
          <ac:cxnSpMkLst>
            <pc:docMk/>
            <pc:sldMk cId="1226970595" sldId="302"/>
            <ac:cxnSpMk id="529" creationId="{F5C0A261-8F59-BEE7-F163-80E4C74E930E}"/>
          </ac:cxnSpMkLst>
        </pc:cxnChg>
      </pc:sldChg>
      <pc:sldChg chg="addSp modSp add mod modAnim">
        <pc:chgData name="Anthony Clark" userId="d717aa47-1d0c-4368-9d13-ad97c75072c1" providerId="ADAL" clId="{C2B8389C-2859-DC46-82B5-F0C1D32542BA}" dt="2024-08-25T23:32:12.041" v="1044" actId="313"/>
        <pc:sldMkLst>
          <pc:docMk/>
          <pc:sldMk cId="1616750579" sldId="303"/>
        </pc:sldMkLst>
        <pc:spChg chg="mod">
          <ac:chgData name="Anthony Clark" userId="d717aa47-1d0c-4368-9d13-ad97c75072c1" providerId="ADAL" clId="{C2B8389C-2859-DC46-82B5-F0C1D32542BA}" dt="2024-08-25T23:32:12.041" v="1044" actId="313"/>
          <ac:spMkLst>
            <pc:docMk/>
            <pc:sldMk cId="1616750579" sldId="303"/>
            <ac:spMk id="19" creationId="{79D48808-73E7-D9C0-7144-123CFC39C212}"/>
          </ac:spMkLst>
        </pc:spChg>
        <pc:inkChg chg="add mod">
          <ac:chgData name="Anthony Clark" userId="d717aa47-1d0c-4368-9d13-ad97c75072c1" providerId="ADAL" clId="{C2B8389C-2859-DC46-82B5-F0C1D32542BA}" dt="2024-08-25T22:25:09.644" v="979" actId="14100"/>
          <ac:inkMkLst>
            <pc:docMk/>
            <pc:sldMk cId="1616750579" sldId="303"/>
            <ac:inkMk id="3" creationId="{0FC669A7-A2A7-67E4-97A1-B4DDF0B5DDFB}"/>
          </ac:inkMkLst>
        </pc:inkChg>
        <pc:inkChg chg="mod">
          <ac:chgData name="Anthony Clark" userId="d717aa47-1d0c-4368-9d13-ad97c75072c1" providerId="ADAL" clId="{C2B8389C-2859-DC46-82B5-F0C1D32542BA}" dt="2024-08-25T22:24:32.656" v="976" actId="465"/>
          <ac:inkMkLst>
            <pc:docMk/>
            <pc:sldMk cId="1616750579" sldId="303"/>
            <ac:inkMk id="7" creationId="{2A567814-90AB-84C9-CEF5-8FBA7761A6C9}"/>
          </ac:inkMkLst>
        </pc:inkChg>
        <pc:inkChg chg="add mod">
          <ac:chgData name="Anthony Clark" userId="d717aa47-1d0c-4368-9d13-ad97c75072c1" providerId="ADAL" clId="{C2B8389C-2859-DC46-82B5-F0C1D32542BA}" dt="2024-08-25T22:25:12.697" v="980" actId="14100"/>
          <ac:inkMkLst>
            <pc:docMk/>
            <pc:sldMk cId="1616750579" sldId="303"/>
            <ac:inkMk id="12" creationId="{5F3C074A-8901-AD58-030A-28DF1D4D1409}"/>
          </ac:inkMkLst>
        </pc:inkChg>
        <pc:inkChg chg="add mod">
          <ac:chgData name="Anthony Clark" userId="d717aa47-1d0c-4368-9d13-ad97c75072c1" providerId="ADAL" clId="{C2B8389C-2859-DC46-82B5-F0C1D32542BA}" dt="2024-08-25T22:26:34.364" v="991" actId="14100"/>
          <ac:inkMkLst>
            <pc:docMk/>
            <pc:sldMk cId="1616750579" sldId="303"/>
            <ac:inkMk id="14" creationId="{F49A6BD3-EAB9-C2F9-971C-7BC2B03FC2FB}"/>
          </ac:inkMkLst>
        </pc:inkChg>
        <pc:inkChg chg="mod">
          <ac:chgData name="Anthony Clark" userId="d717aa47-1d0c-4368-9d13-ad97c75072c1" providerId="ADAL" clId="{C2B8389C-2859-DC46-82B5-F0C1D32542BA}" dt="2024-08-25T22:24:32.656" v="976" actId="465"/>
          <ac:inkMkLst>
            <pc:docMk/>
            <pc:sldMk cId="1616750579" sldId="303"/>
            <ac:inkMk id="20" creationId="{CF25355D-8758-8285-8425-BEEA49599E7B}"/>
          </ac:inkMkLst>
        </pc:inkChg>
        <pc:inkChg chg="add mod">
          <ac:chgData name="Anthony Clark" userId="d717aa47-1d0c-4368-9d13-ad97c75072c1" providerId="ADAL" clId="{C2B8389C-2859-DC46-82B5-F0C1D32542BA}" dt="2024-08-25T22:26:47.086" v="993" actId="14100"/>
          <ac:inkMkLst>
            <pc:docMk/>
            <pc:sldMk cId="1616750579" sldId="303"/>
            <ac:inkMk id="29" creationId="{E9D24576-5FB7-51F0-A19C-E50325DBE960}"/>
          </ac:inkMkLst>
        </pc:inkChg>
        <pc:inkChg chg="add mod">
          <ac:chgData name="Anthony Clark" userId="d717aa47-1d0c-4368-9d13-ad97c75072c1" providerId="ADAL" clId="{C2B8389C-2859-DC46-82B5-F0C1D32542BA}" dt="2024-08-25T22:27:00.802" v="996" actId="14100"/>
          <ac:inkMkLst>
            <pc:docMk/>
            <pc:sldMk cId="1616750579" sldId="303"/>
            <ac:inkMk id="35" creationId="{5050FF1F-092C-2986-4011-C1BD83A42910}"/>
          </ac:inkMkLst>
        </pc:inkChg>
        <pc:inkChg chg="add mod">
          <ac:chgData name="Anthony Clark" userId="d717aa47-1d0c-4368-9d13-ad97c75072c1" providerId="ADAL" clId="{C2B8389C-2859-DC46-82B5-F0C1D32542BA}" dt="2024-08-25T23:23:58.192" v="1012" actId="14100"/>
          <ac:inkMkLst>
            <pc:docMk/>
            <pc:sldMk cId="1616750579" sldId="303"/>
            <ac:inkMk id="48" creationId="{726BE83D-1458-6AC5-B7FA-FE7F8F1D3450}"/>
          </ac:inkMkLst>
        </pc:inkChg>
        <pc:inkChg chg="add mod">
          <ac:chgData name="Anthony Clark" userId="d717aa47-1d0c-4368-9d13-ad97c75072c1" providerId="ADAL" clId="{C2B8389C-2859-DC46-82B5-F0C1D32542BA}" dt="2024-08-25T22:26:05.358" v="988" actId="14100"/>
          <ac:inkMkLst>
            <pc:docMk/>
            <pc:sldMk cId="1616750579" sldId="303"/>
            <ac:inkMk id="63" creationId="{7502EAE6-565B-F211-6CD2-988A812369F4}"/>
          </ac:inkMkLst>
        </pc:inkChg>
        <pc:inkChg chg="add mod">
          <ac:chgData name="Anthony Clark" userId="d717aa47-1d0c-4368-9d13-ad97c75072c1" providerId="ADAL" clId="{C2B8389C-2859-DC46-82B5-F0C1D32542BA}" dt="2024-08-25T22:25:54.774" v="986" actId="14100"/>
          <ac:inkMkLst>
            <pc:docMk/>
            <pc:sldMk cId="1616750579" sldId="303"/>
            <ac:inkMk id="448" creationId="{F249F172-CD90-4553-6D63-AA32DE88E4E8}"/>
          </ac:inkMkLst>
        </pc:inkChg>
      </pc:sldChg>
      <pc:sldChg chg="addSp delSp modSp add del mod modTransition modAnim">
        <pc:chgData name="Anthony Clark" userId="d717aa47-1d0c-4368-9d13-ad97c75072c1" providerId="ADAL" clId="{C2B8389C-2859-DC46-82B5-F0C1D32542BA}" dt="2024-08-25T22:21:56.544" v="963" actId="2696"/>
        <pc:sldMkLst>
          <pc:docMk/>
          <pc:sldMk cId="3311965680" sldId="303"/>
        </pc:sldMkLst>
        <pc:inkChg chg="add del mod">
          <ac:chgData name="Anthony Clark" userId="d717aa47-1d0c-4368-9d13-ad97c75072c1" providerId="ADAL" clId="{C2B8389C-2859-DC46-82B5-F0C1D32542BA}" dt="2024-08-25T22:17:11.840" v="939" actId="21"/>
          <ac:inkMkLst>
            <pc:docMk/>
            <pc:sldMk cId="3311965680" sldId="303"/>
            <ac:inkMk id="3" creationId="{BB81477E-5DB1-A7D0-83E1-C7C06351D3F7}"/>
          </ac:inkMkLst>
        </pc:inkChg>
        <pc:inkChg chg="add del mod">
          <ac:chgData name="Anthony Clark" userId="d717aa47-1d0c-4368-9d13-ad97c75072c1" providerId="ADAL" clId="{C2B8389C-2859-DC46-82B5-F0C1D32542BA}" dt="2024-08-25T22:17:11.840" v="939" actId="21"/>
          <ac:inkMkLst>
            <pc:docMk/>
            <pc:sldMk cId="3311965680" sldId="303"/>
            <ac:inkMk id="12" creationId="{158C60C3-7414-C0BC-43E9-8AD3EE0FEDD0}"/>
          </ac:inkMkLst>
        </pc:inkChg>
        <pc:inkChg chg="add del mod">
          <ac:chgData name="Anthony Clark" userId="d717aa47-1d0c-4368-9d13-ad97c75072c1" providerId="ADAL" clId="{C2B8389C-2859-DC46-82B5-F0C1D32542BA}" dt="2024-08-25T22:17:11.840" v="939" actId="21"/>
          <ac:inkMkLst>
            <pc:docMk/>
            <pc:sldMk cId="3311965680" sldId="303"/>
            <ac:inkMk id="14" creationId="{A21E3FAE-3477-1709-D6CC-A480F414F73B}"/>
          </ac:inkMkLst>
        </pc:inkChg>
        <pc:inkChg chg="add del mod">
          <ac:chgData name="Anthony Clark" userId="d717aa47-1d0c-4368-9d13-ad97c75072c1" providerId="ADAL" clId="{C2B8389C-2859-DC46-82B5-F0C1D32542BA}" dt="2024-08-25T22:17:11.840" v="939" actId="21"/>
          <ac:inkMkLst>
            <pc:docMk/>
            <pc:sldMk cId="3311965680" sldId="303"/>
            <ac:inkMk id="29" creationId="{3D04EFB4-1699-A34C-E59B-C1FEED2C2540}"/>
          </ac:inkMkLst>
        </pc:inkChg>
      </pc:sldChg>
      <pc:sldChg chg="addSp modSp add mod modAnim">
        <pc:chgData name="Anthony Clark" userId="d717aa47-1d0c-4368-9d13-ad97c75072c1" providerId="ADAL" clId="{C2B8389C-2859-DC46-82B5-F0C1D32542BA}" dt="2024-08-25T23:32:14.115" v="1045" actId="313"/>
        <pc:sldMkLst>
          <pc:docMk/>
          <pc:sldMk cId="3345620771" sldId="304"/>
        </pc:sldMkLst>
        <pc:spChg chg="mod">
          <ac:chgData name="Anthony Clark" userId="d717aa47-1d0c-4368-9d13-ad97c75072c1" providerId="ADAL" clId="{C2B8389C-2859-DC46-82B5-F0C1D32542BA}" dt="2024-08-25T23:32:14.115" v="1045" actId="313"/>
          <ac:spMkLst>
            <pc:docMk/>
            <pc:sldMk cId="3345620771" sldId="304"/>
            <ac:spMk id="19" creationId="{79D48808-73E7-D9C0-7144-123CFC39C212}"/>
          </ac:spMkLst>
        </pc:spChg>
        <pc:inkChg chg="add mod">
          <ac:chgData name="Anthony Clark" userId="d717aa47-1d0c-4368-9d13-ad97c75072c1" providerId="ADAL" clId="{C2B8389C-2859-DC46-82B5-F0C1D32542BA}" dt="2024-08-25T23:27:31.812" v="1029"/>
          <ac:inkMkLst>
            <pc:docMk/>
            <pc:sldMk cId="3345620771" sldId="304"/>
            <ac:inkMk id="449" creationId="{A9F7E156-9D83-C547-26EB-4703DCAA487E}"/>
          </ac:inkMkLst>
        </pc:inkChg>
        <pc:inkChg chg="add mod">
          <ac:chgData name="Anthony Clark" userId="d717aa47-1d0c-4368-9d13-ad97c75072c1" providerId="ADAL" clId="{C2B8389C-2859-DC46-82B5-F0C1D32542BA}" dt="2024-08-25T23:27:31.812" v="1029"/>
          <ac:inkMkLst>
            <pc:docMk/>
            <pc:sldMk cId="3345620771" sldId="304"/>
            <ac:inkMk id="450" creationId="{0480405E-0124-F3E3-7D80-7AC8A8492931}"/>
          </ac:inkMkLst>
        </pc:inkChg>
        <pc:inkChg chg="add mod">
          <ac:chgData name="Anthony Clark" userId="d717aa47-1d0c-4368-9d13-ad97c75072c1" providerId="ADAL" clId="{C2B8389C-2859-DC46-82B5-F0C1D32542BA}" dt="2024-08-25T23:27:31.812" v="1029"/>
          <ac:inkMkLst>
            <pc:docMk/>
            <pc:sldMk cId="3345620771" sldId="304"/>
            <ac:inkMk id="451" creationId="{33A07E23-5702-721C-104E-FD109A5F1368}"/>
          </ac:inkMkLst>
        </pc:inkChg>
        <pc:inkChg chg="add mod">
          <ac:chgData name="Anthony Clark" userId="d717aa47-1d0c-4368-9d13-ad97c75072c1" providerId="ADAL" clId="{C2B8389C-2859-DC46-82B5-F0C1D32542BA}" dt="2024-08-25T23:29:11.024" v="1032" actId="692"/>
          <ac:inkMkLst>
            <pc:docMk/>
            <pc:sldMk cId="3345620771" sldId="304"/>
            <ac:inkMk id="452" creationId="{EBEE81F8-0CB9-FF78-EC9A-5498E3F78FCF}"/>
          </ac:inkMkLst>
        </pc:inkChg>
        <pc:inkChg chg="add mod">
          <ac:chgData name="Anthony Clark" userId="d717aa47-1d0c-4368-9d13-ad97c75072c1" providerId="ADAL" clId="{C2B8389C-2859-DC46-82B5-F0C1D32542BA}" dt="2024-08-25T23:29:32.621" v="1033" actId="692"/>
          <ac:inkMkLst>
            <pc:docMk/>
            <pc:sldMk cId="3345620771" sldId="304"/>
            <ac:inkMk id="453" creationId="{8FC52069-A6BE-2A87-EC3B-FFF74A6782F2}"/>
          </ac:inkMkLst>
        </pc:inkChg>
        <pc:inkChg chg="add mod">
          <ac:chgData name="Anthony Clark" userId="d717aa47-1d0c-4368-9d13-ad97c75072c1" providerId="ADAL" clId="{C2B8389C-2859-DC46-82B5-F0C1D32542BA}" dt="2024-08-25T23:29:52.077" v="1034" actId="692"/>
          <ac:inkMkLst>
            <pc:docMk/>
            <pc:sldMk cId="3345620771" sldId="304"/>
            <ac:inkMk id="454" creationId="{772041FB-B554-0FE8-3973-99F3DE4CD5BD}"/>
          </ac:inkMkLst>
        </pc:inkChg>
        <pc:inkChg chg="add mod">
          <ac:chgData name="Anthony Clark" userId="d717aa47-1d0c-4368-9d13-ad97c75072c1" providerId="ADAL" clId="{C2B8389C-2859-DC46-82B5-F0C1D32542BA}" dt="2024-08-25T23:30:11.937" v="1035" actId="692"/>
          <ac:inkMkLst>
            <pc:docMk/>
            <pc:sldMk cId="3345620771" sldId="304"/>
            <ac:inkMk id="455" creationId="{2B781753-F9C2-DEB6-705E-6CFB367E46D4}"/>
          </ac:inkMkLst>
        </pc:inkChg>
        <pc:inkChg chg="add mod">
          <ac:chgData name="Anthony Clark" userId="d717aa47-1d0c-4368-9d13-ad97c75072c1" providerId="ADAL" clId="{C2B8389C-2859-DC46-82B5-F0C1D32542BA}" dt="2024-08-25T23:27:31.812" v="1029"/>
          <ac:inkMkLst>
            <pc:docMk/>
            <pc:sldMk cId="3345620771" sldId="304"/>
            <ac:inkMk id="456" creationId="{0A43CF90-B47B-1C64-BF6C-98E8611D6BC4}"/>
          </ac:inkMkLst>
        </pc:inkChg>
        <pc:inkChg chg="add mod">
          <ac:chgData name="Anthony Clark" userId="d717aa47-1d0c-4368-9d13-ad97c75072c1" providerId="ADAL" clId="{C2B8389C-2859-DC46-82B5-F0C1D32542BA}" dt="2024-08-25T23:29:11.024" v="1032" actId="692"/>
          <ac:inkMkLst>
            <pc:docMk/>
            <pc:sldMk cId="3345620771" sldId="304"/>
            <ac:inkMk id="458" creationId="{F549DE02-3CF7-7CA5-8EE7-F95A7FF136CD}"/>
          </ac:inkMkLst>
        </pc:inkChg>
        <pc:inkChg chg="add mod">
          <ac:chgData name="Anthony Clark" userId="d717aa47-1d0c-4368-9d13-ad97c75072c1" providerId="ADAL" clId="{C2B8389C-2859-DC46-82B5-F0C1D32542BA}" dt="2024-08-25T23:29:32.621" v="1033" actId="692"/>
          <ac:inkMkLst>
            <pc:docMk/>
            <pc:sldMk cId="3345620771" sldId="304"/>
            <ac:inkMk id="459" creationId="{ABDB324D-31DA-5989-C549-4D4391923B59}"/>
          </ac:inkMkLst>
        </pc:inkChg>
        <pc:inkChg chg="add mod">
          <ac:chgData name="Anthony Clark" userId="d717aa47-1d0c-4368-9d13-ad97c75072c1" providerId="ADAL" clId="{C2B8389C-2859-DC46-82B5-F0C1D32542BA}" dt="2024-08-25T23:29:52.077" v="1034" actId="692"/>
          <ac:inkMkLst>
            <pc:docMk/>
            <pc:sldMk cId="3345620771" sldId="304"/>
            <ac:inkMk id="460" creationId="{9E4537D9-BD5E-20F2-C56C-8DB58262F213}"/>
          </ac:inkMkLst>
        </pc:inkChg>
        <pc:inkChg chg="add mod">
          <ac:chgData name="Anthony Clark" userId="d717aa47-1d0c-4368-9d13-ad97c75072c1" providerId="ADAL" clId="{C2B8389C-2859-DC46-82B5-F0C1D32542BA}" dt="2024-08-25T23:30:11.937" v="1035" actId="692"/>
          <ac:inkMkLst>
            <pc:docMk/>
            <pc:sldMk cId="3345620771" sldId="304"/>
            <ac:inkMk id="461" creationId="{981ECBB1-40D4-F847-6853-C9223698266C}"/>
          </ac:inkMkLst>
        </pc:inkChg>
        <pc:inkChg chg="add mod">
          <ac:chgData name="Anthony Clark" userId="d717aa47-1d0c-4368-9d13-ad97c75072c1" providerId="ADAL" clId="{C2B8389C-2859-DC46-82B5-F0C1D32542BA}" dt="2024-08-25T23:27:31.812" v="1029"/>
          <ac:inkMkLst>
            <pc:docMk/>
            <pc:sldMk cId="3345620771" sldId="304"/>
            <ac:inkMk id="462" creationId="{5E711CC3-4660-E638-B63C-D99D9DDDECAF}"/>
          </ac:inkMkLst>
        </pc:inkChg>
        <pc:inkChg chg="add mod">
          <ac:chgData name="Anthony Clark" userId="d717aa47-1d0c-4368-9d13-ad97c75072c1" providerId="ADAL" clId="{C2B8389C-2859-DC46-82B5-F0C1D32542BA}" dt="2024-08-25T23:27:31.812" v="1029"/>
          <ac:inkMkLst>
            <pc:docMk/>
            <pc:sldMk cId="3345620771" sldId="304"/>
            <ac:inkMk id="467" creationId="{CF162A15-C840-B89E-63EA-6BAC32FBFB02}"/>
          </ac:inkMkLst>
        </pc:inkChg>
        <pc:inkChg chg="add mod">
          <ac:chgData name="Anthony Clark" userId="d717aa47-1d0c-4368-9d13-ad97c75072c1" providerId="ADAL" clId="{C2B8389C-2859-DC46-82B5-F0C1D32542BA}" dt="2024-08-25T23:29:11.024" v="1032" actId="692"/>
          <ac:inkMkLst>
            <pc:docMk/>
            <pc:sldMk cId="3345620771" sldId="304"/>
            <ac:inkMk id="468" creationId="{860A021D-19AA-8E20-A51B-D1E0DB838CDE}"/>
          </ac:inkMkLst>
        </pc:inkChg>
        <pc:inkChg chg="add mod">
          <ac:chgData name="Anthony Clark" userId="d717aa47-1d0c-4368-9d13-ad97c75072c1" providerId="ADAL" clId="{C2B8389C-2859-DC46-82B5-F0C1D32542BA}" dt="2024-08-25T23:29:32.621" v="1033" actId="692"/>
          <ac:inkMkLst>
            <pc:docMk/>
            <pc:sldMk cId="3345620771" sldId="304"/>
            <ac:inkMk id="469" creationId="{B07C6AA6-EF42-0744-E639-2B26F6ABC81D}"/>
          </ac:inkMkLst>
        </pc:inkChg>
        <pc:inkChg chg="add mod">
          <ac:chgData name="Anthony Clark" userId="d717aa47-1d0c-4368-9d13-ad97c75072c1" providerId="ADAL" clId="{C2B8389C-2859-DC46-82B5-F0C1D32542BA}" dt="2024-08-25T23:29:52.077" v="1034" actId="692"/>
          <ac:inkMkLst>
            <pc:docMk/>
            <pc:sldMk cId="3345620771" sldId="304"/>
            <ac:inkMk id="470" creationId="{6683C997-8695-DFA6-E3E2-220055804C5E}"/>
          </ac:inkMkLst>
        </pc:inkChg>
        <pc:inkChg chg="add mod">
          <ac:chgData name="Anthony Clark" userId="d717aa47-1d0c-4368-9d13-ad97c75072c1" providerId="ADAL" clId="{C2B8389C-2859-DC46-82B5-F0C1D32542BA}" dt="2024-08-25T23:30:11.937" v="1035" actId="692"/>
          <ac:inkMkLst>
            <pc:docMk/>
            <pc:sldMk cId="3345620771" sldId="304"/>
            <ac:inkMk id="471" creationId="{DFB645A1-0F48-51E9-63BE-C08A545E9442}"/>
          </ac:inkMkLst>
        </pc:inkChg>
        <pc:inkChg chg="add mod">
          <ac:chgData name="Anthony Clark" userId="d717aa47-1d0c-4368-9d13-ad97c75072c1" providerId="ADAL" clId="{C2B8389C-2859-DC46-82B5-F0C1D32542BA}" dt="2024-08-25T23:30:11.937" v="1035" actId="692"/>
          <ac:inkMkLst>
            <pc:docMk/>
            <pc:sldMk cId="3345620771" sldId="304"/>
            <ac:inkMk id="472" creationId="{F93925BB-05D7-BD11-CB39-F3AB5B8ED924}"/>
          </ac:inkMkLst>
        </pc:inkChg>
        <pc:inkChg chg="add mod">
          <ac:chgData name="Anthony Clark" userId="d717aa47-1d0c-4368-9d13-ad97c75072c1" providerId="ADAL" clId="{C2B8389C-2859-DC46-82B5-F0C1D32542BA}" dt="2024-08-25T23:29:52.077" v="1034" actId="692"/>
          <ac:inkMkLst>
            <pc:docMk/>
            <pc:sldMk cId="3345620771" sldId="304"/>
            <ac:inkMk id="473" creationId="{550B95CF-DF0E-18A4-911E-915D27B2890E}"/>
          </ac:inkMkLst>
        </pc:inkChg>
        <pc:inkChg chg="add mod">
          <ac:chgData name="Anthony Clark" userId="d717aa47-1d0c-4368-9d13-ad97c75072c1" providerId="ADAL" clId="{C2B8389C-2859-DC46-82B5-F0C1D32542BA}" dt="2024-08-25T23:29:32.621" v="1033" actId="692"/>
          <ac:inkMkLst>
            <pc:docMk/>
            <pc:sldMk cId="3345620771" sldId="304"/>
            <ac:inkMk id="474" creationId="{6DEB68B6-EC33-025B-F7D1-4B8C335387F6}"/>
          </ac:inkMkLst>
        </pc:inkChg>
        <pc:inkChg chg="add mod">
          <ac:chgData name="Anthony Clark" userId="d717aa47-1d0c-4368-9d13-ad97c75072c1" providerId="ADAL" clId="{C2B8389C-2859-DC46-82B5-F0C1D32542BA}" dt="2024-08-25T23:29:11.024" v="1032" actId="692"/>
          <ac:inkMkLst>
            <pc:docMk/>
            <pc:sldMk cId="3345620771" sldId="304"/>
            <ac:inkMk id="475" creationId="{5E2A7885-C299-E0BE-3339-5D73388107B2}"/>
          </ac:inkMkLst>
        </pc:inkChg>
        <pc:inkChg chg="add mod">
          <ac:chgData name="Anthony Clark" userId="d717aa47-1d0c-4368-9d13-ad97c75072c1" providerId="ADAL" clId="{C2B8389C-2859-DC46-82B5-F0C1D32542BA}" dt="2024-08-25T23:27:31.812" v="1029"/>
          <ac:inkMkLst>
            <pc:docMk/>
            <pc:sldMk cId="3345620771" sldId="304"/>
            <ac:inkMk id="476" creationId="{DB80AEA0-680D-D4DF-B50B-A90AB687FFE4}"/>
          </ac:inkMkLst>
        </pc:inkChg>
        <pc:inkChg chg="add mod">
          <ac:chgData name="Anthony Clark" userId="d717aa47-1d0c-4368-9d13-ad97c75072c1" providerId="ADAL" clId="{C2B8389C-2859-DC46-82B5-F0C1D32542BA}" dt="2024-08-25T23:27:31.812" v="1029"/>
          <ac:inkMkLst>
            <pc:docMk/>
            <pc:sldMk cId="3345620771" sldId="304"/>
            <ac:inkMk id="477" creationId="{56250E1A-8EC2-FC20-3078-08281AD405A1}"/>
          </ac:inkMkLst>
        </pc:inkChg>
        <pc:inkChg chg="add mod">
          <ac:chgData name="Anthony Clark" userId="d717aa47-1d0c-4368-9d13-ad97c75072c1" providerId="ADAL" clId="{C2B8389C-2859-DC46-82B5-F0C1D32542BA}" dt="2024-08-25T23:28:11.268" v="1031" actId="14100"/>
          <ac:inkMkLst>
            <pc:docMk/>
            <pc:sldMk cId="3345620771" sldId="304"/>
            <ac:inkMk id="478" creationId="{576F5CD0-CE46-D647-B538-923018905F85}"/>
          </ac:inkMkLst>
        </pc:inkChg>
      </pc:sldChg>
      <pc:sldChg chg="modSp add mod modAnim">
        <pc:chgData name="Anthony Clark" userId="d717aa47-1d0c-4368-9d13-ad97c75072c1" providerId="ADAL" clId="{C2B8389C-2859-DC46-82B5-F0C1D32542BA}" dt="2024-08-25T23:32:10.488" v="1043" actId="313"/>
        <pc:sldMkLst>
          <pc:docMk/>
          <pc:sldMk cId="4021479965" sldId="305"/>
        </pc:sldMkLst>
        <pc:spChg chg="mod">
          <ac:chgData name="Anthony Clark" userId="d717aa47-1d0c-4368-9d13-ad97c75072c1" providerId="ADAL" clId="{C2B8389C-2859-DC46-82B5-F0C1D32542BA}" dt="2024-08-25T23:32:10.488" v="1043" actId="313"/>
          <ac:spMkLst>
            <pc:docMk/>
            <pc:sldMk cId="4021479965" sldId="305"/>
            <ac:spMk id="19" creationId="{79D48808-73E7-D9C0-7144-123CFC39C212}"/>
          </ac:spMkLst>
        </pc:spChg>
      </pc:sldChg>
      <pc:sldChg chg="addSp delSp modSp add mod ord delAnim modAnim">
        <pc:chgData name="Anthony Clark" userId="d717aa47-1d0c-4368-9d13-ad97c75072c1" providerId="ADAL" clId="{C2B8389C-2859-DC46-82B5-F0C1D32542BA}" dt="2024-08-26T00:05:04.619" v="1338"/>
        <pc:sldMkLst>
          <pc:docMk/>
          <pc:sldMk cId="1105775822" sldId="306"/>
        </pc:sldMkLst>
        <pc:spChg chg="mod">
          <ac:chgData name="Anthony Clark" userId="d717aa47-1d0c-4368-9d13-ad97c75072c1" providerId="ADAL" clId="{C2B8389C-2859-DC46-82B5-F0C1D32542BA}" dt="2024-08-25T23:32:15.317" v="1046" actId="313"/>
          <ac:spMkLst>
            <pc:docMk/>
            <pc:sldMk cId="1105775822" sldId="306"/>
            <ac:spMk id="19" creationId="{79D48808-73E7-D9C0-7144-123CFC39C212}"/>
          </ac:spMkLst>
        </pc:spChg>
        <pc:inkChg chg="add mod">
          <ac:chgData name="Anthony Clark" userId="d717aa47-1d0c-4368-9d13-ad97c75072c1" providerId="ADAL" clId="{C2B8389C-2859-DC46-82B5-F0C1D32542BA}" dt="2024-08-26T00:01:01.780" v="1295"/>
          <ac:inkMkLst>
            <pc:docMk/>
            <pc:sldMk cId="1105775822" sldId="306"/>
            <ac:inkMk id="64" creationId="{CFA6A409-45EF-F8C6-549A-464E4700EF2B}"/>
          </ac:inkMkLst>
        </pc:inkChg>
        <pc:inkChg chg="add mod">
          <ac:chgData name="Anthony Clark" userId="d717aa47-1d0c-4368-9d13-ad97c75072c1" providerId="ADAL" clId="{C2B8389C-2859-DC46-82B5-F0C1D32542BA}" dt="2024-08-26T00:01:01.780" v="1295"/>
          <ac:inkMkLst>
            <pc:docMk/>
            <pc:sldMk cId="1105775822" sldId="306"/>
            <ac:inkMk id="67" creationId="{07BC3E5F-D4DD-484F-0755-7D3CA095501D}"/>
          </ac:inkMkLst>
        </pc:inkChg>
        <pc:inkChg chg="add mod">
          <ac:chgData name="Anthony Clark" userId="d717aa47-1d0c-4368-9d13-ad97c75072c1" providerId="ADAL" clId="{C2B8389C-2859-DC46-82B5-F0C1D32542BA}" dt="2024-08-26T00:01:01.780" v="1295"/>
          <ac:inkMkLst>
            <pc:docMk/>
            <pc:sldMk cId="1105775822" sldId="306"/>
            <ac:inkMk id="70" creationId="{DDD45A09-AC04-CBB3-01DB-11B2F028ABA7}"/>
          </ac:inkMkLst>
        </pc:inkChg>
        <pc:inkChg chg="add mod">
          <ac:chgData name="Anthony Clark" userId="d717aa47-1d0c-4368-9d13-ad97c75072c1" providerId="ADAL" clId="{C2B8389C-2859-DC46-82B5-F0C1D32542BA}" dt="2024-08-26T00:01:01.780" v="1295"/>
          <ac:inkMkLst>
            <pc:docMk/>
            <pc:sldMk cId="1105775822" sldId="306"/>
            <ac:inkMk id="71" creationId="{C5C09D21-78F4-1EB9-7F50-7DE8201EC88A}"/>
          </ac:inkMkLst>
        </pc:inkChg>
        <pc:inkChg chg="add mod">
          <ac:chgData name="Anthony Clark" userId="d717aa47-1d0c-4368-9d13-ad97c75072c1" providerId="ADAL" clId="{C2B8389C-2859-DC46-82B5-F0C1D32542BA}" dt="2024-08-26T00:01:01.780" v="1295"/>
          <ac:inkMkLst>
            <pc:docMk/>
            <pc:sldMk cId="1105775822" sldId="306"/>
            <ac:inkMk id="72" creationId="{17F36FBA-6B2E-3DAE-2CFF-C4BD89D93934}"/>
          </ac:inkMkLst>
        </pc:inkChg>
        <pc:inkChg chg="add mod">
          <ac:chgData name="Anthony Clark" userId="d717aa47-1d0c-4368-9d13-ad97c75072c1" providerId="ADAL" clId="{C2B8389C-2859-DC46-82B5-F0C1D32542BA}" dt="2024-08-26T00:03:28.422" v="1319" actId="14100"/>
          <ac:inkMkLst>
            <pc:docMk/>
            <pc:sldMk cId="1105775822" sldId="306"/>
            <ac:inkMk id="73" creationId="{38D99D2D-240D-568F-F5D2-E4380616BA74}"/>
          </ac:inkMkLst>
        </pc:inkChg>
        <pc:inkChg chg="add mod">
          <ac:chgData name="Anthony Clark" userId="d717aa47-1d0c-4368-9d13-ad97c75072c1" providerId="ADAL" clId="{C2B8389C-2859-DC46-82B5-F0C1D32542BA}" dt="2024-08-26T00:02:58.871" v="1315" actId="14100"/>
          <ac:inkMkLst>
            <pc:docMk/>
            <pc:sldMk cId="1105775822" sldId="306"/>
            <ac:inkMk id="74" creationId="{A2D09207-6796-A85D-5E21-6315D37EADC3}"/>
          </ac:inkMkLst>
        </pc:inkChg>
        <pc:inkChg chg="add mod">
          <ac:chgData name="Anthony Clark" userId="d717aa47-1d0c-4368-9d13-ad97c75072c1" providerId="ADAL" clId="{C2B8389C-2859-DC46-82B5-F0C1D32542BA}" dt="2024-08-26T00:02:53.079" v="1314" actId="14100"/>
          <ac:inkMkLst>
            <pc:docMk/>
            <pc:sldMk cId="1105775822" sldId="306"/>
            <ac:inkMk id="77" creationId="{069D6638-1E78-4239-41B3-59F6F2EEF3CB}"/>
          </ac:inkMkLst>
        </pc:inkChg>
        <pc:inkChg chg="add mod">
          <ac:chgData name="Anthony Clark" userId="d717aa47-1d0c-4368-9d13-ad97c75072c1" providerId="ADAL" clId="{C2B8389C-2859-DC46-82B5-F0C1D32542BA}" dt="2024-08-26T00:03:17.968" v="1318" actId="14100"/>
          <ac:inkMkLst>
            <pc:docMk/>
            <pc:sldMk cId="1105775822" sldId="306"/>
            <ac:inkMk id="78" creationId="{B1074C31-F4EC-091A-0C43-867A784AC963}"/>
          </ac:inkMkLst>
        </pc:inkChg>
        <pc:inkChg chg="add mod">
          <ac:chgData name="Anthony Clark" userId="d717aa47-1d0c-4368-9d13-ad97c75072c1" providerId="ADAL" clId="{C2B8389C-2859-DC46-82B5-F0C1D32542BA}" dt="2024-08-25T23:38:10.714" v="1096" actId="14100"/>
          <ac:inkMkLst>
            <pc:docMk/>
            <pc:sldMk cId="1105775822" sldId="306"/>
            <ac:inkMk id="479" creationId="{D7381F61-0FE8-D8DE-84CB-C518CCD9F2FD}"/>
          </ac:inkMkLst>
        </pc:inkChg>
        <pc:inkChg chg="add del mod">
          <ac:chgData name="Anthony Clark" userId="d717aa47-1d0c-4368-9d13-ad97c75072c1" providerId="ADAL" clId="{C2B8389C-2859-DC46-82B5-F0C1D32542BA}" dt="2024-08-25T23:39:29.827" v="1108" actId="478"/>
          <ac:inkMkLst>
            <pc:docMk/>
            <pc:sldMk cId="1105775822" sldId="306"/>
            <ac:inkMk id="480" creationId="{588D1ECD-E323-D954-5120-8E36398C9742}"/>
          </ac:inkMkLst>
        </pc:inkChg>
        <pc:inkChg chg="add del mod">
          <ac:chgData name="Anthony Clark" userId="d717aa47-1d0c-4368-9d13-ad97c75072c1" providerId="ADAL" clId="{C2B8389C-2859-DC46-82B5-F0C1D32542BA}" dt="2024-08-26T00:00:39.779" v="1284" actId="478"/>
          <ac:inkMkLst>
            <pc:docMk/>
            <pc:sldMk cId="1105775822" sldId="306"/>
            <ac:inkMk id="481" creationId="{46A65105-88DD-00B8-44CD-1843E9AF93ED}"/>
          </ac:inkMkLst>
        </pc:inkChg>
        <pc:inkChg chg="add del mod">
          <ac:chgData name="Anthony Clark" userId="d717aa47-1d0c-4368-9d13-ad97c75072c1" providerId="ADAL" clId="{C2B8389C-2859-DC46-82B5-F0C1D32542BA}" dt="2024-08-25T23:39:28.138" v="1107" actId="478"/>
          <ac:inkMkLst>
            <pc:docMk/>
            <pc:sldMk cId="1105775822" sldId="306"/>
            <ac:inkMk id="482" creationId="{E0BC91BA-4711-AC24-7E52-4D5D8F6BE2A3}"/>
          </ac:inkMkLst>
        </pc:inkChg>
        <pc:inkChg chg="add del mod">
          <ac:chgData name="Anthony Clark" userId="d717aa47-1d0c-4368-9d13-ad97c75072c1" providerId="ADAL" clId="{C2B8389C-2859-DC46-82B5-F0C1D32542BA}" dt="2024-08-26T00:00:37.018" v="1283" actId="478"/>
          <ac:inkMkLst>
            <pc:docMk/>
            <pc:sldMk cId="1105775822" sldId="306"/>
            <ac:inkMk id="483" creationId="{56A72B75-6DA6-A1C8-C487-F9B93149A878}"/>
          </ac:inkMkLst>
        </pc:inkChg>
        <pc:inkChg chg="add mod">
          <ac:chgData name="Anthony Clark" userId="d717aa47-1d0c-4368-9d13-ad97c75072c1" providerId="ADAL" clId="{C2B8389C-2859-DC46-82B5-F0C1D32542BA}" dt="2024-08-25T23:42:33.263" v="1159" actId="14100"/>
          <ac:inkMkLst>
            <pc:docMk/>
            <pc:sldMk cId="1105775822" sldId="306"/>
            <ac:inkMk id="484" creationId="{28DCEA04-296A-C739-87F2-FDDEE33AA7D0}"/>
          </ac:inkMkLst>
        </pc:inkChg>
        <pc:inkChg chg="add del mod">
          <ac:chgData name="Anthony Clark" userId="d717aa47-1d0c-4368-9d13-ad97c75072c1" providerId="ADAL" clId="{C2B8389C-2859-DC46-82B5-F0C1D32542BA}" dt="2024-08-26T00:01:26.922" v="1299" actId="478"/>
          <ac:inkMkLst>
            <pc:docMk/>
            <pc:sldMk cId="1105775822" sldId="306"/>
            <ac:inkMk id="485" creationId="{8D73F587-2EA8-3AFC-F4C3-1F510F037B81}"/>
          </ac:inkMkLst>
        </pc:inkChg>
        <pc:inkChg chg="add del mod">
          <ac:chgData name="Anthony Clark" userId="d717aa47-1d0c-4368-9d13-ad97c75072c1" providerId="ADAL" clId="{C2B8389C-2859-DC46-82B5-F0C1D32542BA}" dt="2024-08-26T00:01:24.880" v="1298" actId="478"/>
          <ac:inkMkLst>
            <pc:docMk/>
            <pc:sldMk cId="1105775822" sldId="306"/>
            <ac:inkMk id="486" creationId="{977112A7-BB99-FFE6-3D74-A35FA4BCB761}"/>
          </ac:inkMkLst>
        </pc:inkChg>
        <pc:inkChg chg="add mod">
          <ac:chgData name="Anthony Clark" userId="d717aa47-1d0c-4368-9d13-ad97c75072c1" providerId="ADAL" clId="{C2B8389C-2859-DC46-82B5-F0C1D32542BA}" dt="2024-08-25T23:48:15.768" v="1181" actId="14100"/>
          <ac:inkMkLst>
            <pc:docMk/>
            <pc:sldMk cId="1105775822" sldId="306"/>
            <ac:inkMk id="487" creationId="{BD48E4A3-52D7-8FF3-CC16-DBA42E8549B8}"/>
          </ac:inkMkLst>
        </pc:inkChg>
        <pc:inkChg chg="add del mod">
          <ac:chgData name="Anthony Clark" userId="d717aa47-1d0c-4368-9d13-ad97c75072c1" providerId="ADAL" clId="{C2B8389C-2859-DC46-82B5-F0C1D32542BA}" dt="2024-08-26T00:00:48.817" v="1288" actId="478"/>
          <ac:inkMkLst>
            <pc:docMk/>
            <pc:sldMk cId="1105775822" sldId="306"/>
            <ac:inkMk id="488" creationId="{9FF84438-8880-AEC2-02C1-D3895A9D349A}"/>
          </ac:inkMkLst>
        </pc:inkChg>
        <pc:inkChg chg="add del mod">
          <ac:chgData name="Anthony Clark" userId="d717aa47-1d0c-4368-9d13-ad97c75072c1" providerId="ADAL" clId="{C2B8389C-2859-DC46-82B5-F0C1D32542BA}" dt="2024-08-26T00:00:50.271" v="1289" actId="478"/>
          <ac:inkMkLst>
            <pc:docMk/>
            <pc:sldMk cId="1105775822" sldId="306"/>
            <ac:inkMk id="489" creationId="{27F36D96-A307-A006-A220-E6384935F555}"/>
          </ac:inkMkLst>
        </pc:inkChg>
        <pc:inkChg chg="add mod">
          <ac:chgData name="Anthony Clark" userId="d717aa47-1d0c-4368-9d13-ad97c75072c1" providerId="ADAL" clId="{C2B8389C-2859-DC46-82B5-F0C1D32542BA}" dt="2024-08-25T23:46:50.518" v="1170" actId="553"/>
          <ac:inkMkLst>
            <pc:docMk/>
            <pc:sldMk cId="1105775822" sldId="306"/>
            <ac:inkMk id="490" creationId="{B5433411-9CCA-D00D-3508-CA685C3B95B9}"/>
          </ac:inkMkLst>
        </pc:inkChg>
        <pc:inkChg chg="add del mod">
          <ac:chgData name="Anthony Clark" userId="d717aa47-1d0c-4368-9d13-ad97c75072c1" providerId="ADAL" clId="{C2B8389C-2859-DC46-82B5-F0C1D32542BA}" dt="2024-08-26T00:01:31.886" v="1300" actId="478"/>
          <ac:inkMkLst>
            <pc:docMk/>
            <pc:sldMk cId="1105775822" sldId="306"/>
            <ac:inkMk id="491" creationId="{A1B795F0-9E20-AA1B-517C-B8E9C4234A04}"/>
          </ac:inkMkLst>
        </pc:inkChg>
        <pc:inkChg chg="add del mod">
          <ac:chgData name="Anthony Clark" userId="d717aa47-1d0c-4368-9d13-ad97c75072c1" providerId="ADAL" clId="{C2B8389C-2859-DC46-82B5-F0C1D32542BA}" dt="2024-08-26T00:01:34.719" v="1301" actId="478"/>
          <ac:inkMkLst>
            <pc:docMk/>
            <pc:sldMk cId="1105775822" sldId="306"/>
            <ac:inkMk id="492" creationId="{65CC1D04-FB2E-047D-F8D8-B38DAEB8F055}"/>
          </ac:inkMkLst>
        </pc:inkChg>
        <pc:inkChg chg="add mod">
          <ac:chgData name="Anthony Clark" userId="d717aa47-1d0c-4368-9d13-ad97c75072c1" providerId="ADAL" clId="{C2B8389C-2859-DC46-82B5-F0C1D32542BA}" dt="2024-08-25T23:48:01.829" v="1180" actId="692"/>
          <ac:inkMkLst>
            <pc:docMk/>
            <pc:sldMk cId="1105775822" sldId="306"/>
            <ac:inkMk id="493" creationId="{F83A10BF-AF07-7582-F73D-576A81A6B971}"/>
          </ac:inkMkLst>
        </pc:inkChg>
        <pc:inkChg chg="add mod">
          <ac:chgData name="Anthony Clark" userId="d717aa47-1d0c-4368-9d13-ad97c75072c1" providerId="ADAL" clId="{C2B8389C-2859-DC46-82B5-F0C1D32542BA}" dt="2024-08-25T23:47:34.747" v="1175" actId="692"/>
          <ac:inkMkLst>
            <pc:docMk/>
            <pc:sldMk cId="1105775822" sldId="306"/>
            <ac:inkMk id="494" creationId="{D6D1496E-F20F-D672-842C-F0AE3FE8A2CB}"/>
          </ac:inkMkLst>
        </pc:inkChg>
        <pc:inkChg chg="add mod">
          <ac:chgData name="Anthony Clark" userId="d717aa47-1d0c-4368-9d13-ad97c75072c1" providerId="ADAL" clId="{C2B8389C-2859-DC46-82B5-F0C1D32542BA}" dt="2024-08-26T00:02:32.882" v="1310" actId="14100"/>
          <ac:inkMkLst>
            <pc:docMk/>
            <pc:sldMk cId="1105775822" sldId="306"/>
            <ac:inkMk id="495" creationId="{9E9D9F8B-4C11-DC30-CFD8-EA45725CD931}"/>
          </ac:inkMkLst>
        </pc:inkChg>
        <pc:inkChg chg="add mod">
          <ac:chgData name="Anthony Clark" userId="d717aa47-1d0c-4368-9d13-ad97c75072c1" providerId="ADAL" clId="{C2B8389C-2859-DC46-82B5-F0C1D32542BA}" dt="2024-08-26T00:03:33.403" v="1320" actId="14100"/>
          <ac:inkMkLst>
            <pc:docMk/>
            <pc:sldMk cId="1105775822" sldId="306"/>
            <ac:inkMk id="496" creationId="{C78192AC-95AB-CA5C-E089-CB16345D100D}"/>
          </ac:inkMkLst>
        </pc:inkChg>
        <pc:inkChg chg="add del mod">
          <ac:chgData name="Anthony Clark" userId="d717aa47-1d0c-4368-9d13-ad97c75072c1" providerId="ADAL" clId="{C2B8389C-2859-DC46-82B5-F0C1D32542BA}" dt="2024-08-26T00:00:52.652" v="1290" actId="478"/>
          <ac:inkMkLst>
            <pc:docMk/>
            <pc:sldMk cId="1105775822" sldId="306"/>
            <ac:inkMk id="497" creationId="{7563350A-524D-FCD3-2D54-B853918ACB3F}"/>
          </ac:inkMkLst>
        </pc:inkChg>
        <pc:inkChg chg="add del mod">
          <ac:chgData name="Anthony Clark" userId="d717aa47-1d0c-4368-9d13-ad97c75072c1" providerId="ADAL" clId="{C2B8389C-2859-DC46-82B5-F0C1D32542BA}" dt="2024-08-26T00:00:42.855" v="1285" actId="478"/>
          <ac:inkMkLst>
            <pc:docMk/>
            <pc:sldMk cId="1105775822" sldId="306"/>
            <ac:inkMk id="498" creationId="{40187012-8FF6-1385-BAEF-8CF2FD74C8FD}"/>
          </ac:inkMkLst>
        </pc:inkChg>
        <pc:inkChg chg="add del mod">
          <ac:chgData name="Anthony Clark" userId="d717aa47-1d0c-4368-9d13-ad97c75072c1" providerId="ADAL" clId="{C2B8389C-2859-DC46-82B5-F0C1D32542BA}" dt="2024-08-26T00:00:47.489" v="1287" actId="478"/>
          <ac:inkMkLst>
            <pc:docMk/>
            <pc:sldMk cId="1105775822" sldId="306"/>
            <ac:inkMk id="499" creationId="{D3559304-19A7-2436-39C9-B9AFC6341E32}"/>
          </ac:inkMkLst>
        </pc:inkChg>
        <pc:inkChg chg="add del mod">
          <ac:chgData name="Anthony Clark" userId="d717aa47-1d0c-4368-9d13-ad97c75072c1" providerId="ADAL" clId="{C2B8389C-2859-DC46-82B5-F0C1D32542BA}" dt="2024-08-26T00:00:59.351" v="1294" actId="478"/>
          <ac:inkMkLst>
            <pc:docMk/>
            <pc:sldMk cId="1105775822" sldId="306"/>
            <ac:inkMk id="500" creationId="{CE815374-F42F-F683-206F-9A4A05DCB070}"/>
          </ac:inkMkLst>
        </pc:inkChg>
        <pc:inkChg chg="add del mod">
          <ac:chgData name="Anthony Clark" userId="d717aa47-1d0c-4368-9d13-ad97c75072c1" providerId="ADAL" clId="{C2B8389C-2859-DC46-82B5-F0C1D32542BA}" dt="2024-08-26T00:00:54.471" v="1291" actId="478"/>
          <ac:inkMkLst>
            <pc:docMk/>
            <pc:sldMk cId="1105775822" sldId="306"/>
            <ac:inkMk id="501" creationId="{A099D44B-6B9A-7580-6F39-DDAFC2A42113}"/>
          </ac:inkMkLst>
        </pc:inkChg>
        <pc:inkChg chg="add del mod">
          <ac:chgData name="Anthony Clark" userId="d717aa47-1d0c-4368-9d13-ad97c75072c1" providerId="ADAL" clId="{C2B8389C-2859-DC46-82B5-F0C1D32542BA}" dt="2024-08-26T00:00:57.112" v="1293" actId="478"/>
          <ac:inkMkLst>
            <pc:docMk/>
            <pc:sldMk cId="1105775822" sldId="306"/>
            <ac:inkMk id="502" creationId="{349DDFFD-89D5-DFB0-65DB-8286845467A3}"/>
          </ac:inkMkLst>
        </pc:inkChg>
        <pc:inkChg chg="add del mod">
          <ac:chgData name="Anthony Clark" userId="d717aa47-1d0c-4368-9d13-ad97c75072c1" providerId="ADAL" clId="{C2B8389C-2859-DC46-82B5-F0C1D32542BA}" dt="2024-08-26T00:00:55.718" v="1292" actId="478"/>
          <ac:inkMkLst>
            <pc:docMk/>
            <pc:sldMk cId="1105775822" sldId="306"/>
            <ac:inkMk id="503" creationId="{540D1D48-FEB6-8ACF-5FE6-F78DD469DBBC}"/>
          </ac:inkMkLst>
        </pc:inkChg>
        <pc:inkChg chg="add del mod">
          <ac:chgData name="Anthony Clark" userId="d717aa47-1d0c-4368-9d13-ad97c75072c1" providerId="ADAL" clId="{C2B8389C-2859-DC46-82B5-F0C1D32542BA}" dt="2024-08-26T00:00:44.949" v="1286" actId="478"/>
          <ac:inkMkLst>
            <pc:docMk/>
            <pc:sldMk cId="1105775822" sldId="306"/>
            <ac:inkMk id="504" creationId="{7601178E-4088-1637-21C3-07E3D48542C9}"/>
          </ac:inkMkLst>
        </pc:inkChg>
        <pc:inkChg chg="add mod">
          <ac:chgData name="Anthony Clark" userId="d717aa47-1d0c-4368-9d13-ad97c75072c1" providerId="ADAL" clId="{C2B8389C-2859-DC46-82B5-F0C1D32542BA}" dt="2024-08-26T00:01:01.780" v="1295"/>
          <ac:inkMkLst>
            <pc:docMk/>
            <pc:sldMk cId="1105775822" sldId="306"/>
            <ac:inkMk id="505" creationId="{11C4A918-5847-2E23-DA10-328274553392}"/>
          </ac:inkMkLst>
        </pc:inkChg>
        <pc:inkChg chg="add mod">
          <ac:chgData name="Anthony Clark" userId="d717aa47-1d0c-4368-9d13-ad97c75072c1" providerId="ADAL" clId="{C2B8389C-2859-DC46-82B5-F0C1D32542BA}" dt="2024-08-26T00:01:01.780" v="1295"/>
          <ac:inkMkLst>
            <pc:docMk/>
            <pc:sldMk cId="1105775822" sldId="306"/>
            <ac:inkMk id="506" creationId="{FDC153C0-6B28-C239-3BB6-264ED8445021}"/>
          </ac:inkMkLst>
        </pc:inkChg>
        <pc:inkChg chg="add mod">
          <ac:chgData name="Anthony Clark" userId="d717aa47-1d0c-4368-9d13-ad97c75072c1" providerId="ADAL" clId="{C2B8389C-2859-DC46-82B5-F0C1D32542BA}" dt="2024-08-26T00:01:01.780" v="1295"/>
          <ac:inkMkLst>
            <pc:docMk/>
            <pc:sldMk cId="1105775822" sldId="306"/>
            <ac:inkMk id="507" creationId="{AAE26F7D-E5B7-7EDC-0E9A-A3EA4963739A}"/>
          </ac:inkMkLst>
        </pc:inkChg>
        <pc:inkChg chg="add mod">
          <ac:chgData name="Anthony Clark" userId="d717aa47-1d0c-4368-9d13-ad97c75072c1" providerId="ADAL" clId="{C2B8389C-2859-DC46-82B5-F0C1D32542BA}" dt="2024-08-26T00:01:01.780" v="1295"/>
          <ac:inkMkLst>
            <pc:docMk/>
            <pc:sldMk cId="1105775822" sldId="306"/>
            <ac:inkMk id="508" creationId="{2A8FD24F-BBD0-6BCD-D1C9-0488E7150734}"/>
          </ac:inkMkLst>
        </pc:inkChg>
        <pc:inkChg chg="add mod">
          <ac:chgData name="Anthony Clark" userId="d717aa47-1d0c-4368-9d13-ad97c75072c1" providerId="ADAL" clId="{C2B8389C-2859-DC46-82B5-F0C1D32542BA}" dt="2024-08-26T00:01:01.780" v="1295"/>
          <ac:inkMkLst>
            <pc:docMk/>
            <pc:sldMk cId="1105775822" sldId="306"/>
            <ac:inkMk id="509" creationId="{0AE67BB9-29B1-2461-CE9D-B9DFF7882ADA}"/>
          </ac:inkMkLst>
        </pc:inkChg>
        <pc:inkChg chg="add mod">
          <ac:chgData name="Anthony Clark" userId="d717aa47-1d0c-4368-9d13-ad97c75072c1" providerId="ADAL" clId="{C2B8389C-2859-DC46-82B5-F0C1D32542BA}" dt="2024-08-26T00:01:01.780" v="1295"/>
          <ac:inkMkLst>
            <pc:docMk/>
            <pc:sldMk cId="1105775822" sldId="306"/>
            <ac:inkMk id="510" creationId="{0E4CCD74-D5A9-FAE7-06E2-EF671A829EF1}"/>
          </ac:inkMkLst>
        </pc:inkChg>
        <pc:inkChg chg="add mod">
          <ac:chgData name="Anthony Clark" userId="d717aa47-1d0c-4368-9d13-ad97c75072c1" providerId="ADAL" clId="{C2B8389C-2859-DC46-82B5-F0C1D32542BA}" dt="2024-08-26T00:01:01.780" v="1295"/>
          <ac:inkMkLst>
            <pc:docMk/>
            <pc:sldMk cId="1105775822" sldId="306"/>
            <ac:inkMk id="511" creationId="{6B289FB1-C73B-96A8-2F1E-B47477C2E874}"/>
          </ac:inkMkLst>
        </pc:inkChg>
      </pc:sldChg>
      <pc:sldChg chg="delSp modSp add mod modAnim">
        <pc:chgData name="Anthony Clark" userId="d717aa47-1d0c-4368-9d13-ad97c75072c1" providerId="ADAL" clId="{C2B8389C-2859-DC46-82B5-F0C1D32542BA}" dt="2024-08-26T00:00:07.311" v="1282"/>
        <pc:sldMkLst>
          <pc:docMk/>
          <pc:sldMk cId="56682756" sldId="307"/>
        </pc:sldMkLst>
        <pc:inkChg chg="del">
          <ac:chgData name="Anthony Clark" userId="d717aa47-1d0c-4368-9d13-ad97c75072c1" providerId="ADAL" clId="{C2B8389C-2859-DC46-82B5-F0C1D32542BA}" dt="2024-08-25T23:55:33.409" v="1239" actId="478"/>
          <ac:inkMkLst>
            <pc:docMk/>
            <pc:sldMk cId="56682756" sldId="307"/>
            <ac:inkMk id="479" creationId="{D7381F61-0FE8-D8DE-84CB-C518CCD9F2FD}"/>
          </ac:inkMkLst>
        </pc:inkChg>
        <pc:inkChg chg="mod">
          <ac:chgData name="Anthony Clark" userId="d717aa47-1d0c-4368-9d13-ad97c75072c1" providerId="ADAL" clId="{C2B8389C-2859-DC46-82B5-F0C1D32542BA}" dt="2024-08-25T23:56:45.404" v="1248" actId="14100"/>
          <ac:inkMkLst>
            <pc:docMk/>
            <pc:sldMk cId="56682756" sldId="307"/>
            <ac:inkMk id="481" creationId="{46A65105-88DD-00B8-44CD-1843E9AF93ED}"/>
          </ac:inkMkLst>
        </pc:inkChg>
        <pc:inkChg chg="mod">
          <ac:chgData name="Anthony Clark" userId="d717aa47-1d0c-4368-9d13-ad97c75072c1" providerId="ADAL" clId="{C2B8389C-2859-DC46-82B5-F0C1D32542BA}" dt="2024-08-25T23:56:33.363" v="1246" actId="14100"/>
          <ac:inkMkLst>
            <pc:docMk/>
            <pc:sldMk cId="56682756" sldId="307"/>
            <ac:inkMk id="483" creationId="{56A72B75-6DA6-A1C8-C487-F9B93149A878}"/>
          </ac:inkMkLst>
        </pc:inkChg>
        <pc:inkChg chg="del">
          <ac:chgData name="Anthony Clark" userId="d717aa47-1d0c-4368-9d13-ad97c75072c1" providerId="ADAL" clId="{C2B8389C-2859-DC46-82B5-F0C1D32542BA}" dt="2024-08-25T23:55:38.996" v="1240" actId="478"/>
          <ac:inkMkLst>
            <pc:docMk/>
            <pc:sldMk cId="56682756" sldId="307"/>
            <ac:inkMk id="484" creationId="{28DCEA04-296A-C739-87F2-FDDEE33AA7D0}"/>
          </ac:inkMkLst>
        </pc:inkChg>
        <pc:inkChg chg="del">
          <ac:chgData name="Anthony Clark" userId="d717aa47-1d0c-4368-9d13-ad97c75072c1" providerId="ADAL" clId="{C2B8389C-2859-DC46-82B5-F0C1D32542BA}" dt="2024-08-25T23:55:29.438" v="1238" actId="478"/>
          <ac:inkMkLst>
            <pc:docMk/>
            <pc:sldMk cId="56682756" sldId="307"/>
            <ac:inkMk id="485" creationId="{8D73F587-2EA8-3AFC-F4C3-1F510F037B81}"/>
          </ac:inkMkLst>
        </pc:inkChg>
        <pc:inkChg chg="del">
          <ac:chgData name="Anthony Clark" userId="d717aa47-1d0c-4368-9d13-ad97c75072c1" providerId="ADAL" clId="{C2B8389C-2859-DC46-82B5-F0C1D32542BA}" dt="2024-08-25T23:55:33.409" v="1239" actId="478"/>
          <ac:inkMkLst>
            <pc:docMk/>
            <pc:sldMk cId="56682756" sldId="307"/>
            <ac:inkMk id="486" creationId="{977112A7-BB99-FFE6-3D74-A35FA4BCB761}"/>
          </ac:inkMkLst>
        </pc:inkChg>
        <pc:inkChg chg="del">
          <ac:chgData name="Anthony Clark" userId="d717aa47-1d0c-4368-9d13-ad97c75072c1" providerId="ADAL" clId="{C2B8389C-2859-DC46-82B5-F0C1D32542BA}" dt="2024-08-25T23:56:00.713" v="1244" actId="478"/>
          <ac:inkMkLst>
            <pc:docMk/>
            <pc:sldMk cId="56682756" sldId="307"/>
            <ac:inkMk id="487" creationId="{BD48E4A3-52D7-8FF3-CC16-DBA42E8549B8}"/>
          </ac:inkMkLst>
        </pc:inkChg>
        <pc:inkChg chg="mod">
          <ac:chgData name="Anthony Clark" userId="d717aa47-1d0c-4368-9d13-ad97c75072c1" providerId="ADAL" clId="{C2B8389C-2859-DC46-82B5-F0C1D32542BA}" dt="2024-08-25T23:57:01.606" v="1251" actId="14100"/>
          <ac:inkMkLst>
            <pc:docMk/>
            <pc:sldMk cId="56682756" sldId="307"/>
            <ac:inkMk id="488" creationId="{9FF84438-8880-AEC2-02C1-D3895A9D349A}"/>
          </ac:inkMkLst>
        </pc:inkChg>
        <pc:inkChg chg="mod">
          <ac:chgData name="Anthony Clark" userId="d717aa47-1d0c-4368-9d13-ad97c75072c1" providerId="ADAL" clId="{C2B8389C-2859-DC46-82B5-F0C1D32542BA}" dt="2024-08-25T23:57:06.722" v="1252" actId="14100"/>
          <ac:inkMkLst>
            <pc:docMk/>
            <pc:sldMk cId="56682756" sldId="307"/>
            <ac:inkMk id="489" creationId="{27F36D96-A307-A006-A220-E6384935F555}"/>
          </ac:inkMkLst>
        </pc:inkChg>
        <pc:inkChg chg="del">
          <ac:chgData name="Anthony Clark" userId="d717aa47-1d0c-4368-9d13-ad97c75072c1" providerId="ADAL" clId="{C2B8389C-2859-DC46-82B5-F0C1D32542BA}" dt="2024-08-25T23:55:58.337" v="1243" actId="478"/>
          <ac:inkMkLst>
            <pc:docMk/>
            <pc:sldMk cId="56682756" sldId="307"/>
            <ac:inkMk id="490" creationId="{B5433411-9CCA-D00D-3508-CA685C3B95B9}"/>
          </ac:inkMkLst>
        </pc:inkChg>
        <pc:inkChg chg="del">
          <ac:chgData name="Anthony Clark" userId="d717aa47-1d0c-4368-9d13-ad97c75072c1" providerId="ADAL" clId="{C2B8389C-2859-DC46-82B5-F0C1D32542BA}" dt="2024-08-25T23:55:58.337" v="1243" actId="478"/>
          <ac:inkMkLst>
            <pc:docMk/>
            <pc:sldMk cId="56682756" sldId="307"/>
            <ac:inkMk id="491" creationId="{A1B795F0-9E20-AA1B-517C-B8E9C4234A04}"/>
          </ac:inkMkLst>
        </pc:inkChg>
        <pc:inkChg chg="del">
          <ac:chgData name="Anthony Clark" userId="d717aa47-1d0c-4368-9d13-ad97c75072c1" providerId="ADAL" clId="{C2B8389C-2859-DC46-82B5-F0C1D32542BA}" dt="2024-08-25T23:55:58.337" v="1243" actId="478"/>
          <ac:inkMkLst>
            <pc:docMk/>
            <pc:sldMk cId="56682756" sldId="307"/>
            <ac:inkMk id="492" creationId="{65CC1D04-FB2E-047D-F8D8-B38DAEB8F055}"/>
          </ac:inkMkLst>
        </pc:inkChg>
        <pc:inkChg chg="del">
          <ac:chgData name="Anthony Clark" userId="d717aa47-1d0c-4368-9d13-ad97c75072c1" providerId="ADAL" clId="{C2B8389C-2859-DC46-82B5-F0C1D32542BA}" dt="2024-08-25T23:55:42.377" v="1241" actId="478"/>
          <ac:inkMkLst>
            <pc:docMk/>
            <pc:sldMk cId="56682756" sldId="307"/>
            <ac:inkMk id="493" creationId="{F83A10BF-AF07-7582-F73D-576A81A6B971}"/>
          </ac:inkMkLst>
        </pc:inkChg>
        <pc:inkChg chg="del">
          <ac:chgData name="Anthony Clark" userId="d717aa47-1d0c-4368-9d13-ad97c75072c1" providerId="ADAL" clId="{C2B8389C-2859-DC46-82B5-F0C1D32542BA}" dt="2024-08-25T23:56:04.277" v="1245" actId="478"/>
          <ac:inkMkLst>
            <pc:docMk/>
            <pc:sldMk cId="56682756" sldId="307"/>
            <ac:inkMk id="494" creationId="{D6D1496E-F20F-D672-842C-F0AE3FE8A2CB}"/>
          </ac:inkMkLst>
        </pc:inkChg>
        <pc:inkChg chg="del">
          <ac:chgData name="Anthony Clark" userId="d717aa47-1d0c-4368-9d13-ad97c75072c1" providerId="ADAL" clId="{C2B8389C-2859-DC46-82B5-F0C1D32542BA}" dt="2024-08-25T23:55:58.337" v="1243" actId="478"/>
          <ac:inkMkLst>
            <pc:docMk/>
            <pc:sldMk cId="56682756" sldId="307"/>
            <ac:inkMk id="495" creationId="{9E9D9F8B-4C11-DC30-CFD8-EA45725CD931}"/>
          </ac:inkMkLst>
        </pc:inkChg>
        <pc:inkChg chg="del">
          <ac:chgData name="Anthony Clark" userId="d717aa47-1d0c-4368-9d13-ad97c75072c1" providerId="ADAL" clId="{C2B8389C-2859-DC46-82B5-F0C1D32542BA}" dt="2024-08-25T23:55:33.409" v="1239" actId="478"/>
          <ac:inkMkLst>
            <pc:docMk/>
            <pc:sldMk cId="56682756" sldId="307"/>
            <ac:inkMk id="496" creationId="{C78192AC-95AB-CA5C-E089-CB16345D100D}"/>
          </ac:inkMkLst>
        </pc:inkChg>
        <pc:inkChg chg="mod">
          <ac:chgData name="Anthony Clark" userId="d717aa47-1d0c-4368-9d13-ad97c75072c1" providerId="ADAL" clId="{C2B8389C-2859-DC46-82B5-F0C1D32542BA}" dt="2024-08-25T23:57:35.122" v="1255" actId="14100"/>
          <ac:inkMkLst>
            <pc:docMk/>
            <pc:sldMk cId="56682756" sldId="307"/>
            <ac:inkMk id="497" creationId="{7563350A-524D-FCD3-2D54-B853918ACB3F}"/>
          </ac:inkMkLst>
        </pc:inkChg>
        <pc:inkChg chg="mod">
          <ac:chgData name="Anthony Clark" userId="d717aa47-1d0c-4368-9d13-ad97c75072c1" providerId="ADAL" clId="{C2B8389C-2859-DC46-82B5-F0C1D32542BA}" dt="2024-08-25T23:58:51.680" v="1275" actId="14100"/>
          <ac:inkMkLst>
            <pc:docMk/>
            <pc:sldMk cId="56682756" sldId="307"/>
            <ac:inkMk id="498" creationId="{40187012-8FF6-1385-BAEF-8CF2FD74C8FD}"/>
          </ac:inkMkLst>
        </pc:inkChg>
        <pc:inkChg chg="mod">
          <ac:chgData name="Anthony Clark" userId="d717aa47-1d0c-4368-9d13-ad97c75072c1" providerId="ADAL" clId="{C2B8389C-2859-DC46-82B5-F0C1D32542BA}" dt="2024-08-25T23:56:58.197" v="1250" actId="14100"/>
          <ac:inkMkLst>
            <pc:docMk/>
            <pc:sldMk cId="56682756" sldId="307"/>
            <ac:inkMk id="499" creationId="{D3559304-19A7-2436-39C9-B9AFC6341E32}"/>
          </ac:inkMkLst>
        </pc:inkChg>
        <pc:inkChg chg="mod">
          <ac:chgData name="Anthony Clark" userId="d717aa47-1d0c-4368-9d13-ad97c75072c1" providerId="ADAL" clId="{C2B8389C-2859-DC46-82B5-F0C1D32542BA}" dt="2024-08-25T23:57:54.437" v="1260" actId="14100"/>
          <ac:inkMkLst>
            <pc:docMk/>
            <pc:sldMk cId="56682756" sldId="307"/>
            <ac:inkMk id="500" creationId="{CE815374-F42F-F683-206F-9A4A05DCB070}"/>
          </ac:inkMkLst>
        </pc:inkChg>
        <pc:inkChg chg="mod">
          <ac:chgData name="Anthony Clark" userId="d717aa47-1d0c-4368-9d13-ad97c75072c1" providerId="ADAL" clId="{C2B8389C-2859-DC46-82B5-F0C1D32542BA}" dt="2024-08-25T23:58:46.510" v="1274" actId="1036"/>
          <ac:inkMkLst>
            <pc:docMk/>
            <pc:sldMk cId="56682756" sldId="307"/>
            <ac:inkMk id="501" creationId="{A099D44B-6B9A-7580-6F39-DDAFC2A42113}"/>
          </ac:inkMkLst>
        </pc:inkChg>
        <pc:inkChg chg="mod">
          <ac:chgData name="Anthony Clark" userId="d717aa47-1d0c-4368-9d13-ad97c75072c1" providerId="ADAL" clId="{C2B8389C-2859-DC46-82B5-F0C1D32542BA}" dt="2024-08-25T23:57:58.088" v="1261" actId="14100"/>
          <ac:inkMkLst>
            <pc:docMk/>
            <pc:sldMk cId="56682756" sldId="307"/>
            <ac:inkMk id="502" creationId="{349DDFFD-89D5-DFB0-65DB-8286845467A3}"/>
          </ac:inkMkLst>
        </pc:inkChg>
        <pc:inkChg chg="mod">
          <ac:chgData name="Anthony Clark" userId="d717aa47-1d0c-4368-9d13-ad97c75072c1" providerId="ADAL" clId="{C2B8389C-2859-DC46-82B5-F0C1D32542BA}" dt="2024-08-25T23:58:31.621" v="1268" actId="14100"/>
          <ac:inkMkLst>
            <pc:docMk/>
            <pc:sldMk cId="56682756" sldId="307"/>
            <ac:inkMk id="503" creationId="{540D1D48-FEB6-8ACF-5FE6-F78DD469DBBC}"/>
          </ac:inkMkLst>
        </pc:inkChg>
        <pc:inkChg chg="mod">
          <ac:chgData name="Anthony Clark" userId="d717aa47-1d0c-4368-9d13-ad97c75072c1" providerId="ADAL" clId="{C2B8389C-2859-DC46-82B5-F0C1D32542BA}" dt="2024-08-25T23:58:36.744" v="1269" actId="14100"/>
          <ac:inkMkLst>
            <pc:docMk/>
            <pc:sldMk cId="56682756" sldId="307"/>
            <ac:inkMk id="504" creationId="{7601178E-4088-1637-21C3-07E3D48542C9}"/>
          </ac:inkMkLst>
        </pc:inkChg>
      </pc:sldChg>
      <pc:sldChg chg="add del">
        <pc:chgData name="Anthony Clark" userId="d717aa47-1d0c-4368-9d13-ad97c75072c1" providerId="ADAL" clId="{C2B8389C-2859-DC46-82B5-F0C1D32542BA}" dt="2024-08-26T00:06:11.525" v="1342" actId="2696"/>
        <pc:sldMkLst>
          <pc:docMk/>
          <pc:sldMk cId="3714849964" sldId="308"/>
        </pc:sldMkLst>
      </pc:sldChg>
      <pc:sldChg chg="addSp modSp add mod modAnim">
        <pc:chgData name="Anthony Clark" userId="d717aa47-1d0c-4368-9d13-ad97c75072c1" providerId="ADAL" clId="{C2B8389C-2859-DC46-82B5-F0C1D32542BA}" dt="2024-08-26T00:21:41.805" v="1462"/>
        <pc:sldMkLst>
          <pc:docMk/>
          <pc:sldMk cId="1502452234" sldId="309"/>
        </pc:sldMkLst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33" creationId="{CCB7B1D2-81C6-3895-172D-C6DE5888AEE7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34" creationId="{22B89472-9472-6B56-79D5-211796EAB6C0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35" creationId="{2EBC8020-820D-8EE0-A9F6-C202DD979D8F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36" creationId="{9651BF3E-BBD4-8FBB-C36D-BA671E49396C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37" creationId="{36358F80-659F-AE7E-98F5-B8955CE45F11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38" creationId="{8B6C8C9D-335B-CF2B-3AAC-46786218D494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39" creationId="{FA93AC19-F7AC-13FD-4AB2-CE768DD14881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40" creationId="{ECF3E79E-07EB-EAB4-9893-A01169FAA890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41" creationId="{17087B98-BABA-BA95-EC4B-FDC574C6D7CD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42" creationId="{9EC9697C-C2C2-D4B5-F232-57130BD0B4FA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43" creationId="{06129B0C-45C9-5020-52B6-A9559D5550AE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44" creationId="{F14B9A2C-B69C-2D6F-1732-6BA710B65668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45" creationId="{CF2A338C-0A2A-2982-4B25-C0BB43C7A11A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46" creationId="{116D9F28-D3AF-AF58-3AB5-9D513DF022AE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54" creationId="{E5C63590-43A7-352C-DD04-DDCE25022BFB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55" creationId="{016B2EF3-FF7F-9D64-FDEB-6D99DF8E37B4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56" creationId="{6FCA7566-F56C-2B25-0186-F32B671BC58F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57" creationId="{25A6D023-0E46-C473-968C-9737BCB85123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58" creationId="{B7AB9EAE-683B-13A3-5A03-535C3E2D3E3C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59" creationId="{53E0BD1E-0AA8-0748-6A01-F0EBD05E8B30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60" creationId="{76F48897-AD0F-8AEA-4690-81AC430AED03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61" creationId="{0A9C1DF9-2204-D5B2-64CE-05592B965A35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62" creationId="{DABACD24-D529-B682-CB7F-30ABA75F6971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63" creationId="{3F3F5FDB-86F7-4BDD-C28A-F0FDBD4FCD15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64" creationId="{B48F249E-71FA-01AE-20F5-CD640DF70A49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65" creationId="{AC6B4D78-BF05-5F30-8497-F737CCA3904C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66" creationId="{205100FA-DC44-128D-1D2E-AC3F4C65E9B1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67" creationId="{40BA0A1E-526E-D72A-5DA1-53A90DA69BC2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68" creationId="{F2E77A01-2CB4-5634-0E33-1C445894E73E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69" creationId="{9C407D30-4E74-C396-A746-E3576FD2FDD8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70" creationId="{95321A3B-D461-CE0E-301C-FD580616541B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71" creationId="{2BE5C954-49E4-E179-5F6A-896E76A65C0B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72" creationId="{51AE3E17-F18D-AD6B-E0B4-CE5CFE26A3EB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73" creationId="{77F69194-CFC0-07BC-D1E2-FF0BC85F081C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74" creationId="{2A26BDCB-5388-32EB-EF4F-A67F221233CA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75" creationId="{07332E68-0522-89B8-1B9A-FDCB6975F7E0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76" creationId="{634C1346-60F3-7D9B-35D7-22F0ED0AC7DB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77" creationId="{189A48D8-799B-8D3C-4C8F-315EC7F4C308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78" creationId="{9E62C5C7-F215-7043-5429-F0653872D44F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79" creationId="{3CA1E297-48C8-B9EA-CFE8-F9A801B30E12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80" creationId="{7459F9C5-4D68-C86C-1559-913020918193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381" creationId="{7A29F006-0966-5FE7-1BA7-93431A7457C1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503" creationId="{6530E49A-DDAF-823A-4F3C-FCA25356E258}"/>
          </ac:spMkLst>
        </pc:spChg>
        <pc:spChg chg="mod">
          <ac:chgData name="Anthony Clark" userId="d717aa47-1d0c-4368-9d13-ad97c75072c1" providerId="ADAL" clId="{C2B8389C-2859-DC46-82B5-F0C1D32542BA}" dt="2024-08-26T00:09:33.703" v="1370" actId="571"/>
          <ac:spMkLst>
            <pc:docMk/>
            <pc:sldMk cId="1502452234" sldId="309"/>
            <ac:spMk id="504" creationId="{4BE35EF7-A793-72E9-97B1-AC4D10232CE8}"/>
          </ac:spMkLst>
        </pc:spChg>
        <pc:grpChg chg="mod">
          <ac:chgData name="Anthony Clark" userId="d717aa47-1d0c-4368-9d13-ad97c75072c1" providerId="ADAL" clId="{C2B8389C-2859-DC46-82B5-F0C1D32542BA}" dt="2024-08-26T00:09:33.703" v="1370" actId="571"/>
          <ac:grpSpMkLst>
            <pc:docMk/>
            <pc:sldMk cId="1502452234" sldId="309"/>
            <ac:grpSpMk id="91" creationId="{07FFE114-D4D0-E28B-EDB9-CCE9E665192C}"/>
          </ac:grpSpMkLst>
        </pc:grpChg>
        <pc:grpChg chg="mod">
          <ac:chgData name="Anthony Clark" userId="d717aa47-1d0c-4368-9d13-ad97c75072c1" providerId="ADAL" clId="{C2B8389C-2859-DC46-82B5-F0C1D32542BA}" dt="2024-08-26T00:09:33.703" v="1370" actId="571"/>
          <ac:grpSpMkLst>
            <pc:docMk/>
            <pc:sldMk cId="1502452234" sldId="309"/>
            <ac:grpSpMk id="103" creationId="{2F4B6CC5-3FBB-21CB-FB9D-1DE9068512C0}"/>
          </ac:grpSpMkLst>
        </pc:grpChg>
        <pc:grpChg chg="mod">
          <ac:chgData name="Anthony Clark" userId="d717aa47-1d0c-4368-9d13-ad97c75072c1" providerId="ADAL" clId="{C2B8389C-2859-DC46-82B5-F0C1D32542BA}" dt="2024-08-26T00:09:33.703" v="1370" actId="571"/>
          <ac:grpSpMkLst>
            <pc:docMk/>
            <pc:sldMk cId="1502452234" sldId="309"/>
            <ac:grpSpMk id="235" creationId="{9CDCEB26-713A-1860-3B98-1C0A4F73D31D}"/>
          </ac:grpSpMkLst>
        </pc:grpChg>
        <pc:grpChg chg="mod">
          <ac:chgData name="Anthony Clark" userId="d717aa47-1d0c-4368-9d13-ad97c75072c1" providerId="ADAL" clId="{C2B8389C-2859-DC46-82B5-F0C1D32542BA}" dt="2024-08-26T00:09:33.703" v="1370" actId="571"/>
          <ac:grpSpMkLst>
            <pc:docMk/>
            <pc:sldMk cId="1502452234" sldId="309"/>
            <ac:grpSpMk id="236" creationId="{5A6FF9BD-6FFB-6A8C-1D3E-B902E308F29C}"/>
          </ac:grpSpMkLst>
        </pc:grpChg>
        <pc:grpChg chg="mod">
          <ac:chgData name="Anthony Clark" userId="d717aa47-1d0c-4368-9d13-ad97c75072c1" providerId="ADAL" clId="{C2B8389C-2859-DC46-82B5-F0C1D32542BA}" dt="2024-08-26T00:09:33.703" v="1370" actId="571"/>
          <ac:grpSpMkLst>
            <pc:docMk/>
            <pc:sldMk cId="1502452234" sldId="309"/>
            <ac:grpSpMk id="328" creationId="{656EAB07-497E-70F6-2448-7AA5DCC84929}"/>
          </ac:grpSpMkLst>
        </pc:grpChg>
        <pc:grpChg chg="mod">
          <ac:chgData name="Anthony Clark" userId="d717aa47-1d0c-4368-9d13-ad97c75072c1" providerId="ADAL" clId="{C2B8389C-2859-DC46-82B5-F0C1D32542BA}" dt="2024-08-26T00:09:33.703" v="1370" actId="571"/>
          <ac:grpSpMkLst>
            <pc:docMk/>
            <pc:sldMk cId="1502452234" sldId="309"/>
            <ac:grpSpMk id="329" creationId="{F10D375F-EE00-C9E0-6146-E947A2F21237}"/>
          </ac:grpSpMkLst>
        </pc:grpChg>
        <pc:grpChg chg="mod">
          <ac:chgData name="Anthony Clark" userId="d717aa47-1d0c-4368-9d13-ad97c75072c1" providerId="ADAL" clId="{C2B8389C-2859-DC46-82B5-F0C1D32542BA}" dt="2024-08-26T00:09:33.703" v="1370" actId="571"/>
          <ac:grpSpMkLst>
            <pc:docMk/>
            <pc:sldMk cId="1502452234" sldId="309"/>
            <ac:grpSpMk id="330" creationId="{9D4F5FF4-083F-3F1F-43E2-16E46BCE6C66}"/>
          </ac:grpSpMkLst>
        </pc:grpChg>
        <pc:grpChg chg="mod">
          <ac:chgData name="Anthony Clark" userId="d717aa47-1d0c-4368-9d13-ad97c75072c1" providerId="ADAL" clId="{C2B8389C-2859-DC46-82B5-F0C1D32542BA}" dt="2024-08-26T00:09:33.703" v="1370" actId="571"/>
          <ac:grpSpMkLst>
            <pc:docMk/>
            <pc:sldMk cId="1502452234" sldId="309"/>
            <ac:grpSpMk id="331" creationId="{D465327B-28C5-A40D-42E2-1C2D3158C57F}"/>
          </ac:grpSpMkLst>
        </pc:grpChg>
        <pc:grpChg chg="mod">
          <ac:chgData name="Anthony Clark" userId="d717aa47-1d0c-4368-9d13-ad97c75072c1" providerId="ADAL" clId="{C2B8389C-2859-DC46-82B5-F0C1D32542BA}" dt="2024-08-26T00:09:33.703" v="1370" actId="571"/>
          <ac:grpSpMkLst>
            <pc:docMk/>
            <pc:sldMk cId="1502452234" sldId="309"/>
            <ac:grpSpMk id="332" creationId="{CB1D9771-2DA9-BC25-5717-5F01DB64036E}"/>
          </ac:grpSpMkLst>
        </pc:grpChg>
        <pc:grpChg chg="mod">
          <ac:chgData name="Anthony Clark" userId="d717aa47-1d0c-4368-9d13-ad97c75072c1" providerId="ADAL" clId="{C2B8389C-2859-DC46-82B5-F0C1D32542BA}" dt="2024-08-26T00:09:33.703" v="1370" actId="571"/>
          <ac:grpSpMkLst>
            <pc:docMk/>
            <pc:sldMk cId="1502452234" sldId="309"/>
            <ac:grpSpMk id="347" creationId="{B330AB4A-AE22-DC10-EC84-6C6D9E777FFF}"/>
          </ac:grpSpMkLst>
        </pc:grpChg>
        <pc:grpChg chg="mod">
          <ac:chgData name="Anthony Clark" userId="d717aa47-1d0c-4368-9d13-ad97c75072c1" providerId="ADAL" clId="{C2B8389C-2859-DC46-82B5-F0C1D32542BA}" dt="2024-08-26T00:09:33.703" v="1370" actId="571"/>
          <ac:grpSpMkLst>
            <pc:docMk/>
            <pc:sldMk cId="1502452234" sldId="309"/>
            <ac:grpSpMk id="348" creationId="{61EB2719-145C-0608-5AF1-967F594858B1}"/>
          </ac:grpSpMkLst>
        </pc:grpChg>
        <pc:grpChg chg="mod">
          <ac:chgData name="Anthony Clark" userId="d717aa47-1d0c-4368-9d13-ad97c75072c1" providerId="ADAL" clId="{C2B8389C-2859-DC46-82B5-F0C1D32542BA}" dt="2024-08-26T00:09:33.703" v="1370" actId="571"/>
          <ac:grpSpMkLst>
            <pc:docMk/>
            <pc:sldMk cId="1502452234" sldId="309"/>
            <ac:grpSpMk id="349" creationId="{DF8D7C27-C1E2-B254-C96E-A6BFEDEEF533}"/>
          </ac:grpSpMkLst>
        </pc:grpChg>
        <pc:grpChg chg="mod">
          <ac:chgData name="Anthony Clark" userId="d717aa47-1d0c-4368-9d13-ad97c75072c1" providerId="ADAL" clId="{C2B8389C-2859-DC46-82B5-F0C1D32542BA}" dt="2024-08-26T00:09:33.703" v="1370" actId="571"/>
          <ac:grpSpMkLst>
            <pc:docMk/>
            <pc:sldMk cId="1502452234" sldId="309"/>
            <ac:grpSpMk id="350" creationId="{E5B9AECE-EE60-79C4-A1FD-DFF9A4B40324}"/>
          </ac:grpSpMkLst>
        </pc:grpChg>
        <pc:grpChg chg="mod">
          <ac:chgData name="Anthony Clark" userId="d717aa47-1d0c-4368-9d13-ad97c75072c1" providerId="ADAL" clId="{C2B8389C-2859-DC46-82B5-F0C1D32542BA}" dt="2024-08-26T00:09:33.703" v="1370" actId="571"/>
          <ac:grpSpMkLst>
            <pc:docMk/>
            <pc:sldMk cId="1502452234" sldId="309"/>
            <ac:grpSpMk id="351" creationId="{4205C82B-8509-DCCA-CAFF-0CF83A0C9B11}"/>
          </ac:grpSpMkLst>
        </pc:grpChg>
        <pc:grpChg chg="mod">
          <ac:chgData name="Anthony Clark" userId="d717aa47-1d0c-4368-9d13-ad97c75072c1" providerId="ADAL" clId="{C2B8389C-2859-DC46-82B5-F0C1D32542BA}" dt="2024-08-26T00:09:33.703" v="1370" actId="571"/>
          <ac:grpSpMkLst>
            <pc:docMk/>
            <pc:sldMk cId="1502452234" sldId="309"/>
            <ac:grpSpMk id="352" creationId="{7BD3312D-2A43-353F-9EE1-20FDFFAB5190}"/>
          </ac:grpSpMkLst>
        </pc:grpChg>
        <pc:grpChg chg="mod">
          <ac:chgData name="Anthony Clark" userId="d717aa47-1d0c-4368-9d13-ad97c75072c1" providerId="ADAL" clId="{C2B8389C-2859-DC46-82B5-F0C1D32542BA}" dt="2024-08-26T00:09:33.703" v="1370" actId="571"/>
          <ac:grpSpMkLst>
            <pc:docMk/>
            <pc:sldMk cId="1502452234" sldId="309"/>
            <ac:grpSpMk id="353" creationId="{10B125E9-CB58-4A71-524A-A7B547D629D7}"/>
          </ac:grpSpMkLst>
        </pc:grpChg>
        <pc:grpChg chg="add mod">
          <ac:chgData name="Anthony Clark" userId="d717aa47-1d0c-4368-9d13-ad97c75072c1" providerId="ADAL" clId="{C2B8389C-2859-DC46-82B5-F0C1D32542BA}" dt="2024-08-26T00:09:33.703" v="1370" actId="571"/>
          <ac:grpSpMkLst>
            <pc:docMk/>
            <pc:sldMk cId="1502452234" sldId="309"/>
            <ac:grpSpMk id="497" creationId="{72F24713-1EC9-4462-973D-E6690F6ADA01}"/>
          </ac:grpSpMkLst>
        </pc:grpChg>
        <pc:grpChg chg="mod">
          <ac:chgData name="Anthony Clark" userId="d717aa47-1d0c-4368-9d13-ad97c75072c1" providerId="ADAL" clId="{C2B8389C-2859-DC46-82B5-F0C1D32542BA}" dt="2024-08-26T00:09:33.703" v="1370" actId="571"/>
          <ac:grpSpMkLst>
            <pc:docMk/>
            <pc:sldMk cId="1502452234" sldId="309"/>
            <ac:grpSpMk id="498" creationId="{FD998375-A767-D9BB-FF3F-416B8FD5BF8E}"/>
          </ac:grpSpMkLst>
        </pc:grpChg>
        <pc:grpChg chg="mod">
          <ac:chgData name="Anthony Clark" userId="d717aa47-1d0c-4368-9d13-ad97c75072c1" providerId="ADAL" clId="{C2B8389C-2859-DC46-82B5-F0C1D32542BA}" dt="2024-08-26T00:09:33.703" v="1370" actId="571"/>
          <ac:grpSpMkLst>
            <pc:docMk/>
            <pc:sldMk cId="1502452234" sldId="309"/>
            <ac:grpSpMk id="501" creationId="{068429E2-C035-A5C0-C2EB-63C2755A2A43}"/>
          </ac:grpSpMkLst>
        </pc:grpChg>
        <pc:grpChg chg="mod">
          <ac:chgData name="Anthony Clark" userId="d717aa47-1d0c-4368-9d13-ad97c75072c1" providerId="ADAL" clId="{C2B8389C-2859-DC46-82B5-F0C1D32542BA}" dt="2024-08-26T00:09:33.703" v="1370" actId="571"/>
          <ac:grpSpMkLst>
            <pc:docMk/>
            <pc:sldMk cId="1502452234" sldId="309"/>
            <ac:grpSpMk id="502" creationId="{74B59F15-C240-D2F2-CF05-8D2D09D0C8F2}"/>
          </ac:grpSpMkLst>
        </pc:grpChg>
        <pc:picChg chg="mod">
          <ac:chgData name="Anthony Clark" userId="d717aa47-1d0c-4368-9d13-ad97c75072c1" providerId="ADAL" clId="{C2B8389C-2859-DC46-82B5-F0C1D32542BA}" dt="2024-08-26T00:09:33.703" v="1370" actId="571"/>
          <ac:picMkLst>
            <pc:docMk/>
            <pc:sldMk cId="1502452234" sldId="309"/>
            <ac:picMk id="382" creationId="{B2A20A56-0F0F-C731-B662-445A81AD9CAD}"/>
          </ac:picMkLst>
        </pc:picChg>
        <pc:picChg chg="mod">
          <ac:chgData name="Anthony Clark" userId="d717aa47-1d0c-4368-9d13-ad97c75072c1" providerId="ADAL" clId="{C2B8389C-2859-DC46-82B5-F0C1D32542BA}" dt="2024-08-26T00:09:33.703" v="1370" actId="571"/>
          <ac:picMkLst>
            <pc:docMk/>
            <pc:sldMk cId="1502452234" sldId="309"/>
            <ac:picMk id="383" creationId="{0F83A522-5DF4-FFCA-81D8-9E919E417854}"/>
          </ac:picMkLst>
        </pc:picChg>
        <pc:picChg chg="mod">
          <ac:chgData name="Anthony Clark" userId="d717aa47-1d0c-4368-9d13-ad97c75072c1" providerId="ADAL" clId="{C2B8389C-2859-DC46-82B5-F0C1D32542BA}" dt="2024-08-26T00:09:33.703" v="1370" actId="571"/>
          <ac:picMkLst>
            <pc:docMk/>
            <pc:sldMk cId="1502452234" sldId="309"/>
            <ac:picMk id="499" creationId="{B8696404-44C0-9A01-662C-C273F73764DF}"/>
          </ac:picMkLst>
        </pc:picChg>
        <pc:picChg chg="mod">
          <ac:chgData name="Anthony Clark" userId="d717aa47-1d0c-4368-9d13-ad97c75072c1" providerId="ADAL" clId="{C2B8389C-2859-DC46-82B5-F0C1D32542BA}" dt="2024-08-26T00:09:33.703" v="1370" actId="571"/>
          <ac:picMkLst>
            <pc:docMk/>
            <pc:sldMk cId="1502452234" sldId="309"/>
            <ac:picMk id="500" creationId="{02145941-759D-4F2D-4DC6-A89A2D3A2D8C}"/>
          </ac:picMkLst>
        </pc:picChg>
        <pc:inkChg chg="add mod">
          <ac:chgData name="Anthony Clark" userId="d717aa47-1d0c-4368-9d13-ad97c75072c1" providerId="ADAL" clId="{C2B8389C-2859-DC46-82B5-F0C1D32542BA}" dt="2024-08-26T00:08:33.178" v="1359" actId="14100"/>
          <ac:inkMkLst>
            <pc:docMk/>
            <pc:sldMk cId="1502452234" sldId="309"/>
            <ac:inkMk id="480" creationId="{6E2E0AD7-7E2C-2367-9EA6-7728BF6E1FB3}"/>
          </ac:inkMkLst>
        </pc:inkChg>
        <pc:inkChg chg="add mod">
          <ac:chgData name="Anthony Clark" userId="d717aa47-1d0c-4368-9d13-ad97c75072c1" providerId="ADAL" clId="{C2B8389C-2859-DC46-82B5-F0C1D32542BA}" dt="2024-08-26T00:07:44.375" v="1351" actId="14100"/>
          <ac:inkMkLst>
            <pc:docMk/>
            <pc:sldMk cId="1502452234" sldId="309"/>
            <ac:inkMk id="481" creationId="{C975E38B-C9BA-B7EC-F1B9-9DF4D673344F}"/>
          </ac:inkMkLst>
        </pc:inkChg>
        <pc:inkChg chg="add mod">
          <ac:chgData name="Anthony Clark" userId="d717aa47-1d0c-4368-9d13-ad97c75072c1" providerId="ADAL" clId="{C2B8389C-2859-DC46-82B5-F0C1D32542BA}" dt="2024-08-26T00:07:36.984" v="1349" actId="14100"/>
          <ac:inkMkLst>
            <pc:docMk/>
            <pc:sldMk cId="1502452234" sldId="309"/>
            <ac:inkMk id="482" creationId="{851B8809-341E-F248-0214-FFA4B96C48E8}"/>
          </ac:inkMkLst>
        </pc:inkChg>
        <pc:inkChg chg="add mod">
          <ac:chgData name="Anthony Clark" userId="d717aa47-1d0c-4368-9d13-ad97c75072c1" providerId="ADAL" clId="{C2B8389C-2859-DC46-82B5-F0C1D32542BA}" dt="2024-08-26T00:09:05.550" v="1366" actId="14100"/>
          <ac:inkMkLst>
            <pc:docMk/>
            <pc:sldMk cId="1502452234" sldId="309"/>
            <ac:inkMk id="483" creationId="{A49D700A-AE9A-4348-0BCF-0E10C11736DB}"/>
          </ac:inkMkLst>
        </pc:inkChg>
        <pc:inkChg chg="add mod">
          <ac:chgData name="Anthony Clark" userId="d717aa47-1d0c-4368-9d13-ad97c75072c1" providerId="ADAL" clId="{C2B8389C-2859-DC46-82B5-F0C1D32542BA}" dt="2024-08-26T00:17:14.636" v="1413" actId="14100"/>
          <ac:inkMkLst>
            <pc:docMk/>
            <pc:sldMk cId="1502452234" sldId="309"/>
            <ac:inkMk id="485" creationId="{21D65F73-B833-AB00-CFE7-2F494AF90D7A}"/>
          </ac:inkMkLst>
        </pc:inkChg>
        <pc:inkChg chg="add mod">
          <ac:chgData name="Anthony Clark" userId="d717aa47-1d0c-4368-9d13-ad97c75072c1" providerId="ADAL" clId="{C2B8389C-2859-DC46-82B5-F0C1D32542BA}" dt="2024-08-26T00:15:24.802" v="1391" actId="14100"/>
          <ac:inkMkLst>
            <pc:docMk/>
            <pc:sldMk cId="1502452234" sldId="309"/>
            <ac:inkMk id="486" creationId="{17A516A4-26FE-78EB-B887-F6E264BBCC2F}"/>
          </ac:inkMkLst>
        </pc:inkChg>
        <pc:inkChg chg="add mod">
          <ac:chgData name="Anthony Clark" userId="d717aa47-1d0c-4368-9d13-ad97c75072c1" providerId="ADAL" clId="{C2B8389C-2859-DC46-82B5-F0C1D32542BA}" dt="2024-08-26T00:16:27.307" v="1405" actId="14100"/>
          <ac:inkMkLst>
            <pc:docMk/>
            <pc:sldMk cId="1502452234" sldId="309"/>
            <ac:inkMk id="488" creationId="{A0576D58-A378-2AFD-53C7-B1F09C1E75D1}"/>
          </ac:inkMkLst>
        </pc:inkChg>
        <pc:inkChg chg="add mod">
          <ac:chgData name="Anthony Clark" userId="d717aa47-1d0c-4368-9d13-ad97c75072c1" providerId="ADAL" clId="{C2B8389C-2859-DC46-82B5-F0C1D32542BA}" dt="2024-08-26T00:16:31.565" v="1406" actId="14100"/>
          <ac:inkMkLst>
            <pc:docMk/>
            <pc:sldMk cId="1502452234" sldId="309"/>
            <ac:inkMk id="489" creationId="{45DCDAB5-1139-593A-3AF9-0C865E6ECFBB}"/>
          </ac:inkMkLst>
        </pc:inkChg>
        <pc:inkChg chg="add mod">
          <ac:chgData name="Anthony Clark" userId="d717aa47-1d0c-4368-9d13-ad97c75072c1" providerId="ADAL" clId="{C2B8389C-2859-DC46-82B5-F0C1D32542BA}" dt="2024-08-26T00:18:37.167" v="1431" actId="14100"/>
          <ac:inkMkLst>
            <pc:docMk/>
            <pc:sldMk cId="1502452234" sldId="309"/>
            <ac:inkMk id="491" creationId="{C8AF257F-7C9F-B2FA-C827-7D17DC8C5402}"/>
          </ac:inkMkLst>
        </pc:inkChg>
        <pc:inkChg chg="add mod">
          <ac:chgData name="Anthony Clark" userId="d717aa47-1d0c-4368-9d13-ad97c75072c1" providerId="ADAL" clId="{C2B8389C-2859-DC46-82B5-F0C1D32542BA}" dt="2024-08-26T00:18:29.516" v="1430" actId="14100"/>
          <ac:inkMkLst>
            <pc:docMk/>
            <pc:sldMk cId="1502452234" sldId="309"/>
            <ac:inkMk id="492" creationId="{26B63D35-DC9A-5B25-C5D9-FEF4EB61FFE8}"/>
          </ac:inkMkLst>
        </pc:inkChg>
        <pc:inkChg chg="add mod">
          <ac:chgData name="Anthony Clark" userId="d717aa47-1d0c-4368-9d13-ad97c75072c1" providerId="ADAL" clId="{C2B8389C-2859-DC46-82B5-F0C1D32542BA}" dt="2024-08-26T00:18:20.341" v="1428" actId="14100"/>
          <ac:inkMkLst>
            <pc:docMk/>
            <pc:sldMk cId="1502452234" sldId="309"/>
            <ac:inkMk id="512" creationId="{1DABCD49-3E93-D352-A5A7-C6552603F93C}"/>
          </ac:inkMkLst>
        </pc:inkChg>
        <pc:inkChg chg="add mod">
          <ac:chgData name="Anthony Clark" userId="d717aa47-1d0c-4368-9d13-ad97c75072c1" providerId="ADAL" clId="{C2B8389C-2859-DC46-82B5-F0C1D32542BA}" dt="2024-08-26T00:18:54.077" v="1437" actId="14100"/>
          <ac:inkMkLst>
            <pc:docMk/>
            <pc:sldMk cId="1502452234" sldId="309"/>
            <ac:inkMk id="513" creationId="{27C9C689-6267-998A-E789-450BB540BFA5}"/>
          </ac:inkMkLst>
        </pc:inkChg>
        <pc:inkChg chg="add mod">
          <ac:chgData name="Anthony Clark" userId="d717aa47-1d0c-4368-9d13-ad97c75072c1" providerId="ADAL" clId="{C2B8389C-2859-DC46-82B5-F0C1D32542BA}" dt="2024-08-26T00:17:21.854" v="1414" actId="14100"/>
          <ac:inkMkLst>
            <pc:docMk/>
            <pc:sldMk cId="1502452234" sldId="309"/>
            <ac:inkMk id="514" creationId="{CC298500-27EA-9BB5-F4C9-5E3F95454A7A}"/>
          </ac:inkMkLst>
        </pc:inkChg>
        <pc:inkChg chg="add mod">
          <ac:chgData name="Anthony Clark" userId="d717aa47-1d0c-4368-9d13-ad97c75072c1" providerId="ADAL" clId="{C2B8389C-2859-DC46-82B5-F0C1D32542BA}" dt="2024-08-26T00:15:35.635" v="1394" actId="14100"/>
          <ac:inkMkLst>
            <pc:docMk/>
            <pc:sldMk cId="1502452234" sldId="309"/>
            <ac:inkMk id="515" creationId="{323000AA-E1D1-20C2-67F3-D967F5708A96}"/>
          </ac:inkMkLst>
        </pc:inkChg>
        <pc:inkChg chg="add mod">
          <ac:chgData name="Anthony Clark" userId="d717aa47-1d0c-4368-9d13-ad97c75072c1" providerId="ADAL" clId="{C2B8389C-2859-DC46-82B5-F0C1D32542BA}" dt="2024-08-26T00:16:13.941" v="1403" actId="14100"/>
          <ac:inkMkLst>
            <pc:docMk/>
            <pc:sldMk cId="1502452234" sldId="309"/>
            <ac:inkMk id="516" creationId="{F7CD2D4D-2C2B-690F-0C5A-2F1A1A570A0B}"/>
          </ac:inkMkLst>
        </pc:inkChg>
        <pc:inkChg chg="add mod">
          <ac:chgData name="Anthony Clark" userId="d717aa47-1d0c-4368-9d13-ad97c75072c1" providerId="ADAL" clId="{C2B8389C-2859-DC46-82B5-F0C1D32542BA}" dt="2024-08-26T00:17:27.735" v="1415" actId="14100"/>
          <ac:inkMkLst>
            <pc:docMk/>
            <pc:sldMk cId="1502452234" sldId="309"/>
            <ac:inkMk id="517" creationId="{1FDFB8F5-BBEA-F0DF-73D6-AB730806650A}"/>
          </ac:inkMkLst>
        </pc:inkChg>
        <pc:inkChg chg="add mod">
          <ac:chgData name="Anthony Clark" userId="d717aa47-1d0c-4368-9d13-ad97c75072c1" providerId="ADAL" clId="{C2B8389C-2859-DC46-82B5-F0C1D32542BA}" dt="2024-08-26T00:18:41.725" v="1432" actId="14100"/>
          <ac:inkMkLst>
            <pc:docMk/>
            <pc:sldMk cId="1502452234" sldId="309"/>
            <ac:inkMk id="518" creationId="{C5872487-9842-D22C-5A9C-7B8400CE0ACD}"/>
          </ac:inkMkLst>
        </pc:inkChg>
        <pc:inkChg chg="add mod">
          <ac:chgData name="Anthony Clark" userId="d717aa47-1d0c-4368-9d13-ad97c75072c1" providerId="ADAL" clId="{C2B8389C-2859-DC46-82B5-F0C1D32542BA}" dt="2024-08-26T00:18:47.137" v="1433" actId="14100"/>
          <ac:inkMkLst>
            <pc:docMk/>
            <pc:sldMk cId="1502452234" sldId="309"/>
            <ac:inkMk id="519" creationId="{0050EE3D-31CC-4FC8-FCDB-7A782242D43A}"/>
          </ac:inkMkLst>
        </pc:inkChg>
        <pc:inkChg chg="add mod">
          <ac:chgData name="Anthony Clark" userId="d717aa47-1d0c-4368-9d13-ad97c75072c1" providerId="ADAL" clId="{C2B8389C-2859-DC46-82B5-F0C1D32542BA}" dt="2024-08-26T00:18:15.860" v="1427" actId="14100"/>
          <ac:inkMkLst>
            <pc:docMk/>
            <pc:sldMk cId="1502452234" sldId="309"/>
            <ac:inkMk id="520" creationId="{70633028-CC96-A51A-D036-4CB148A94E72}"/>
          </ac:inkMkLst>
        </pc:inkChg>
        <pc:inkChg chg="add mod">
          <ac:chgData name="Anthony Clark" userId="d717aa47-1d0c-4368-9d13-ad97c75072c1" providerId="ADAL" clId="{C2B8389C-2859-DC46-82B5-F0C1D32542BA}" dt="2024-08-26T00:18:25.158" v="1429" actId="14100"/>
          <ac:inkMkLst>
            <pc:docMk/>
            <pc:sldMk cId="1502452234" sldId="309"/>
            <ac:inkMk id="521" creationId="{57113878-F1B1-C5CF-B7CF-2C9079D0AAE0}"/>
          </ac:inkMkLst>
        </pc:inkChg>
      </pc:sldChg>
      <pc:sldChg chg="add ord modAnim">
        <pc:chgData name="Anthony Clark" userId="d717aa47-1d0c-4368-9d13-ad97c75072c1" providerId="ADAL" clId="{C2B8389C-2859-DC46-82B5-F0C1D32542BA}" dt="2024-08-26T00:22:39.655" v="1467"/>
        <pc:sldMkLst>
          <pc:docMk/>
          <pc:sldMk cId="3657252128" sldId="310"/>
        </pc:sldMkLst>
      </pc:sldChg>
      <pc:sldChg chg="addSp delSp modSp new mod">
        <pc:chgData name="Anthony Clark" userId="d717aa47-1d0c-4368-9d13-ad97c75072c1" providerId="ADAL" clId="{C2B8389C-2859-DC46-82B5-F0C1D32542BA}" dt="2024-08-26T00:46:25.031" v="2105" actId="12385"/>
        <pc:sldMkLst>
          <pc:docMk/>
          <pc:sldMk cId="1511357305" sldId="311"/>
        </pc:sldMkLst>
        <pc:spChg chg="mod">
          <ac:chgData name="Anthony Clark" userId="d717aa47-1d0c-4368-9d13-ad97c75072c1" providerId="ADAL" clId="{C2B8389C-2859-DC46-82B5-F0C1D32542BA}" dt="2024-08-26T00:46:13.185" v="2102" actId="20577"/>
          <ac:spMkLst>
            <pc:docMk/>
            <pc:sldMk cId="1511357305" sldId="311"/>
            <ac:spMk id="2" creationId="{C8BAD3F3-443F-EF38-A413-0453E7F19918}"/>
          </ac:spMkLst>
        </pc:spChg>
        <pc:spChg chg="del">
          <ac:chgData name="Anthony Clark" userId="d717aa47-1d0c-4368-9d13-ad97c75072c1" providerId="ADAL" clId="{C2B8389C-2859-DC46-82B5-F0C1D32542BA}" dt="2024-08-26T00:24:07.221" v="1473" actId="3680"/>
          <ac:spMkLst>
            <pc:docMk/>
            <pc:sldMk cId="1511357305" sldId="311"/>
            <ac:spMk id="3" creationId="{6CB2A4B2-6021-DF01-A0A7-37545E7F6E97}"/>
          </ac:spMkLst>
        </pc:spChg>
        <pc:graphicFrameChg chg="add mod ord modGraphic">
          <ac:chgData name="Anthony Clark" userId="d717aa47-1d0c-4368-9d13-ad97c75072c1" providerId="ADAL" clId="{C2B8389C-2859-DC46-82B5-F0C1D32542BA}" dt="2024-08-26T00:46:25.031" v="2105" actId="12385"/>
          <ac:graphicFrameMkLst>
            <pc:docMk/>
            <pc:sldMk cId="1511357305" sldId="311"/>
            <ac:graphicFrameMk id="5" creationId="{0F3543B2-C3C3-7789-E538-A4F0C22E6152}"/>
          </ac:graphicFrameMkLst>
        </pc:graphicFrameChg>
        <pc:graphicFrameChg chg="add mod modGraphic">
          <ac:chgData name="Anthony Clark" userId="d717aa47-1d0c-4368-9d13-ad97c75072c1" providerId="ADAL" clId="{C2B8389C-2859-DC46-82B5-F0C1D32542BA}" dt="2024-08-26T00:46:17.492" v="2103" actId="1076"/>
          <ac:graphicFrameMkLst>
            <pc:docMk/>
            <pc:sldMk cId="1511357305" sldId="311"/>
            <ac:graphicFrameMk id="6" creationId="{3CA66FEF-AC93-F70D-4071-FE18D2CD9427}"/>
          </ac:graphicFrameMkLst>
        </pc:graphicFrameChg>
      </pc:sldChg>
      <pc:sldChg chg="addSp delSp modSp new mod modClrScheme chgLayout modNotesTx">
        <pc:chgData name="Anthony Clark" userId="d717aa47-1d0c-4368-9d13-ad97c75072c1" providerId="ADAL" clId="{C2B8389C-2859-DC46-82B5-F0C1D32542BA}" dt="2024-08-26T03:38:13.533" v="2328" actId="20577"/>
        <pc:sldMkLst>
          <pc:docMk/>
          <pc:sldMk cId="681107398" sldId="312"/>
        </pc:sldMkLst>
        <pc:spChg chg="mod ord">
          <ac:chgData name="Anthony Clark" userId="d717aa47-1d0c-4368-9d13-ad97c75072c1" providerId="ADAL" clId="{C2B8389C-2859-DC46-82B5-F0C1D32542BA}" dt="2024-08-26T00:47:18.743" v="2128" actId="700"/>
          <ac:spMkLst>
            <pc:docMk/>
            <pc:sldMk cId="681107398" sldId="312"/>
            <ac:spMk id="2" creationId="{DA03B92E-B671-ECE8-9723-DD010CE30E4E}"/>
          </ac:spMkLst>
        </pc:spChg>
        <pc:spChg chg="del">
          <ac:chgData name="Anthony Clark" userId="d717aa47-1d0c-4368-9d13-ad97c75072c1" providerId="ADAL" clId="{C2B8389C-2859-DC46-82B5-F0C1D32542BA}" dt="2024-08-26T00:47:18.743" v="2128" actId="700"/>
          <ac:spMkLst>
            <pc:docMk/>
            <pc:sldMk cId="681107398" sldId="312"/>
            <ac:spMk id="3" creationId="{A670879C-2D15-B516-7EA3-3E558570461D}"/>
          </ac:spMkLst>
        </pc:spChg>
        <pc:spChg chg="mod ord">
          <ac:chgData name="Anthony Clark" userId="d717aa47-1d0c-4368-9d13-ad97c75072c1" providerId="ADAL" clId="{C2B8389C-2859-DC46-82B5-F0C1D32542BA}" dt="2024-08-26T00:47:18.743" v="2128" actId="700"/>
          <ac:spMkLst>
            <pc:docMk/>
            <pc:sldMk cId="681107398" sldId="312"/>
            <ac:spMk id="4" creationId="{F73D147E-9DB6-9B99-6320-ECC58F6950C3}"/>
          </ac:spMkLst>
        </pc:spChg>
        <pc:spChg chg="add mod">
          <ac:chgData name="Anthony Clark" userId="d717aa47-1d0c-4368-9d13-ad97c75072c1" providerId="ADAL" clId="{C2B8389C-2859-DC46-82B5-F0C1D32542BA}" dt="2024-08-26T00:52:42.146" v="2245" actId="17032"/>
          <ac:spMkLst>
            <pc:docMk/>
            <pc:sldMk cId="681107398" sldId="312"/>
            <ac:spMk id="5" creationId="{1DC7A473-24DA-6647-2AAD-AF606C4AC146}"/>
          </ac:spMkLst>
        </pc:spChg>
        <pc:spChg chg="add mod">
          <ac:chgData name="Anthony Clark" userId="d717aa47-1d0c-4368-9d13-ad97c75072c1" providerId="ADAL" clId="{C2B8389C-2859-DC46-82B5-F0C1D32542BA}" dt="2024-08-26T00:52:37.363" v="2244" actId="17032"/>
          <ac:spMkLst>
            <pc:docMk/>
            <pc:sldMk cId="681107398" sldId="312"/>
            <ac:spMk id="6" creationId="{7469647D-3AC3-09E4-5910-2CCE5F394AC2}"/>
          </ac:spMkLst>
        </pc:spChg>
        <pc:spChg chg="add mod">
          <ac:chgData name="Anthony Clark" userId="d717aa47-1d0c-4368-9d13-ad97c75072c1" providerId="ADAL" clId="{C2B8389C-2859-DC46-82B5-F0C1D32542BA}" dt="2024-08-26T00:52:31.519" v="2243" actId="17032"/>
          <ac:spMkLst>
            <pc:docMk/>
            <pc:sldMk cId="681107398" sldId="312"/>
            <ac:spMk id="7" creationId="{02BD1630-C651-3A52-064A-558D8C440C72}"/>
          </ac:spMkLst>
        </pc:spChg>
        <pc:spChg chg="add del mod">
          <ac:chgData name="Anthony Clark" userId="d717aa47-1d0c-4368-9d13-ad97c75072c1" providerId="ADAL" clId="{C2B8389C-2859-DC46-82B5-F0C1D32542BA}" dt="2024-08-26T00:50:53.250" v="2196" actId="478"/>
          <ac:spMkLst>
            <pc:docMk/>
            <pc:sldMk cId="681107398" sldId="312"/>
            <ac:spMk id="8" creationId="{37EAE153-1DD3-7EE5-E602-412E601C63CE}"/>
          </ac:spMkLst>
        </pc:spChg>
        <pc:spChg chg="add mod">
          <ac:chgData name="Anthony Clark" userId="d717aa47-1d0c-4368-9d13-ad97c75072c1" providerId="ADAL" clId="{C2B8389C-2859-DC46-82B5-F0C1D32542BA}" dt="2024-08-26T00:52:11.115" v="2240" actId="1076"/>
          <ac:spMkLst>
            <pc:docMk/>
            <pc:sldMk cId="681107398" sldId="312"/>
            <ac:spMk id="9" creationId="{045B7D93-3C4A-5391-B6B4-15503B1046F9}"/>
          </ac:spMkLst>
        </pc:spChg>
        <pc:spChg chg="add mod">
          <ac:chgData name="Anthony Clark" userId="d717aa47-1d0c-4368-9d13-ad97c75072c1" providerId="ADAL" clId="{C2B8389C-2859-DC46-82B5-F0C1D32542BA}" dt="2024-08-26T00:52:00.375" v="2238" actId="1076"/>
          <ac:spMkLst>
            <pc:docMk/>
            <pc:sldMk cId="681107398" sldId="312"/>
            <ac:spMk id="10" creationId="{9434D0AE-749C-367D-1A3A-DD8C6DCDD5A3}"/>
          </ac:spMkLst>
        </pc:spChg>
        <pc:spChg chg="add mod">
          <ac:chgData name="Anthony Clark" userId="d717aa47-1d0c-4368-9d13-ad97c75072c1" providerId="ADAL" clId="{C2B8389C-2859-DC46-82B5-F0C1D32542BA}" dt="2024-08-26T00:52:15.054" v="2241" actId="1076"/>
          <ac:spMkLst>
            <pc:docMk/>
            <pc:sldMk cId="681107398" sldId="312"/>
            <ac:spMk id="11" creationId="{151F5EF1-B434-DE42-DCDC-242BD73ABE74}"/>
          </ac:spMkLst>
        </pc:spChg>
        <pc:spChg chg="add mod">
          <ac:chgData name="Anthony Clark" userId="d717aa47-1d0c-4368-9d13-ad97c75072c1" providerId="ADAL" clId="{C2B8389C-2859-DC46-82B5-F0C1D32542BA}" dt="2024-08-26T00:53:14.484" v="2256" actId="1076"/>
          <ac:spMkLst>
            <pc:docMk/>
            <pc:sldMk cId="681107398" sldId="312"/>
            <ac:spMk id="13" creationId="{02C9155C-A51B-6C5F-62F0-A09726AA4E99}"/>
          </ac:spMkLst>
        </pc:spChg>
        <pc:grpChg chg="add mod">
          <ac:chgData name="Anthony Clark" userId="d717aa47-1d0c-4368-9d13-ad97c75072c1" providerId="ADAL" clId="{C2B8389C-2859-DC46-82B5-F0C1D32542BA}" dt="2024-08-26T00:52:56.763" v="2247" actId="1076"/>
          <ac:grpSpMkLst>
            <pc:docMk/>
            <pc:sldMk cId="681107398" sldId="312"/>
            <ac:grpSpMk id="12" creationId="{B7E5420D-BC0A-9697-479E-E11F1F2F377D}"/>
          </ac:grpSpMkLst>
        </pc:grpChg>
      </pc:sldChg>
    </pc:docChg>
  </pc:docChgLst>
  <pc:docChgLst>
    <pc:chgData name="Anthony Clark" userId="d717aa47-1d0c-4368-9d13-ad97c75072c1" providerId="ADAL" clId="{4AF2AABE-A94E-D642-BD12-EB0177352137}"/>
    <pc:docChg chg="undo redo custSel addSld delSld modSld sldOrd">
      <pc:chgData name="Anthony Clark" userId="d717aa47-1d0c-4368-9d13-ad97c75072c1" providerId="ADAL" clId="{4AF2AABE-A94E-D642-BD12-EB0177352137}" dt="2024-09-13T23:31:31.999" v="2319" actId="1076"/>
      <pc:docMkLst>
        <pc:docMk/>
      </pc:docMkLst>
      <pc:sldChg chg="modSp mod">
        <pc:chgData name="Anthony Clark" userId="d717aa47-1d0c-4368-9d13-ad97c75072c1" providerId="ADAL" clId="{4AF2AABE-A94E-D642-BD12-EB0177352137}" dt="2024-09-12T03:39:08.633" v="12" actId="20577"/>
        <pc:sldMkLst>
          <pc:docMk/>
          <pc:sldMk cId="2643085956" sldId="256"/>
        </pc:sldMkLst>
        <pc:spChg chg="mod">
          <ac:chgData name="Anthony Clark" userId="d717aa47-1d0c-4368-9d13-ad97c75072c1" providerId="ADAL" clId="{4AF2AABE-A94E-D642-BD12-EB0177352137}" dt="2024-09-12T03:39:08.633" v="12" actId="20577"/>
          <ac:spMkLst>
            <pc:docMk/>
            <pc:sldMk cId="2643085956" sldId="256"/>
            <ac:spMk id="2" creationId="{26804351-0C6C-A9E0-2D6A-61E8E7B946A6}"/>
          </ac:spMkLst>
        </pc:spChg>
      </pc:sldChg>
      <pc:sldChg chg="del">
        <pc:chgData name="Anthony Clark" userId="d717aa47-1d0c-4368-9d13-ad97c75072c1" providerId="ADAL" clId="{4AF2AABE-A94E-D642-BD12-EB0177352137}" dt="2024-09-12T03:39:17.912" v="49" actId="2696"/>
        <pc:sldMkLst>
          <pc:docMk/>
          <pc:sldMk cId="282275867" sldId="258"/>
        </pc:sldMkLst>
      </pc:sldChg>
      <pc:sldChg chg="del">
        <pc:chgData name="Anthony Clark" userId="d717aa47-1d0c-4368-9d13-ad97c75072c1" providerId="ADAL" clId="{4AF2AABE-A94E-D642-BD12-EB0177352137}" dt="2024-09-12T03:39:17.909" v="48" actId="2696"/>
        <pc:sldMkLst>
          <pc:docMk/>
          <pc:sldMk cId="1736978722" sldId="263"/>
        </pc:sldMkLst>
      </pc:sldChg>
      <pc:sldChg chg="del">
        <pc:chgData name="Anthony Clark" userId="d717aa47-1d0c-4368-9d13-ad97c75072c1" providerId="ADAL" clId="{4AF2AABE-A94E-D642-BD12-EB0177352137}" dt="2024-09-12T03:39:17.840" v="31" actId="2696"/>
        <pc:sldMkLst>
          <pc:docMk/>
          <pc:sldMk cId="3732686705" sldId="264"/>
        </pc:sldMkLst>
      </pc:sldChg>
      <pc:sldChg chg="del">
        <pc:chgData name="Anthony Clark" userId="d717aa47-1d0c-4368-9d13-ad97c75072c1" providerId="ADAL" clId="{4AF2AABE-A94E-D642-BD12-EB0177352137}" dt="2024-09-12T03:39:17.772" v="19" actId="2696"/>
        <pc:sldMkLst>
          <pc:docMk/>
          <pc:sldMk cId="2395058828" sldId="265"/>
        </pc:sldMkLst>
      </pc:sldChg>
      <pc:sldChg chg="del">
        <pc:chgData name="Anthony Clark" userId="d717aa47-1d0c-4368-9d13-ad97c75072c1" providerId="ADAL" clId="{4AF2AABE-A94E-D642-BD12-EB0177352137}" dt="2024-09-12T03:39:17.915" v="52" actId="2696"/>
        <pc:sldMkLst>
          <pc:docMk/>
          <pc:sldMk cId="500400549" sldId="266"/>
        </pc:sldMkLst>
      </pc:sldChg>
      <pc:sldChg chg="del">
        <pc:chgData name="Anthony Clark" userId="d717aa47-1d0c-4368-9d13-ad97c75072c1" providerId="ADAL" clId="{4AF2AABE-A94E-D642-BD12-EB0177352137}" dt="2024-09-12T03:39:17.783" v="21" actId="2696"/>
        <pc:sldMkLst>
          <pc:docMk/>
          <pc:sldMk cId="4211507649" sldId="267"/>
        </pc:sldMkLst>
      </pc:sldChg>
      <pc:sldChg chg="del">
        <pc:chgData name="Anthony Clark" userId="d717aa47-1d0c-4368-9d13-ad97c75072c1" providerId="ADAL" clId="{4AF2AABE-A94E-D642-BD12-EB0177352137}" dt="2024-09-12T03:39:17.939" v="54" actId="2696"/>
        <pc:sldMkLst>
          <pc:docMk/>
          <pc:sldMk cId="3667496152" sldId="268"/>
        </pc:sldMkLst>
      </pc:sldChg>
      <pc:sldChg chg="del">
        <pc:chgData name="Anthony Clark" userId="d717aa47-1d0c-4368-9d13-ad97c75072c1" providerId="ADAL" clId="{4AF2AABE-A94E-D642-BD12-EB0177352137}" dt="2024-09-12T03:39:17.846" v="37" actId="2696"/>
        <pc:sldMkLst>
          <pc:docMk/>
          <pc:sldMk cId="1987143822" sldId="269"/>
        </pc:sldMkLst>
      </pc:sldChg>
      <pc:sldChg chg="del">
        <pc:chgData name="Anthony Clark" userId="d717aa47-1d0c-4368-9d13-ad97c75072c1" providerId="ADAL" clId="{4AF2AABE-A94E-D642-BD12-EB0177352137}" dt="2024-09-12T03:39:17.786" v="23" actId="2696"/>
        <pc:sldMkLst>
          <pc:docMk/>
          <pc:sldMk cId="2472546688" sldId="270"/>
        </pc:sldMkLst>
      </pc:sldChg>
      <pc:sldChg chg="del">
        <pc:chgData name="Anthony Clark" userId="d717aa47-1d0c-4368-9d13-ad97c75072c1" providerId="ADAL" clId="{4AF2AABE-A94E-D642-BD12-EB0177352137}" dt="2024-09-12T03:39:17.842" v="34" actId="2696"/>
        <pc:sldMkLst>
          <pc:docMk/>
          <pc:sldMk cId="1552327554" sldId="271"/>
        </pc:sldMkLst>
      </pc:sldChg>
      <pc:sldChg chg="del">
        <pc:chgData name="Anthony Clark" userId="d717aa47-1d0c-4368-9d13-ad97c75072c1" providerId="ADAL" clId="{4AF2AABE-A94E-D642-BD12-EB0177352137}" dt="2024-09-12T03:39:17.784" v="22" actId="2696"/>
        <pc:sldMkLst>
          <pc:docMk/>
          <pc:sldMk cId="447307825" sldId="272"/>
        </pc:sldMkLst>
      </pc:sldChg>
      <pc:sldChg chg="del">
        <pc:chgData name="Anthony Clark" userId="d717aa47-1d0c-4368-9d13-ad97c75072c1" providerId="ADAL" clId="{4AF2AABE-A94E-D642-BD12-EB0177352137}" dt="2024-09-12T03:39:17.771" v="18" actId="2696"/>
        <pc:sldMkLst>
          <pc:docMk/>
          <pc:sldMk cId="1480695628" sldId="273"/>
        </pc:sldMkLst>
      </pc:sldChg>
      <pc:sldChg chg="del">
        <pc:chgData name="Anthony Clark" userId="d717aa47-1d0c-4368-9d13-ad97c75072c1" providerId="ADAL" clId="{4AF2AABE-A94E-D642-BD12-EB0177352137}" dt="2024-09-12T03:39:17.847" v="38" actId="2696"/>
        <pc:sldMkLst>
          <pc:docMk/>
          <pc:sldMk cId="3040888180" sldId="274"/>
        </pc:sldMkLst>
      </pc:sldChg>
      <pc:sldChg chg="del">
        <pc:chgData name="Anthony Clark" userId="d717aa47-1d0c-4368-9d13-ad97c75072c1" providerId="ADAL" clId="{4AF2AABE-A94E-D642-BD12-EB0177352137}" dt="2024-09-12T03:39:17.848" v="39" actId="2696"/>
        <pc:sldMkLst>
          <pc:docMk/>
          <pc:sldMk cId="4266566570" sldId="276"/>
        </pc:sldMkLst>
      </pc:sldChg>
      <pc:sldChg chg="del">
        <pc:chgData name="Anthony Clark" userId="d717aa47-1d0c-4368-9d13-ad97c75072c1" providerId="ADAL" clId="{4AF2AABE-A94E-D642-BD12-EB0177352137}" dt="2024-09-12T03:39:17.883" v="45" actId="2696"/>
        <pc:sldMkLst>
          <pc:docMk/>
          <pc:sldMk cId="1998618626" sldId="277"/>
        </pc:sldMkLst>
      </pc:sldChg>
      <pc:sldChg chg="modSp modAnim">
        <pc:chgData name="Anthony Clark" userId="d717aa47-1d0c-4368-9d13-ad97c75072c1" providerId="ADAL" clId="{4AF2AABE-A94E-D642-BD12-EB0177352137}" dt="2024-09-13T17:19:24.548" v="2247" actId="20577"/>
        <pc:sldMkLst>
          <pc:docMk/>
          <pc:sldMk cId="4286155118" sldId="278"/>
        </pc:sldMkLst>
        <pc:spChg chg="mod">
          <ac:chgData name="Anthony Clark" userId="d717aa47-1d0c-4368-9d13-ad97c75072c1" providerId="ADAL" clId="{4AF2AABE-A94E-D642-BD12-EB0177352137}" dt="2024-09-13T17:19:24.548" v="2247" actId="20577"/>
          <ac:spMkLst>
            <pc:docMk/>
            <pc:sldMk cId="4286155118" sldId="278"/>
            <ac:spMk id="3" creationId="{AB6E19A3-C7EC-559A-7614-ADFE67BFB951}"/>
          </ac:spMkLst>
        </pc:spChg>
      </pc:sldChg>
      <pc:sldChg chg="del">
        <pc:chgData name="Anthony Clark" userId="d717aa47-1d0c-4368-9d13-ad97c75072c1" providerId="ADAL" clId="{4AF2AABE-A94E-D642-BD12-EB0177352137}" dt="2024-09-12T03:39:17.839" v="30" actId="2696"/>
        <pc:sldMkLst>
          <pc:docMk/>
          <pc:sldMk cId="3413628202" sldId="279"/>
        </pc:sldMkLst>
      </pc:sldChg>
      <pc:sldChg chg="addSp delSp modSp new mod">
        <pc:chgData name="Anthony Clark" userId="d717aa47-1d0c-4368-9d13-ad97c75072c1" providerId="ADAL" clId="{4AF2AABE-A94E-D642-BD12-EB0177352137}" dt="2024-09-13T23:26:34.038" v="2276" actId="1076"/>
        <pc:sldMkLst>
          <pc:docMk/>
          <pc:sldMk cId="3638476594" sldId="279"/>
        </pc:sldMkLst>
        <pc:spChg chg="mod">
          <ac:chgData name="Anthony Clark" userId="d717aa47-1d0c-4368-9d13-ad97c75072c1" providerId="ADAL" clId="{4AF2AABE-A94E-D642-BD12-EB0177352137}" dt="2024-09-13T00:49:54.326" v="1110" actId="20577"/>
          <ac:spMkLst>
            <pc:docMk/>
            <pc:sldMk cId="3638476594" sldId="279"/>
            <ac:spMk id="2" creationId="{C0005157-25BA-D757-D6F4-8A26D36DC7C8}"/>
          </ac:spMkLst>
        </pc:spChg>
        <pc:spChg chg="add del mod">
          <ac:chgData name="Anthony Clark" userId="d717aa47-1d0c-4368-9d13-ad97c75072c1" providerId="ADAL" clId="{4AF2AABE-A94E-D642-BD12-EB0177352137}" dt="2024-09-13T01:34:07.287" v="1119"/>
          <ac:spMkLst>
            <pc:docMk/>
            <pc:sldMk cId="3638476594" sldId="279"/>
            <ac:spMk id="3" creationId="{786D1FB3-7D35-F669-483E-0AF127972884}"/>
          </ac:spMkLst>
        </pc:spChg>
        <pc:spChg chg="add mod">
          <ac:chgData name="Anthony Clark" userId="d717aa47-1d0c-4368-9d13-ad97c75072c1" providerId="ADAL" clId="{4AF2AABE-A94E-D642-BD12-EB0177352137}" dt="2024-09-13T01:32:47.343" v="1115"/>
          <ac:spMkLst>
            <pc:docMk/>
            <pc:sldMk cId="3638476594" sldId="279"/>
            <ac:spMk id="5" creationId="{4D9267D3-6CC2-E86F-8A7A-F3B5B7C5B09B}"/>
          </ac:spMkLst>
        </pc:spChg>
        <pc:spChg chg="add mod">
          <ac:chgData name="Anthony Clark" userId="d717aa47-1d0c-4368-9d13-ad97c75072c1" providerId="ADAL" clId="{4AF2AABE-A94E-D642-BD12-EB0177352137}" dt="2024-09-13T01:34:39.819" v="1126" actId="1076"/>
          <ac:spMkLst>
            <pc:docMk/>
            <pc:sldMk cId="3638476594" sldId="279"/>
            <ac:spMk id="8" creationId="{9A10E464-04CC-6DD1-B657-38F1C57636FE}"/>
          </ac:spMkLst>
        </pc:spChg>
        <pc:picChg chg="add mod">
          <ac:chgData name="Anthony Clark" userId="d717aa47-1d0c-4368-9d13-ad97c75072c1" providerId="ADAL" clId="{4AF2AABE-A94E-D642-BD12-EB0177352137}" dt="2024-09-13T01:34:09.290" v="1121" actId="962"/>
          <ac:picMkLst>
            <pc:docMk/>
            <pc:sldMk cId="3638476594" sldId="279"/>
            <ac:picMk id="7" creationId="{3C07A71A-C09C-7604-4B29-51B6A5B161E9}"/>
          </ac:picMkLst>
        </pc:picChg>
        <pc:picChg chg="add mod">
          <ac:chgData name="Anthony Clark" userId="d717aa47-1d0c-4368-9d13-ad97c75072c1" providerId="ADAL" clId="{4AF2AABE-A94E-D642-BD12-EB0177352137}" dt="2024-09-13T23:26:34.038" v="2276" actId="1076"/>
          <ac:picMkLst>
            <pc:docMk/>
            <pc:sldMk cId="3638476594" sldId="279"/>
            <ac:picMk id="9" creationId="{86FBD205-EE43-4119-99C0-FC8359BCDE03}"/>
          </ac:picMkLst>
        </pc:picChg>
      </pc:sldChg>
      <pc:sldChg chg="addSp delSp modSp new mod modClrScheme chgLayout">
        <pc:chgData name="Anthony Clark" userId="d717aa47-1d0c-4368-9d13-ad97c75072c1" providerId="ADAL" clId="{4AF2AABE-A94E-D642-BD12-EB0177352137}" dt="2024-09-13T23:27:59.390" v="2291" actId="20577"/>
        <pc:sldMkLst>
          <pc:docMk/>
          <pc:sldMk cId="2789514965" sldId="280"/>
        </pc:sldMkLst>
        <pc:spChg chg="mod ord">
          <ac:chgData name="Anthony Clark" userId="d717aa47-1d0c-4368-9d13-ad97c75072c1" providerId="ADAL" clId="{4AF2AABE-A94E-D642-BD12-EB0177352137}" dt="2024-09-13T23:26:53.773" v="2278" actId="700"/>
          <ac:spMkLst>
            <pc:docMk/>
            <pc:sldMk cId="2789514965" sldId="280"/>
            <ac:spMk id="2" creationId="{06CCC780-1D4F-BB38-5603-D8F9ABC89148}"/>
          </ac:spMkLst>
        </pc:spChg>
        <pc:spChg chg="del mod ord">
          <ac:chgData name="Anthony Clark" userId="d717aa47-1d0c-4368-9d13-ad97c75072c1" providerId="ADAL" clId="{4AF2AABE-A94E-D642-BD12-EB0177352137}" dt="2024-09-13T01:44:18.742" v="1151" actId="700"/>
          <ac:spMkLst>
            <pc:docMk/>
            <pc:sldMk cId="2789514965" sldId="280"/>
            <ac:spMk id="3" creationId="{6A5BB3CD-2472-8535-C375-641FE61D35B3}"/>
          </ac:spMkLst>
        </pc:spChg>
        <pc:spChg chg="mod ord">
          <ac:chgData name="Anthony Clark" userId="d717aa47-1d0c-4368-9d13-ad97c75072c1" providerId="ADAL" clId="{4AF2AABE-A94E-D642-BD12-EB0177352137}" dt="2024-09-13T23:26:53.773" v="2278" actId="700"/>
          <ac:spMkLst>
            <pc:docMk/>
            <pc:sldMk cId="2789514965" sldId="280"/>
            <ac:spMk id="4" creationId="{CAE81764-DAFB-578F-823D-6DEB3AECF44E}"/>
          </ac:spMkLst>
        </pc:spChg>
        <pc:spChg chg="add del mod ord">
          <ac:chgData name="Anthony Clark" userId="d717aa47-1d0c-4368-9d13-ad97c75072c1" providerId="ADAL" clId="{4AF2AABE-A94E-D642-BD12-EB0177352137}" dt="2024-09-13T23:26:53.773" v="2278" actId="700"/>
          <ac:spMkLst>
            <pc:docMk/>
            <pc:sldMk cId="2789514965" sldId="280"/>
            <ac:spMk id="5" creationId="{DFD4472A-BD26-50FC-EFD5-21BFF6B7C19F}"/>
          </ac:spMkLst>
        </pc:spChg>
        <pc:spChg chg="add del mod ord">
          <ac:chgData name="Anthony Clark" userId="d717aa47-1d0c-4368-9d13-ad97c75072c1" providerId="ADAL" clId="{4AF2AABE-A94E-D642-BD12-EB0177352137}" dt="2024-09-13T23:26:53.773" v="2278" actId="700"/>
          <ac:spMkLst>
            <pc:docMk/>
            <pc:sldMk cId="2789514965" sldId="280"/>
            <ac:spMk id="6" creationId="{2CB9E975-FEE6-53BA-3B1C-7A0D854B7147}"/>
          </ac:spMkLst>
        </pc:spChg>
        <pc:spChg chg="add mod">
          <ac:chgData name="Anthony Clark" userId="d717aa47-1d0c-4368-9d13-ad97c75072c1" providerId="ADAL" clId="{4AF2AABE-A94E-D642-BD12-EB0177352137}" dt="2024-09-13T23:27:59.390" v="2291" actId="20577"/>
          <ac:spMkLst>
            <pc:docMk/>
            <pc:sldMk cId="2789514965" sldId="280"/>
            <ac:spMk id="9" creationId="{716C2159-3B3F-54C4-07C0-9DD4B9DD7F0A}"/>
          </ac:spMkLst>
        </pc:spChg>
        <pc:picChg chg="add mod">
          <ac:chgData name="Anthony Clark" userId="d717aa47-1d0c-4368-9d13-ad97c75072c1" providerId="ADAL" clId="{4AF2AABE-A94E-D642-BD12-EB0177352137}" dt="2024-09-13T23:27:10.141" v="2282" actId="1076"/>
          <ac:picMkLst>
            <pc:docMk/>
            <pc:sldMk cId="2789514965" sldId="280"/>
            <ac:picMk id="7" creationId="{B36A614C-A4A4-4B73-E9DF-ACB9F4644F6D}"/>
          </ac:picMkLst>
        </pc:picChg>
      </pc:sldChg>
      <pc:sldChg chg="del">
        <pc:chgData name="Anthony Clark" userId="d717aa47-1d0c-4368-9d13-ad97c75072c1" providerId="ADAL" clId="{4AF2AABE-A94E-D642-BD12-EB0177352137}" dt="2024-09-12T03:39:17.908" v="47" actId="2696"/>
        <pc:sldMkLst>
          <pc:docMk/>
          <pc:sldMk cId="3259680905" sldId="280"/>
        </pc:sldMkLst>
      </pc:sldChg>
      <pc:sldChg chg="modSp new mod">
        <pc:chgData name="Anthony Clark" userId="d717aa47-1d0c-4368-9d13-ad97c75072c1" providerId="ADAL" clId="{4AF2AABE-A94E-D642-BD12-EB0177352137}" dt="2024-09-13T01:46:24.970" v="1185"/>
        <pc:sldMkLst>
          <pc:docMk/>
          <pc:sldMk cId="2477264768" sldId="281"/>
        </pc:sldMkLst>
        <pc:spChg chg="mod">
          <ac:chgData name="Anthony Clark" userId="d717aa47-1d0c-4368-9d13-ad97c75072c1" providerId="ADAL" clId="{4AF2AABE-A94E-D642-BD12-EB0177352137}" dt="2024-09-12T04:12:59.794" v="324" actId="20577"/>
          <ac:spMkLst>
            <pc:docMk/>
            <pc:sldMk cId="2477264768" sldId="281"/>
            <ac:spMk id="2" creationId="{5047BDDB-31AB-BC9F-5E90-35B86C49F9F5}"/>
          </ac:spMkLst>
        </pc:spChg>
        <pc:spChg chg="mod">
          <ac:chgData name="Anthony Clark" userId="d717aa47-1d0c-4368-9d13-ad97c75072c1" providerId="ADAL" clId="{4AF2AABE-A94E-D642-BD12-EB0177352137}" dt="2024-09-13T01:46:24.970" v="1185"/>
          <ac:spMkLst>
            <pc:docMk/>
            <pc:sldMk cId="2477264768" sldId="281"/>
            <ac:spMk id="3" creationId="{C79DD858-19E1-F337-A9C6-88AB77B954DB}"/>
          </ac:spMkLst>
        </pc:spChg>
      </pc:sldChg>
      <pc:sldChg chg="del">
        <pc:chgData name="Anthony Clark" userId="d717aa47-1d0c-4368-9d13-ad97c75072c1" providerId="ADAL" clId="{4AF2AABE-A94E-D642-BD12-EB0177352137}" dt="2024-09-12T03:39:17.762" v="16" actId="2696"/>
        <pc:sldMkLst>
          <pc:docMk/>
          <pc:sldMk cId="4203903347" sldId="281"/>
        </pc:sldMkLst>
      </pc:sldChg>
      <pc:sldChg chg="del">
        <pc:chgData name="Anthony Clark" userId="d717aa47-1d0c-4368-9d13-ad97c75072c1" providerId="ADAL" clId="{4AF2AABE-A94E-D642-BD12-EB0177352137}" dt="2024-09-12T03:39:17.843" v="35" actId="2696"/>
        <pc:sldMkLst>
          <pc:docMk/>
          <pc:sldMk cId="281295651" sldId="282"/>
        </pc:sldMkLst>
      </pc:sldChg>
      <pc:sldChg chg="addSp delSp modSp new mod">
        <pc:chgData name="Anthony Clark" userId="d717aa47-1d0c-4368-9d13-ad97c75072c1" providerId="ADAL" clId="{4AF2AABE-A94E-D642-BD12-EB0177352137}" dt="2024-09-13T23:31:31.999" v="2319" actId="1076"/>
        <pc:sldMkLst>
          <pc:docMk/>
          <pc:sldMk cId="3924714385" sldId="282"/>
        </pc:sldMkLst>
        <pc:spChg chg="mod">
          <ac:chgData name="Anthony Clark" userId="d717aa47-1d0c-4368-9d13-ad97c75072c1" providerId="ADAL" clId="{4AF2AABE-A94E-D642-BD12-EB0177352137}" dt="2024-09-13T01:54:47.806" v="1192"/>
          <ac:spMkLst>
            <pc:docMk/>
            <pc:sldMk cId="3924714385" sldId="282"/>
            <ac:spMk id="2" creationId="{D18419BC-CA5F-2353-74FA-255597A03F96}"/>
          </ac:spMkLst>
        </pc:spChg>
        <pc:spChg chg="add del mod">
          <ac:chgData name="Anthony Clark" userId="d717aa47-1d0c-4368-9d13-ad97c75072c1" providerId="ADAL" clId="{4AF2AABE-A94E-D642-BD12-EB0177352137}" dt="2024-09-13T02:00:27.375" v="1221" actId="478"/>
          <ac:spMkLst>
            <pc:docMk/>
            <pc:sldMk cId="3924714385" sldId="282"/>
            <ac:spMk id="3" creationId="{D539E610-E804-2B76-4295-77A0EC5D6A9E}"/>
          </ac:spMkLst>
        </pc:spChg>
        <pc:spChg chg="add mod">
          <ac:chgData name="Anthony Clark" userId="d717aa47-1d0c-4368-9d13-ad97c75072c1" providerId="ADAL" clId="{4AF2AABE-A94E-D642-BD12-EB0177352137}" dt="2024-09-13T23:29:36.304" v="2299"/>
          <ac:spMkLst>
            <pc:docMk/>
            <pc:sldMk cId="3924714385" sldId="282"/>
            <ac:spMk id="5" creationId="{E2F374E1-0008-420E-61F9-234059345073}"/>
          </ac:spMkLst>
        </pc:spChg>
        <pc:spChg chg="add mod">
          <ac:chgData name="Anthony Clark" userId="d717aa47-1d0c-4368-9d13-ad97c75072c1" providerId="ADAL" clId="{4AF2AABE-A94E-D642-BD12-EB0177352137}" dt="2024-09-13T23:30:31.482" v="2310" actId="1076"/>
          <ac:spMkLst>
            <pc:docMk/>
            <pc:sldMk cId="3924714385" sldId="282"/>
            <ac:spMk id="9" creationId="{68395C26-1CAA-61C3-76C1-B85F72210D0B}"/>
          </ac:spMkLst>
        </pc:spChg>
        <pc:picChg chg="add mod modCrop">
          <ac:chgData name="Anthony Clark" userId="d717aa47-1d0c-4368-9d13-ad97c75072c1" providerId="ADAL" clId="{4AF2AABE-A94E-D642-BD12-EB0177352137}" dt="2024-09-13T23:30:09.684" v="2306" actId="1076"/>
          <ac:picMkLst>
            <pc:docMk/>
            <pc:sldMk cId="3924714385" sldId="282"/>
            <ac:picMk id="7" creationId="{F28380EA-4744-0B28-CF33-06557CE51C8E}"/>
          </ac:picMkLst>
        </pc:picChg>
        <pc:picChg chg="add mod">
          <ac:chgData name="Anthony Clark" userId="d717aa47-1d0c-4368-9d13-ad97c75072c1" providerId="ADAL" clId="{4AF2AABE-A94E-D642-BD12-EB0177352137}" dt="2024-09-13T23:31:31.999" v="2319" actId="1076"/>
          <ac:picMkLst>
            <pc:docMk/>
            <pc:sldMk cId="3924714385" sldId="282"/>
            <ac:picMk id="1026" creationId="{42AC050C-0127-8066-0090-BB78A2410F9D}"/>
          </ac:picMkLst>
        </pc:picChg>
        <pc:picChg chg="add del mod">
          <ac:chgData name="Anthony Clark" userId="d717aa47-1d0c-4368-9d13-ad97c75072c1" providerId="ADAL" clId="{4AF2AABE-A94E-D642-BD12-EB0177352137}" dt="2024-09-13T23:28:45.082" v="2292" actId="478"/>
          <ac:picMkLst>
            <pc:docMk/>
            <pc:sldMk cId="3924714385" sldId="282"/>
            <ac:picMk id="4098" creationId="{025AAA17-A8CD-7E96-97C7-6D474E39FE25}"/>
          </ac:picMkLst>
        </pc:picChg>
        <pc:picChg chg="add del mod">
          <ac:chgData name="Anthony Clark" userId="d717aa47-1d0c-4368-9d13-ad97c75072c1" providerId="ADAL" clId="{4AF2AABE-A94E-D642-BD12-EB0177352137}" dt="2024-09-13T23:29:33.561" v="2298" actId="478"/>
          <ac:picMkLst>
            <pc:docMk/>
            <pc:sldMk cId="3924714385" sldId="282"/>
            <ac:picMk id="4099" creationId="{5204510A-02D1-D476-0660-A5EA3A9D1ABE}"/>
          </ac:picMkLst>
        </pc:picChg>
      </pc:sldChg>
      <pc:sldChg chg="addSp modSp new mod">
        <pc:chgData name="Anthony Clark" userId="d717aa47-1d0c-4368-9d13-ad97c75072c1" providerId="ADAL" clId="{4AF2AABE-A94E-D642-BD12-EB0177352137}" dt="2024-09-13T16:39:42.784" v="2179" actId="20577"/>
        <pc:sldMkLst>
          <pc:docMk/>
          <pc:sldMk cId="499534911" sldId="283"/>
        </pc:sldMkLst>
        <pc:spChg chg="mod">
          <ac:chgData name="Anthony Clark" userId="d717aa47-1d0c-4368-9d13-ad97c75072c1" providerId="ADAL" clId="{4AF2AABE-A94E-D642-BD12-EB0177352137}" dt="2024-09-12T04:19:29.722" v="417" actId="20577"/>
          <ac:spMkLst>
            <pc:docMk/>
            <pc:sldMk cId="499534911" sldId="283"/>
            <ac:spMk id="2" creationId="{217F1214-14DD-AFEC-C8EE-2068EE84E7F3}"/>
          </ac:spMkLst>
        </pc:spChg>
        <pc:spChg chg="mod">
          <ac:chgData name="Anthony Clark" userId="d717aa47-1d0c-4368-9d13-ad97c75072c1" providerId="ADAL" clId="{4AF2AABE-A94E-D642-BD12-EB0177352137}" dt="2024-09-13T16:39:42.784" v="2179" actId="20577"/>
          <ac:spMkLst>
            <pc:docMk/>
            <pc:sldMk cId="499534911" sldId="283"/>
            <ac:spMk id="3" creationId="{FF6745BA-BC34-B425-7BBC-1E94AC48052C}"/>
          </ac:spMkLst>
        </pc:spChg>
        <pc:spChg chg="add mod">
          <ac:chgData name="Anthony Clark" userId="d717aa47-1d0c-4368-9d13-ad97c75072c1" providerId="ADAL" clId="{4AF2AABE-A94E-D642-BD12-EB0177352137}" dt="2024-09-13T16:39:30.294" v="2175" actId="1076"/>
          <ac:spMkLst>
            <pc:docMk/>
            <pc:sldMk cId="499534911" sldId="283"/>
            <ac:spMk id="5" creationId="{9A88349D-D4D9-F50B-A620-E8C3BB50F696}"/>
          </ac:spMkLst>
        </pc:spChg>
        <pc:spChg chg="add mod">
          <ac:chgData name="Anthony Clark" userId="d717aa47-1d0c-4368-9d13-ad97c75072c1" providerId="ADAL" clId="{4AF2AABE-A94E-D642-BD12-EB0177352137}" dt="2024-09-13T16:39:30.294" v="2175" actId="1076"/>
          <ac:spMkLst>
            <pc:docMk/>
            <pc:sldMk cId="499534911" sldId="283"/>
            <ac:spMk id="6" creationId="{7DD0CD42-CC51-A5F1-65F0-2B2033A59EB4}"/>
          </ac:spMkLst>
        </pc:spChg>
        <pc:spChg chg="add mod">
          <ac:chgData name="Anthony Clark" userId="d717aa47-1d0c-4368-9d13-ad97c75072c1" providerId="ADAL" clId="{4AF2AABE-A94E-D642-BD12-EB0177352137}" dt="2024-09-13T16:39:30.294" v="2175" actId="1076"/>
          <ac:spMkLst>
            <pc:docMk/>
            <pc:sldMk cId="499534911" sldId="283"/>
            <ac:spMk id="7" creationId="{64DEC207-501C-91DC-E80F-BB69CFEA9D4B}"/>
          </ac:spMkLst>
        </pc:spChg>
        <pc:spChg chg="add mod">
          <ac:chgData name="Anthony Clark" userId="d717aa47-1d0c-4368-9d13-ad97c75072c1" providerId="ADAL" clId="{4AF2AABE-A94E-D642-BD12-EB0177352137}" dt="2024-09-13T16:39:30.294" v="2175" actId="1076"/>
          <ac:spMkLst>
            <pc:docMk/>
            <pc:sldMk cId="499534911" sldId="283"/>
            <ac:spMk id="13" creationId="{825758F9-5B84-E2E5-BBFF-E09484113DEA}"/>
          </ac:spMkLst>
        </pc:spChg>
        <pc:cxnChg chg="add mod">
          <ac:chgData name="Anthony Clark" userId="d717aa47-1d0c-4368-9d13-ad97c75072c1" providerId="ADAL" clId="{4AF2AABE-A94E-D642-BD12-EB0177352137}" dt="2024-09-13T16:39:30.294" v="2175" actId="1076"/>
          <ac:cxnSpMkLst>
            <pc:docMk/>
            <pc:sldMk cId="499534911" sldId="283"/>
            <ac:cxnSpMk id="8" creationId="{6EFEF023-84C8-2563-49E7-418DF1492EDB}"/>
          </ac:cxnSpMkLst>
        </pc:cxnChg>
        <pc:cxnChg chg="add mod">
          <ac:chgData name="Anthony Clark" userId="d717aa47-1d0c-4368-9d13-ad97c75072c1" providerId="ADAL" clId="{4AF2AABE-A94E-D642-BD12-EB0177352137}" dt="2024-09-13T16:39:30.294" v="2175" actId="1076"/>
          <ac:cxnSpMkLst>
            <pc:docMk/>
            <pc:sldMk cId="499534911" sldId="283"/>
            <ac:cxnSpMk id="9" creationId="{2FBD3504-48DB-B6EC-EEA6-F382B5770B2B}"/>
          </ac:cxnSpMkLst>
        </pc:cxnChg>
        <pc:cxnChg chg="add mod">
          <ac:chgData name="Anthony Clark" userId="d717aa47-1d0c-4368-9d13-ad97c75072c1" providerId="ADAL" clId="{4AF2AABE-A94E-D642-BD12-EB0177352137}" dt="2024-09-13T16:39:30.294" v="2175" actId="1076"/>
          <ac:cxnSpMkLst>
            <pc:docMk/>
            <pc:sldMk cId="499534911" sldId="283"/>
            <ac:cxnSpMk id="10" creationId="{C55D0E7C-2CE7-CC26-A129-BE51C616CE2E}"/>
          </ac:cxnSpMkLst>
        </pc:cxnChg>
        <pc:cxnChg chg="add mod">
          <ac:chgData name="Anthony Clark" userId="d717aa47-1d0c-4368-9d13-ad97c75072c1" providerId="ADAL" clId="{4AF2AABE-A94E-D642-BD12-EB0177352137}" dt="2024-09-13T16:39:30.294" v="2175" actId="1076"/>
          <ac:cxnSpMkLst>
            <pc:docMk/>
            <pc:sldMk cId="499534911" sldId="283"/>
            <ac:cxnSpMk id="11" creationId="{A13DA1D8-E9B5-8AE2-F58E-7A8A767C50D3}"/>
          </ac:cxnSpMkLst>
        </pc:cxnChg>
        <pc:cxnChg chg="add mod">
          <ac:chgData name="Anthony Clark" userId="d717aa47-1d0c-4368-9d13-ad97c75072c1" providerId="ADAL" clId="{4AF2AABE-A94E-D642-BD12-EB0177352137}" dt="2024-09-13T16:39:30.294" v="2175" actId="1076"/>
          <ac:cxnSpMkLst>
            <pc:docMk/>
            <pc:sldMk cId="499534911" sldId="283"/>
            <ac:cxnSpMk id="12" creationId="{02EE27AD-5AE7-937B-B678-C7B1470D76E1}"/>
          </ac:cxnSpMkLst>
        </pc:cxnChg>
        <pc:cxnChg chg="add mod">
          <ac:chgData name="Anthony Clark" userId="d717aa47-1d0c-4368-9d13-ad97c75072c1" providerId="ADAL" clId="{4AF2AABE-A94E-D642-BD12-EB0177352137}" dt="2024-09-13T16:39:30.294" v="2175" actId="1076"/>
          <ac:cxnSpMkLst>
            <pc:docMk/>
            <pc:sldMk cId="499534911" sldId="283"/>
            <ac:cxnSpMk id="14" creationId="{587E2E5E-165C-3323-914A-CEB848E6506E}"/>
          </ac:cxnSpMkLst>
        </pc:cxnChg>
      </pc:sldChg>
      <pc:sldChg chg="del">
        <pc:chgData name="Anthony Clark" userId="d717aa47-1d0c-4368-9d13-ad97c75072c1" providerId="ADAL" clId="{4AF2AABE-A94E-D642-BD12-EB0177352137}" dt="2024-09-12T03:39:17.875" v="42" actId="2696"/>
        <pc:sldMkLst>
          <pc:docMk/>
          <pc:sldMk cId="3496366311" sldId="283"/>
        </pc:sldMkLst>
      </pc:sldChg>
      <pc:sldChg chg="addSp delSp modSp new mod setBg">
        <pc:chgData name="Anthony Clark" userId="d717aa47-1d0c-4368-9d13-ad97c75072c1" providerId="ADAL" clId="{4AF2AABE-A94E-D642-BD12-EB0177352137}" dt="2024-09-13T00:18:39.484" v="433" actId="27636"/>
        <pc:sldMkLst>
          <pc:docMk/>
          <pc:sldMk cId="3576892606" sldId="284"/>
        </pc:sldMkLst>
        <pc:spChg chg="add del mod">
          <ac:chgData name="Anthony Clark" userId="d717aa47-1d0c-4368-9d13-ad97c75072c1" providerId="ADAL" clId="{4AF2AABE-A94E-D642-BD12-EB0177352137}" dt="2024-09-13T00:18:39.484" v="433" actId="27636"/>
          <ac:spMkLst>
            <pc:docMk/>
            <pc:sldMk cId="3576892606" sldId="284"/>
            <ac:spMk id="2" creationId="{F7618ED5-C56A-13C6-A681-487E7A1D2D16}"/>
          </ac:spMkLst>
        </pc:spChg>
        <pc:spChg chg="del">
          <ac:chgData name="Anthony Clark" userId="d717aa47-1d0c-4368-9d13-ad97c75072c1" providerId="ADAL" clId="{4AF2AABE-A94E-D642-BD12-EB0177352137}" dt="2024-09-13T00:16:43.621" v="419"/>
          <ac:spMkLst>
            <pc:docMk/>
            <pc:sldMk cId="3576892606" sldId="284"/>
            <ac:spMk id="3" creationId="{9EAEF7FC-504C-6A77-EEDC-374186664AD2}"/>
          </ac:spMkLst>
        </pc:spChg>
        <pc:spChg chg="mod ord">
          <ac:chgData name="Anthony Clark" userId="d717aa47-1d0c-4368-9d13-ad97c75072c1" providerId="ADAL" clId="{4AF2AABE-A94E-D642-BD12-EB0177352137}" dt="2024-09-13T00:16:51.492" v="421" actId="26606"/>
          <ac:spMkLst>
            <pc:docMk/>
            <pc:sldMk cId="3576892606" sldId="284"/>
            <ac:spMk id="4" creationId="{38173D9D-549A-4424-9007-2DA6FB69D0BA}"/>
          </ac:spMkLst>
        </pc:spChg>
        <pc:spChg chg="add del mod">
          <ac:chgData name="Anthony Clark" userId="d717aa47-1d0c-4368-9d13-ad97c75072c1" providerId="ADAL" clId="{4AF2AABE-A94E-D642-BD12-EB0177352137}" dt="2024-09-13T00:17:15.355" v="424"/>
          <ac:spMkLst>
            <pc:docMk/>
            <pc:sldMk cId="3576892606" sldId="284"/>
            <ac:spMk id="5" creationId="{07F816A1-9EF1-2511-A0AA-52AAFDCE1274}"/>
          </ac:spMkLst>
        </pc:spChg>
        <pc:spChg chg="add mod">
          <ac:chgData name="Anthony Clark" userId="d717aa47-1d0c-4368-9d13-ad97c75072c1" providerId="ADAL" clId="{4AF2AABE-A94E-D642-BD12-EB0177352137}" dt="2024-09-13T00:18:04.523" v="429" actId="1076"/>
          <ac:spMkLst>
            <pc:docMk/>
            <pc:sldMk cId="3576892606" sldId="284"/>
            <ac:spMk id="7" creationId="{309D2F3F-455B-F8A7-3096-F93B9D75AC01}"/>
          </ac:spMkLst>
        </pc:spChg>
        <pc:picChg chg="add del mod">
          <ac:chgData name="Anthony Clark" userId="d717aa47-1d0c-4368-9d13-ad97c75072c1" providerId="ADAL" clId="{4AF2AABE-A94E-D642-BD12-EB0177352137}" dt="2024-09-13T00:17:10.838" v="423" actId="478"/>
          <ac:picMkLst>
            <pc:docMk/>
            <pc:sldMk cId="3576892606" sldId="284"/>
            <ac:picMk id="1026" creationId="{60145C27-DC68-11F2-4F79-5ED7CFC0CD14}"/>
          </ac:picMkLst>
        </pc:picChg>
        <pc:picChg chg="add mod">
          <ac:chgData name="Anthony Clark" userId="d717aa47-1d0c-4368-9d13-ad97c75072c1" providerId="ADAL" clId="{4AF2AABE-A94E-D642-BD12-EB0177352137}" dt="2024-09-13T00:17:22.443" v="425" actId="14100"/>
          <ac:picMkLst>
            <pc:docMk/>
            <pc:sldMk cId="3576892606" sldId="284"/>
            <ac:picMk id="1028" creationId="{1A0F9116-D4E4-88BD-8116-2672FA364351}"/>
          </ac:picMkLst>
        </pc:picChg>
      </pc:sldChg>
      <pc:sldChg chg="del">
        <pc:chgData name="Anthony Clark" userId="d717aa47-1d0c-4368-9d13-ad97c75072c1" providerId="ADAL" clId="{4AF2AABE-A94E-D642-BD12-EB0177352137}" dt="2024-09-12T03:39:17.914" v="51" actId="2696"/>
        <pc:sldMkLst>
          <pc:docMk/>
          <pc:sldMk cId="4005294589" sldId="284"/>
        </pc:sldMkLst>
      </pc:sldChg>
      <pc:sldChg chg="addSp delSp modSp add mod">
        <pc:chgData name="Anthony Clark" userId="d717aa47-1d0c-4368-9d13-ad97c75072c1" providerId="ADAL" clId="{4AF2AABE-A94E-D642-BD12-EB0177352137}" dt="2024-09-13T17:17:52.204" v="2225" actId="12385"/>
        <pc:sldMkLst>
          <pc:docMk/>
          <pc:sldMk cId="1101230548" sldId="285"/>
        </pc:sldMkLst>
        <pc:spChg chg="del mod">
          <ac:chgData name="Anthony Clark" userId="d717aa47-1d0c-4368-9d13-ad97c75072c1" providerId="ADAL" clId="{4AF2AABE-A94E-D642-BD12-EB0177352137}" dt="2024-09-13T17:16:28.938" v="2191" actId="3680"/>
          <ac:spMkLst>
            <pc:docMk/>
            <pc:sldMk cId="1101230548" sldId="285"/>
            <ac:spMk id="3" creationId="{8F9DEF7F-5588-5BD3-56DB-F8A95273D9CB}"/>
          </ac:spMkLst>
        </pc:spChg>
        <pc:spChg chg="add mod">
          <ac:chgData name="Anthony Clark" userId="d717aa47-1d0c-4368-9d13-ad97c75072c1" providerId="ADAL" clId="{4AF2AABE-A94E-D642-BD12-EB0177352137}" dt="2024-09-13T17:15:51.113" v="2189" actId="1076"/>
          <ac:spMkLst>
            <pc:docMk/>
            <pc:sldMk cId="1101230548" sldId="285"/>
            <ac:spMk id="5" creationId="{AB010C13-27FA-A03C-E24B-F1FAC9F8E140}"/>
          </ac:spMkLst>
        </pc:spChg>
        <pc:spChg chg="add mod">
          <ac:chgData name="Anthony Clark" userId="d717aa47-1d0c-4368-9d13-ad97c75072c1" providerId="ADAL" clId="{4AF2AABE-A94E-D642-BD12-EB0177352137}" dt="2024-09-13T17:15:51.113" v="2189" actId="1076"/>
          <ac:spMkLst>
            <pc:docMk/>
            <pc:sldMk cId="1101230548" sldId="285"/>
            <ac:spMk id="6" creationId="{3E5C5A85-9DDF-41C9-AD29-36D64E322DAD}"/>
          </ac:spMkLst>
        </pc:spChg>
        <pc:spChg chg="add mod">
          <ac:chgData name="Anthony Clark" userId="d717aa47-1d0c-4368-9d13-ad97c75072c1" providerId="ADAL" clId="{4AF2AABE-A94E-D642-BD12-EB0177352137}" dt="2024-09-13T17:15:51.113" v="2189" actId="1076"/>
          <ac:spMkLst>
            <pc:docMk/>
            <pc:sldMk cId="1101230548" sldId="285"/>
            <ac:spMk id="7" creationId="{88DD2595-330D-5270-2A97-1EA11BE4A526}"/>
          </ac:spMkLst>
        </pc:spChg>
        <pc:spChg chg="add mod">
          <ac:chgData name="Anthony Clark" userId="d717aa47-1d0c-4368-9d13-ad97c75072c1" providerId="ADAL" clId="{4AF2AABE-A94E-D642-BD12-EB0177352137}" dt="2024-09-13T17:15:51.113" v="2189" actId="1076"/>
          <ac:spMkLst>
            <pc:docMk/>
            <pc:sldMk cId="1101230548" sldId="285"/>
            <ac:spMk id="13" creationId="{77FBD2D3-1295-6941-1E50-ED2B011B5FAD}"/>
          </ac:spMkLst>
        </pc:spChg>
        <pc:graphicFrameChg chg="add mod ord modGraphic">
          <ac:chgData name="Anthony Clark" userId="d717aa47-1d0c-4368-9d13-ad97c75072c1" providerId="ADAL" clId="{4AF2AABE-A94E-D642-BD12-EB0177352137}" dt="2024-09-13T17:17:52.204" v="2225" actId="12385"/>
          <ac:graphicFrameMkLst>
            <pc:docMk/>
            <pc:sldMk cId="1101230548" sldId="285"/>
            <ac:graphicFrameMk id="15" creationId="{CB558E09-A5CD-CD16-E810-DB77225D8870}"/>
          </ac:graphicFrameMkLst>
        </pc:graphicFrameChg>
        <pc:cxnChg chg="add mod">
          <ac:chgData name="Anthony Clark" userId="d717aa47-1d0c-4368-9d13-ad97c75072c1" providerId="ADAL" clId="{4AF2AABE-A94E-D642-BD12-EB0177352137}" dt="2024-09-13T17:15:51.113" v="2189" actId="1076"/>
          <ac:cxnSpMkLst>
            <pc:docMk/>
            <pc:sldMk cId="1101230548" sldId="285"/>
            <ac:cxnSpMk id="8" creationId="{807D3AA8-9F99-D2E9-55C1-E67568319EC6}"/>
          </ac:cxnSpMkLst>
        </pc:cxnChg>
        <pc:cxnChg chg="add mod">
          <ac:chgData name="Anthony Clark" userId="d717aa47-1d0c-4368-9d13-ad97c75072c1" providerId="ADAL" clId="{4AF2AABE-A94E-D642-BD12-EB0177352137}" dt="2024-09-13T17:15:51.113" v="2189" actId="1076"/>
          <ac:cxnSpMkLst>
            <pc:docMk/>
            <pc:sldMk cId="1101230548" sldId="285"/>
            <ac:cxnSpMk id="9" creationId="{2353603D-AE90-0E55-EBB3-AC4EA956BE75}"/>
          </ac:cxnSpMkLst>
        </pc:cxnChg>
        <pc:cxnChg chg="add mod">
          <ac:chgData name="Anthony Clark" userId="d717aa47-1d0c-4368-9d13-ad97c75072c1" providerId="ADAL" clId="{4AF2AABE-A94E-D642-BD12-EB0177352137}" dt="2024-09-13T17:15:51.113" v="2189" actId="1076"/>
          <ac:cxnSpMkLst>
            <pc:docMk/>
            <pc:sldMk cId="1101230548" sldId="285"/>
            <ac:cxnSpMk id="10" creationId="{B4DD8474-BEF5-D632-72BE-124719A885EC}"/>
          </ac:cxnSpMkLst>
        </pc:cxnChg>
        <pc:cxnChg chg="add mod">
          <ac:chgData name="Anthony Clark" userId="d717aa47-1d0c-4368-9d13-ad97c75072c1" providerId="ADAL" clId="{4AF2AABE-A94E-D642-BD12-EB0177352137}" dt="2024-09-13T17:15:51.113" v="2189" actId="1076"/>
          <ac:cxnSpMkLst>
            <pc:docMk/>
            <pc:sldMk cId="1101230548" sldId="285"/>
            <ac:cxnSpMk id="11" creationId="{77E88BA1-0BA7-4C96-89E2-AFC7EB34C3D4}"/>
          </ac:cxnSpMkLst>
        </pc:cxnChg>
        <pc:cxnChg chg="add mod">
          <ac:chgData name="Anthony Clark" userId="d717aa47-1d0c-4368-9d13-ad97c75072c1" providerId="ADAL" clId="{4AF2AABE-A94E-D642-BD12-EB0177352137}" dt="2024-09-13T17:15:51.113" v="2189" actId="1076"/>
          <ac:cxnSpMkLst>
            <pc:docMk/>
            <pc:sldMk cId="1101230548" sldId="285"/>
            <ac:cxnSpMk id="12" creationId="{ADD2BB8D-FE41-210B-5D98-36F171FE9257}"/>
          </ac:cxnSpMkLst>
        </pc:cxnChg>
        <pc:cxnChg chg="add mod">
          <ac:chgData name="Anthony Clark" userId="d717aa47-1d0c-4368-9d13-ad97c75072c1" providerId="ADAL" clId="{4AF2AABE-A94E-D642-BD12-EB0177352137}" dt="2024-09-13T17:15:51.113" v="2189" actId="1076"/>
          <ac:cxnSpMkLst>
            <pc:docMk/>
            <pc:sldMk cId="1101230548" sldId="285"/>
            <ac:cxnSpMk id="14" creationId="{5B0ECD9F-5CBD-1BEC-7BF3-0B42C56A602D}"/>
          </ac:cxnSpMkLst>
        </pc:cxnChg>
      </pc:sldChg>
      <pc:sldChg chg="new del">
        <pc:chgData name="Anthony Clark" userId="d717aa47-1d0c-4368-9d13-ad97c75072c1" providerId="ADAL" clId="{4AF2AABE-A94E-D642-BD12-EB0177352137}" dt="2024-09-13T01:44:04.405" v="1150" actId="2696"/>
        <pc:sldMkLst>
          <pc:docMk/>
          <pc:sldMk cId="3531102178" sldId="286"/>
        </pc:sldMkLst>
      </pc:sldChg>
      <pc:sldChg chg="modSp add mod">
        <pc:chgData name="Anthony Clark" userId="d717aa47-1d0c-4368-9d13-ad97c75072c1" providerId="ADAL" clId="{4AF2AABE-A94E-D642-BD12-EB0177352137}" dt="2024-09-13T01:44:00.283" v="1149" actId="20577"/>
        <pc:sldMkLst>
          <pc:docMk/>
          <pc:sldMk cId="2612617654" sldId="287"/>
        </pc:sldMkLst>
        <pc:spChg chg="mod">
          <ac:chgData name="Anthony Clark" userId="d717aa47-1d0c-4368-9d13-ad97c75072c1" providerId="ADAL" clId="{4AF2AABE-A94E-D642-BD12-EB0177352137}" dt="2024-09-13T01:43:58.099" v="1148" actId="20577"/>
          <ac:spMkLst>
            <pc:docMk/>
            <pc:sldMk cId="2612617654" sldId="287"/>
            <ac:spMk id="2" creationId="{2291E336-1181-C1E2-EBCB-5001B156464D}"/>
          </ac:spMkLst>
        </pc:spChg>
        <pc:spChg chg="mod">
          <ac:chgData name="Anthony Clark" userId="d717aa47-1d0c-4368-9d13-ad97c75072c1" providerId="ADAL" clId="{4AF2AABE-A94E-D642-BD12-EB0177352137}" dt="2024-09-13T01:44:00.283" v="1149" actId="20577"/>
          <ac:spMkLst>
            <pc:docMk/>
            <pc:sldMk cId="2612617654" sldId="287"/>
            <ac:spMk id="3" creationId="{8395F9BA-BE2C-25D3-2B7C-1F8B632071B5}"/>
          </ac:spMkLst>
        </pc:spChg>
      </pc:sldChg>
      <pc:sldChg chg="del">
        <pc:chgData name="Anthony Clark" userId="d717aa47-1d0c-4368-9d13-ad97c75072c1" providerId="ADAL" clId="{4AF2AABE-A94E-D642-BD12-EB0177352137}" dt="2024-09-12T03:39:17.759" v="14" actId="2696"/>
        <pc:sldMkLst>
          <pc:docMk/>
          <pc:sldMk cId="2618737602" sldId="287"/>
        </pc:sldMkLst>
      </pc:sldChg>
      <pc:sldChg chg="addSp delSp modSp add mod">
        <pc:chgData name="Anthony Clark" userId="d717aa47-1d0c-4368-9d13-ad97c75072c1" providerId="ADAL" clId="{4AF2AABE-A94E-D642-BD12-EB0177352137}" dt="2024-09-13T01:42:46.644" v="1131" actId="478"/>
        <pc:sldMkLst>
          <pc:docMk/>
          <pc:sldMk cId="1214043455" sldId="288"/>
        </pc:sldMkLst>
        <pc:spChg chg="add del mod">
          <ac:chgData name="Anthony Clark" userId="d717aa47-1d0c-4368-9d13-ad97c75072c1" providerId="ADAL" clId="{4AF2AABE-A94E-D642-BD12-EB0177352137}" dt="2024-09-13T01:42:45.094" v="1130"/>
          <ac:spMkLst>
            <pc:docMk/>
            <pc:sldMk cId="1214043455" sldId="288"/>
            <ac:spMk id="5" creationId="{D838F80F-1BB6-DDC4-F22A-6257ECE05A63}"/>
          </ac:spMkLst>
        </pc:spChg>
        <pc:picChg chg="add del mod">
          <ac:chgData name="Anthony Clark" userId="d717aa47-1d0c-4368-9d13-ad97c75072c1" providerId="ADAL" clId="{4AF2AABE-A94E-D642-BD12-EB0177352137}" dt="2024-09-13T01:42:46.644" v="1131" actId="478"/>
          <ac:picMkLst>
            <pc:docMk/>
            <pc:sldMk cId="1214043455" sldId="288"/>
            <ac:picMk id="6" creationId="{AE8DC9BF-DB5C-F923-3767-130E6239E019}"/>
          </ac:picMkLst>
        </pc:picChg>
        <pc:picChg chg="del">
          <ac:chgData name="Anthony Clark" userId="d717aa47-1d0c-4368-9d13-ad97c75072c1" providerId="ADAL" clId="{4AF2AABE-A94E-D642-BD12-EB0177352137}" dt="2024-09-13T01:42:42.807" v="1128" actId="478"/>
          <ac:picMkLst>
            <pc:docMk/>
            <pc:sldMk cId="1214043455" sldId="288"/>
            <ac:picMk id="7" creationId="{568FCC93-FC46-E53B-95FC-24FFC6186482}"/>
          </ac:picMkLst>
        </pc:picChg>
        <pc:picChg chg="add mod">
          <ac:chgData name="Anthony Clark" userId="d717aa47-1d0c-4368-9d13-ad97c75072c1" providerId="ADAL" clId="{4AF2AABE-A94E-D642-BD12-EB0177352137}" dt="2024-09-13T01:42:45.094" v="1130"/>
          <ac:picMkLst>
            <pc:docMk/>
            <pc:sldMk cId="1214043455" sldId="288"/>
            <ac:picMk id="9" creationId="{235AEEE0-2372-598B-B522-2828A5175DFE}"/>
          </ac:picMkLst>
        </pc:picChg>
      </pc:sldChg>
      <pc:sldChg chg="addSp modSp new mod">
        <pc:chgData name="Anthony Clark" userId="d717aa47-1d0c-4368-9d13-ad97c75072c1" providerId="ADAL" clId="{4AF2AABE-A94E-D642-BD12-EB0177352137}" dt="2024-09-13T16:02:22.711" v="1941" actId="1076"/>
        <pc:sldMkLst>
          <pc:docMk/>
          <pc:sldMk cId="2217986156" sldId="289"/>
        </pc:sldMkLst>
        <pc:spChg chg="mod">
          <ac:chgData name="Anthony Clark" userId="d717aa47-1d0c-4368-9d13-ad97c75072c1" providerId="ADAL" clId="{4AF2AABE-A94E-D642-BD12-EB0177352137}" dt="2024-09-13T15:28:17.531" v="1536" actId="20577"/>
          <ac:spMkLst>
            <pc:docMk/>
            <pc:sldMk cId="2217986156" sldId="289"/>
            <ac:spMk id="2" creationId="{5ACBE9E2-BD1A-8219-F690-32C35CAEE19D}"/>
          </ac:spMkLst>
        </pc:spChg>
        <pc:spChg chg="mod">
          <ac:chgData name="Anthony Clark" userId="d717aa47-1d0c-4368-9d13-ad97c75072c1" providerId="ADAL" clId="{4AF2AABE-A94E-D642-BD12-EB0177352137}" dt="2024-09-13T16:01:51.189" v="1932"/>
          <ac:spMkLst>
            <pc:docMk/>
            <pc:sldMk cId="2217986156" sldId="289"/>
            <ac:spMk id="3" creationId="{A27ED373-6F68-FD10-051E-6039E0F4FC4B}"/>
          </ac:spMkLst>
        </pc:spChg>
        <pc:spChg chg="add mod">
          <ac:chgData name="Anthony Clark" userId="d717aa47-1d0c-4368-9d13-ad97c75072c1" providerId="ADAL" clId="{4AF2AABE-A94E-D642-BD12-EB0177352137}" dt="2024-09-13T16:02:22.711" v="1941" actId="1076"/>
          <ac:spMkLst>
            <pc:docMk/>
            <pc:sldMk cId="2217986156" sldId="289"/>
            <ac:spMk id="5" creationId="{D59709B4-FBF7-2ECC-4422-D13B5D6B958A}"/>
          </ac:spMkLst>
        </pc:spChg>
      </pc:sldChg>
      <pc:sldChg chg="new del">
        <pc:chgData name="Anthony Clark" userId="d717aa47-1d0c-4368-9d13-ad97c75072c1" providerId="ADAL" clId="{4AF2AABE-A94E-D642-BD12-EB0177352137}" dt="2024-09-13T01:51:33.515" v="1188" actId="2696"/>
        <pc:sldMkLst>
          <pc:docMk/>
          <pc:sldMk cId="2979838675" sldId="289"/>
        </pc:sldMkLst>
      </pc:sldChg>
      <pc:sldChg chg="addSp delSp modSp add del mod ord modClrScheme chgLayout">
        <pc:chgData name="Anthony Clark" userId="d717aa47-1d0c-4368-9d13-ad97c75072c1" providerId="ADAL" clId="{4AF2AABE-A94E-D642-BD12-EB0177352137}" dt="2024-09-13T16:40:45.523" v="2186" actId="2696"/>
        <pc:sldMkLst>
          <pc:docMk/>
          <pc:sldMk cId="3623885309" sldId="290"/>
        </pc:sldMkLst>
        <pc:spChg chg="mod ord">
          <ac:chgData name="Anthony Clark" userId="d717aa47-1d0c-4368-9d13-ad97c75072c1" providerId="ADAL" clId="{4AF2AABE-A94E-D642-BD12-EB0177352137}" dt="2024-09-13T16:38:54.128" v="2169" actId="700"/>
          <ac:spMkLst>
            <pc:docMk/>
            <pc:sldMk cId="3623885309" sldId="290"/>
            <ac:spMk id="2" creationId="{E78CFC5A-F77D-D12C-583E-2EAED1C4079B}"/>
          </ac:spMkLst>
        </pc:spChg>
        <pc:spChg chg="del mod">
          <ac:chgData name="Anthony Clark" userId="d717aa47-1d0c-4368-9d13-ad97c75072c1" providerId="ADAL" clId="{4AF2AABE-A94E-D642-BD12-EB0177352137}" dt="2024-09-13T16:08:42.274" v="1943" actId="700"/>
          <ac:spMkLst>
            <pc:docMk/>
            <pc:sldMk cId="3623885309" sldId="290"/>
            <ac:spMk id="3" creationId="{A75091D8-D7F7-88B2-0D6D-058D7FBF423D}"/>
          </ac:spMkLst>
        </pc:spChg>
        <pc:spChg chg="mod ord">
          <ac:chgData name="Anthony Clark" userId="d717aa47-1d0c-4368-9d13-ad97c75072c1" providerId="ADAL" clId="{4AF2AABE-A94E-D642-BD12-EB0177352137}" dt="2024-09-13T16:38:54.128" v="2169" actId="700"/>
          <ac:spMkLst>
            <pc:docMk/>
            <pc:sldMk cId="3623885309" sldId="290"/>
            <ac:spMk id="4" creationId="{26EFF70E-9913-7BA3-BE52-9A891C229C26}"/>
          </ac:spMkLst>
        </pc:spChg>
        <pc:spChg chg="add mod">
          <ac:chgData name="Anthony Clark" userId="d717aa47-1d0c-4368-9d13-ad97c75072c1" providerId="ADAL" clId="{4AF2AABE-A94E-D642-BD12-EB0177352137}" dt="2024-09-13T16:40:37.080" v="2185" actId="1076"/>
          <ac:spMkLst>
            <pc:docMk/>
            <pc:sldMk cId="3623885309" sldId="290"/>
            <ac:spMk id="5" creationId="{6D938290-38B0-62BB-2E97-350D5FC7C340}"/>
          </ac:spMkLst>
        </pc:spChg>
        <pc:spChg chg="add mod">
          <ac:chgData name="Anthony Clark" userId="d717aa47-1d0c-4368-9d13-ad97c75072c1" providerId="ADAL" clId="{4AF2AABE-A94E-D642-BD12-EB0177352137}" dt="2024-09-13T16:38:51.457" v="2168"/>
          <ac:spMkLst>
            <pc:docMk/>
            <pc:sldMk cId="3623885309" sldId="290"/>
            <ac:spMk id="6" creationId="{45ADE418-9C9D-AE9E-0F22-5E2ACC6E8F71}"/>
          </ac:spMkLst>
        </pc:spChg>
        <pc:spChg chg="add mod">
          <ac:chgData name="Anthony Clark" userId="d717aa47-1d0c-4368-9d13-ad97c75072c1" providerId="ADAL" clId="{4AF2AABE-A94E-D642-BD12-EB0177352137}" dt="2024-09-13T16:38:51.457" v="2168"/>
          <ac:spMkLst>
            <pc:docMk/>
            <pc:sldMk cId="3623885309" sldId="290"/>
            <ac:spMk id="7" creationId="{ED02C2B0-3B04-08E3-E81F-82145DC81BD7}"/>
          </ac:spMkLst>
        </pc:spChg>
        <pc:spChg chg="add mod">
          <ac:chgData name="Anthony Clark" userId="d717aa47-1d0c-4368-9d13-ad97c75072c1" providerId="ADAL" clId="{4AF2AABE-A94E-D642-BD12-EB0177352137}" dt="2024-09-13T16:40:30.143" v="2182" actId="1076"/>
          <ac:spMkLst>
            <pc:docMk/>
            <pc:sldMk cId="3623885309" sldId="290"/>
            <ac:spMk id="13" creationId="{65DB3838-F4CC-1FBA-9228-C8C76004D752}"/>
          </ac:spMkLst>
        </pc:spChg>
        <pc:spChg chg="add mod ord">
          <ac:chgData name="Anthony Clark" userId="d717aa47-1d0c-4368-9d13-ad97c75072c1" providerId="ADAL" clId="{4AF2AABE-A94E-D642-BD12-EB0177352137}" dt="2024-09-13T16:38:54.128" v="2169" actId="700"/>
          <ac:spMkLst>
            <pc:docMk/>
            <pc:sldMk cId="3623885309" sldId="290"/>
            <ac:spMk id="15" creationId="{E5972737-2489-4EF5-E2EF-4AE648154BBE}"/>
          </ac:spMkLst>
        </pc:spChg>
        <pc:cxnChg chg="add mod">
          <ac:chgData name="Anthony Clark" userId="d717aa47-1d0c-4368-9d13-ad97c75072c1" providerId="ADAL" clId="{4AF2AABE-A94E-D642-BD12-EB0177352137}" dt="2024-09-13T16:38:51.457" v="2168"/>
          <ac:cxnSpMkLst>
            <pc:docMk/>
            <pc:sldMk cId="3623885309" sldId="290"/>
            <ac:cxnSpMk id="8" creationId="{75184612-975D-A3A2-91FD-1B7C0482753D}"/>
          </ac:cxnSpMkLst>
        </pc:cxnChg>
        <pc:cxnChg chg="add mod">
          <ac:chgData name="Anthony Clark" userId="d717aa47-1d0c-4368-9d13-ad97c75072c1" providerId="ADAL" clId="{4AF2AABE-A94E-D642-BD12-EB0177352137}" dt="2024-09-13T16:38:51.457" v="2168"/>
          <ac:cxnSpMkLst>
            <pc:docMk/>
            <pc:sldMk cId="3623885309" sldId="290"/>
            <ac:cxnSpMk id="9" creationId="{E27D7094-DEAC-6064-A3AD-F5E4C39A2BEE}"/>
          </ac:cxnSpMkLst>
        </pc:cxnChg>
        <pc:cxnChg chg="add mod">
          <ac:chgData name="Anthony Clark" userId="d717aa47-1d0c-4368-9d13-ad97c75072c1" providerId="ADAL" clId="{4AF2AABE-A94E-D642-BD12-EB0177352137}" dt="2024-09-13T16:38:51.457" v="2168"/>
          <ac:cxnSpMkLst>
            <pc:docMk/>
            <pc:sldMk cId="3623885309" sldId="290"/>
            <ac:cxnSpMk id="10" creationId="{ACC1CCF1-2C3D-5603-F3A4-207CCC339EE9}"/>
          </ac:cxnSpMkLst>
        </pc:cxnChg>
        <pc:cxnChg chg="add mod">
          <ac:chgData name="Anthony Clark" userId="d717aa47-1d0c-4368-9d13-ad97c75072c1" providerId="ADAL" clId="{4AF2AABE-A94E-D642-BD12-EB0177352137}" dt="2024-09-13T16:40:30.143" v="2182" actId="1076"/>
          <ac:cxnSpMkLst>
            <pc:docMk/>
            <pc:sldMk cId="3623885309" sldId="290"/>
            <ac:cxnSpMk id="11" creationId="{CFA01B42-4534-C4A8-422A-688C31B99E14}"/>
          </ac:cxnSpMkLst>
        </pc:cxnChg>
        <pc:cxnChg chg="add mod">
          <ac:chgData name="Anthony Clark" userId="d717aa47-1d0c-4368-9d13-ad97c75072c1" providerId="ADAL" clId="{4AF2AABE-A94E-D642-BD12-EB0177352137}" dt="2024-09-13T16:40:30.143" v="2182" actId="1076"/>
          <ac:cxnSpMkLst>
            <pc:docMk/>
            <pc:sldMk cId="3623885309" sldId="290"/>
            <ac:cxnSpMk id="12" creationId="{F1BDC627-ED14-34BF-05CD-755EEABF0A62}"/>
          </ac:cxnSpMkLst>
        </pc:cxnChg>
        <pc:cxnChg chg="add mod">
          <ac:chgData name="Anthony Clark" userId="d717aa47-1d0c-4368-9d13-ad97c75072c1" providerId="ADAL" clId="{4AF2AABE-A94E-D642-BD12-EB0177352137}" dt="2024-09-13T16:40:37.080" v="2185" actId="1076"/>
          <ac:cxnSpMkLst>
            <pc:docMk/>
            <pc:sldMk cId="3623885309" sldId="290"/>
            <ac:cxnSpMk id="14" creationId="{4AFC06AA-DE39-291D-9E94-D8D152A8494F}"/>
          </ac:cxnSpMkLst>
        </pc:cxnChg>
      </pc:sldChg>
      <pc:sldChg chg="modSp add mod ord">
        <pc:chgData name="Anthony Clark" userId="d717aa47-1d0c-4368-9d13-ad97c75072c1" providerId="ADAL" clId="{4AF2AABE-A94E-D642-BD12-EB0177352137}" dt="2024-09-13T16:00:39.968" v="1855" actId="20578"/>
        <pc:sldMkLst>
          <pc:docMk/>
          <pc:sldMk cId="385314183" sldId="291"/>
        </pc:sldMkLst>
        <pc:spChg chg="mod">
          <ac:chgData name="Anthony Clark" userId="d717aa47-1d0c-4368-9d13-ad97c75072c1" providerId="ADAL" clId="{4AF2AABE-A94E-D642-BD12-EB0177352137}" dt="2024-09-13T16:00:37.175" v="1854" actId="5793"/>
          <ac:spMkLst>
            <pc:docMk/>
            <pc:sldMk cId="385314183" sldId="291"/>
            <ac:spMk id="3" creationId="{E520C2EC-8D6D-4A6B-1EFA-CD9E79649115}"/>
          </ac:spMkLst>
        </pc:spChg>
      </pc:sldChg>
      <pc:sldChg chg="addSp delSp modSp new mod modClrScheme chgLayout">
        <pc:chgData name="Anthony Clark" userId="d717aa47-1d0c-4368-9d13-ad97c75072c1" providerId="ADAL" clId="{4AF2AABE-A94E-D642-BD12-EB0177352137}" dt="2024-09-13T16:32:51.539" v="2082" actId="1076"/>
        <pc:sldMkLst>
          <pc:docMk/>
          <pc:sldMk cId="2896779131" sldId="292"/>
        </pc:sldMkLst>
        <pc:spChg chg="mod ord">
          <ac:chgData name="Anthony Clark" userId="d717aa47-1d0c-4368-9d13-ad97c75072c1" providerId="ADAL" clId="{4AF2AABE-A94E-D642-BD12-EB0177352137}" dt="2024-09-13T16:22:31.214" v="1959" actId="700"/>
          <ac:spMkLst>
            <pc:docMk/>
            <pc:sldMk cId="2896779131" sldId="292"/>
            <ac:spMk id="2" creationId="{8BB6BC7B-A6B2-9FA3-6BDD-B2CDFC1C1371}"/>
          </ac:spMkLst>
        </pc:spChg>
        <pc:spChg chg="del">
          <ac:chgData name="Anthony Clark" userId="d717aa47-1d0c-4368-9d13-ad97c75072c1" providerId="ADAL" clId="{4AF2AABE-A94E-D642-BD12-EB0177352137}" dt="2024-09-13T16:22:31.214" v="1959" actId="700"/>
          <ac:spMkLst>
            <pc:docMk/>
            <pc:sldMk cId="2896779131" sldId="292"/>
            <ac:spMk id="3" creationId="{24D4DD44-DAB1-CC02-EAEC-1FAC1D1A9CDB}"/>
          </ac:spMkLst>
        </pc:spChg>
        <pc:spChg chg="mod ord">
          <ac:chgData name="Anthony Clark" userId="d717aa47-1d0c-4368-9d13-ad97c75072c1" providerId="ADAL" clId="{4AF2AABE-A94E-D642-BD12-EB0177352137}" dt="2024-09-13T16:22:31.214" v="1959" actId="700"/>
          <ac:spMkLst>
            <pc:docMk/>
            <pc:sldMk cId="2896779131" sldId="292"/>
            <ac:spMk id="4" creationId="{DEEDAF20-1C79-A62B-B408-F6F0846AE8D1}"/>
          </ac:spMkLst>
        </pc:spChg>
        <pc:spChg chg="add mod topLvl">
          <ac:chgData name="Anthony Clark" userId="d717aa47-1d0c-4368-9d13-ad97c75072c1" providerId="ADAL" clId="{4AF2AABE-A94E-D642-BD12-EB0177352137}" dt="2024-09-13T16:31:16.780" v="2059" actId="12789"/>
          <ac:spMkLst>
            <pc:docMk/>
            <pc:sldMk cId="2896779131" sldId="292"/>
            <ac:spMk id="6" creationId="{BCF9D1B5-02A8-18E1-9111-46CCCDEBD865}"/>
          </ac:spMkLst>
        </pc:spChg>
        <pc:spChg chg="add mod topLvl">
          <ac:chgData name="Anthony Clark" userId="d717aa47-1d0c-4368-9d13-ad97c75072c1" providerId="ADAL" clId="{4AF2AABE-A94E-D642-BD12-EB0177352137}" dt="2024-09-13T16:31:16.780" v="2059" actId="12789"/>
          <ac:spMkLst>
            <pc:docMk/>
            <pc:sldMk cId="2896779131" sldId="292"/>
            <ac:spMk id="7" creationId="{465C3CA3-3769-E2B8-06CB-8B9D35BE67F4}"/>
          </ac:spMkLst>
        </pc:spChg>
        <pc:spChg chg="add mod topLvl">
          <ac:chgData name="Anthony Clark" userId="d717aa47-1d0c-4368-9d13-ad97c75072c1" providerId="ADAL" clId="{4AF2AABE-A94E-D642-BD12-EB0177352137}" dt="2024-09-13T16:31:16.780" v="2059" actId="12789"/>
          <ac:spMkLst>
            <pc:docMk/>
            <pc:sldMk cId="2896779131" sldId="292"/>
            <ac:spMk id="8" creationId="{D0EDA0CB-A4A4-9DDA-59E2-3408AC74AFC9}"/>
          </ac:spMkLst>
        </pc:spChg>
        <pc:spChg chg="add mod topLvl">
          <ac:chgData name="Anthony Clark" userId="d717aa47-1d0c-4368-9d13-ad97c75072c1" providerId="ADAL" clId="{4AF2AABE-A94E-D642-BD12-EB0177352137}" dt="2024-09-13T16:30:10.540" v="2052" actId="1076"/>
          <ac:spMkLst>
            <pc:docMk/>
            <pc:sldMk cId="2896779131" sldId="292"/>
            <ac:spMk id="9" creationId="{5A92261A-4934-EB67-1EC5-76A773CEDA42}"/>
          </ac:spMkLst>
        </pc:spChg>
        <pc:grpChg chg="add del mod">
          <ac:chgData name="Anthony Clark" userId="d717aa47-1d0c-4368-9d13-ad97c75072c1" providerId="ADAL" clId="{4AF2AABE-A94E-D642-BD12-EB0177352137}" dt="2024-09-13T16:30:03.641" v="2051" actId="165"/>
          <ac:grpSpMkLst>
            <pc:docMk/>
            <pc:sldMk cId="2896779131" sldId="292"/>
            <ac:grpSpMk id="13" creationId="{7E30F8DD-DB38-8FCB-D7B0-1ACAA8460E6F}"/>
          </ac:grpSpMkLst>
        </pc:grpChg>
        <pc:graphicFrameChg chg="add del mod modGraphic">
          <ac:chgData name="Anthony Clark" userId="d717aa47-1d0c-4368-9d13-ad97c75072c1" providerId="ADAL" clId="{4AF2AABE-A94E-D642-BD12-EB0177352137}" dt="2024-09-13T16:25:20.363" v="1964" actId="1032"/>
          <ac:graphicFrameMkLst>
            <pc:docMk/>
            <pc:sldMk cId="2896779131" sldId="292"/>
            <ac:graphicFrameMk id="5" creationId="{42181EA3-1273-5E45-AA64-6C0EE39F77AA}"/>
          </ac:graphicFrameMkLst>
        </pc:graphicFrameChg>
        <pc:picChg chg="add mod">
          <ac:chgData name="Anthony Clark" userId="d717aa47-1d0c-4368-9d13-ad97c75072c1" providerId="ADAL" clId="{4AF2AABE-A94E-D642-BD12-EB0177352137}" dt="2024-09-13T16:32:41.580" v="2080" actId="1076"/>
          <ac:picMkLst>
            <pc:docMk/>
            <pc:sldMk cId="2896779131" sldId="292"/>
            <ac:picMk id="10" creationId="{8FB006F5-AB19-0C2C-5845-2D50DB9948C0}"/>
          </ac:picMkLst>
        </pc:picChg>
        <pc:picChg chg="add mod">
          <ac:chgData name="Anthony Clark" userId="d717aa47-1d0c-4368-9d13-ad97c75072c1" providerId="ADAL" clId="{4AF2AABE-A94E-D642-BD12-EB0177352137}" dt="2024-09-13T16:32:51.539" v="2082" actId="1076"/>
          <ac:picMkLst>
            <pc:docMk/>
            <pc:sldMk cId="2896779131" sldId="292"/>
            <ac:picMk id="11" creationId="{AC2DA170-787E-46FE-8670-37F0F6C7757F}"/>
          </ac:picMkLst>
        </pc:picChg>
        <pc:picChg chg="add mod">
          <ac:chgData name="Anthony Clark" userId="d717aa47-1d0c-4368-9d13-ad97c75072c1" providerId="ADAL" clId="{4AF2AABE-A94E-D642-BD12-EB0177352137}" dt="2024-09-13T16:32:44.963" v="2081" actId="1076"/>
          <ac:picMkLst>
            <pc:docMk/>
            <pc:sldMk cId="2896779131" sldId="292"/>
            <ac:picMk id="12" creationId="{7BDD6791-FA97-3854-0617-C8C772D6EE87}"/>
          </ac:picMkLst>
        </pc:picChg>
        <pc:cxnChg chg="add del mod">
          <ac:chgData name="Anthony Clark" userId="d717aa47-1d0c-4368-9d13-ad97c75072c1" providerId="ADAL" clId="{4AF2AABE-A94E-D642-BD12-EB0177352137}" dt="2024-09-13T16:30:36.457" v="2058" actId="478"/>
          <ac:cxnSpMkLst>
            <pc:docMk/>
            <pc:sldMk cId="2896779131" sldId="292"/>
            <ac:cxnSpMk id="15" creationId="{C3FD3657-CB13-3ACE-FE20-F95B5EC7D91A}"/>
          </ac:cxnSpMkLst>
        </pc:cxnChg>
        <pc:cxnChg chg="add">
          <ac:chgData name="Anthony Clark" userId="d717aa47-1d0c-4368-9d13-ad97c75072c1" providerId="ADAL" clId="{4AF2AABE-A94E-D642-BD12-EB0177352137}" dt="2024-09-13T16:31:24.670" v="2060" actId="11529"/>
          <ac:cxnSpMkLst>
            <pc:docMk/>
            <pc:sldMk cId="2896779131" sldId="292"/>
            <ac:cxnSpMk id="22" creationId="{7973A55B-0D04-0B52-9224-F9903DEBBFA1}"/>
          </ac:cxnSpMkLst>
        </pc:cxnChg>
        <pc:cxnChg chg="add mod">
          <ac:chgData name="Anthony Clark" userId="d717aa47-1d0c-4368-9d13-ad97c75072c1" providerId="ADAL" clId="{4AF2AABE-A94E-D642-BD12-EB0177352137}" dt="2024-09-13T16:31:35.092" v="2063" actId="14100"/>
          <ac:cxnSpMkLst>
            <pc:docMk/>
            <pc:sldMk cId="2896779131" sldId="292"/>
            <ac:cxnSpMk id="23" creationId="{01304DD6-1152-9044-7766-68E5CEC1D29A}"/>
          </ac:cxnSpMkLst>
        </pc:cxnChg>
        <pc:cxnChg chg="add mod">
          <ac:chgData name="Anthony Clark" userId="d717aa47-1d0c-4368-9d13-ad97c75072c1" providerId="ADAL" clId="{4AF2AABE-A94E-D642-BD12-EB0177352137}" dt="2024-09-13T16:31:49.338" v="2067" actId="33986"/>
          <ac:cxnSpMkLst>
            <pc:docMk/>
            <pc:sldMk cId="2896779131" sldId="292"/>
            <ac:cxnSpMk id="26" creationId="{23DF0C0F-44E2-E13A-A517-C2975E60A740}"/>
          </ac:cxnSpMkLst>
        </pc:cxnChg>
        <pc:cxnChg chg="add mod">
          <ac:chgData name="Anthony Clark" userId="d717aa47-1d0c-4368-9d13-ad97c75072c1" providerId="ADAL" clId="{4AF2AABE-A94E-D642-BD12-EB0177352137}" dt="2024-09-13T16:32:31.236" v="2079" actId="14100"/>
          <ac:cxnSpMkLst>
            <pc:docMk/>
            <pc:sldMk cId="2896779131" sldId="292"/>
            <ac:cxnSpMk id="29" creationId="{B642EBFA-C8BC-5ABF-F4EB-3CF8A2FBD3F5}"/>
          </ac:cxnSpMkLst>
        </pc:cxnChg>
      </pc:sldChg>
      <pc:sldChg chg="del">
        <pc:chgData name="Anthony Clark" userId="d717aa47-1d0c-4368-9d13-ad97c75072c1" providerId="ADAL" clId="{4AF2AABE-A94E-D642-BD12-EB0177352137}" dt="2024-09-12T03:39:17.841" v="33" actId="2696"/>
        <pc:sldMkLst>
          <pc:docMk/>
          <pc:sldMk cId="3438053585" sldId="292"/>
        </pc:sldMkLst>
      </pc:sldChg>
      <pc:sldChg chg="addSp delSp modSp add mod">
        <pc:chgData name="Anthony Clark" userId="d717aa47-1d0c-4368-9d13-ad97c75072c1" providerId="ADAL" clId="{4AF2AABE-A94E-D642-BD12-EB0177352137}" dt="2024-09-13T16:38:18.788" v="2167" actId="692"/>
        <pc:sldMkLst>
          <pc:docMk/>
          <pc:sldMk cId="1946446744" sldId="293"/>
        </pc:sldMkLst>
        <pc:spChg chg="mod">
          <ac:chgData name="Anthony Clark" userId="d717aa47-1d0c-4368-9d13-ad97c75072c1" providerId="ADAL" clId="{4AF2AABE-A94E-D642-BD12-EB0177352137}" dt="2024-09-13T16:33:55.622" v="2085" actId="1076"/>
          <ac:spMkLst>
            <pc:docMk/>
            <pc:sldMk cId="1946446744" sldId="293"/>
            <ac:spMk id="6" creationId="{84280C2C-EB1C-C820-DF2C-A89C2C1AF678}"/>
          </ac:spMkLst>
        </pc:spChg>
        <pc:spChg chg="mod">
          <ac:chgData name="Anthony Clark" userId="d717aa47-1d0c-4368-9d13-ad97c75072c1" providerId="ADAL" clId="{4AF2AABE-A94E-D642-BD12-EB0177352137}" dt="2024-09-13T16:33:55.622" v="2085" actId="1076"/>
          <ac:spMkLst>
            <pc:docMk/>
            <pc:sldMk cId="1946446744" sldId="293"/>
            <ac:spMk id="7" creationId="{E0B7ABE2-10A2-50F0-8823-4991A85A1F7A}"/>
          </ac:spMkLst>
        </pc:spChg>
        <pc:spChg chg="mod">
          <ac:chgData name="Anthony Clark" userId="d717aa47-1d0c-4368-9d13-ad97c75072c1" providerId="ADAL" clId="{4AF2AABE-A94E-D642-BD12-EB0177352137}" dt="2024-09-13T16:33:55.622" v="2085" actId="1076"/>
          <ac:spMkLst>
            <pc:docMk/>
            <pc:sldMk cId="1946446744" sldId="293"/>
            <ac:spMk id="8" creationId="{5682E311-B8E1-D418-93F6-43930E25575C}"/>
          </ac:spMkLst>
        </pc:spChg>
        <pc:spChg chg="mod">
          <ac:chgData name="Anthony Clark" userId="d717aa47-1d0c-4368-9d13-ad97c75072c1" providerId="ADAL" clId="{4AF2AABE-A94E-D642-BD12-EB0177352137}" dt="2024-09-13T16:34:46.253" v="2122" actId="1076"/>
          <ac:spMkLst>
            <pc:docMk/>
            <pc:sldMk cId="1946446744" sldId="293"/>
            <ac:spMk id="9" creationId="{CA1A9063-FBDC-7393-16D0-B05A03F2069A}"/>
          </ac:spMkLst>
        </pc:spChg>
        <pc:spChg chg="add mod">
          <ac:chgData name="Anthony Clark" userId="d717aa47-1d0c-4368-9d13-ad97c75072c1" providerId="ADAL" clId="{4AF2AABE-A94E-D642-BD12-EB0177352137}" dt="2024-09-13T16:37:56.803" v="2163" actId="12789"/>
          <ac:spMkLst>
            <pc:docMk/>
            <pc:sldMk cId="1946446744" sldId="293"/>
            <ac:spMk id="13" creationId="{254D2512-2BC7-51E2-A99D-915AAC9B3563}"/>
          </ac:spMkLst>
        </pc:spChg>
        <pc:spChg chg="add mod">
          <ac:chgData name="Anthony Clark" userId="d717aa47-1d0c-4368-9d13-ad97c75072c1" providerId="ADAL" clId="{4AF2AABE-A94E-D642-BD12-EB0177352137}" dt="2024-09-13T16:37:56.803" v="2163" actId="12789"/>
          <ac:spMkLst>
            <pc:docMk/>
            <pc:sldMk cId="1946446744" sldId="293"/>
            <ac:spMk id="14" creationId="{5F553E10-4CDB-1C94-81B8-F0B98005C4D0}"/>
          </ac:spMkLst>
        </pc:spChg>
        <pc:spChg chg="add mod">
          <ac:chgData name="Anthony Clark" userId="d717aa47-1d0c-4368-9d13-ad97c75072c1" providerId="ADAL" clId="{4AF2AABE-A94E-D642-BD12-EB0177352137}" dt="2024-09-13T16:36:18.735" v="2141" actId="14100"/>
          <ac:spMkLst>
            <pc:docMk/>
            <pc:sldMk cId="1946446744" sldId="293"/>
            <ac:spMk id="15" creationId="{E72894AF-7ADB-41A1-6B71-79973C3755A0}"/>
          </ac:spMkLst>
        </pc:spChg>
        <pc:spChg chg="add mod">
          <ac:chgData name="Anthony Clark" userId="d717aa47-1d0c-4368-9d13-ad97c75072c1" providerId="ADAL" clId="{4AF2AABE-A94E-D642-BD12-EB0177352137}" dt="2024-09-13T16:37:56.803" v="2163" actId="12789"/>
          <ac:spMkLst>
            <pc:docMk/>
            <pc:sldMk cId="1946446744" sldId="293"/>
            <ac:spMk id="44" creationId="{ACE7CA08-1DBF-8991-0D3C-52EE6151CC82}"/>
          </ac:spMkLst>
        </pc:spChg>
        <pc:picChg chg="del">
          <ac:chgData name="Anthony Clark" userId="d717aa47-1d0c-4368-9d13-ad97c75072c1" providerId="ADAL" clId="{4AF2AABE-A94E-D642-BD12-EB0177352137}" dt="2024-09-13T16:33:51.143" v="2084" actId="478"/>
          <ac:picMkLst>
            <pc:docMk/>
            <pc:sldMk cId="1946446744" sldId="293"/>
            <ac:picMk id="10" creationId="{2DD98A66-3894-DD81-8984-CFEEFA708E73}"/>
          </ac:picMkLst>
        </pc:picChg>
        <pc:picChg chg="del">
          <ac:chgData name="Anthony Clark" userId="d717aa47-1d0c-4368-9d13-ad97c75072c1" providerId="ADAL" clId="{4AF2AABE-A94E-D642-BD12-EB0177352137}" dt="2024-09-13T16:33:51.143" v="2084" actId="478"/>
          <ac:picMkLst>
            <pc:docMk/>
            <pc:sldMk cId="1946446744" sldId="293"/>
            <ac:picMk id="11" creationId="{F2D21735-30BB-4DE6-9084-02D211A9EA05}"/>
          </ac:picMkLst>
        </pc:picChg>
        <pc:picChg chg="del">
          <ac:chgData name="Anthony Clark" userId="d717aa47-1d0c-4368-9d13-ad97c75072c1" providerId="ADAL" clId="{4AF2AABE-A94E-D642-BD12-EB0177352137}" dt="2024-09-13T16:33:51.143" v="2084" actId="478"/>
          <ac:picMkLst>
            <pc:docMk/>
            <pc:sldMk cId="1946446744" sldId="293"/>
            <ac:picMk id="12" creationId="{6547F2E2-2347-9172-6DC3-BE3C9E2E5432}"/>
          </ac:picMkLst>
        </pc:picChg>
        <pc:cxnChg chg="add mod">
          <ac:chgData name="Anthony Clark" userId="d717aa47-1d0c-4368-9d13-ad97c75072c1" providerId="ADAL" clId="{4AF2AABE-A94E-D642-BD12-EB0177352137}" dt="2024-09-13T16:38:18.788" v="2167" actId="692"/>
          <ac:cxnSpMkLst>
            <pc:docMk/>
            <pc:sldMk cId="1946446744" sldId="293"/>
            <ac:cxnSpMk id="18" creationId="{A0FC6263-4093-5AAC-0DCD-1066716C49C4}"/>
          </ac:cxnSpMkLst>
        </pc:cxnChg>
        <pc:cxnChg chg="add mod">
          <ac:chgData name="Anthony Clark" userId="d717aa47-1d0c-4368-9d13-ad97c75072c1" providerId="ADAL" clId="{4AF2AABE-A94E-D642-BD12-EB0177352137}" dt="2024-09-13T16:38:18.788" v="2167" actId="692"/>
          <ac:cxnSpMkLst>
            <pc:docMk/>
            <pc:sldMk cId="1946446744" sldId="293"/>
            <ac:cxnSpMk id="21" creationId="{351ADC14-B6B6-81EE-E0A3-1E04C7B33A78}"/>
          </ac:cxnSpMkLst>
        </pc:cxnChg>
        <pc:cxnChg chg="mod">
          <ac:chgData name="Anthony Clark" userId="d717aa47-1d0c-4368-9d13-ad97c75072c1" providerId="ADAL" clId="{4AF2AABE-A94E-D642-BD12-EB0177352137}" dt="2024-09-13T16:33:55.622" v="2085" actId="1076"/>
          <ac:cxnSpMkLst>
            <pc:docMk/>
            <pc:sldMk cId="1946446744" sldId="293"/>
            <ac:cxnSpMk id="22" creationId="{6EF207A4-3335-5EE4-1604-8F5B470F87B0}"/>
          </ac:cxnSpMkLst>
        </pc:cxnChg>
        <pc:cxnChg chg="mod">
          <ac:chgData name="Anthony Clark" userId="d717aa47-1d0c-4368-9d13-ad97c75072c1" providerId="ADAL" clId="{4AF2AABE-A94E-D642-BD12-EB0177352137}" dt="2024-09-13T16:34:46.253" v="2122" actId="1076"/>
          <ac:cxnSpMkLst>
            <pc:docMk/>
            <pc:sldMk cId="1946446744" sldId="293"/>
            <ac:cxnSpMk id="23" creationId="{09FC18A6-D77F-67CF-36BA-6E85BF3B23F7}"/>
          </ac:cxnSpMkLst>
        </pc:cxnChg>
        <pc:cxnChg chg="mod">
          <ac:chgData name="Anthony Clark" userId="d717aa47-1d0c-4368-9d13-ad97c75072c1" providerId="ADAL" clId="{4AF2AABE-A94E-D642-BD12-EB0177352137}" dt="2024-09-13T16:34:46.253" v="2122" actId="1076"/>
          <ac:cxnSpMkLst>
            <pc:docMk/>
            <pc:sldMk cId="1946446744" sldId="293"/>
            <ac:cxnSpMk id="26" creationId="{41311B9D-0C61-FE56-EFAC-A190B68651DB}"/>
          </ac:cxnSpMkLst>
        </pc:cxnChg>
        <pc:cxnChg chg="add mod">
          <ac:chgData name="Anthony Clark" userId="d717aa47-1d0c-4368-9d13-ad97c75072c1" providerId="ADAL" clId="{4AF2AABE-A94E-D642-BD12-EB0177352137}" dt="2024-09-13T16:38:18.788" v="2167" actId="692"/>
          <ac:cxnSpMkLst>
            <pc:docMk/>
            <pc:sldMk cId="1946446744" sldId="293"/>
            <ac:cxnSpMk id="27" creationId="{C315C20C-C752-D283-F55C-B19BAE1BD464}"/>
          </ac:cxnSpMkLst>
        </pc:cxnChg>
        <pc:cxnChg chg="mod">
          <ac:chgData name="Anthony Clark" userId="d717aa47-1d0c-4368-9d13-ad97c75072c1" providerId="ADAL" clId="{4AF2AABE-A94E-D642-BD12-EB0177352137}" dt="2024-09-13T16:33:55.622" v="2085" actId="1076"/>
          <ac:cxnSpMkLst>
            <pc:docMk/>
            <pc:sldMk cId="1946446744" sldId="293"/>
            <ac:cxnSpMk id="29" creationId="{954D6C4D-C18D-847B-CC5F-4328C5513617}"/>
          </ac:cxnSpMkLst>
        </pc:cxnChg>
        <pc:cxnChg chg="add mod">
          <ac:chgData name="Anthony Clark" userId="d717aa47-1d0c-4368-9d13-ad97c75072c1" providerId="ADAL" clId="{4AF2AABE-A94E-D642-BD12-EB0177352137}" dt="2024-09-13T16:38:18.788" v="2167" actId="692"/>
          <ac:cxnSpMkLst>
            <pc:docMk/>
            <pc:sldMk cId="1946446744" sldId="293"/>
            <ac:cxnSpMk id="32" creationId="{F2134FA2-BFCE-B5A6-8FDC-FE6F34131231}"/>
          </ac:cxnSpMkLst>
        </pc:cxnChg>
        <pc:cxnChg chg="add mod">
          <ac:chgData name="Anthony Clark" userId="d717aa47-1d0c-4368-9d13-ad97c75072c1" providerId="ADAL" clId="{4AF2AABE-A94E-D642-BD12-EB0177352137}" dt="2024-09-13T16:38:18.788" v="2167" actId="692"/>
          <ac:cxnSpMkLst>
            <pc:docMk/>
            <pc:sldMk cId="1946446744" sldId="293"/>
            <ac:cxnSpMk id="35" creationId="{81B37351-1904-17E6-A14F-D9F80B11999B}"/>
          </ac:cxnSpMkLst>
        </pc:cxnChg>
        <pc:cxnChg chg="add mod">
          <ac:chgData name="Anthony Clark" userId="d717aa47-1d0c-4368-9d13-ad97c75072c1" providerId="ADAL" clId="{4AF2AABE-A94E-D642-BD12-EB0177352137}" dt="2024-09-13T16:38:18.788" v="2167" actId="692"/>
          <ac:cxnSpMkLst>
            <pc:docMk/>
            <pc:sldMk cId="1946446744" sldId="293"/>
            <ac:cxnSpMk id="47" creationId="{60A022A7-8AB4-30F1-EB0C-18D8DD68DBB3}"/>
          </ac:cxnSpMkLst>
        </pc:cxnChg>
      </pc:sldChg>
      <pc:sldChg chg="addSp delSp modSp new del mod modShow">
        <pc:chgData name="Anthony Clark" userId="d717aa47-1d0c-4368-9d13-ad97c75072c1" providerId="ADAL" clId="{4AF2AABE-A94E-D642-BD12-EB0177352137}" dt="2024-09-13T20:37:41.109" v="2273" actId="2696"/>
        <pc:sldMkLst>
          <pc:docMk/>
          <pc:sldMk cId="137065406" sldId="294"/>
        </pc:sldMkLst>
        <pc:spChg chg="del">
          <ac:chgData name="Anthony Clark" userId="d717aa47-1d0c-4368-9d13-ad97c75072c1" providerId="ADAL" clId="{4AF2AABE-A94E-D642-BD12-EB0177352137}" dt="2024-09-13T20:36:11.520" v="2249"/>
          <ac:spMkLst>
            <pc:docMk/>
            <pc:sldMk cId="137065406" sldId="294"/>
            <ac:spMk id="3" creationId="{7ABB5E3D-AB62-54A9-56E4-BAC545F34933}"/>
          </ac:spMkLst>
        </pc:spChg>
        <pc:grpChg chg="del mod">
          <ac:chgData name="Anthony Clark" userId="d717aa47-1d0c-4368-9d13-ad97c75072c1" providerId="ADAL" clId="{4AF2AABE-A94E-D642-BD12-EB0177352137}" dt="2024-09-13T20:36:36.167" v="2258"/>
          <ac:grpSpMkLst>
            <pc:docMk/>
            <pc:sldMk cId="137065406" sldId="294"/>
            <ac:grpSpMk id="13" creationId="{913B08EB-4B4F-32FB-5D8C-5B7739BBEAE9}"/>
          </ac:grpSpMkLst>
        </pc:grpChg>
        <pc:grpChg chg="mod">
          <ac:chgData name="Anthony Clark" userId="d717aa47-1d0c-4368-9d13-ad97c75072c1" providerId="ADAL" clId="{4AF2AABE-A94E-D642-BD12-EB0177352137}" dt="2024-09-13T20:36:36.167" v="2258"/>
          <ac:grpSpMkLst>
            <pc:docMk/>
            <pc:sldMk cId="137065406" sldId="294"/>
            <ac:grpSpMk id="14" creationId="{3656598C-CF9A-8F17-7EDC-238250FD0740}"/>
          </ac:grpSpMkLst>
        </pc:grpChg>
        <pc:grpChg chg="del mod">
          <ac:chgData name="Anthony Clark" userId="d717aa47-1d0c-4368-9d13-ad97c75072c1" providerId="ADAL" clId="{4AF2AABE-A94E-D642-BD12-EB0177352137}" dt="2024-09-13T20:36:46.377" v="2263"/>
          <ac:grpSpMkLst>
            <pc:docMk/>
            <pc:sldMk cId="137065406" sldId="294"/>
            <ac:grpSpMk id="19" creationId="{3F86AB18-8E01-317F-EEEC-CB34DE9BECAF}"/>
          </ac:grpSpMkLst>
        </pc:grpChg>
        <pc:grpChg chg="mod">
          <ac:chgData name="Anthony Clark" userId="d717aa47-1d0c-4368-9d13-ad97c75072c1" providerId="ADAL" clId="{4AF2AABE-A94E-D642-BD12-EB0177352137}" dt="2024-09-13T20:36:46.377" v="2263"/>
          <ac:grpSpMkLst>
            <pc:docMk/>
            <pc:sldMk cId="137065406" sldId="294"/>
            <ac:grpSpMk id="20" creationId="{2B2096A2-43FB-1758-DFF9-CF6A01ACD2EC}"/>
          </ac:grpSpMkLst>
        </pc:grpChg>
        <pc:picChg chg="add mod">
          <ac:chgData name="Anthony Clark" userId="d717aa47-1d0c-4368-9d13-ad97c75072c1" providerId="ADAL" clId="{4AF2AABE-A94E-D642-BD12-EB0177352137}" dt="2024-09-13T20:36:18.104" v="2250" actId="14100"/>
          <ac:picMkLst>
            <pc:docMk/>
            <pc:sldMk cId="137065406" sldId="294"/>
            <ac:picMk id="5" creationId="{57F88FE1-3AC3-60E2-EECE-0FAF7D353EC1}"/>
          </ac:picMkLst>
        </pc:picChg>
        <pc:inkChg chg="add">
          <ac:chgData name="Anthony Clark" userId="d717aa47-1d0c-4368-9d13-ad97c75072c1" providerId="ADAL" clId="{4AF2AABE-A94E-D642-BD12-EB0177352137}" dt="2024-09-13T20:36:28.493" v="2251" actId="9405"/>
          <ac:inkMkLst>
            <pc:docMk/>
            <pc:sldMk cId="137065406" sldId="294"/>
            <ac:inkMk id="6" creationId="{16FC480D-FF21-40BA-D43F-AAA142488BC3}"/>
          </ac:inkMkLst>
        </pc:inkChg>
        <pc:inkChg chg="add">
          <ac:chgData name="Anthony Clark" userId="d717aa47-1d0c-4368-9d13-ad97c75072c1" providerId="ADAL" clId="{4AF2AABE-A94E-D642-BD12-EB0177352137}" dt="2024-09-13T20:36:29.292" v="2252" actId="9405"/>
          <ac:inkMkLst>
            <pc:docMk/>
            <pc:sldMk cId="137065406" sldId="294"/>
            <ac:inkMk id="7" creationId="{448A17E4-5B28-922F-5946-922FB9A30A06}"/>
          </ac:inkMkLst>
        </pc:inkChg>
        <pc:inkChg chg="add">
          <ac:chgData name="Anthony Clark" userId="d717aa47-1d0c-4368-9d13-ad97c75072c1" providerId="ADAL" clId="{4AF2AABE-A94E-D642-BD12-EB0177352137}" dt="2024-09-13T20:36:31.592" v="2253" actId="9405"/>
          <ac:inkMkLst>
            <pc:docMk/>
            <pc:sldMk cId="137065406" sldId="294"/>
            <ac:inkMk id="8" creationId="{7D1AD3D8-4E65-66E6-194B-187A6F699070}"/>
          </ac:inkMkLst>
        </pc:inkChg>
        <pc:inkChg chg="add">
          <ac:chgData name="Anthony Clark" userId="d717aa47-1d0c-4368-9d13-ad97c75072c1" providerId="ADAL" clId="{4AF2AABE-A94E-D642-BD12-EB0177352137}" dt="2024-09-13T20:36:32.824" v="2254" actId="9405"/>
          <ac:inkMkLst>
            <pc:docMk/>
            <pc:sldMk cId="137065406" sldId="294"/>
            <ac:inkMk id="9" creationId="{2DFA0217-0FD1-A8F1-D94E-B020097BFE7C}"/>
          </ac:inkMkLst>
        </pc:inkChg>
        <pc:inkChg chg="add">
          <ac:chgData name="Anthony Clark" userId="d717aa47-1d0c-4368-9d13-ad97c75072c1" providerId="ADAL" clId="{4AF2AABE-A94E-D642-BD12-EB0177352137}" dt="2024-09-13T20:36:34.160" v="2255" actId="9405"/>
          <ac:inkMkLst>
            <pc:docMk/>
            <pc:sldMk cId="137065406" sldId="294"/>
            <ac:inkMk id="10" creationId="{873FA9AF-7B39-8CBB-607E-02ADA5C63791}"/>
          </ac:inkMkLst>
        </pc:inkChg>
        <pc:inkChg chg="add mod">
          <ac:chgData name="Anthony Clark" userId="d717aa47-1d0c-4368-9d13-ad97c75072c1" providerId="ADAL" clId="{4AF2AABE-A94E-D642-BD12-EB0177352137}" dt="2024-09-13T20:36:36.167" v="2258"/>
          <ac:inkMkLst>
            <pc:docMk/>
            <pc:sldMk cId="137065406" sldId="294"/>
            <ac:inkMk id="11" creationId="{30E86A48-A246-0075-E639-CF24F91794AB}"/>
          </ac:inkMkLst>
        </pc:inkChg>
        <pc:inkChg chg="add mod">
          <ac:chgData name="Anthony Clark" userId="d717aa47-1d0c-4368-9d13-ad97c75072c1" providerId="ADAL" clId="{4AF2AABE-A94E-D642-BD12-EB0177352137}" dt="2024-09-13T20:36:36.167" v="2258"/>
          <ac:inkMkLst>
            <pc:docMk/>
            <pc:sldMk cId="137065406" sldId="294"/>
            <ac:inkMk id="12" creationId="{E0168E8E-BFB6-AB8F-8D97-55C2EA8A8B82}"/>
          </ac:inkMkLst>
        </pc:inkChg>
        <pc:inkChg chg="add mod">
          <ac:chgData name="Anthony Clark" userId="d717aa47-1d0c-4368-9d13-ad97c75072c1" providerId="ADAL" clId="{4AF2AABE-A94E-D642-BD12-EB0177352137}" dt="2024-09-13T20:36:46.377" v="2263"/>
          <ac:inkMkLst>
            <pc:docMk/>
            <pc:sldMk cId="137065406" sldId="294"/>
            <ac:inkMk id="15" creationId="{3EEE0378-4C68-ACCE-8E4D-F08E0BDC1C8A}"/>
          </ac:inkMkLst>
        </pc:inkChg>
        <pc:inkChg chg="add mod">
          <ac:chgData name="Anthony Clark" userId="d717aa47-1d0c-4368-9d13-ad97c75072c1" providerId="ADAL" clId="{4AF2AABE-A94E-D642-BD12-EB0177352137}" dt="2024-09-13T20:36:46.377" v="2263"/>
          <ac:inkMkLst>
            <pc:docMk/>
            <pc:sldMk cId="137065406" sldId="294"/>
            <ac:inkMk id="16" creationId="{D40FC1B9-61E9-400D-3F42-55821477F269}"/>
          </ac:inkMkLst>
        </pc:inkChg>
        <pc:inkChg chg="add mod">
          <ac:chgData name="Anthony Clark" userId="d717aa47-1d0c-4368-9d13-ad97c75072c1" providerId="ADAL" clId="{4AF2AABE-A94E-D642-BD12-EB0177352137}" dt="2024-09-13T20:36:46.377" v="2263"/>
          <ac:inkMkLst>
            <pc:docMk/>
            <pc:sldMk cId="137065406" sldId="294"/>
            <ac:inkMk id="17" creationId="{8AD7807D-3B0E-0C1E-7C08-2387F85B64A9}"/>
          </ac:inkMkLst>
        </pc:inkChg>
        <pc:inkChg chg="add mod">
          <ac:chgData name="Anthony Clark" userId="d717aa47-1d0c-4368-9d13-ad97c75072c1" providerId="ADAL" clId="{4AF2AABE-A94E-D642-BD12-EB0177352137}" dt="2024-09-13T20:36:46.377" v="2263"/>
          <ac:inkMkLst>
            <pc:docMk/>
            <pc:sldMk cId="137065406" sldId="294"/>
            <ac:inkMk id="18" creationId="{5013B3E8-67E2-7CFB-A327-3E3FE0C30206}"/>
          </ac:inkMkLst>
        </pc:inkChg>
      </pc:sldChg>
      <pc:sldChg chg="add">
        <pc:chgData name="Anthony Clark" userId="d717aa47-1d0c-4368-9d13-ad97c75072c1" providerId="ADAL" clId="{4AF2AABE-A94E-D642-BD12-EB0177352137}" dt="2024-09-13T23:26:47.714" v="2277" actId="2890"/>
        <pc:sldMkLst>
          <pc:docMk/>
          <pc:sldMk cId="3057357629" sldId="294"/>
        </pc:sldMkLst>
      </pc:sldChg>
      <pc:sldChg chg="del">
        <pc:chgData name="Anthony Clark" userId="d717aa47-1d0c-4368-9d13-ad97c75072c1" providerId="ADAL" clId="{4AF2AABE-A94E-D642-BD12-EB0177352137}" dt="2024-09-12T03:39:17.849" v="40" actId="2696"/>
        <pc:sldMkLst>
          <pc:docMk/>
          <pc:sldMk cId="541390968" sldId="295"/>
        </pc:sldMkLst>
      </pc:sldChg>
      <pc:sldChg chg="addSp delSp modSp new del mod modShow">
        <pc:chgData name="Anthony Clark" userId="d717aa47-1d0c-4368-9d13-ad97c75072c1" providerId="ADAL" clId="{4AF2AABE-A94E-D642-BD12-EB0177352137}" dt="2024-09-13T20:37:38.017" v="2272" actId="2696"/>
        <pc:sldMkLst>
          <pc:docMk/>
          <pc:sldMk cId="1617812431" sldId="295"/>
        </pc:sldMkLst>
        <pc:spChg chg="del">
          <ac:chgData name="Anthony Clark" userId="d717aa47-1d0c-4368-9d13-ad97c75072c1" providerId="ADAL" clId="{4AF2AABE-A94E-D642-BD12-EB0177352137}" dt="2024-09-13T20:37:12.117" v="2269"/>
          <ac:spMkLst>
            <pc:docMk/>
            <pc:sldMk cId="1617812431" sldId="295"/>
            <ac:spMk id="3" creationId="{2D560254-D3F8-D721-EF98-58EF7629D244}"/>
          </ac:spMkLst>
        </pc:spChg>
        <pc:picChg chg="add">
          <ac:chgData name="Anthony Clark" userId="d717aa47-1d0c-4368-9d13-ad97c75072c1" providerId="ADAL" clId="{4AF2AABE-A94E-D642-BD12-EB0177352137}" dt="2024-09-13T20:37:06.303" v="2267"/>
          <ac:picMkLst>
            <pc:docMk/>
            <pc:sldMk cId="1617812431" sldId="295"/>
            <ac:picMk id="6" creationId="{35974604-92D6-D27A-C13F-BD5C13E1B404}"/>
          </ac:picMkLst>
        </pc:picChg>
        <pc:picChg chg="add mod">
          <ac:chgData name="Anthony Clark" userId="d717aa47-1d0c-4368-9d13-ad97c75072c1" providerId="ADAL" clId="{4AF2AABE-A94E-D642-BD12-EB0177352137}" dt="2024-09-13T20:37:15.817" v="2270" actId="14100"/>
          <ac:picMkLst>
            <pc:docMk/>
            <pc:sldMk cId="1617812431" sldId="295"/>
            <ac:picMk id="7" creationId="{4F6B06AF-3B81-329B-6508-1829830AFA3C}"/>
          </ac:picMkLst>
        </pc:picChg>
        <pc:inkChg chg="add del">
          <ac:chgData name="Anthony Clark" userId="d717aa47-1d0c-4368-9d13-ad97c75072c1" providerId="ADAL" clId="{4AF2AABE-A94E-D642-BD12-EB0177352137}" dt="2024-09-13T20:37:09.731" v="2268" actId="9405"/>
          <ac:inkMkLst>
            <pc:docMk/>
            <pc:sldMk cId="1617812431" sldId="295"/>
            <ac:inkMk id="5" creationId="{83CEFD5B-5C55-1B94-2A96-11B5DD4DBB6A}"/>
          </ac:inkMkLst>
        </pc:inkChg>
      </pc:sldChg>
      <pc:sldChg chg="del">
        <pc:chgData name="Anthony Clark" userId="d717aa47-1d0c-4368-9d13-ad97c75072c1" providerId="ADAL" clId="{4AF2AABE-A94E-D642-BD12-EB0177352137}" dt="2024-09-12T03:39:17.769" v="17" actId="2696"/>
        <pc:sldMkLst>
          <pc:docMk/>
          <pc:sldMk cId="1226970595" sldId="302"/>
        </pc:sldMkLst>
      </pc:sldChg>
      <pc:sldChg chg="del">
        <pc:chgData name="Anthony Clark" userId="d717aa47-1d0c-4368-9d13-ad97c75072c1" providerId="ADAL" clId="{4AF2AABE-A94E-D642-BD12-EB0177352137}" dt="2024-09-12T03:39:17.823" v="27" actId="2696"/>
        <pc:sldMkLst>
          <pc:docMk/>
          <pc:sldMk cId="1616750579" sldId="303"/>
        </pc:sldMkLst>
      </pc:sldChg>
      <pc:sldChg chg="del">
        <pc:chgData name="Anthony Clark" userId="d717aa47-1d0c-4368-9d13-ad97c75072c1" providerId="ADAL" clId="{4AF2AABE-A94E-D642-BD12-EB0177352137}" dt="2024-09-12T03:39:17.837" v="28" actId="2696"/>
        <pc:sldMkLst>
          <pc:docMk/>
          <pc:sldMk cId="3345620771" sldId="304"/>
        </pc:sldMkLst>
      </pc:sldChg>
      <pc:sldChg chg="del">
        <pc:chgData name="Anthony Clark" userId="d717aa47-1d0c-4368-9d13-ad97c75072c1" providerId="ADAL" clId="{4AF2AABE-A94E-D642-BD12-EB0177352137}" dt="2024-09-12T03:39:17.782" v="20" actId="2696"/>
        <pc:sldMkLst>
          <pc:docMk/>
          <pc:sldMk cId="4021479965" sldId="305"/>
        </pc:sldMkLst>
      </pc:sldChg>
      <pc:sldChg chg="del">
        <pc:chgData name="Anthony Clark" userId="d717aa47-1d0c-4368-9d13-ad97c75072c1" providerId="ADAL" clId="{4AF2AABE-A94E-D642-BD12-EB0177352137}" dt="2024-09-12T03:39:17.874" v="41" actId="2696"/>
        <pc:sldMkLst>
          <pc:docMk/>
          <pc:sldMk cId="1105775822" sldId="306"/>
        </pc:sldMkLst>
      </pc:sldChg>
      <pc:sldChg chg="del">
        <pc:chgData name="Anthony Clark" userId="d717aa47-1d0c-4368-9d13-ad97c75072c1" providerId="ADAL" clId="{4AF2AABE-A94E-D642-BD12-EB0177352137}" dt="2024-09-12T03:39:17.803" v="24" actId="2696"/>
        <pc:sldMkLst>
          <pc:docMk/>
          <pc:sldMk cId="56682756" sldId="307"/>
        </pc:sldMkLst>
      </pc:sldChg>
      <pc:sldChg chg="del">
        <pc:chgData name="Anthony Clark" userId="d717aa47-1d0c-4368-9d13-ad97c75072c1" providerId="ADAL" clId="{4AF2AABE-A94E-D642-BD12-EB0177352137}" dt="2024-09-12T03:39:17.906" v="46" actId="2696"/>
        <pc:sldMkLst>
          <pc:docMk/>
          <pc:sldMk cId="1502452234" sldId="309"/>
        </pc:sldMkLst>
      </pc:sldChg>
      <pc:sldChg chg="del">
        <pc:chgData name="Anthony Clark" userId="d717aa47-1d0c-4368-9d13-ad97c75072c1" providerId="ADAL" clId="{4AF2AABE-A94E-D642-BD12-EB0177352137}" dt="2024-09-12T03:39:17.937" v="53" actId="2696"/>
        <pc:sldMkLst>
          <pc:docMk/>
          <pc:sldMk cId="3657252128" sldId="310"/>
        </pc:sldMkLst>
      </pc:sldChg>
      <pc:sldChg chg="del">
        <pc:chgData name="Anthony Clark" userId="d717aa47-1d0c-4368-9d13-ad97c75072c1" providerId="ADAL" clId="{4AF2AABE-A94E-D642-BD12-EB0177352137}" dt="2024-09-12T03:39:17.912" v="50" actId="2696"/>
        <pc:sldMkLst>
          <pc:docMk/>
          <pc:sldMk cId="1511357305" sldId="311"/>
        </pc:sldMkLst>
      </pc:sldChg>
      <pc:sldChg chg="del">
        <pc:chgData name="Anthony Clark" userId="d717aa47-1d0c-4368-9d13-ad97c75072c1" providerId="ADAL" clId="{4AF2AABE-A94E-D642-BD12-EB0177352137}" dt="2024-09-12T03:39:17.845" v="36" actId="2696"/>
        <pc:sldMkLst>
          <pc:docMk/>
          <pc:sldMk cId="681107398" sldId="312"/>
        </pc:sldMkLst>
      </pc:sldChg>
      <pc:sldChg chg="del">
        <pc:chgData name="Anthony Clark" userId="d717aa47-1d0c-4368-9d13-ad97c75072c1" providerId="ADAL" clId="{4AF2AABE-A94E-D642-BD12-EB0177352137}" dt="2024-09-12T03:39:17.882" v="44" actId="2696"/>
        <pc:sldMkLst>
          <pc:docMk/>
          <pc:sldMk cId="4134756001" sldId="313"/>
        </pc:sldMkLst>
      </pc:sldChg>
      <pc:sldChg chg="del">
        <pc:chgData name="Anthony Clark" userId="d717aa47-1d0c-4368-9d13-ad97c75072c1" providerId="ADAL" clId="{4AF2AABE-A94E-D642-BD12-EB0177352137}" dt="2024-09-12T03:39:17.760" v="15" actId="2696"/>
        <pc:sldMkLst>
          <pc:docMk/>
          <pc:sldMk cId="1497473131" sldId="314"/>
        </pc:sldMkLst>
      </pc:sldChg>
      <pc:sldChg chg="del">
        <pc:chgData name="Anthony Clark" userId="d717aa47-1d0c-4368-9d13-ad97c75072c1" providerId="ADAL" clId="{4AF2AABE-A94E-D642-BD12-EB0177352137}" dt="2024-09-12T03:39:17.880" v="43" actId="2696"/>
        <pc:sldMkLst>
          <pc:docMk/>
          <pc:sldMk cId="3513860252" sldId="315"/>
        </pc:sldMkLst>
      </pc:sldChg>
      <pc:sldChg chg="del">
        <pc:chgData name="Anthony Clark" userId="d717aa47-1d0c-4368-9d13-ad97c75072c1" providerId="ADAL" clId="{4AF2AABE-A94E-D642-BD12-EB0177352137}" dt="2024-09-12T03:39:17.804" v="25" actId="2696"/>
        <pc:sldMkLst>
          <pc:docMk/>
          <pc:sldMk cId="3449752674" sldId="316"/>
        </pc:sldMkLst>
      </pc:sldChg>
      <pc:sldChg chg="del">
        <pc:chgData name="Anthony Clark" userId="d717aa47-1d0c-4368-9d13-ad97c75072c1" providerId="ADAL" clId="{4AF2AABE-A94E-D642-BD12-EB0177352137}" dt="2024-09-12T03:39:17.838" v="29" actId="2696"/>
        <pc:sldMkLst>
          <pc:docMk/>
          <pc:sldMk cId="770797930" sldId="317"/>
        </pc:sldMkLst>
      </pc:sldChg>
      <pc:sldChg chg="del">
        <pc:chgData name="Anthony Clark" userId="d717aa47-1d0c-4368-9d13-ad97c75072c1" providerId="ADAL" clId="{4AF2AABE-A94E-D642-BD12-EB0177352137}" dt="2024-09-12T03:39:17.840" v="32" actId="2696"/>
        <pc:sldMkLst>
          <pc:docMk/>
          <pc:sldMk cId="3228864739" sldId="318"/>
        </pc:sldMkLst>
      </pc:sldChg>
      <pc:sldChg chg="del">
        <pc:chgData name="Anthony Clark" userId="d717aa47-1d0c-4368-9d13-ad97c75072c1" providerId="ADAL" clId="{4AF2AABE-A94E-D642-BD12-EB0177352137}" dt="2024-09-12T03:39:17.813" v="26" actId="2696"/>
        <pc:sldMkLst>
          <pc:docMk/>
          <pc:sldMk cId="545817228" sldId="319"/>
        </pc:sldMkLst>
      </pc:sldChg>
      <pc:sldChg chg="del">
        <pc:chgData name="Anthony Clark" userId="d717aa47-1d0c-4368-9d13-ad97c75072c1" providerId="ADAL" clId="{4AF2AABE-A94E-D642-BD12-EB0177352137}" dt="2024-09-12T03:39:17.942" v="55" actId="2696"/>
        <pc:sldMkLst>
          <pc:docMk/>
          <pc:sldMk cId="1304518898" sldId="320"/>
        </pc:sldMkLst>
      </pc:sldChg>
    </pc:docChg>
  </pc:docChgLst>
  <pc:docChgLst>
    <pc:chgData name="Anthony Clark" userId="d717aa47-1d0c-4368-9d13-ad97c75072c1" providerId="ADAL" clId="{B4BF7DD3-E22A-4E45-B6A7-84287A7BD534}"/>
    <pc:docChg chg="undo custSel addSld modSld">
      <pc:chgData name="Anthony Clark" userId="d717aa47-1d0c-4368-9d13-ad97c75072c1" providerId="ADAL" clId="{B4BF7DD3-E22A-4E45-B6A7-84287A7BD534}" dt="2024-08-27T01:07:14.614" v="45" actId="7634"/>
      <pc:docMkLst>
        <pc:docMk/>
      </pc:docMkLst>
      <pc:sldChg chg="addSp">
        <pc:chgData name="Anthony Clark" userId="d717aa47-1d0c-4368-9d13-ad97c75072c1" providerId="ADAL" clId="{B4BF7DD3-E22A-4E45-B6A7-84287A7BD534}" dt="2024-08-27T01:07:14.614" v="45" actId="7634"/>
        <pc:sldMkLst>
          <pc:docMk/>
          <pc:sldMk cId="1736978722" sldId="263"/>
        </pc:sldMkLst>
        <pc:inkChg chg="add">
          <ac:chgData name="Anthony Clark" userId="d717aa47-1d0c-4368-9d13-ad97c75072c1" providerId="ADAL" clId="{B4BF7DD3-E22A-4E45-B6A7-84287A7BD534}" dt="2024-08-27T01:07:14.614" v="45" actId="7634"/>
          <ac:inkMkLst>
            <pc:docMk/>
            <pc:sldMk cId="1736978722" sldId="263"/>
            <ac:inkMk id="2" creationId="{98C842F2-3AD7-D5C0-1A91-8A7EE5D81833}"/>
          </ac:inkMkLst>
        </pc:inkChg>
      </pc:sldChg>
      <pc:sldChg chg="addSp">
        <pc:chgData name="Anthony Clark" userId="d717aa47-1d0c-4368-9d13-ad97c75072c1" providerId="ADAL" clId="{B4BF7DD3-E22A-4E45-B6A7-84287A7BD534}" dt="2024-08-27T01:07:14.614" v="45" actId="7634"/>
        <pc:sldMkLst>
          <pc:docMk/>
          <pc:sldMk cId="3732686705" sldId="264"/>
        </pc:sldMkLst>
        <pc:inkChg chg="add">
          <ac:chgData name="Anthony Clark" userId="d717aa47-1d0c-4368-9d13-ad97c75072c1" providerId="ADAL" clId="{B4BF7DD3-E22A-4E45-B6A7-84287A7BD534}" dt="2024-08-27T01:07:14.614" v="45" actId="7634"/>
          <ac:inkMkLst>
            <pc:docMk/>
            <pc:sldMk cId="3732686705" sldId="264"/>
            <ac:inkMk id="5" creationId="{BB89CB91-1E33-E084-BE93-9482475DAB68}"/>
          </ac:inkMkLst>
        </pc:inkChg>
      </pc:sldChg>
      <pc:sldChg chg="addSp">
        <pc:chgData name="Anthony Clark" userId="d717aa47-1d0c-4368-9d13-ad97c75072c1" providerId="ADAL" clId="{B4BF7DD3-E22A-4E45-B6A7-84287A7BD534}" dt="2024-08-27T01:07:14.614" v="45" actId="7634"/>
        <pc:sldMkLst>
          <pc:docMk/>
          <pc:sldMk cId="500400549" sldId="266"/>
        </pc:sldMkLst>
        <pc:inkChg chg="add">
          <ac:chgData name="Anthony Clark" userId="d717aa47-1d0c-4368-9d13-ad97c75072c1" providerId="ADAL" clId="{B4BF7DD3-E22A-4E45-B6A7-84287A7BD534}" dt="2024-08-27T01:07:14.614" v="45" actId="7634"/>
          <ac:inkMkLst>
            <pc:docMk/>
            <pc:sldMk cId="500400549" sldId="266"/>
            <ac:inkMk id="6" creationId="{45E4CB75-2BBA-BA6B-619C-857C3EE9CF89}"/>
          </ac:inkMkLst>
        </pc:inkChg>
      </pc:sldChg>
      <pc:sldChg chg="addSp">
        <pc:chgData name="Anthony Clark" userId="d717aa47-1d0c-4368-9d13-ad97c75072c1" providerId="ADAL" clId="{B4BF7DD3-E22A-4E45-B6A7-84287A7BD534}" dt="2024-08-27T01:07:14.614" v="45" actId="7634"/>
        <pc:sldMkLst>
          <pc:docMk/>
          <pc:sldMk cId="4211507649" sldId="267"/>
        </pc:sldMkLst>
        <pc:inkChg chg="add">
          <ac:chgData name="Anthony Clark" userId="d717aa47-1d0c-4368-9d13-ad97c75072c1" providerId="ADAL" clId="{B4BF7DD3-E22A-4E45-B6A7-84287A7BD534}" dt="2024-08-27T00:46:36.733" v="35" actId="7634"/>
          <ac:inkMkLst>
            <pc:docMk/>
            <pc:sldMk cId="4211507649" sldId="267"/>
            <ac:inkMk id="2" creationId="{52CEC94F-6A4C-7E15-C9E1-338DBEB8A393}"/>
          </ac:inkMkLst>
        </pc:inkChg>
        <pc:inkChg chg="add">
          <ac:chgData name="Anthony Clark" userId="d717aa47-1d0c-4368-9d13-ad97c75072c1" providerId="ADAL" clId="{B4BF7DD3-E22A-4E45-B6A7-84287A7BD534}" dt="2024-08-27T01:07:14.614" v="45" actId="7634"/>
          <ac:inkMkLst>
            <pc:docMk/>
            <pc:sldMk cId="4211507649" sldId="267"/>
            <ac:inkMk id="3" creationId="{5CCAF115-5612-ACD4-FE9B-CBE3E7A2024B}"/>
          </ac:inkMkLst>
        </pc:inkChg>
      </pc:sldChg>
      <pc:sldChg chg="addSp">
        <pc:chgData name="Anthony Clark" userId="d717aa47-1d0c-4368-9d13-ad97c75072c1" providerId="ADAL" clId="{B4BF7DD3-E22A-4E45-B6A7-84287A7BD534}" dt="2024-08-27T00:48:08.369" v="44" actId="7634"/>
        <pc:sldMkLst>
          <pc:docMk/>
          <pc:sldMk cId="3667496152" sldId="268"/>
        </pc:sldMkLst>
        <pc:inkChg chg="add">
          <ac:chgData name="Anthony Clark" userId="d717aa47-1d0c-4368-9d13-ad97c75072c1" providerId="ADAL" clId="{B4BF7DD3-E22A-4E45-B6A7-84287A7BD534}" dt="2024-08-27T00:46:36.733" v="35" actId="7634"/>
          <ac:inkMkLst>
            <pc:docMk/>
            <pc:sldMk cId="3667496152" sldId="268"/>
            <ac:inkMk id="5" creationId="{3B2F9F44-B66B-08DA-EB23-C75A68ECB7EE}"/>
          </ac:inkMkLst>
        </pc:inkChg>
        <pc:inkChg chg="add">
          <ac:chgData name="Anthony Clark" userId="d717aa47-1d0c-4368-9d13-ad97c75072c1" providerId="ADAL" clId="{B4BF7DD3-E22A-4E45-B6A7-84287A7BD534}" dt="2024-08-27T00:48:08.369" v="44" actId="7634"/>
          <ac:inkMkLst>
            <pc:docMk/>
            <pc:sldMk cId="3667496152" sldId="268"/>
            <ac:inkMk id="6" creationId="{1DD91F78-3132-DB69-002D-15C92A36A969}"/>
          </ac:inkMkLst>
        </pc:inkChg>
      </pc:sldChg>
      <pc:sldChg chg="addSp">
        <pc:chgData name="Anthony Clark" userId="d717aa47-1d0c-4368-9d13-ad97c75072c1" providerId="ADAL" clId="{B4BF7DD3-E22A-4E45-B6A7-84287A7BD534}" dt="2024-08-27T00:46:36.733" v="35" actId="7634"/>
        <pc:sldMkLst>
          <pc:docMk/>
          <pc:sldMk cId="1552327554" sldId="271"/>
        </pc:sldMkLst>
        <pc:inkChg chg="add">
          <ac:chgData name="Anthony Clark" userId="d717aa47-1d0c-4368-9d13-ad97c75072c1" providerId="ADAL" clId="{B4BF7DD3-E22A-4E45-B6A7-84287A7BD534}" dt="2024-08-27T00:46:36.733" v="35" actId="7634"/>
          <ac:inkMkLst>
            <pc:docMk/>
            <pc:sldMk cId="1552327554" sldId="271"/>
            <ac:inkMk id="2" creationId="{ED4E9D31-7674-29E3-D580-D3F7FF2451DA}"/>
          </ac:inkMkLst>
        </pc:inkChg>
      </pc:sldChg>
      <pc:sldChg chg="addSp">
        <pc:chgData name="Anthony Clark" userId="d717aa47-1d0c-4368-9d13-ad97c75072c1" providerId="ADAL" clId="{B4BF7DD3-E22A-4E45-B6A7-84287A7BD534}" dt="2024-08-27T00:46:36.733" v="35" actId="7634"/>
        <pc:sldMkLst>
          <pc:docMk/>
          <pc:sldMk cId="1480695628" sldId="273"/>
        </pc:sldMkLst>
        <pc:inkChg chg="add">
          <ac:chgData name="Anthony Clark" userId="d717aa47-1d0c-4368-9d13-ad97c75072c1" providerId="ADAL" clId="{B4BF7DD3-E22A-4E45-B6A7-84287A7BD534}" dt="2024-08-27T00:46:36.733" v="35" actId="7634"/>
          <ac:inkMkLst>
            <pc:docMk/>
            <pc:sldMk cId="1480695628" sldId="273"/>
            <ac:inkMk id="3" creationId="{B7FB9C1A-2CC5-AA64-4265-6B6700AFBF0D}"/>
          </ac:inkMkLst>
        </pc:inkChg>
      </pc:sldChg>
      <pc:sldChg chg="addSp">
        <pc:chgData name="Anthony Clark" userId="d717aa47-1d0c-4368-9d13-ad97c75072c1" providerId="ADAL" clId="{B4BF7DD3-E22A-4E45-B6A7-84287A7BD534}" dt="2024-08-27T00:46:36.733" v="35" actId="7634"/>
        <pc:sldMkLst>
          <pc:docMk/>
          <pc:sldMk cId="3040888180" sldId="274"/>
        </pc:sldMkLst>
        <pc:inkChg chg="add">
          <ac:chgData name="Anthony Clark" userId="d717aa47-1d0c-4368-9d13-ad97c75072c1" providerId="ADAL" clId="{B4BF7DD3-E22A-4E45-B6A7-84287A7BD534}" dt="2024-08-27T00:46:36.733" v="35" actId="7634"/>
          <ac:inkMkLst>
            <pc:docMk/>
            <pc:sldMk cId="3040888180" sldId="274"/>
            <ac:inkMk id="2" creationId="{38782E1B-5460-B2CF-CB99-E620C6562ED4}"/>
          </ac:inkMkLst>
        </pc:inkChg>
      </pc:sldChg>
      <pc:sldChg chg="addSp">
        <pc:chgData name="Anthony Clark" userId="d717aa47-1d0c-4368-9d13-ad97c75072c1" providerId="ADAL" clId="{B4BF7DD3-E22A-4E45-B6A7-84287A7BD534}" dt="2024-08-27T01:07:14.614" v="45" actId="7634"/>
        <pc:sldMkLst>
          <pc:docMk/>
          <pc:sldMk cId="1998618626" sldId="277"/>
        </pc:sldMkLst>
        <pc:inkChg chg="add">
          <ac:chgData name="Anthony Clark" userId="d717aa47-1d0c-4368-9d13-ad97c75072c1" providerId="ADAL" clId="{B4BF7DD3-E22A-4E45-B6A7-84287A7BD534}" dt="2024-08-27T01:07:14.614" v="45" actId="7634"/>
          <ac:inkMkLst>
            <pc:docMk/>
            <pc:sldMk cId="1998618626" sldId="277"/>
            <ac:inkMk id="2" creationId="{D4688863-F2A2-3136-C619-3450E51F19B0}"/>
          </ac:inkMkLst>
        </pc:inkChg>
      </pc:sldChg>
      <pc:sldChg chg="addSp modSp">
        <pc:chgData name="Anthony Clark" userId="d717aa47-1d0c-4368-9d13-ad97c75072c1" providerId="ADAL" clId="{B4BF7DD3-E22A-4E45-B6A7-84287A7BD534}" dt="2024-08-26T22:40:17.284" v="32" actId="7634"/>
        <pc:sldMkLst>
          <pc:docMk/>
          <pc:sldMk cId="4286155118" sldId="278"/>
        </pc:sldMkLst>
        <pc:spChg chg="mod">
          <ac:chgData name="Anthony Clark" userId="d717aa47-1d0c-4368-9d13-ad97c75072c1" providerId="ADAL" clId="{B4BF7DD3-E22A-4E45-B6A7-84287A7BD534}" dt="2024-08-26T22:26:22.619" v="31" actId="20577"/>
          <ac:spMkLst>
            <pc:docMk/>
            <pc:sldMk cId="4286155118" sldId="278"/>
            <ac:spMk id="3" creationId="{AB6E19A3-C7EC-559A-7614-ADFE67BFB951}"/>
          </ac:spMkLst>
        </pc:spChg>
        <pc:inkChg chg="add">
          <ac:chgData name="Anthony Clark" userId="d717aa47-1d0c-4368-9d13-ad97c75072c1" providerId="ADAL" clId="{B4BF7DD3-E22A-4E45-B6A7-84287A7BD534}" dt="2024-08-26T22:40:17.284" v="32" actId="7634"/>
          <ac:inkMkLst>
            <pc:docMk/>
            <pc:sldMk cId="4286155118" sldId="278"/>
            <ac:inkMk id="5" creationId="{47174403-7FCE-FB8C-A03E-5C77C319CF63}"/>
          </ac:inkMkLst>
        </pc:inkChg>
      </pc:sldChg>
      <pc:sldChg chg="addSp">
        <pc:chgData name="Anthony Clark" userId="d717aa47-1d0c-4368-9d13-ad97c75072c1" providerId="ADAL" clId="{B4BF7DD3-E22A-4E45-B6A7-84287A7BD534}" dt="2024-08-27T00:46:36.733" v="35" actId="7634"/>
        <pc:sldMkLst>
          <pc:docMk/>
          <pc:sldMk cId="3413628202" sldId="279"/>
        </pc:sldMkLst>
        <pc:inkChg chg="add">
          <ac:chgData name="Anthony Clark" userId="d717aa47-1d0c-4368-9d13-ad97c75072c1" providerId="ADAL" clId="{B4BF7DD3-E22A-4E45-B6A7-84287A7BD534}" dt="2024-08-27T00:46:36.733" v="35" actId="7634"/>
          <ac:inkMkLst>
            <pc:docMk/>
            <pc:sldMk cId="3413628202" sldId="279"/>
            <ac:inkMk id="5" creationId="{49D2658B-8971-3296-0710-B2C2E611AD5D}"/>
          </ac:inkMkLst>
        </pc:inkChg>
      </pc:sldChg>
      <pc:sldChg chg="addSp">
        <pc:chgData name="Anthony Clark" userId="d717aa47-1d0c-4368-9d13-ad97c75072c1" providerId="ADAL" clId="{B4BF7DD3-E22A-4E45-B6A7-84287A7BD534}" dt="2024-08-27T00:46:36.733" v="35" actId="7634"/>
        <pc:sldMkLst>
          <pc:docMk/>
          <pc:sldMk cId="3259680905" sldId="280"/>
        </pc:sldMkLst>
        <pc:inkChg chg="add">
          <ac:chgData name="Anthony Clark" userId="d717aa47-1d0c-4368-9d13-ad97c75072c1" providerId="ADAL" clId="{B4BF7DD3-E22A-4E45-B6A7-84287A7BD534}" dt="2024-08-27T00:46:36.733" v="35" actId="7634"/>
          <ac:inkMkLst>
            <pc:docMk/>
            <pc:sldMk cId="3259680905" sldId="280"/>
            <ac:inkMk id="3" creationId="{7FFA02AB-7CBC-D531-150C-27B0E3FE23B5}"/>
          </ac:inkMkLst>
        </pc:inkChg>
      </pc:sldChg>
      <pc:sldChg chg="addSp">
        <pc:chgData name="Anthony Clark" userId="d717aa47-1d0c-4368-9d13-ad97c75072c1" providerId="ADAL" clId="{B4BF7DD3-E22A-4E45-B6A7-84287A7BD534}" dt="2024-08-27T00:46:36.733" v="35" actId="7634"/>
        <pc:sldMkLst>
          <pc:docMk/>
          <pc:sldMk cId="4203903347" sldId="281"/>
        </pc:sldMkLst>
        <pc:inkChg chg="add">
          <ac:chgData name="Anthony Clark" userId="d717aa47-1d0c-4368-9d13-ad97c75072c1" providerId="ADAL" clId="{B4BF7DD3-E22A-4E45-B6A7-84287A7BD534}" dt="2024-08-27T00:46:36.733" v="35" actId="7634"/>
          <ac:inkMkLst>
            <pc:docMk/>
            <pc:sldMk cId="4203903347" sldId="281"/>
            <ac:inkMk id="3" creationId="{386D8AF3-E0F9-C2A3-4A9F-986484CE205A}"/>
          </ac:inkMkLst>
        </pc:inkChg>
      </pc:sldChg>
      <pc:sldChg chg="addSp">
        <pc:chgData name="Anthony Clark" userId="d717aa47-1d0c-4368-9d13-ad97c75072c1" providerId="ADAL" clId="{B4BF7DD3-E22A-4E45-B6A7-84287A7BD534}" dt="2024-08-27T00:46:36.733" v="35" actId="7634"/>
        <pc:sldMkLst>
          <pc:docMk/>
          <pc:sldMk cId="281295651" sldId="282"/>
        </pc:sldMkLst>
        <pc:inkChg chg="add">
          <ac:chgData name="Anthony Clark" userId="d717aa47-1d0c-4368-9d13-ad97c75072c1" providerId="ADAL" clId="{B4BF7DD3-E22A-4E45-B6A7-84287A7BD534}" dt="2024-08-27T00:46:36.733" v="35" actId="7634"/>
          <ac:inkMkLst>
            <pc:docMk/>
            <pc:sldMk cId="281295651" sldId="282"/>
            <ac:inkMk id="3" creationId="{7B38BAB3-DF90-24C1-3F18-25F50D78E13A}"/>
          </ac:inkMkLst>
        </pc:inkChg>
      </pc:sldChg>
      <pc:sldChg chg="addSp">
        <pc:chgData name="Anthony Clark" userId="d717aa47-1d0c-4368-9d13-ad97c75072c1" providerId="ADAL" clId="{B4BF7DD3-E22A-4E45-B6A7-84287A7BD534}" dt="2024-08-27T00:46:36.733" v="35" actId="7634"/>
        <pc:sldMkLst>
          <pc:docMk/>
          <pc:sldMk cId="4005294589" sldId="284"/>
        </pc:sldMkLst>
        <pc:inkChg chg="add">
          <ac:chgData name="Anthony Clark" userId="d717aa47-1d0c-4368-9d13-ad97c75072c1" providerId="ADAL" clId="{B4BF7DD3-E22A-4E45-B6A7-84287A7BD534}" dt="2024-08-27T00:46:36.733" v="35" actId="7634"/>
          <ac:inkMkLst>
            <pc:docMk/>
            <pc:sldMk cId="4005294589" sldId="284"/>
            <ac:inkMk id="3" creationId="{24D381C6-1E00-896A-B60E-A157ABAD3A7F}"/>
          </ac:inkMkLst>
        </pc:inkChg>
      </pc:sldChg>
      <pc:sldChg chg="addSp delSp add">
        <pc:chgData name="Anthony Clark" userId="d717aa47-1d0c-4368-9d13-ad97c75072c1" providerId="ADAL" clId="{B4BF7DD3-E22A-4E45-B6A7-84287A7BD534}" dt="2024-08-24T17:37:08.760" v="6"/>
        <pc:sldMkLst>
          <pc:docMk/>
          <pc:sldMk cId="1209047620" sldId="296"/>
        </pc:sldMkLst>
        <pc:inkChg chg="add del">
          <ac:chgData name="Anthony Clark" userId="d717aa47-1d0c-4368-9d13-ad97c75072c1" providerId="ADAL" clId="{B4BF7DD3-E22A-4E45-B6A7-84287A7BD534}" dt="2024-08-24T17:36:39.791" v="2"/>
          <ac:inkMkLst>
            <pc:docMk/>
            <pc:sldMk cId="1209047620" sldId="296"/>
            <ac:inkMk id="3" creationId="{F93A4EA8-2B51-CF46-3B54-CB7AA178F7E4}"/>
          </ac:inkMkLst>
        </pc:inkChg>
        <pc:inkChg chg="add">
          <ac:chgData name="Anthony Clark" userId="d717aa47-1d0c-4368-9d13-ad97c75072c1" providerId="ADAL" clId="{B4BF7DD3-E22A-4E45-B6A7-84287A7BD534}" dt="2024-08-24T17:36:43.421" v="3"/>
          <ac:inkMkLst>
            <pc:docMk/>
            <pc:sldMk cId="1209047620" sldId="296"/>
            <ac:inkMk id="12" creationId="{7C373167-FAF4-E065-26E6-7DEB99F1BE4E}"/>
          </ac:inkMkLst>
        </pc:inkChg>
        <pc:inkChg chg="add">
          <ac:chgData name="Anthony Clark" userId="d717aa47-1d0c-4368-9d13-ad97c75072c1" providerId="ADAL" clId="{B4BF7DD3-E22A-4E45-B6A7-84287A7BD534}" dt="2024-08-24T17:36:53.990" v="4"/>
          <ac:inkMkLst>
            <pc:docMk/>
            <pc:sldMk cId="1209047620" sldId="296"/>
            <ac:inkMk id="14" creationId="{C9504056-67DC-6B3D-A6EE-A7316386A337}"/>
          </ac:inkMkLst>
        </pc:inkChg>
        <pc:inkChg chg="add">
          <ac:chgData name="Anthony Clark" userId="d717aa47-1d0c-4368-9d13-ad97c75072c1" providerId="ADAL" clId="{B4BF7DD3-E22A-4E45-B6A7-84287A7BD534}" dt="2024-08-24T17:37:03.781" v="5"/>
          <ac:inkMkLst>
            <pc:docMk/>
            <pc:sldMk cId="1209047620" sldId="296"/>
            <ac:inkMk id="16" creationId="{5AF4866D-D6CF-4DA7-A4A3-54993189821E}"/>
          </ac:inkMkLst>
        </pc:inkChg>
        <pc:inkChg chg="add">
          <ac:chgData name="Anthony Clark" userId="d717aa47-1d0c-4368-9d13-ad97c75072c1" providerId="ADAL" clId="{B4BF7DD3-E22A-4E45-B6A7-84287A7BD534}" dt="2024-08-24T17:37:08.760" v="6"/>
          <ac:inkMkLst>
            <pc:docMk/>
            <pc:sldMk cId="1209047620" sldId="296"/>
            <ac:inkMk id="18" creationId="{BE632C06-A0EC-DA4E-328C-7FE18BAED24F}"/>
          </ac:inkMkLst>
        </pc:inkChg>
      </pc:sldChg>
      <pc:sldChg chg="addSp delSp add">
        <pc:chgData name="Anthony Clark" userId="d717aa47-1d0c-4368-9d13-ad97c75072c1" providerId="ADAL" clId="{B4BF7DD3-E22A-4E45-B6A7-84287A7BD534}" dt="2024-08-24T17:40:38.540" v="23"/>
        <pc:sldMkLst>
          <pc:docMk/>
          <pc:sldMk cId="625480526" sldId="297"/>
        </pc:sldMkLst>
        <pc:inkChg chg="add del">
          <ac:chgData name="Anthony Clark" userId="d717aa47-1d0c-4368-9d13-ad97c75072c1" providerId="ADAL" clId="{B4BF7DD3-E22A-4E45-B6A7-84287A7BD534}" dt="2024-08-24T17:38:21.534" v="9" actId="478"/>
          <ac:inkMkLst>
            <pc:docMk/>
            <pc:sldMk cId="625480526" sldId="297"/>
            <ac:inkMk id="3" creationId="{24D6096F-F096-10F8-7893-3DCAE13A9167}"/>
          </ac:inkMkLst>
        </pc:inkChg>
        <pc:inkChg chg="add del">
          <ac:chgData name="Anthony Clark" userId="d717aa47-1d0c-4368-9d13-ad97c75072c1" providerId="ADAL" clId="{B4BF7DD3-E22A-4E45-B6A7-84287A7BD534}" dt="2024-08-24T17:39:07.013" v="11"/>
          <ac:inkMkLst>
            <pc:docMk/>
            <pc:sldMk cId="625480526" sldId="297"/>
            <ac:inkMk id="7" creationId="{46784EAA-95E5-1EEA-EC8E-D07B8269300D}"/>
          </ac:inkMkLst>
        </pc:inkChg>
        <pc:inkChg chg="add">
          <ac:chgData name="Anthony Clark" userId="d717aa47-1d0c-4368-9d13-ad97c75072c1" providerId="ADAL" clId="{B4BF7DD3-E22A-4E45-B6A7-84287A7BD534}" dt="2024-08-24T17:39:11.124" v="12"/>
          <ac:inkMkLst>
            <pc:docMk/>
            <pc:sldMk cId="625480526" sldId="297"/>
            <ac:inkMk id="12" creationId="{D7681C30-D6B7-A372-0D5E-52E02B0DCB7B}"/>
          </ac:inkMkLst>
        </pc:inkChg>
        <pc:inkChg chg="add">
          <ac:chgData name="Anthony Clark" userId="d717aa47-1d0c-4368-9d13-ad97c75072c1" providerId="ADAL" clId="{B4BF7DD3-E22A-4E45-B6A7-84287A7BD534}" dt="2024-08-24T17:39:17.285" v="13"/>
          <ac:inkMkLst>
            <pc:docMk/>
            <pc:sldMk cId="625480526" sldId="297"/>
            <ac:inkMk id="13" creationId="{F7E09797-6E17-802F-5EC7-9F394FD9CEAA}"/>
          </ac:inkMkLst>
        </pc:inkChg>
        <pc:inkChg chg="add">
          <ac:chgData name="Anthony Clark" userId="d717aa47-1d0c-4368-9d13-ad97c75072c1" providerId="ADAL" clId="{B4BF7DD3-E22A-4E45-B6A7-84287A7BD534}" dt="2024-08-24T17:39:38.925" v="14"/>
          <ac:inkMkLst>
            <pc:docMk/>
            <pc:sldMk cId="625480526" sldId="297"/>
            <ac:inkMk id="14" creationId="{C5C95EBD-1C27-7E41-356C-3A485FD1197E}"/>
          </ac:inkMkLst>
        </pc:inkChg>
        <pc:inkChg chg="add">
          <ac:chgData name="Anthony Clark" userId="d717aa47-1d0c-4368-9d13-ad97c75072c1" providerId="ADAL" clId="{B4BF7DD3-E22A-4E45-B6A7-84287A7BD534}" dt="2024-08-24T17:39:52.588" v="15"/>
          <ac:inkMkLst>
            <pc:docMk/>
            <pc:sldMk cId="625480526" sldId="297"/>
            <ac:inkMk id="15" creationId="{6AF80F31-C9C8-6AC9-28F0-A45708C3C440}"/>
          </ac:inkMkLst>
        </pc:inkChg>
        <pc:inkChg chg="add">
          <ac:chgData name="Anthony Clark" userId="d717aa47-1d0c-4368-9d13-ad97c75072c1" providerId="ADAL" clId="{B4BF7DD3-E22A-4E45-B6A7-84287A7BD534}" dt="2024-08-24T17:39:56.200" v="16"/>
          <ac:inkMkLst>
            <pc:docMk/>
            <pc:sldMk cId="625480526" sldId="297"/>
            <ac:inkMk id="16" creationId="{F8E503D7-3E08-A093-D154-3AB9B2750FF9}"/>
          </ac:inkMkLst>
        </pc:inkChg>
        <pc:inkChg chg="add">
          <ac:chgData name="Anthony Clark" userId="d717aa47-1d0c-4368-9d13-ad97c75072c1" providerId="ADAL" clId="{B4BF7DD3-E22A-4E45-B6A7-84287A7BD534}" dt="2024-08-24T17:40:00.004" v="17"/>
          <ac:inkMkLst>
            <pc:docMk/>
            <pc:sldMk cId="625480526" sldId="297"/>
            <ac:inkMk id="17" creationId="{9D63E25C-5933-1181-69FD-F38B4B082EB6}"/>
          </ac:inkMkLst>
        </pc:inkChg>
        <pc:inkChg chg="add">
          <ac:chgData name="Anthony Clark" userId="d717aa47-1d0c-4368-9d13-ad97c75072c1" providerId="ADAL" clId="{B4BF7DD3-E22A-4E45-B6A7-84287A7BD534}" dt="2024-08-24T17:40:08.073" v="18"/>
          <ac:inkMkLst>
            <pc:docMk/>
            <pc:sldMk cId="625480526" sldId="297"/>
            <ac:inkMk id="18" creationId="{9BB1F59E-A477-7086-4ADE-D6F45AD8EE1E}"/>
          </ac:inkMkLst>
        </pc:inkChg>
        <pc:inkChg chg="add">
          <ac:chgData name="Anthony Clark" userId="d717aa47-1d0c-4368-9d13-ad97c75072c1" providerId="ADAL" clId="{B4BF7DD3-E22A-4E45-B6A7-84287A7BD534}" dt="2024-08-24T17:40:15.174" v="19"/>
          <ac:inkMkLst>
            <pc:docMk/>
            <pc:sldMk cId="625480526" sldId="297"/>
            <ac:inkMk id="20" creationId="{980D10E6-6B3E-9DA2-1BCD-B37365A94561}"/>
          </ac:inkMkLst>
        </pc:inkChg>
        <pc:inkChg chg="add">
          <ac:chgData name="Anthony Clark" userId="d717aa47-1d0c-4368-9d13-ad97c75072c1" providerId="ADAL" clId="{B4BF7DD3-E22A-4E45-B6A7-84287A7BD534}" dt="2024-08-24T17:40:22.767" v="20"/>
          <ac:inkMkLst>
            <pc:docMk/>
            <pc:sldMk cId="625480526" sldId="297"/>
            <ac:inkMk id="29" creationId="{768E6DED-4DD1-C8E1-3AA4-4850D2489B50}"/>
          </ac:inkMkLst>
        </pc:inkChg>
        <pc:inkChg chg="add">
          <ac:chgData name="Anthony Clark" userId="d717aa47-1d0c-4368-9d13-ad97c75072c1" providerId="ADAL" clId="{B4BF7DD3-E22A-4E45-B6A7-84287A7BD534}" dt="2024-08-24T17:40:29.849" v="21"/>
          <ac:inkMkLst>
            <pc:docMk/>
            <pc:sldMk cId="625480526" sldId="297"/>
            <ac:inkMk id="34" creationId="{1E337911-6E04-EAE9-5EEA-3F94CCE43469}"/>
          </ac:inkMkLst>
        </pc:inkChg>
        <pc:inkChg chg="add">
          <ac:chgData name="Anthony Clark" userId="d717aa47-1d0c-4368-9d13-ad97c75072c1" providerId="ADAL" clId="{B4BF7DD3-E22A-4E45-B6A7-84287A7BD534}" dt="2024-08-24T17:40:34.211" v="22"/>
          <ac:inkMkLst>
            <pc:docMk/>
            <pc:sldMk cId="625480526" sldId="297"/>
            <ac:inkMk id="35" creationId="{EDB87689-AE5D-AAC8-947D-715D956F1645}"/>
          </ac:inkMkLst>
        </pc:inkChg>
        <pc:inkChg chg="add">
          <ac:chgData name="Anthony Clark" userId="d717aa47-1d0c-4368-9d13-ad97c75072c1" providerId="ADAL" clId="{B4BF7DD3-E22A-4E45-B6A7-84287A7BD534}" dt="2024-08-24T17:40:38.540" v="23"/>
          <ac:inkMkLst>
            <pc:docMk/>
            <pc:sldMk cId="625480526" sldId="297"/>
            <ac:inkMk id="48" creationId="{F1D29C94-46A7-4C07-FF91-5B5762040687}"/>
          </ac:inkMkLst>
        </pc:inkChg>
      </pc:sldChg>
      <pc:sldChg chg="add replId">
        <pc:chgData name="Anthony Clark" userId="d717aa47-1d0c-4368-9d13-ad97c75072c1" providerId="ADAL" clId="{B4BF7DD3-E22A-4E45-B6A7-84287A7BD534}" dt="2024-08-24T17:37:18.453" v="7" actId="571"/>
        <pc:sldMkLst>
          <pc:docMk/>
          <pc:sldMk cId="497200917" sldId="298"/>
        </pc:sldMkLst>
      </pc:sldChg>
      <pc:sldChg chg="addSp">
        <pc:chgData name="Anthony Clark" userId="d717aa47-1d0c-4368-9d13-ad97c75072c1" providerId="ADAL" clId="{B4BF7DD3-E22A-4E45-B6A7-84287A7BD534}" dt="2024-08-27T01:07:14.614" v="45" actId="7634"/>
        <pc:sldMkLst>
          <pc:docMk/>
          <pc:sldMk cId="1511357305" sldId="311"/>
        </pc:sldMkLst>
        <pc:inkChg chg="add">
          <ac:chgData name="Anthony Clark" userId="d717aa47-1d0c-4368-9d13-ad97c75072c1" providerId="ADAL" clId="{B4BF7DD3-E22A-4E45-B6A7-84287A7BD534}" dt="2024-08-27T01:07:14.614" v="45" actId="7634"/>
          <ac:inkMkLst>
            <pc:docMk/>
            <pc:sldMk cId="1511357305" sldId="311"/>
            <ac:inkMk id="3" creationId="{6B9D504C-8A6F-4C37-9771-80199070E4A3}"/>
          </ac:inkMkLst>
        </pc:inkChg>
      </pc:sldChg>
      <pc:sldChg chg="addSp">
        <pc:chgData name="Anthony Clark" userId="d717aa47-1d0c-4368-9d13-ad97c75072c1" providerId="ADAL" clId="{B4BF7DD3-E22A-4E45-B6A7-84287A7BD534}" dt="2024-08-26T22:40:17.284" v="32" actId="7634"/>
        <pc:sldMkLst>
          <pc:docMk/>
          <pc:sldMk cId="681107398" sldId="312"/>
        </pc:sldMkLst>
        <pc:inkChg chg="add">
          <ac:chgData name="Anthony Clark" userId="d717aa47-1d0c-4368-9d13-ad97c75072c1" providerId="ADAL" clId="{B4BF7DD3-E22A-4E45-B6A7-84287A7BD534}" dt="2024-08-26T22:40:17.284" v="32" actId="7634"/>
          <ac:inkMkLst>
            <pc:docMk/>
            <pc:sldMk cId="681107398" sldId="312"/>
            <ac:inkMk id="18" creationId="{40F95C11-ECAC-6803-9EC2-BDCE43AA7630}"/>
          </ac:inkMkLst>
        </pc:inkChg>
      </pc:sldChg>
      <pc:sldChg chg="delSp modSp new mod modClrScheme chgLayout">
        <pc:chgData name="Anthony Clark" userId="d717aa47-1d0c-4368-9d13-ad97c75072c1" providerId="ADAL" clId="{B4BF7DD3-E22A-4E45-B6A7-84287A7BD534}" dt="2024-08-26T22:40:22.201" v="34" actId="700"/>
        <pc:sldMkLst>
          <pc:docMk/>
          <pc:sldMk cId="3513860252" sldId="315"/>
        </pc:sldMkLst>
        <pc:spChg chg="del">
          <ac:chgData name="Anthony Clark" userId="d717aa47-1d0c-4368-9d13-ad97c75072c1" providerId="ADAL" clId="{B4BF7DD3-E22A-4E45-B6A7-84287A7BD534}" dt="2024-08-26T22:40:22.201" v="34" actId="700"/>
          <ac:spMkLst>
            <pc:docMk/>
            <pc:sldMk cId="3513860252" sldId="315"/>
            <ac:spMk id="2" creationId="{BC2E1AB1-21AE-7931-E68A-42C84C2EF0FE}"/>
          </ac:spMkLst>
        </pc:spChg>
        <pc:spChg chg="mod ord">
          <ac:chgData name="Anthony Clark" userId="d717aa47-1d0c-4368-9d13-ad97c75072c1" providerId="ADAL" clId="{B4BF7DD3-E22A-4E45-B6A7-84287A7BD534}" dt="2024-08-26T22:40:22.201" v="34" actId="700"/>
          <ac:spMkLst>
            <pc:docMk/>
            <pc:sldMk cId="3513860252" sldId="315"/>
            <ac:spMk id="3" creationId="{963A1064-B401-BFD2-5DB9-D2DCF52E24E0}"/>
          </ac:spMkLst>
        </pc:spChg>
      </pc:sldChg>
      <pc:sldChg chg="addSp modSp new">
        <pc:chgData name="Anthony Clark" userId="d717aa47-1d0c-4368-9d13-ad97c75072c1" providerId="ADAL" clId="{B4BF7DD3-E22A-4E45-B6A7-84287A7BD534}" dt="2024-08-27T01:07:14.614" v="45" actId="7634"/>
        <pc:sldMkLst>
          <pc:docMk/>
          <pc:sldMk cId="3449752674" sldId="316"/>
        </pc:sldMkLst>
        <pc:picChg chg="add mod">
          <ac:chgData name="Anthony Clark" userId="d717aa47-1d0c-4368-9d13-ad97c75072c1" providerId="ADAL" clId="{B4BF7DD3-E22A-4E45-B6A7-84287A7BD534}" dt="2024-08-27T00:47:03.986" v="43" actId="1076"/>
          <ac:picMkLst>
            <pc:docMk/>
            <pc:sldMk cId="3449752674" sldId="316"/>
            <ac:picMk id="5" creationId="{A4114C60-EF69-6E7B-44E8-4AAF98F256A6}"/>
          </ac:picMkLst>
        </pc:picChg>
        <pc:inkChg chg="add">
          <ac:chgData name="Anthony Clark" userId="d717aa47-1d0c-4368-9d13-ad97c75072c1" providerId="ADAL" clId="{B4BF7DD3-E22A-4E45-B6A7-84287A7BD534}" dt="2024-08-27T01:07:14.614" v="45" actId="7634"/>
          <ac:inkMkLst>
            <pc:docMk/>
            <pc:sldMk cId="3449752674" sldId="316"/>
            <ac:inkMk id="6" creationId="{1E9DD256-23C8-8893-776E-AD828F551C3C}"/>
          </ac:inkMkLst>
        </pc:inkChg>
      </pc:sldChg>
    </pc:docChg>
  </pc:docChgLst>
  <pc:docChgLst>
    <pc:chgData name="Anthony Clark" userId="d717aa47-1d0c-4368-9d13-ad97c75072c1" providerId="ADAL" clId="{61732953-16A9-5148-8968-D721ED417C71}"/>
    <pc:docChg chg="undo custSel addSld delSld modSld sldOrd">
      <pc:chgData name="Anthony Clark" userId="d717aa47-1d0c-4368-9d13-ad97c75072c1" providerId="ADAL" clId="{61732953-16A9-5148-8968-D721ED417C71}" dt="2024-08-30T20:38:01.027" v="1326" actId="692"/>
      <pc:docMkLst>
        <pc:docMk/>
      </pc:docMkLst>
      <pc:sldChg chg="modSp mod">
        <pc:chgData name="Anthony Clark" userId="d717aa47-1d0c-4368-9d13-ad97c75072c1" providerId="ADAL" clId="{61732953-16A9-5148-8968-D721ED417C71}" dt="2024-08-30T17:17:53.844" v="1271" actId="20577"/>
        <pc:sldMkLst>
          <pc:docMk/>
          <pc:sldMk cId="2643085956" sldId="256"/>
        </pc:sldMkLst>
        <pc:spChg chg="mod">
          <ac:chgData name="Anthony Clark" userId="d717aa47-1d0c-4368-9d13-ad97c75072c1" providerId="ADAL" clId="{61732953-16A9-5148-8968-D721ED417C71}" dt="2024-08-30T17:17:53.844" v="1271" actId="20577"/>
          <ac:spMkLst>
            <pc:docMk/>
            <pc:sldMk cId="2643085956" sldId="256"/>
            <ac:spMk id="2" creationId="{26804351-0C6C-A9E0-2D6A-61E8E7B946A6}"/>
          </ac:spMkLst>
        </pc:spChg>
      </pc:sldChg>
      <pc:sldChg chg="ord">
        <pc:chgData name="Anthony Clark" userId="d717aa47-1d0c-4368-9d13-ad97c75072c1" providerId="ADAL" clId="{61732953-16A9-5148-8968-D721ED417C71}" dt="2024-08-26T21:36:46.731" v="2" actId="20578"/>
        <pc:sldMkLst>
          <pc:docMk/>
          <pc:sldMk cId="282275867" sldId="258"/>
        </pc:sldMkLst>
      </pc:sldChg>
      <pc:sldChg chg="delSp modSp mod">
        <pc:chgData name="Anthony Clark" userId="d717aa47-1d0c-4368-9d13-ad97c75072c1" providerId="ADAL" clId="{61732953-16A9-5148-8968-D721ED417C71}" dt="2024-08-28T19:00:37.723" v="1112" actId="1076"/>
        <pc:sldMkLst>
          <pc:docMk/>
          <pc:sldMk cId="3732686705" sldId="264"/>
        </pc:sldMkLst>
        <pc:graphicFrameChg chg="mod">
          <ac:chgData name="Anthony Clark" userId="d717aa47-1d0c-4368-9d13-ad97c75072c1" providerId="ADAL" clId="{61732953-16A9-5148-8968-D721ED417C71}" dt="2024-08-28T19:00:37.723" v="1112" actId="1076"/>
          <ac:graphicFrameMkLst>
            <pc:docMk/>
            <pc:sldMk cId="3732686705" sldId="264"/>
            <ac:graphicFrameMk id="2" creationId="{D4DE7C0B-B3A4-1E72-45C7-ADBA4E306FBA}"/>
          </ac:graphicFrameMkLst>
        </pc:graphicFrameChg>
        <pc:inkChg chg="del">
          <ac:chgData name="Anthony Clark" userId="d717aa47-1d0c-4368-9d13-ad97c75072c1" providerId="ADAL" clId="{61732953-16A9-5148-8968-D721ED417C71}" dt="2024-08-28T18:50:51.421" v="873" actId="478"/>
          <ac:inkMkLst>
            <pc:docMk/>
            <pc:sldMk cId="3732686705" sldId="264"/>
            <ac:inkMk id="5" creationId="{BB89CB91-1E33-E084-BE93-9482475DAB68}"/>
          </ac:inkMkLst>
        </pc:inkChg>
      </pc:sldChg>
      <pc:sldChg chg="delSp modSp mod">
        <pc:chgData name="Anthony Clark" userId="d717aa47-1d0c-4368-9d13-ad97c75072c1" providerId="ADAL" clId="{61732953-16A9-5148-8968-D721ED417C71}" dt="2024-08-28T18:50:43.433" v="872" actId="113"/>
        <pc:sldMkLst>
          <pc:docMk/>
          <pc:sldMk cId="500400549" sldId="266"/>
        </pc:sldMkLst>
        <pc:graphicFrameChg chg="modGraphic">
          <ac:chgData name="Anthony Clark" userId="d717aa47-1d0c-4368-9d13-ad97c75072c1" providerId="ADAL" clId="{61732953-16A9-5148-8968-D721ED417C71}" dt="2024-08-28T18:50:43.433" v="872" actId="113"/>
          <ac:graphicFrameMkLst>
            <pc:docMk/>
            <pc:sldMk cId="500400549" sldId="266"/>
            <ac:graphicFrameMk id="2" creationId="{9870F88D-9B0A-8A5F-C455-CDE930981015}"/>
          </ac:graphicFrameMkLst>
        </pc:graphicFrameChg>
        <pc:inkChg chg="del">
          <ac:chgData name="Anthony Clark" userId="d717aa47-1d0c-4368-9d13-ad97c75072c1" providerId="ADAL" clId="{61732953-16A9-5148-8968-D721ED417C71}" dt="2024-08-28T18:50:28.045" v="866" actId="478"/>
          <ac:inkMkLst>
            <pc:docMk/>
            <pc:sldMk cId="500400549" sldId="266"/>
            <ac:inkMk id="6" creationId="{45E4CB75-2BBA-BA6B-619C-857C3EE9CF89}"/>
          </ac:inkMkLst>
        </pc:inkChg>
      </pc:sldChg>
      <pc:sldChg chg="delSp modSp mod">
        <pc:chgData name="Anthony Clark" userId="d717aa47-1d0c-4368-9d13-ad97c75072c1" providerId="ADAL" clId="{61732953-16A9-5148-8968-D721ED417C71}" dt="2024-08-28T18:50:20.531" v="865" actId="113"/>
        <pc:sldMkLst>
          <pc:docMk/>
          <pc:sldMk cId="4211507649" sldId="267"/>
        </pc:sldMkLst>
        <pc:graphicFrameChg chg="modGraphic">
          <ac:chgData name="Anthony Clark" userId="d717aa47-1d0c-4368-9d13-ad97c75072c1" providerId="ADAL" clId="{61732953-16A9-5148-8968-D721ED417C71}" dt="2024-08-28T18:50:20.531" v="865" actId="113"/>
          <ac:graphicFrameMkLst>
            <pc:docMk/>
            <pc:sldMk cId="4211507649" sldId="267"/>
            <ac:graphicFrameMk id="6" creationId="{B06AE31D-0BCF-4963-4587-FD542EAC3591}"/>
          </ac:graphicFrameMkLst>
        </pc:graphicFrameChg>
        <pc:inkChg chg="del">
          <ac:chgData name="Anthony Clark" userId="d717aa47-1d0c-4368-9d13-ad97c75072c1" providerId="ADAL" clId="{61732953-16A9-5148-8968-D721ED417C71}" dt="2024-08-28T18:44:25.186" v="825" actId="478"/>
          <ac:inkMkLst>
            <pc:docMk/>
            <pc:sldMk cId="4211507649" sldId="267"/>
            <ac:inkMk id="2" creationId="{52CEC94F-6A4C-7E15-C9E1-338DBEB8A393}"/>
          </ac:inkMkLst>
        </pc:inkChg>
        <pc:inkChg chg="del">
          <ac:chgData name="Anthony Clark" userId="d717aa47-1d0c-4368-9d13-ad97c75072c1" providerId="ADAL" clId="{61732953-16A9-5148-8968-D721ED417C71}" dt="2024-08-28T18:44:27.650" v="826" actId="478"/>
          <ac:inkMkLst>
            <pc:docMk/>
            <pc:sldMk cId="4211507649" sldId="267"/>
            <ac:inkMk id="3" creationId="{5CCAF115-5612-ACD4-FE9B-CBE3E7A2024B}"/>
          </ac:inkMkLst>
        </pc:inkChg>
      </pc:sldChg>
      <pc:sldChg chg="delSp mod">
        <pc:chgData name="Anthony Clark" userId="d717aa47-1d0c-4368-9d13-ad97c75072c1" providerId="ADAL" clId="{61732953-16A9-5148-8968-D721ED417C71}" dt="2024-08-28T18:44:33.300" v="828" actId="478"/>
        <pc:sldMkLst>
          <pc:docMk/>
          <pc:sldMk cId="3667496152" sldId="268"/>
        </pc:sldMkLst>
        <pc:inkChg chg="del">
          <ac:chgData name="Anthony Clark" userId="d717aa47-1d0c-4368-9d13-ad97c75072c1" providerId="ADAL" clId="{61732953-16A9-5148-8968-D721ED417C71}" dt="2024-08-28T18:44:33.300" v="828" actId="478"/>
          <ac:inkMkLst>
            <pc:docMk/>
            <pc:sldMk cId="3667496152" sldId="268"/>
            <ac:inkMk id="5" creationId="{3B2F9F44-B66B-08DA-EB23-C75A68ECB7EE}"/>
          </ac:inkMkLst>
        </pc:inkChg>
        <pc:inkChg chg="del">
          <ac:chgData name="Anthony Clark" userId="d717aa47-1d0c-4368-9d13-ad97c75072c1" providerId="ADAL" clId="{61732953-16A9-5148-8968-D721ED417C71}" dt="2024-08-28T18:44:31.531" v="827" actId="478"/>
          <ac:inkMkLst>
            <pc:docMk/>
            <pc:sldMk cId="3667496152" sldId="268"/>
            <ac:inkMk id="6" creationId="{1DD91F78-3132-DB69-002D-15C92A36A969}"/>
          </ac:inkMkLst>
        </pc:inkChg>
      </pc:sldChg>
      <pc:sldChg chg="ord">
        <pc:chgData name="Anthony Clark" userId="d717aa47-1d0c-4368-9d13-ad97c75072c1" providerId="ADAL" clId="{61732953-16A9-5148-8968-D721ED417C71}" dt="2024-08-26T21:46:17.663" v="729" actId="20578"/>
        <pc:sldMkLst>
          <pc:docMk/>
          <pc:sldMk cId="1987143822" sldId="269"/>
        </pc:sldMkLst>
      </pc:sldChg>
      <pc:sldChg chg="delSp modSp mod">
        <pc:chgData name="Anthony Clark" userId="d717aa47-1d0c-4368-9d13-ad97c75072c1" providerId="ADAL" clId="{61732953-16A9-5148-8968-D721ED417C71}" dt="2024-08-28T18:52:21.689" v="911" actId="1076"/>
        <pc:sldMkLst>
          <pc:docMk/>
          <pc:sldMk cId="1480695628" sldId="273"/>
        </pc:sldMkLst>
        <pc:graphicFrameChg chg="mod modGraphic">
          <ac:chgData name="Anthony Clark" userId="d717aa47-1d0c-4368-9d13-ad97c75072c1" providerId="ADAL" clId="{61732953-16A9-5148-8968-D721ED417C71}" dt="2024-08-28T18:52:21.689" v="911" actId="1076"/>
          <ac:graphicFrameMkLst>
            <pc:docMk/>
            <pc:sldMk cId="1480695628" sldId="273"/>
            <ac:graphicFrameMk id="7" creationId="{FAB976C1-4711-3395-8C39-B80B06261475}"/>
          </ac:graphicFrameMkLst>
        </pc:graphicFrameChg>
        <pc:inkChg chg="del">
          <ac:chgData name="Anthony Clark" userId="d717aa47-1d0c-4368-9d13-ad97c75072c1" providerId="ADAL" clId="{61732953-16A9-5148-8968-D721ED417C71}" dt="2024-08-28T18:44:04.850" v="820" actId="478"/>
          <ac:inkMkLst>
            <pc:docMk/>
            <pc:sldMk cId="1480695628" sldId="273"/>
            <ac:inkMk id="3" creationId="{B7FB9C1A-2CC5-AA64-4265-6B6700AFBF0D}"/>
          </ac:inkMkLst>
        </pc:inkChg>
      </pc:sldChg>
      <pc:sldChg chg="delSp modSp mod">
        <pc:chgData name="Anthony Clark" userId="d717aa47-1d0c-4368-9d13-ad97c75072c1" providerId="ADAL" clId="{61732953-16A9-5148-8968-D721ED417C71}" dt="2024-08-28T18:55:07.192" v="961" actId="14100"/>
        <pc:sldMkLst>
          <pc:docMk/>
          <pc:sldMk cId="3040888180" sldId="274"/>
        </pc:sldMkLst>
        <pc:graphicFrameChg chg="modGraphic">
          <ac:chgData name="Anthony Clark" userId="d717aa47-1d0c-4368-9d13-ad97c75072c1" providerId="ADAL" clId="{61732953-16A9-5148-8968-D721ED417C71}" dt="2024-08-28T18:55:07.192" v="961" actId="14100"/>
          <ac:graphicFrameMkLst>
            <pc:docMk/>
            <pc:sldMk cId="3040888180" sldId="274"/>
            <ac:graphicFrameMk id="3" creationId="{2920F24A-6ADA-1843-0C72-5361DB65CA62}"/>
          </ac:graphicFrameMkLst>
        </pc:graphicFrameChg>
        <pc:inkChg chg="del">
          <ac:chgData name="Anthony Clark" userId="d717aa47-1d0c-4368-9d13-ad97c75072c1" providerId="ADAL" clId="{61732953-16A9-5148-8968-D721ED417C71}" dt="2024-08-28T18:43:57.538" v="819" actId="478"/>
          <ac:inkMkLst>
            <pc:docMk/>
            <pc:sldMk cId="3040888180" sldId="274"/>
            <ac:inkMk id="2" creationId="{38782E1B-5460-B2CF-CB99-E620C6562ED4}"/>
          </ac:inkMkLst>
        </pc:inkChg>
      </pc:sldChg>
      <pc:sldChg chg="delSp modSp mod">
        <pc:chgData name="Anthony Clark" userId="d717aa47-1d0c-4368-9d13-ad97c75072c1" providerId="ADAL" clId="{61732953-16A9-5148-8968-D721ED417C71}" dt="2024-08-28T18:51:04.305" v="877" actId="113"/>
        <pc:sldMkLst>
          <pc:docMk/>
          <pc:sldMk cId="1998618626" sldId="277"/>
        </pc:sldMkLst>
        <pc:graphicFrameChg chg="modGraphic">
          <ac:chgData name="Anthony Clark" userId="d717aa47-1d0c-4368-9d13-ad97c75072c1" providerId="ADAL" clId="{61732953-16A9-5148-8968-D721ED417C71}" dt="2024-08-28T18:51:04.305" v="877" actId="113"/>
          <ac:graphicFrameMkLst>
            <pc:docMk/>
            <pc:sldMk cId="1998618626" sldId="277"/>
            <ac:graphicFrameMk id="9" creationId="{C74F5344-F266-C366-F748-A01B8A11C2AF}"/>
          </ac:graphicFrameMkLst>
        </pc:graphicFrameChg>
        <pc:inkChg chg="del">
          <ac:chgData name="Anthony Clark" userId="d717aa47-1d0c-4368-9d13-ad97c75072c1" providerId="ADAL" clId="{61732953-16A9-5148-8968-D721ED417C71}" dt="2024-08-28T18:50:58.095" v="874" actId="478"/>
          <ac:inkMkLst>
            <pc:docMk/>
            <pc:sldMk cId="1998618626" sldId="277"/>
            <ac:inkMk id="2" creationId="{D4688863-F2A2-3136-C619-3450E51F19B0}"/>
          </ac:inkMkLst>
        </pc:inkChg>
      </pc:sldChg>
      <pc:sldChg chg="delSp modSp mod modAnim">
        <pc:chgData name="Anthony Clark" userId="d717aa47-1d0c-4368-9d13-ad97c75072c1" providerId="ADAL" clId="{61732953-16A9-5148-8968-D721ED417C71}" dt="2024-08-28T18:43:43.239" v="816" actId="478"/>
        <pc:sldMkLst>
          <pc:docMk/>
          <pc:sldMk cId="4286155118" sldId="278"/>
        </pc:sldMkLst>
        <pc:spChg chg="mod">
          <ac:chgData name="Anthony Clark" userId="d717aa47-1d0c-4368-9d13-ad97c75072c1" providerId="ADAL" clId="{61732953-16A9-5148-8968-D721ED417C71}" dt="2024-08-26T21:46:27.540" v="731" actId="20577"/>
          <ac:spMkLst>
            <pc:docMk/>
            <pc:sldMk cId="4286155118" sldId="278"/>
            <ac:spMk id="3" creationId="{AB6E19A3-C7EC-559A-7614-ADFE67BFB951}"/>
          </ac:spMkLst>
        </pc:spChg>
        <pc:inkChg chg="del">
          <ac:chgData name="Anthony Clark" userId="d717aa47-1d0c-4368-9d13-ad97c75072c1" providerId="ADAL" clId="{61732953-16A9-5148-8968-D721ED417C71}" dt="2024-08-28T18:43:43.239" v="816" actId="478"/>
          <ac:inkMkLst>
            <pc:docMk/>
            <pc:sldMk cId="4286155118" sldId="278"/>
            <ac:inkMk id="5" creationId="{47174403-7FCE-FB8C-A03E-5C77C319CF63}"/>
          </ac:inkMkLst>
        </pc:inkChg>
      </pc:sldChg>
      <pc:sldChg chg="delSp modSp mod ord">
        <pc:chgData name="Anthony Clark" userId="d717aa47-1d0c-4368-9d13-ad97c75072c1" providerId="ADAL" clId="{61732953-16A9-5148-8968-D721ED417C71}" dt="2024-08-28T20:51:41.345" v="1221" actId="20578"/>
        <pc:sldMkLst>
          <pc:docMk/>
          <pc:sldMk cId="3413628202" sldId="279"/>
        </pc:sldMkLst>
        <pc:spChg chg="mod">
          <ac:chgData name="Anthony Clark" userId="d717aa47-1d0c-4368-9d13-ad97c75072c1" providerId="ADAL" clId="{61732953-16A9-5148-8968-D721ED417C71}" dt="2024-08-28T20:51:41.345" v="1221" actId="20578"/>
          <ac:spMkLst>
            <pc:docMk/>
            <pc:sldMk cId="3413628202" sldId="279"/>
            <ac:spMk id="3" creationId="{AB6E19A3-C7EC-559A-7614-ADFE67BFB951}"/>
          </ac:spMkLst>
        </pc:spChg>
        <pc:inkChg chg="del">
          <ac:chgData name="Anthony Clark" userId="d717aa47-1d0c-4368-9d13-ad97c75072c1" providerId="ADAL" clId="{61732953-16A9-5148-8968-D721ED417C71}" dt="2024-08-28T18:43:49.804" v="817" actId="478"/>
          <ac:inkMkLst>
            <pc:docMk/>
            <pc:sldMk cId="3413628202" sldId="279"/>
            <ac:inkMk id="5" creationId="{49D2658B-8971-3296-0710-B2C2E611AD5D}"/>
          </ac:inkMkLst>
        </pc:inkChg>
      </pc:sldChg>
      <pc:sldChg chg="delSp mod">
        <pc:chgData name="Anthony Clark" userId="d717aa47-1d0c-4368-9d13-ad97c75072c1" providerId="ADAL" clId="{61732953-16A9-5148-8968-D721ED417C71}" dt="2024-08-28T18:44:09.252" v="821" actId="478"/>
        <pc:sldMkLst>
          <pc:docMk/>
          <pc:sldMk cId="3259680905" sldId="280"/>
        </pc:sldMkLst>
        <pc:inkChg chg="del">
          <ac:chgData name="Anthony Clark" userId="d717aa47-1d0c-4368-9d13-ad97c75072c1" providerId="ADAL" clId="{61732953-16A9-5148-8968-D721ED417C71}" dt="2024-08-28T18:44:09.252" v="821" actId="478"/>
          <ac:inkMkLst>
            <pc:docMk/>
            <pc:sldMk cId="3259680905" sldId="280"/>
            <ac:inkMk id="3" creationId="{7FFA02AB-7CBC-D531-150C-27B0E3FE23B5}"/>
          </ac:inkMkLst>
        </pc:inkChg>
      </pc:sldChg>
      <pc:sldChg chg="delSp mod">
        <pc:chgData name="Anthony Clark" userId="d717aa47-1d0c-4368-9d13-ad97c75072c1" providerId="ADAL" clId="{61732953-16A9-5148-8968-D721ED417C71}" dt="2024-08-28T18:44:12.369" v="822" actId="478"/>
        <pc:sldMkLst>
          <pc:docMk/>
          <pc:sldMk cId="4203903347" sldId="281"/>
        </pc:sldMkLst>
        <pc:inkChg chg="del">
          <ac:chgData name="Anthony Clark" userId="d717aa47-1d0c-4368-9d13-ad97c75072c1" providerId="ADAL" clId="{61732953-16A9-5148-8968-D721ED417C71}" dt="2024-08-28T18:44:12.369" v="822" actId="478"/>
          <ac:inkMkLst>
            <pc:docMk/>
            <pc:sldMk cId="4203903347" sldId="281"/>
            <ac:inkMk id="3" creationId="{386D8AF3-E0F9-C2A3-4A9F-986484CE205A}"/>
          </ac:inkMkLst>
        </pc:inkChg>
      </pc:sldChg>
      <pc:sldChg chg="delSp mod">
        <pc:chgData name="Anthony Clark" userId="d717aa47-1d0c-4368-9d13-ad97c75072c1" providerId="ADAL" clId="{61732953-16A9-5148-8968-D721ED417C71}" dt="2024-08-28T18:44:16.324" v="823" actId="478"/>
        <pc:sldMkLst>
          <pc:docMk/>
          <pc:sldMk cId="281295651" sldId="282"/>
        </pc:sldMkLst>
        <pc:inkChg chg="del">
          <ac:chgData name="Anthony Clark" userId="d717aa47-1d0c-4368-9d13-ad97c75072c1" providerId="ADAL" clId="{61732953-16A9-5148-8968-D721ED417C71}" dt="2024-08-28T18:44:16.324" v="823" actId="478"/>
          <ac:inkMkLst>
            <pc:docMk/>
            <pc:sldMk cId="281295651" sldId="282"/>
            <ac:inkMk id="3" creationId="{7B38BAB3-DF90-24C1-3F18-25F50D78E13A}"/>
          </ac:inkMkLst>
        </pc:inkChg>
      </pc:sldChg>
      <pc:sldChg chg="delSp mod">
        <pc:chgData name="Anthony Clark" userId="d717aa47-1d0c-4368-9d13-ad97c75072c1" providerId="ADAL" clId="{61732953-16A9-5148-8968-D721ED417C71}" dt="2024-08-28T18:44:20.715" v="824" actId="478"/>
        <pc:sldMkLst>
          <pc:docMk/>
          <pc:sldMk cId="4005294589" sldId="284"/>
        </pc:sldMkLst>
        <pc:inkChg chg="del">
          <ac:chgData name="Anthony Clark" userId="d717aa47-1d0c-4368-9d13-ad97c75072c1" providerId="ADAL" clId="{61732953-16A9-5148-8968-D721ED417C71}" dt="2024-08-28T18:44:20.715" v="824" actId="478"/>
          <ac:inkMkLst>
            <pc:docMk/>
            <pc:sldMk cId="4005294589" sldId="284"/>
            <ac:inkMk id="3" creationId="{24D381C6-1E00-896A-B60E-A157ABAD3A7F}"/>
          </ac:inkMkLst>
        </pc:inkChg>
      </pc:sldChg>
      <pc:sldChg chg="ord">
        <pc:chgData name="Anthony Clark" userId="d717aa47-1d0c-4368-9d13-ad97c75072c1" providerId="ADAL" clId="{61732953-16A9-5148-8968-D721ED417C71}" dt="2024-08-28T19:00:08.149" v="1111" actId="20578"/>
        <pc:sldMkLst>
          <pc:docMk/>
          <pc:sldMk cId="2618737602" sldId="287"/>
        </pc:sldMkLst>
      </pc:sldChg>
      <pc:sldChg chg="modSp mod ord">
        <pc:chgData name="Anthony Clark" userId="d717aa47-1d0c-4368-9d13-ad97c75072c1" providerId="ADAL" clId="{61732953-16A9-5148-8968-D721ED417C71}" dt="2024-08-28T18:59:16.586" v="1042" actId="207"/>
        <pc:sldMkLst>
          <pc:docMk/>
          <pc:sldMk cId="541390968" sldId="295"/>
        </pc:sldMkLst>
        <pc:spChg chg="mod">
          <ac:chgData name="Anthony Clark" userId="d717aa47-1d0c-4368-9d13-ad97c75072c1" providerId="ADAL" clId="{61732953-16A9-5148-8968-D721ED417C71}" dt="2024-08-28T18:59:16.586" v="1042" actId="207"/>
          <ac:spMkLst>
            <pc:docMk/>
            <pc:sldMk cId="541390968" sldId="295"/>
            <ac:spMk id="2" creationId="{F78670F6-EDE9-15E1-AF39-7C87BC570980}"/>
          </ac:spMkLst>
        </pc:spChg>
        <pc:spChg chg="mod">
          <ac:chgData name="Anthony Clark" userId="d717aa47-1d0c-4368-9d13-ad97c75072c1" providerId="ADAL" clId="{61732953-16A9-5148-8968-D721ED417C71}" dt="2024-08-28T18:58:58.503" v="1029" actId="20577"/>
          <ac:spMkLst>
            <pc:docMk/>
            <pc:sldMk cId="541390968" sldId="295"/>
            <ac:spMk id="3" creationId="{14EE8436-CE1B-3216-1FD5-D18BF2B7238B}"/>
          </ac:spMkLst>
        </pc:spChg>
      </pc:sldChg>
      <pc:sldChg chg="modSp del mod ord">
        <pc:chgData name="Anthony Clark" userId="d717aa47-1d0c-4368-9d13-ad97c75072c1" providerId="ADAL" clId="{61732953-16A9-5148-8968-D721ED417C71}" dt="2024-08-28T18:59:01.115" v="1030" actId="2696"/>
        <pc:sldMkLst>
          <pc:docMk/>
          <pc:sldMk cId="3165940974" sldId="299"/>
        </pc:sldMkLst>
        <pc:spChg chg="mod">
          <ac:chgData name="Anthony Clark" userId="d717aa47-1d0c-4368-9d13-ad97c75072c1" providerId="ADAL" clId="{61732953-16A9-5148-8968-D721ED417C71}" dt="2024-08-28T18:58:12.590" v="1003" actId="21"/>
          <ac:spMkLst>
            <pc:docMk/>
            <pc:sldMk cId="3165940974" sldId="299"/>
            <ac:spMk id="3" creationId="{14EE8436-CE1B-3216-1FD5-D18BF2B7238B}"/>
          </ac:spMkLst>
        </pc:spChg>
      </pc:sldChg>
      <pc:sldChg chg="modSp del mod ord">
        <pc:chgData name="Anthony Clark" userId="d717aa47-1d0c-4368-9d13-ad97c75072c1" providerId="ADAL" clId="{61732953-16A9-5148-8968-D721ED417C71}" dt="2024-08-28T18:59:02.760" v="1031" actId="2696"/>
        <pc:sldMkLst>
          <pc:docMk/>
          <pc:sldMk cId="443207681" sldId="300"/>
        </pc:sldMkLst>
        <pc:spChg chg="mod">
          <ac:chgData name="Anthony Clark" userId="d717aa47-1d0c-4368-9d13-ad97c75072c1" providerId="ADAL" clId="{61732953-16A9-5148-8968-D721ED417C71}" dt="2024-08-28T18:58:44.931" v="1011" actId="27636"/>
          <ac:spMkLst>
            <pc:docMk/>
            <pc:sldMk cId="443207681" sldId="300"/>
            <ac:spMk id="3" creationId="{14EE8436-CE1B-3216-1FD5-D18BF2B7238B}"/>
          </ac:spMkLst>
        </pc:spChg>
      </pc:sldChg>
      <pc:sldChg chg="addSp modSp modAnim">
        <pc:chgData name="Anthony Clark" userId="d717aa47-1d0c-4368-9d13-ad97c75072c1" providerId="ADAL" clId="{61732953-16A9-5148-8968-D721ED417C71}" dt="2024-08-28T20:52:41.989" v="1236"/>
        <pc:sldMkLst>
          <pc:docMk/>
          <pc:sldMk cId="1616750579" sldId="303"/>
        </pc:sldMkLst>
        <pc:grpChg chg="add mod">
          <ac:chgData name="Anthony Clark" userId="d717aa47-1d0c-4368-9d13-ad97c75072c1" providerId="ADAL" clId="{61732953-16A9-5148-8968-D721ED417C71}" dt="2024-08-28T20:52:40.997" v="1235"/>
          <ac:grpSpMkLst>
            <pc:docMk/>
            <pc:sldMk cId="1616750579" sldId="303"/>
            <ac:grpSpMk id="449" creationId="{776FED12-442F-D9FB-4C15-998765873C97}"/>
          </ac:grpSpMkLst>
        </pc:grpChg>
        <pc:picChg chg="mod">
          <ac:chgData name="Anthony Clark" userId="d717aa47-1d0c-4368-9d13-ad97c75072c1" providerId="ADAL" clId="{61732953-16A9-5148-8968-D721ED417C71}" dt="2024-08-28T20:52:40.997" v="1235"/>
          <ac:picMkLst>
            <pc:docMk/>
            <pc:sldMk cId="1616750579" sldId="303"/>
            <ac:picMk id="450" creationId="{1B11FC49-99DE-4B95-5C96-F468E80DE003}"/>
          </ac:picMkLst>
        </pc:picChg>
        <pc:picChg chg="mod">
          <ac:chgData name="Anthony Clark" userId="d717aa47-1d0c-4368-9d13-ad97c75072c1" providerId="ADAL" clId="{61732953-16A9-5148-8968-D721ED417C71}" dt="2024-08-28T20:52:40.997" v="1235"/>
          <ac:picMkLst>
            <pc:docMk/>
            <pc:sldMk cId="1616750579" sldId="303"/>
            <ac:picMk id="451" creationId="{77289CB6-7249-5F18-1D9A-DA3733D9F634}"/>
          </ac:picMkLst>
        </pc:picChg>
      </pc:sldChg>
      <pc:sldChg chg="addSp delSp modSp mod modAnim">
        <pc:chgData name="Anthony Clark" userId="d717aa47-1d0c-4368-9d13-ad97c75072c1" providerId="ADAL" clId="{61732953-16A9-5148-8968-D721ED417C71}" dt="2024-08-28T19:02:00.129" v="1189"/>
        <pc:sldMkLst>
          <pc:docMk/>
          <pc:sldMk cId="1511357305" sldId="311"/>
        </pc:sldMkLst>
        <pc:spChg chg="add mod">
          <ac:chgData name="Anthony Clark" userId="d717aa47-1d0c-4368-9d13-ad97c75072c1" providerId="ADAL" clId="{61732953-16A9-5148-8968-D721ED417C71}" dt="2024-08-28T19:01:54.779" v="1188" actId="1076"/>
          <ac:spMkLst>
            <pc:docMk/>
            <pc:sldMk cId="1511357305" sldId="311"/>
            <ac:spMk id="7" creationId="{14AEF091-7751-2AC1-9314-D5D8CA0582B1}"/>
          </ac:spMkLst>
        </pc:spChg>
        <pc:graphicFrameChg chg="modGraphic">
          <ac:chgData name="Anthony Clark" userId="d717aa47-1d0c-4368-9d13-ad97c75072c1" providerId="ADAL" clId="{61732953-16A9-5148-8968-D721ED417C71}" dt="2024-08-28T19:01:25.716" v="1121" actId="20577"/>
          <ac:graphicFrameMkLst>
            <pc:docMk/>
            <pc:sldMk cId="1511357305" sldId="311"/>
            <ac:graphicFrameMk id="6" creationId="{3CA66FEF-AC93-F70D-4071-FE18D2CD9427}"/>
          </ac:graphicFrameMkLst>
        </pc:graphicFrameChg>
        <pc:inkChg chg="del">
          <ac:chgData name="Anthony Clark" userId="d717aa47-1d0c-4368-9d13-ad97c75072c1" providerId="ADAL" clId="{61732953-16A9-5148-8968-D721ED417C71}" dt="2024-08-28T18:51:16.312" v="878" actId="478"/>
          <ac:inkMkLst>
            <pc:docMk/>
            <pc:sldMk cId="1511357305" sldId="311"/>
            <ac:inkMk id="3" creationId="{6B9D504C-8A6F-4C37-9771-80199070E4A3}"/>
          </ac:inkMkLst>
        </pc:inkChg>
      </pc:sldChg>
      <pc:sldChg chg="delSp modSp mod ord modNotesTx">
        <pc:chgData name="Anthony Clark" userId="d717aa47-1d0c-4368-9d13-ad97c75072c1" providerId="ADAL" clId="{61732953-16A9-5148-8968-D721ED417C71}" dt="2024-08-29T02:14:50.730" v="1249"/>
        <pc:sldMkLst>
          <pc:docMk/>
          <pc:sldMk cId="681107398" sldId="312"/>
        </pc:sldMkLst>
        <pc:spChg chg="mod">
          <ac:chgData name="Anthony Clark" userId="d717aa47-1d0c-4368-9d13-ad97c75072c1" providerId="ADAL" clId="{61732953-16A9-5148-8968-D721ED417C71}" dt="2024-08-26T21:45:02.891" v="727" actId="20577"/>
          <ac:spMkLst>
            <pc:docMk/>
            <pc:sldMk cId="681107398" sldId="312"/>
            <ac:spMk id="2" creationId="{DA03B92E-B671-ECE8-9723-DD010CE30E4E}"/>
          </ac:spMkLst>
        </pc:spChg>
        <pc:spChg chg="mod topLvl">
          <ac:chgData name="Anthony Clark" userId="d717aa47-1d0c-4368-9d13-ad97c75072c1" providerId="ADAL" clId="{61732953-16A9-5148-8968-D721ED417C71}" dt="2024-08-26T22:33:31.248" v="810" actId="14100"/>
          <ac:spMkLst>
            <pc:docMk/>
            <pc:sldMk cId="681107398" sldId="312"/>
            <ac:spMk id="5" creationId="{1DC7A473-24DA-6647-2AAD-AF606C4AC146}"/>
          </ac:spMkLst>
        </pc:spChg>
        <pc:spChg chg="mod topLvl">
          <ac:chgData name="Anthony Clark" userId="d717aa47-1d0c-4368-9d13-ad97c75072c1" providerId="ADAL" clId="{61732953-16A9-5148-8968-D721ED417C71}" dt="2024-08-26T22:33:40.896" v="814" actId="14100"/>
          <ac:spMkLst>
            <pc:docMk/>
            <pc:sldMk cId="681107398" sldId="312"/>
            <ac:spMk id="6" creationId="{7469647D-3AC3-09E4-5910-2CCE5F394AC2}"/>
          </ac:spMkLst>
        </pc:spChg>
        <pc:spChg chg="mod topLvl">
          <ac:chgData name="Anthony Clark" userId="d717aa47-1d0c-4368-9d13-ad97c75072c1" providerId="ADAL" clId="{61732953-16A9-5148-8968-D721ED417C71}" dt="2024-08-26T22:33:38.081" v="813" actId="14100"/>
          <ac:spMkLst>
            <pc:docMk/>
            <pc:sldMk cId="681107398" sldId="312"/>
            <ac:spMk id="7" creationId="{02BD1630-C651-3A52-064A-558D8C440C72}"/>
          </ac:spMkLst>
        </pc:spChg>
        <pc:spChg chg="mod topLvl">
          <ac:chgData name="Anthony Clark" userId="d717aa47-1d0c-4368-9d13-ad97c75072c1" providerId="ADAL" clId="{61732953-16A9-5148-8968-D721ED417C71}" dt="2024-08-26T22:33:07.295" v="806" actId="1076"/>
          <ac:spMkLst>
            <pc:docMk/>
            <pc:sldMk cId="681107398" sldId="312"/>
            <ac:spMk id="9" creationId="{045B7D93-3C4A-5391-B6B4-15503B1046F9}"/>
          </ac:spMkLst>
        </pc:spChg>
        <pc:spChg chg="mod topLvl">
          <ac:chgData name="Anthony Clark" userId="d717aa47-1d0c-4368-9d13-ad97c75072c1" providerId="ADAL" clId="{61732953-16A9-5148-8968-D721ED417C71}" dt="2024-08-26T22:32:54.433" v="799" actId="404"/>
          <ac:spMkLst>
            <pc:docMk/>
            <pc:sldMk cId="681107398" sldId="312"/>
            <ac:spMk id="10" creationId="{9434D0AE-749C-367D-1A3A-DD8C6DCDD5A3}"/>
          </ac:spMkLst>
        </pc:spChg>
        <pc:spChg chg="mod topLvl">
          <ac:chgData name="Anthony Clark" userId="d717aa47-1d0c-4368-9d13-ad97c75072c1" providerId="ADAL" clId="{61732953-16A9-5148-8968-D721ED417C71}" dt="2024-08-26T22:32:51.593" v="798" actId="404"/>
          <ac:spMkLst>
            <pc:docMk/>
            <pc:sldMk cId="681107398" sldId="312"/>
            <ac:spMk id="11" creationId="{151F5EF1-B434-DE42-DCDC-242BD73ABE74}"/>
          </ac:spMkLst>
        </pc:spChg>
        <pc:spChg chg="mod">
          <ac:chgData name="Anthony Clark" userId="d717aa47-1d0c-4368-9d13-ad97c75072c1" providerId="ADAL" clId="{61732953-16A9-5148-8968-D721ED417C71}" dt="2024-08-26T21:44:26.151" v="715" actId="1076"/>
          <ac:spMkLst>
            <pc:docMk/>
            <pc:sldMk cId="681107398" sldId="312"/>
            <ac:spMk id="13" creationId="{02C9155C-A51B-6C5F-62F0-A09726AA4E99}"/>
          </ac:spMkLst>
        </pc:spChg>
        <pc:grpChg chg="del">
          <ac:chgData name="Anthony Clark" userId="d717aa47-1d0c-4368-9d13-ad97c75072c1" providerId="ADAL" clId="{61732953-16A9-5148-8968-D721ED417C71}" dt="2024-08-26T22:30:51.854" v="761" actId="165"/>
          <ac:grpSpMkLst>
            <pc:docMk/>
            <pc:sldMk cId="681107398" sldId="312"/>
            <ac:grpSpMk id="12" creationId="{B7E5420D-BC0A-9697-479E-E11F1F2F377D}"/>
          </ac:grpSpMkLst>
        </pc:grpChg>
        <pc:inkChg chg="del">
          <ac:chgData name="Anthony Clark" userId="d717aa47-1d0c-4368-9d13-ad97c75072c1" providerId="ADAL" clId="{61732953-16A9-5148-8968-D721ED417C71}" dt="2024-08-28T18:43:38.832" v="815" actId="478"/>
          <ac:inkMkLst>
            <pc:docMk/>
            <pc:sldMk cId="681107398" sldId="312"/>
            <ac:inkMk id="18" creationId="{40F95C11-ECAC-6803-9EC2-BDCE43AA7630}"/>
          </ac:inkMkLst>
        </pc:inkChg>
      </pc:sldChg>
      <pc:sldChg chg="addSp modSp new mod ord modClrScheme modAnim chgLayout">
        <pc:chgData name="Anthony Clark" userId="d717aa47-1d0c-4368-9d13-ad97c75072c1" providerId="ADAL" clId="{61732953-16A9-5148-8968-D721ED417C71}" dt="2024-08-28T18:59:52.831" v="1110" actId="113"/>
        <pc:sldMkLst>
          <pc:docMk/>
          <pc:sldMk cId="4134756001" sldId="313"/>
        </pc:sldMkLst>
        <pc:spChg chg="mod ord">
          <ac:chgData name="Anthony Clark" userId="d717aa47-1d0c-4368-9d13-ad97c75072c1" providerId="ADAL" clId="{61732953-16A9-5148-8968-D721ED417C71}" dt="2024-08-28T18:59:19.091" v="1043" actId="207"/>
          <ac:spMkLst>
            <pc:docMk/>
            <pc:sldMk cId="4134756001" sldId="313"/>
            <ac:spMk id="2" creationId="{9C850335-0680-6B30-DB9E-67490CF0BE23}"/>
          </ac:spMkLst>
        </pc:spChg>
        <pc:spChg chg="mod ord">
          <ac:chgData name="Anthony Clark" userId="d717aa47-1d0c-4368-9d13-ad97c75072c1" providerId="ADAL" clId="{61732953-16A9-5148-8968-D721ED417C71}" dt="2024-08-26T21:37:48.943" v="23" actId="700"/>
          <ac:spMkLst>
            <pc:docMk/>
            <pc:sldMk cId="4134756001" sldId="313"/>
            <ac:spMk id="3" creationId="{3ED70BE9-00D3-5CBC-0572-9E3CCAA3ED9B}"/>
          </ac:spMkLst>
        </pc:spChg>
        <pc:spChg chg="add mod ord">
          <ac:chgData name="Anthony Clark" userId="d717aa47-1d0c-4368-9d13-ad97c75072c1" providerId="ADAL" clId="{61732953-16A9-5148-8968-D721ED417C71}" dt="2024-08-28T18:59:52.831" v="1110" actId="113"/>
          <ac:spMkLst>
            <pc:docMk/>
            <pc:sldMk cId="4134756001" sldId="313"/>
            <ac:spMk id="4" creationId="{A6D73AD9-9E63-8C83-78F4-1F33609B7A3C}"/>
          </ac:spMkLst>
        </pc:spChg>
      </pc:sldChg>
      <pc:sldChg chg="addSp modSp new mod modClrScheme chgLayout">
        <pc:chgData name="Anthony Clark" userId="d717aa47-1d0c-4368-9d13-ad97c75072c1" providerId="ADAL" clId="{61732953-16A9-5148-8968-D721ED417C71}" dt="2024-08-26T22:06:27.575" v="754" actId="20577"/>
        <pc:sldMkLst>
          <pc:docMk/>
          <pc:sldMk cId="1497473131" sldId="314"/>
        </pc:sldMkLst>
        <pc:spChg chg="mod ord">
          <ac:chgData name="Anthony Clark" userId="d717aa47-1d0c-4368-9d13-ad97c75072c1" providerId="ADAL" clId="{61732953-16A9-5148-8968-D721ED417C71}" dt="2024-08-26T22:06:24.408" v="742" actId="700"/>
          <ac:spMkLst>
            <pc:docMk/>
            <pc:sldMk cId="1497473131" sldId="314"/>
            <ac:spMk id="2" creationId="{4B46349A-26AC-63E4-64A0-77B9BB02EF09}"/>
          </ac:spMkLst>
        </pc:spChg>
        <pc:spChg chg="add mod ord">
          <ac:chgData name="Anthony Clark" userId="d717aa47-1d0c-4368-9d13-ad97c75072c1" providerId="ADAL" clId="{61732953-16A9-5148-8968-D721ED417C71}" dt="2024-08-26T22:06:27.575" v="754" actId="20577"/>
          <ac:spMkLst>
            <pc:docMk/>
            <pc:sldMk cId="1497473131" sldId="314"/>
            <ac:spMk id="3" creationId="{BCF968B8-500C-F3FF-8D0E-99C95CFD71BB}"/>
          </ac:spMkLst>
        </pc:spChg>
        <pc:spChg chg="add mod ord">
          <ac:chgData name="Anthony Clark" userId="d717aa47-1d0c-4368-9d13-ad97c75072c1" providerId="ADAL" clId="{61732953-16A9-5148-8968-D721ED417C71}" dt="2024-08-26T22:06:24.408" v="742" actId="700"/>
          <ac:spMkLst>
            <pc:docMk/>
            <pc:sldMk cId="1497473131" sldId="314"/>
            <ac:spMk id="4" creationId="{617ACB0E-BD6A-73EA-1A55-BC29CE2C7A15}"/>
          </ac:spMkLst>
        </pc:spChg>
      </pc:sldChg>
      <pc:sldChg chg="addSp delSp modSp mod modNotesTx">
        <pc:chgData name="Anthony Clark" userId="d717aa47-1d0c-4368-9d13-ad97c75072c1" providerId="ADAL" clId="{61732953-16A9-5148-8968-D721ED417C71}" dt="2024-08-28T18:55:19.006" v="991" actId="20577"/>
        <pc:sldMkLst>
          <pc:docMk/>
          <pc:sldMk cId="3449752674" sldId="316"/>
        </pc:sldMkLst>
        <pc:picChg chg="add mod">
          <ac:chgData name="Anthony Clark" userId="d717aa47-1d0c-4368-9d13-ad97c75072c1" providerId="ADAL" clId="{61732953-16A9-5148-8968-D721ED417C71}" dt="2024-08-28T18:48:15.023" v="855"/>
          <ac:picMkLst>
            <pc:docMk/>
            <pc:sldMk cId="3449752674" sldId="316"/>
            <ac:picMk id="3" creationId="{2E3A1607-A59E-9B3F-8462-09679850E071}"/>
          </ac:picMkLst>
        </pc:picChg>
        <pc:picChg chg="del mod">
          <ac:chgData name="Anthony Clark" userId="d717aa47-1d0c-4368-9d13-ad97c75072c1" providerId="ADAL" clId="{61732953-16A9-5148-8968-D721ED417C71}" dt="2024-08-28T18:48:14.718" v="854" actId="478"/>
          <ac:picMkLst>
            <pc:docMk/>
            <pc:sldMk cId="3449752674" sldId="316"/>
            <ac:picMk id="5" creationId="{A4114C60-EF69-6E7B-44E8-4AAF98F256A6}"/>
          </ac:picMkLst>
        </pc:picChg>
        <pc:inkChg chg="del">
          <ac:chgData name="Anthony Clark" userId="d717aa47-1d0c-4368-9d13-ad97c75072c1" providerId="ADAL" clId="{61732953-16A9-5148-8968-D721ED417C71}" dt="2024-08-28T18:45:58.513" v="829" actId="478"/>
          <ac:inkMkLst>
            <pc:docMk/>
            <pc:sldMk cId="3449752674" sldId="316"/>
            <ac:inkMk id="6" creationId="{1E9DD256-23C8-8893-776E-AD828F551C3C}"/>
          </ac:inkMkLst>
        </pc:inkChg>
      </pc:sldChg>
      <pc:sldChg chg="addSp modSp new mod modClrScheme chgLayout">
        <pc:chgData name="Anthony Clark" userId="d717aa47-1d0c-4368-9d13-ad97c75072c1" providerId="ADAL" clId="{61732953-16A9-5148-8968-D721ED417C71}" dt="2024-08-28T19:02:15.895" v="1209" actId="20577"/>
        <pc:sldMkLst>
          <pc:docMk/>
          <pc:sldMk cId="770797930" sldId="317"/>
        </pc:sldMkLst>
        <pc:spChg chg="mod ord">
          <ac:chgData name="Anthony Clark" userId="d717aa47-1d0c-4368-9d13-ad97c75072c1" providerId="ADAL" clId="{61732953-16A9-5148-8968-D721ED417C71}" dt="2024-08-28T19:02:12.845" v="1191" actId="700"/>
          <ac:spMkLst>
            <pc:docMk/>
            <pc:sldMk cId="770797930" sldId="317"/>
            <ac:spMk id="2" creationId="{282FBB86-C4CF-C018-99CA-E7708F8E715A}"/>
          </ac:spMkLst>
        </pc:spChg>
        <pc:spChg chg="add mod ord">
          <ac:chgData name="Anthony Clark" userId="d717aa47-1d0c-4368-9d13-ad97c75072c1" providerId="ADAL" clId="{61732953-16A9-5148-8968-D721ED417C71}" dt="2024-08-28T19:02:15.895" v="1209" actId="20577"/>
          <ac:spMkLst>
            <pc:docMk/>
            <pc:sldMk cId="770797930" sldId="317"/>
            <ac:spMk id="3" creationId="{4916F927-6088-CB67-5833-2C9781049917}"/>
          </ac:spMkLst>
        </pc:spChg>
        <pc:spChg chg="add mod ord">
          <ac:chgData name="Anthony Clark" userId="d717aa47-1d0c-4368-9d13-ad97c75072c1" providerId="ADAL" clId="{61732953-16A9-5148-8968-D721ED417C71}" dt="2024-08-28T19:02:12.845" v="1191" actId="700"/>
          <ac:spMkLst>
            <pc:docMk/>
            <pc:sldMk cId="770797930" sldId="317"/>
            <ac:spMk id="4" creationId="{66F8FEA5-D4F9-C660-4D82-93BB71DAF46B}"/>
          </ac:spMkLst>
        </pc:spChg>
      </pc:sldChg>
      <pc:sldChg chg="addSp delSp modSp new modAnim">
        <pc:chgData name="Anthony Clark" userId="d717aa47-1d0c-4368-9d13-ad97c75072c1" providerId="ADAL" clId="{61732953-16A9-5148-8968-D721ED417C71}" dt="2024-08-28T20:52:21.529" v="1234"/>
        <pc:sldMkLst>
          <pc:docMk/>
          <pc:sldMk cId="3228864739" sldId="318"/>
        </pc:sldMkLst>
        <pc:grpChg chg="add mod">
          <ac:chgData name="Anthony Clark" userId="d717aa47-1d0c-4368-9d13-ad97c75072c1" providerId="ADAL" clId="{61732953-16A9-5148-8968-D721ED417C71}" dt="2024-08-28T20:52:16.998" v="1233" actId="1076"/>
          <ac:grpSpMkLst>
            <pc:docMk/>
            <pc:sldMk cId="3228864739" sldId="318"/>
            <ac:grpSpMk id="4" creationId="{E1EFA1A7-EEB5-717D-5265-96ED99AFC5BF}"/>
          </ac:grpSpMkLst>
        </pc:grpChg>
        <pc:picChg chg="add mod">
          <ac:chgData name="Anthony Clark" userId="d717aa47-1d0c-4368-9d13-ad97c75072c1" providerId="ADAL" clId="{61732953-16A9-5148-8968-D721ED417C71}" dt="2024-08-28T20:52:01.013" v="1228" actId="1076"/>
          <ac:picMkLst>
            <pc:docMk/>
            <pc:sldMk cId="3228864739" sldId="318"/>
            <ac:picMk id="3" creationId="{728BD25B-4E8D-53B1-B32D-88F6537B4603}"/>
          </ac:picMkLst>
        </pc:picChg>
        <pc:picChg chg="mod">
          <ac:chgData name="Anthony Clark" userId="d717aa47-1d0c-4368-9d13-ad97c75072c1" providerId="ADAL" clId="{61732953-16A9-5148-8968-D721ED417C71}" dt="2024-08-28T20:52:16.998" v="1233" actId="1076"/>
          <ac:picMkLst>
            <pc:docMk/>
            <pc:sldMk cId="3228864739" sldId="318"/>
            <ac:picMk id="5" creationId="{D839AEC1-28CD-C9D1-AE70-F3A0E86C6FFD}"/>
          </ac:picMkLst>
        </pc:picChg>
        <pc:picChg chg="mod">
          <ac:chgData name="Anthony Clark" userId="d717aa47-1d0c-4368-9d13-ad97c75072c1" providerId="ADAL" clId="{61732953-16A9-5148-8968-D721ED417C71}" dt="2024-08-28T20:52:16.998" v="1233" actId="1076"/>
          <ac:picMkLst>
            <pc:docMk/>
            <pc:sldMk cId="3228864739" sldId="318"/>
            <ac:picMk id="6" creationId="{85C202A6-321F-A2FF-1FF4-B6B37672D71C}"/>
          </ac:picMkLst>
        </pc:picChg>
        <pc:picChg chg="del mod">
          <ac:chgData name="Anthony Clark" userId="d717aa47-1d0c-4368-9d13-ad97c75072c1" providerId="ADAL" clId="{61732953-16A9-5148-8968-D721ED417C71}" dt="2024-08-28T20:52:04.893" v="1230" actId="478"/>
          <ac:picMkLst>
            <pc:docMk/>
            <pc:sldMk cId="3228864739" sldId="318"/>
            <ac:picMk id="7" creationId="{3D07A72D-D020-8375-2D29-4E72485BE887}"/>
          </ac:picMkLst>
        </pc:picChg>
        <pc:picChg chg="del mod">
          <ac:chgData name="Anthony Clark" userId="d717aa47-1d0c-4368-9d13-ad97c75072c1" providerId="ADAL" clId="{61732953-16A9-5148-8968-D721ED417C71}" dt="2024-08-28T20:52:03.045" v="1229" actId="478"/>
          <ac:picMkLst>
            <pc:docMk/>
            <pc:sldMk cId="3228864739" sldId="318"/>
            <ac:picMk id="8" creationId="{66B81909-781F-631F-D4BE-B5D46FEEE4B7}"/>
          </ac:picMkLst>
        </pc:picChg>
      </pc:sldChg>
      <pc:sldChg chg="addSp modSp add modAnim">
        <pc:chgData name="Anthony Clark" userId="d717aa47-1d0c-4368-9d13-ad97c75072c1" providerId="ADAL" clId="{61732953-16A9-5148-8968-D721ED417C71}" dt="2024-08-28T20:53:45.695" v="1248"/>
        <pc:sldMkLst>
          <pc:docMk/>
          <pc:sldMk cId="545817228" sldId="319"/>
        </pc:sldMkLst>
        <pc:grpChg chg="add mod">
          <ac:chgData name="Anthony Clark" userId="d717aa47-1d0c-4368-9d13-ad97c75072c1" providerId="ADAL" clId="{61732953-16A9-5148-8968-D721ED417C71}" dt="2024-08-28T20:53:42.325" v="1247" actId="1076"/>
          <ac:grpSpMkLst>
            <pc:docMk/>
            <pc:sldMk cId="545817228" sldId="319"/>
            <ac:grpSpMk id="449" creationId="{AEDCD9FF-7F25-6787-4F8B-86EF19F0897F}"/>
          </ac:grpSpMkLst>
        </pc:grpChg>
        <pc:picChg chg="mod">
          <ac:chgData name="Anthony Clark" userId="d717aa47-1d0c-4368-9d13-ad97c75072c1" providerId="ADAL" clId="{61732953-16A9-5148-8968-D721ED417C71}" dt="2024-08-28T20:53:42.325" v="1247" actId="1076"/>
          <ac:picMkLst>
            <pc:docMk/>
            <pc:sldMk cId="545817228" sldId="319"/>
            <ac:picMk id="450" creationId="{F9977834-999D-C36D-DB45-C89DFE40352D}"/>
          </ac:picMkLst>
        </pc:picChg>
        <pc:picChg chg="mod">
          <ac:chgData name="Anthony Clark" userId="d717aa47-1d0c-4368-9d13-ad97c75072c1" providerId="ADAL" clId="{61732953-16A9-5148-8968-D721ED417C71}" dt="2024-08-28T20:53:42.325" v="1247" actId="1076"/>
          <ac:picMkLst>
            <pc:docMk/>
            <pc:sldMk cId="545817228" sldId="319"/>
            <ac:picMk id="451" creationId="{7B540455-EAD0-9551-A3BE-6E0927F316BD}"/>
          </ac:picMkLst>
        </pc:picChg>
      </pc:sldChg>
      <pc:sldChg chg="addSp delSp modSp add mod setBg modAnim">
        <pc:chgData name="Anthony Clark" userId="d717aa47-1d0c-4368-9d13-ad97c75072c1" providerId="ADAL" clId="{61732953-16A9-5148-8968-D721ED417C71}" dt="2024-08-30T20:38:01.027" v="1326" actId="692"/>
        <pc:sldMkLst>
          <pc:docMk/>
          <pc:sldMk cId="1304518898" sldId="320"/>
        </pc:sldMkLst>
        <pc:spChg chg="mod ord">
          <ac:chgData name="Anthony Clark" userId="d717aa47-1d0c-4368-9d13-ad97c75072c1" providerId="ADAL" clId="{61732953-16A9-5148-8968-D721ED417C71}" dt="2024-08-30T20:37:11.247" v="1296" actId="26606"/>
          <ac:spMkLst>
            <pc:docMk/>
            <pc:sldMk cId="1304518898" sldId="320"/>
            <ac:spMk id="2" creationId="{782CFB8F-204D-EFB8-3168-93759F326885}"/>
          </ac:spMkLst>
        </pc:spChg>
        <pc:grpChg chg="del mod">
          <ac:chgData name="Anthony Clark" userId="d717aa47-1d0c-4368-9d13-ad97c75072c1" providerId="ADAL" clId="{61732953-16A9-5148-8968-D721ED417C71}" dt="2024-08-30T20:35:34.270" v="1274" actId="478"/>
          <ac:grpSpMkLst>
            <pc:docMk/>
            <pc:sldMk cId="1304518898" sldId="320"/>
            <ac:grpSpMk id="4" creationId="{0A5BE18A-BE41-2A1A-A309-861EC6137BEE}"/>
          </ac:grpSpMkLst>
        </pc:grpChg>
        <pc:picChg chg="mod">
          <ac:chgData name="Anthony Clark" userId="d717aa47-1d0c-4368-9d13-ad97c75072c1" providerId="ADAL" clId="{61732953-16A9-5148-8968-D721ED417C71}" dt="2024-08-30T20:37:21.879" v="1300" actId="1076"/>
          <ac:picMkLst>
            <pc:docMk/>
            <pc:sldMk cId="1304518898" sldId="320"/>
            <ac:picMk id="3" creationId="{5577E83B-1514-2BE3-8CBA-D6F248A8413B}"/>
          </ac:picMkLst>
        </pc:picChg>
        <pc:picChg chg="mod">
          <ac:chgData name="Anthony Clark" userId="d717aa47-1d0c-4368-9d13-ad97c75072c1" providerId="ADAL" clId="{61732953-16A9-5148-8968-D721ED417C71}" dt="2024-08-30T20:37:21.879" v="1300" actId="1076"/>
          <ac:picMkLst>
            <pc:docMk/>
            <pc:sldMk cId="1304518898" sldId="320"/>
            <ac:picMk id="5" creationId="{C5D0B949-820F-AAA7-4AEB-EFAC20A9BF3A}"/>
          </ac:picMkLst>
        </pc:picChg>
        <pc:picChg chg="del">
          <ac:chgData name="Anthony Clark" userId="d717aa47-1d0c-4368-9d13-ad97c75072c1" providerId="ADAL" clId="{61732953-16A9-5148-8968-D721ED417C71}" dt="2024-08-30T20:35:34.270" v="1274" actId="478"/>
          <ac:picMkLst>
            <pc:docMk/>
            <pc:sldMk cId="1304518898" sldId="320"/>
            <ac:picMk id="6" creationId="{2A975644-12CE-BB95-EAC3-14F66604DA6A}"/>
          </ac:picMkLst>
        </pc:picChg>
        <pc:picChg chg="add mod">
          <ac:chgData name="Anthony Clark" userId="d717aa47-1d0c-4368-9d13-ad97c75072c1" providerId="ADAL" clId="{61732953-16A9-5148-8968-D721ED417C71}" dt="2024-08-30T20:37:21.879" v="1300" actId="1076"/>
          <ac:picMkLst>
            <pc:docMk/>
            <pc:sldMk cId="1304518898" sldId="320"/>
            <ac:picMk id="12" creationId="{187AC028-7F1A-A262-C5A0-98691B5495EC}"/>
          </ac:picMkLst>
        </pc:picChg>
        <pc:picChg chg="add mod">
          <ac:chgData name="Anthony Clark" userId="d717aa47-1d0c-4368-9d13-ad97c75072c1" providerId="ADAL" clId="{61732953-16A9-5148-8968-D721ED417C71}" dt="2024-08-30T20:37:21.879" v="1300" actId="1076"/>
          <ac:picMkLst>
            <pc:docMk/>
            <pc:sldMk cId="1304518898" sldId="320"/>
            <ac:picMk id="13" creationId="{079CAEE1-6042-9A2E-1141-C5F059B2D0C2}"/>
          </ac:picMkLst>
        </pc:picChg>
        <pc:inkChg chg="add del mod">
          <ac:chgData name="Anthony Clark" userId="d717aa47-1d0c-4368-9d13-ad97c75072c1" providerId="ADAL" clId="{61732953-16A9-5148-8968-D721ED417C71}" dt="2024-08-30T20:36:47.707" v="1286" actId="478"/>
          <ac:inkMkLst>
            <pc:docMk/>
            <pc:sldMk cId="1304518898" sldId="320"/>
            <ac:inkMk id="7" creationId="{BC742391-9F33-AFEB-B07B-AB9ED5681FFA}"/>
          </ac:inkMkLst>
        </pc:inkChg>
        <pc:inkChg chg="add del">
          <ac:chgData name="Anthony Clark" userId="d717aa47-1d0c-4368-9d13-ad97c75072c1" providerId="ADAL" clId="{61732953-16A9-5148-8968-D721ED417C71}" dt="2024-08-30T20:36:12.569" v="1280" actId="9405"/>
          <ac:inkMkLst>
            <pc:docMk/>
            <pc:sldMk cId="1304518898" sldId="320"/>
            <ac:inkMk id="8" creationId="{594517DA-3DC7-4691-9E3B-26FA0E0E2EF9}"/>
          </ac:inkMkLst>
        </pc:inkChg>
        <pc:inkChg chg="add del">
          <ac:chgData name="Anthony Clark" userId="d717aa47-1d0c-4368-9d13-ad97c75072c1" providerId="ADAL" clId="{61732953-16A9-5148-8968-D721ED417C71}" dt="2024-08-30T20:36:12.048" v="1279" actId="9405"/>
          <ac:inkMkLst>
            <pc:docMk/>
            <pc:sldMk cId="1304518898" sldId="320"/>
            <ac:inkMk id="9" creationId="{70108BF9-55F7-13E4-3CEC-89FDB68044C2}"/>
          </ac:inkMkLst>
        </pc:inkChg>
        <pc:inkChg chg="add del">
          <ac:chgData name="Anthony Clark" userId="d717aa47-1d0c-4368-9d13-ad97c75072c1" providerId="ADAL" clId="{61732953-16A9-5148-8968-D721ED417C71}" dt="2024-08-30T20:36:17.018" v="1282" actId="9405"/>
          <ac:inkMkLst>
            <pc:docMk/>
            <pc:sldMk cId="1304518898" sldId="320"/>
            <ac:inkMk id="10" creationId="{9F3E849B-78BC-5C9D-16F9-9E88F5B17CE0}"/>
          </ac:inkMkLst>
        </pc:inkChg>
        <pc:inkChg chg="add del mod">
          <ac:chgData name="Anthony Clark" userId="d717aa47-1d0c-4368-9d13-ad97c75072c1" providerId="ADAL" clId="{61732953-16A9-5148-8968-D721ED417C71}" dt="2024-08-30T20:36:47.707" v="1286" actId="478"/>
          <ac:inkMkLst>
            <pc:docMk/>
            <pc:sldMk cId="1304518898" sldId="320"/>
            <ac:inkMk id="11" creationId="{F02F0F80-1B95-0222-E12A-3A50261D74B4}"/>
          </ac:inkMkLst>
        </pc:inkChg>
        <pc:inkChg chg="add mod">
          <ac:chgData name="Anthony Clark" userId="d717aa47-1d0c-4368-9d13-ad97c75072c1" providerId="ADAL" clId="{61732953-16A9-5148-8968-D721ED417C71}" dt="2024-08-30T20:38:01.027" v="1326" actId="692"/>
          <ac:inkMkLst>
            <pc:docMk/>
            <pc:sldMk cId="1304518898" sldId="320"/>
            <ac:inkMk id="14" creationId="{8C40B46D-32BC-9588-3B33-53E237FA40D8}"/>
          </ac:inkMkLst>
        </pc:inkChg>
        <pc:inkChg chg="add mod">
          <ac:chgData name="Anthony Clark" userId="d717aa47-1d0c-4368-9d13-ad97c75072c1" providerId="ADAL" clId="{61732953-16A9-5148-8968-D721ED417C71}" dt="2024-08-30T20:38:01.027" v="1326" actId="692"/>
          <ac:inkMkLst>
            <pc:docMk/>
            <pc:sldMk cId="1304518898" sldId="320"/>
            <ac:inkMk id="15" creationId="{46FAB606-4ECD-2D90-E6DF-B40F52D6C71D}"/>
          </ac:inkMkLst>
        </pc:inkChg>
        <pc:inkChg chg="add mod">
          <ac:chgData name="Anthony Clark" userId="d717aa47-1d0c-4368-9d13-ad97c75072c1" providerId="ADAL" clId="{61732953-16A9-5148-8968-D721ED417C71}" dt="2024-08-30T20:38:01.027" v="1326" actId="692"/>
          <ac:inkMkLst>
            <pc:docMk/>
            <pc:sldMk cId="1304518898" sldId="320"/>
            <ac:inkMk id="16" creationId="{D30538FF-F45B-51CB-B2B8-E1AFB3701A89}"/>
          </ac:inkMkLst>
        </pc:inkChg>
        <pc:inkChg chg="add mod">
          <ac:chgData name="Anthony Clark" userId="d717aa47-1d0c-4368-9d13-ad97c75072c1" providerId="ADAL" clId="{61732953-16A9-5148-8968-D721ED417C71}" dt="2024-08-30T20:38:01.027" v="1326" actId="692"/>
          <ac:inkMkLst>
            <pc:docMk/>
            <pc:sldMk cId="1304518898" sldId="320"/>
            <ac:inkMk id="17" creationId="{DDECF47F-21F0-1147-25B4-C58F7B64EC3B}"/>
          </ac:inkMkLst>
        </pc:inkChg>
      </pc:sldChg>
    </pc:docChg>
  </pc:docChgLst>
  <pc:docChgLst>
    <pc:chgData name="Anthony Clark" userId="d717aa47-1d0c-4368-9d13-ad97c75072c1" providerId="ADAL" clId="{710C5D11-6342-4068-94F9-6B3CB96E5F04}"/>
    <pc:docChg chg="undo redo custSel addSld delSld modSld sldOrd">
      <pc:chgData name="Anthony Clark" userId="d717aa47-1d0c-4368-9d13-ad97c75072c1" providerId="ADAL" clId="{710C5D11-6342-4068-94F9-6B3CB96E5F04}" dt="2024-08-23T17:26:32.179" v="2223" actId="20577"/>
      <pc:docMkLst>
        <pc:docMk/>
      </pc:docMkLst>
      <pc:sldChg chg="modSp mod">
        <pc:chgData name="Anthony Clark" userId="d717aa47-1d0c-4368-9d13-ad97c75072c1" providerId="ADAL" clId="{710C5D11-6342-4068-94F9-6B3CB96E5F04}" dt="2024-08-22T21:17:04.906" v="31" actId="20577"/>
        <pc:sldMkLst>
          <pc:docMk/>
          <pc:sldMk cId="2643085956" sldId="256"/>
        </pc:sldMkLst>
        <pc:spChg chg="mod">
          <ac:chgData name="Anthony Clark" userId="d717aa47-1d0c-4368-9d13-ad97c75072c1" providerId="ADAL" clId="{710C5D11-6342-4068-94F9-6B3CB96E5F04}" dt="2024-08-22T21:16:59.686" v="29" actId="20577"/>
          <ac:spMkLst>
            <pc:docMk/>
            <pc:sldMk cId="2643085956" sldId="256"/>
            <ac:spMk id="2" creationId="{26804351-0C6C-A9E0-2D6A-61E8E7B946A6}"/>
          </ac:spMkLst>
        </pc:spChg>
        <pc:spChg chg="mod">
          <ac:chgData name="Anthony Clark" userId="d717aa47-1d0c-4368-9d13-ad97c75072c1" providerId="ADAL" clId="{710C5D11-6342-4068-94F9-6B3CB96E5F04}" dt="2024-08-22T21:17:04.906" v="31" actId="20577"/>
          <ac:spMkLst>
            <pc:docMk/>
            <pc:sldMk cId="2643085956" sldId="256"/>
            <ac:spMk id="3" creationId="{D8965A8C-BDCE-1134-F681-CF041A836F2D}"/>
          </ac:spMkLst>
        </pc:spChg>
      </pc:sldChg>
      <pc:sldChg chg="del">
        <pc:chgData name="Anthony Clark" userId="d717aa47-1d0c-4368-9d13-ad97c75072c1" providerId="ADAL" clId="{710C5D11-6342-4068-94F9-6B3CB96E5F04}" dt="2024-08-22T21:16:21.143" v="0" actId="47"/>
        <pc:sldMkLst>
          <pc:docMk/>
          <pc:sldMk cId="2733730430" sldId="257"/>
        </pc:sldMkLst>
      </pc:sldChg>
      <pc:sldChg chg="mod modShow">
        <pc:chgData name="Anthony Clark" userId="d717aa47-1d0c-4368-9d13-ad97c75072c1" providerId="ADAL" clId="{710C5D11-6342-4068-94F9-6B3CB96E5F04}" dt="2024-08-22T21:20:06.534" v="305" actId="729"/>
        <pc:sldMkLst>
          <pc:docMk/>
          <pc:sldMk cId="282275867" sldId="258"/>
        </pc:sldMkLst>
      </pc:sldChg>
      <pc:sldChg chg="del">
        <pc:chgData name="Anthony Clark" userId="d717aa47-1d0c-4368-9d13-ad97c75072c1" providerId="ADAL" clId="{710C5D11-6342-4068-94F9-6B3CB96E5F04}" dt="2024-08-23T17:24:50.901" v="2194" actId="47"/>
        <pc:sldMkLst>
          <pc:docMk/>
          <pc:sldMk cId="4118128159" sldId="260"/>
        </pc:sldMkLst>
      </pc:sldChg>
      <pc:sldChg chg="del">
        <pc:chgData name="Anthony Clark" userId="d717aa47-1d0c-4368-9d13-ad97c75072c1" providerId="ADAL" clId="{710C5D11-6342-4068-94F9-6B3CB96E5F04}" dt="2024-08-22T22:58:09.353" v="548" actId="47"/>
        <pc:sldMkLst>
          <pc:docMk/>
          <pc:sldMk cId="319706473" sldId="261"/>
        </pc:sldMkLst>
      </pc:sldChg>
      <pc:sldChg chg="addSp delSp modSp del mod">
        <pc:chgData name="Anthony Clark" userId="d717aa47-1d0c-4368-9d13-ad97c75072c1" providerId="ADAL" clId="{710C5D11-6342-4068-94F9-6B3CB96E5F04}" dt="2024-08-23T16:01:18.208" v="1503" actId="47"/>
        <pc:sldMkLst>
          <pc:docMk/>
          <pc:sldMk cId="3278883411" sldId="262"/>
        </pc:sldMkLst>
        <pc:spChg chg="del mod topLvl">
          <ac:chgData name="Anthony Clark" userId="d717aa47-1d0c-4368-9d13-ad97c75072c1" providerId="ADAL" clId="{710C5D11-6342-4068-94F9-6B3CB96E5F04}" dt="2024-08-22T23:12:32.807" v="838" actId="478"/>
          <ac:spMkLst>
            <pc:docMk/>
            <pc:sldMk cId="3278883411" sldId="262"/>
            <ac:spMk id="32" creationId="{631A26F9-A529-76B3-068C-081CC578DE26}"/>
          </ac:spMkLst>
        </pc:spChg>
        <pc:grpChg chg="mod">
          <ac:chgData name="Anthony Clark" userId="d717aa47-1d0c-4368-9d13-ad97c75072c1" providerId="ADAL" clId="{710C5D11-6342-4068-94F9-6B3CB96E5F04}" dt="2024-08-23T00:01:20.847" v="1023" actId="1076"/>
          <ac:grpSpMkLst>
            <pc:docMk/>
            <pc:sldMk cId="3278883411" sldId="262"/>
            <ac:grpSpMk id="4" creationId="{43FDD419-3D26-26BA-D73D-7C813F77707F}"/>
          </ac:grpSpMkLst>
        </pc:grpChg>
        <pc:grpChg chg="mod">
          <ac:chgData name="Anthony Clark" userId="d717aa47-1d0c-4368-9d13-ad97c75072c1" providerId="ADAL" clId="{710C5D11-6342-4068-94F9-6B3CB96E5F04}" dt="2024-08-23T00:02:13.614" v="1028" actId="1076"/>
          <ac:grpSpMkLst>
            <pc:docMk/>
            <pc:sldMk cId="3278883411" sldId="262"/>
            <ac:grpSpMk id="9" creationId="{681DDEE5-ACEC-55FC-5AC4-D1776388EC19}"/>
          </ac:grpSpMkLst>
        </pc:grpChg>
        <pc:grpChg chg="del">
          <ac:chgData name="Anthony Clark" userId="d717aa47-1d0c-4368-9d13-ad97c75072c1" providerId="ADAL" clId="{710C5D11-6342-4068-94F9-6B3CB96E5F04}" dt="2024-08-22T23:08:56.069" v="782" actId="478"/>
          <ac:grpSpMkLst>
            <pc:docMk/>
            <pc:sldMk cId="3278883411" sldId="262"/>
            <ac:grpSpMk id="12" creationId="{37E33D43-FCA8-6889-2EEA-BB0D3DA214C6}"/>
          </ac:grpSpMkLst>
        </pc:grpChg>
        <pc:grpChg chg="del">
          <ac:chgData name="Anthony Clark" userId="d717aa47-1d0c-4368-9d13-ad97c75072c1" providerId="ADAL" clId="{710C5D11-6342-4068-94F9-6B3CB96E5F04}" dt="2024-08-22T23:52:21.742" v="951" actId="478"/>
          <ac:grpSpMkLst>
            <pc:docMk/>
            <pc:sldMk cId="3278883411" sldId="262"/>
            <ac:grpSpMk id="16" creationId="{A153A1EA-09A1-E197-9D0C-A4F6553A3941}"/>
          </ac:grpSpMkLst>
        </pc:grpChg>
        <pc:grpChg chg="mod">
          <ac:chgData name="Anthony Clark" userId="d717aa47-1d0c-4368-9d13-ad97c75072c1" providerId="ADAL" clId="{710C5D11-6342-4068-94F9-6B3CB96E5F04}" dt="2024-08-23T00:02:03.838" v="1027" actId="1076"/>
          <ac:grpSpMkLst>
            <pc:docMk/>
            <pc:sldMk cId="3278883411" sldId="262"/>
            <ac:grpSpMk id="21" creationId="{EDA7A513-8052-4602-D5FB-58EB99590776}"/>
          </ac:grpSpMkLst>
        </pc:grpChg>
        <pc:grpChg chg="del">
          <ac:chgData name="Anthony Clark" userId="d717aa47-1d0c-4368-9d13-ad97c75072c1" providerId="ADAL" clId="{710C5D11-6342-4068-94F9-6B3CB96E5F04}" dt="2024-08-22T23:08:58.022" v="783" actId="478"/>
          <ac:grpSpMkLst>
            <pc:docMk/>
            <pc:sldMk cId="3278883411" sldId="262"/>
            <ac:grpSpMk id="24" creationId="{F806383E-2404-E2E2-791F-5686C8336E4B}"/>
          </ac:grpSpMkLst>
        </pc:grpChg>
        <pc:grpChg chg="add del mod">
          <ac:chgData name="Anthony Clark" userId="d717aa47-1d0c-4368-9d13-ad97c75072c1" providerId="ADAL" clId="{710C5D11-6342-4068-94F9-6B3CB96E5F04}" dt="2024-08-22T23:12:32.807" v="838" actId="478"/>
          <ac:grpSpMkLst>
            <pc:docMk/>
            <pc:sldMk cId="3278883411" sldId="262"/>
            <ac:grpSpMk id="30" creationId="{7C94C477-C580-C4A3-84DC-60CC531E3C5A}"/>
          </ac:grpSpMkLst>
        </pc:grpChg>
        <pc:graphicFrameChg chg="add mod modGraphic">
          <ac:chgData name="Anthony Clark" userId="d717aa47-1d0c-4368-9d13-ad97c75072c1" providerId="ADAL" clId="{710C5D11-6342-4068-94F9-6B3CB96E5F04}" dt="2024-08-23T00:01:20.847" v="1023" actId="1076"/>
          <ac:graphicFrameMkLst>
            <pc:docMk/>
            <pc:sldMk cId="3278883411" sldId="262"/>
            <ac:graphicFrameMk id="3" creationId="{32B9C5D2-F9B6-6BEB-C180-D3F6D7696F94}"/>
          </ac:graphicFrameMkLst>
        </pc:graphicFrameChg>
        <pc:graphicFrameChg chg="add mod ord modGraphic">
          <ac:chgData name="Anthony Clark" userId="d717aa47-1d0c-4368-9d13-ad97c75072c1" providerId="ADAL" clId="{710C5D11-6342-4068-94F9-6B3CB96E5F04}" dt="2024-08-23T00:01:20.847" v="1023" actId="1076"/>
          <ac:graphicFrameMkLst>
            <pc:docMk/>
            <pc:sldMk cId="3278883411" sldId="262"/>
            <ac:graphicFrameMk id="7" creationId="{F4D7C481-4EF9-BA3F-38D5-829B613DAEEB}"/>
          </ac:graphicFrameMkLst>
        </pc:graphicFrameChg>
        <pc:graphicFrameChg chg="add mod modGraphic">
          <ac:chgData name="Anthony Clark" userId="d717aa47-1d0c-4368-9d13-ad97c75072c1" providerId="ADAL" clId="{710C5D11-6342-4068-94F9-6B3CB96E5F04}" dt="2024-08-22T23:54:41.518" v="981" actId="14100"/>
          <ac:graphicFrameMkLst>
            <pc:docMk/>
            <pc:sldMk cId="3278883411" sldId="262"/>
            <ac:graphicFrameMk id="20" creationId="{8C16BB0A-9651-6276-E627-ED2BE3F7B5DE}"/>
          </ac:graphicFrameMkLst>
        </pc:graphicFrameChg>
        <pc:graphicFrameChg chg="add mod modGraphic">
          <ac:chgData name="Anthony Clark" userId="d717aa47-1d0c-4368-9d13-ad97c75072c1" providerId="ADAL" clId="{710C5D11-6342-4068-94F9-6B3CB96E5F04}" dt="2024-08-22T23:54:37.004" v="980" actId="14100"/>
          <ac:graphicFrameMkLst>
            <pc:docMk/>
            <pc:sldMk cId="3278883411" sldId="262"/>
            <ac:graphicFrameMk id="29" creationId="{2BE2F555-39FB-78B4-4A83-6D97D45E465B}"/>
          </ac:graphicFrameMkLst>
        </pc:graphicFrameChg>
        <pc:graphicFrameChg chg="add mod modGraphic">
          <ac:chgData name="Anthony Clark" userId="d717aa47-1d0c-4368-9d13-ad97c75072c1" providerId="ADAL" clId="{710C5D11-6342-4068-94F9-6B3CB96E5F04}" dt="2024-08-22T23:58:31.126" v="1014" actId="1076"/>
          <ac:graphicFrameMkLst>
            <pc:docMk/>
            <pc:sldMk cId="3278883411" sldId="262"/>
            <ac:graphicFrameMk id="34" creationId="{2C2756F5-2B76-838A-2E77-C422BDE9CB15}"/>
          </ac:graphicFrameMkLst>
        </pc:graphicFrameChg>
        <pc:graphicFrameChg chg="add mod modGraphic">
          <ac:chgData name="Anthony Clark" userId="d717aa47-1d0c-4368-9d13-ad97c75072c1" providerId="ADAL" clId="{710C5D11-6342-4068-94F9-6B3CB96E5F04}" dt="2024-08-22T23:58:31.126" v="1014" actId="1076"/>
          <ac:graphicFrameMkLst>
            <pc:docMk/>
            <pc:sldMk cId="3278883411" sldId="262"/>
            <ac:graphicFrameMk id="35" creationId="{DDE37DB4-8971-522D-5068-0EFE16F7913D}"/>
          </ac:graphicFrameMkLst>
        </pc:graphicFrameChg>
        <pc:picChg chg="add mod modCrop">
          <ac:chgData name="Anthony Clark" userId="d717aa47-1d0c-4368-9d13-ad97c75072c1" providerId="ADAL" clId="{710C5D11-6342-4068-94F9-6B3CB96E5F04}" dt="2024-08-23T00:01:20.847" v="1023" actId="1076"/>
          <ac:picMkLst>
            <pc:docMk/>
            <pc:sldMk cId="3278883411" sldId="262"/>
            <ac:picMk id="2" creationId="{7891643B-0FCF-64E3-E60D-513A49E909A1}"/>
          </ac:picMkLst>
        </pc:picChg>
        <pc:picChg chg="mod">
          <ac:chgData name="Anthony Clark" userId="d717aa47-1d0c-4368-9d13-ad97c75072c1" providerId="ADAL" clId="{710C5D11-6342-4068-94F9-6B3CB96E5F04}" dt="2024-08-23T00:01:20.847" v="1023" actId="1076"/>
          <ac:picMkLst>
            <pc:docMk/>
            <pc:sldMk cId="3278883411" sldId="262"/>
            <ac:picMk id="5" creationId="{D023CF84-56C4-2A91-F929-31E4CD619263}"/>
          </ac:picMkLst>
        </pc:picChg>
        <pc:picChg chg="mod">
          <ac:chgData name="Anthony Clark" userId="d717aa47-1d0c-4368-9d13-ad97c75072c1" providerId="ADAL" clId="{710C5D11-6342-4068-94F9-6B3CB96E5F04}" dt="2024-08-23T00:01:20.847" v="1023" actId="1076"/>
          <ac:picMkLst>
            <pc:docMk/>
            <pc:sldMk cId="3278883411" sldId="262"/>
            <ac:picMk id="6" creationId="{DEEE9072-B6BE-0EC5-8D28-759EDD33AF9A}"/>
          </ac:picMkLst>
        </pc:picChg>
        <pc:picChg chg="mod">
          <ac:chgData name="Anthony Clark" userId="d717aa47-1d0c-4368-9d13-ad97c75072c1" providerId="ADAL" clId="{710C5D11-6342-4068-94F9-6B3CB96E5F04}" dt="2024-08-23T00:02:23.407" v="1030" actId="1076"/>
          <ac:picMkLst>
            <pc:docMk/>
            <pc:sldMk cId="3278883411" sldId="262"/>
            <ac:picMk id="8" creationId="{ACD5C347-BD69-B654-F7C9-BE4BF2481E1C}"/>
          </ac:picMkLst>
        </pc:picChg>
        <pc:picChg chg="add del mod">
          <ac:chgData name="Anthony Clark" userId="d717aa47-1d0c-4368-9d13-ad97c75072c1" providerId="ADAL" clId="{710C5D11-6342-4068-94F9-6B3CB96E5F04}" dt="2024-08-22T23:10:14.934" v="799" actId="478"/>
          <ac:picMkLst>
            <pc:docMk/>
            <pc:sldMk cId="3278883411" sldId="262"/>
            <ac:picMk id="19" creationId="{DAA30D86-F1C0-71E9-C11E-E313A5C536E2}"/>
          </ac:picMkLst>
        </pc:picChg>
        <pc:picChg chg="add mod">
          <ac:chgData name="Anthony Clark" userId="d717aa47-1d0c-4368-9d13-ad97c75072c1" providerId="ADAL" clId="{710C5D11-6342-4068-94F9-6B3CB96E5F04}" dt="2024-08-22T23:54:12.925" v="973" actId="1076"/>
          <ac:picMkLst>
            <pc:docMk/>
            <pc:sldMk cId="3278883411" sldId="262"/>
            <ac:picMk id="28" creationId="{49B3A464-4A68-E636-A28E-46CF12865E70}"/>
          </ac:picMkLst>
        </pc:picChg>
        <pc:picChg chg="mod topLvl modCrop">
          <ac:chgData name="Anthony Clark" userId="d717aa47-1d0c-4368-9d13-ad97c75072c1" providerId="ADAL" clId="{710C5D11-6342-4068-94F9-6B3CB96E5F04}" dt="2024-08-23T00:01:20.847" v="1023" actId="1076"/>
          <ac:picMkLst>
            <pc:docMk/>
            <pc:sldMk cId="3278883411" sldId="262"/>
            <ac:picMk id="31" creationId="{6040935B-05DA-DB49-32EC-93EF84288BE9}"/>
          </ac:picMkLst>
        </pc:picChg>
        <pc:picChg chg="add del mod modCrop">
          <ac:chgData name="Anthony Clark" userId="d717aa47-1d0c-4368-9d13-ad97c75072c1" providerId="ADAL" clId="{710C5D11-6342-4068-94F9-6B3CB96E5F04}" dt="2024-08-22T23:16:39.080" v="924" actId="478"/>
          <ac:picMkLst>
            <pc:docMk/>
            <pc:sldMk cId="3278883411" sldId="262"/>
            <ac:picMk id="33" creationId="{907B2BC0-B1C0-743C-83CF-D689820259B6}"/>
          </ac:picMkLst>
        </pc:picChg>
        <pc:picChg chg="add mod">
          <ac:chgData name="Anthony Clark" userId="d717aa47-1d0c-4368-9d13-ad97c75072c1" providerId="ADAL" clId="{710C5D11-6342-4068-94F9-6B3CB96E5F04}" dt="2024-08-22T23:58:31.126" v="1014" actId="1076"/>
          <ac:picMkLst>
            <pc:docMk/>
            <pc:sldMk cId="3278883411" sldId="262"/>
            <ac:picMk id="36" creationId="{E2D131B1-2682-44AA-9E11-C2E217932D65}"/>
          </ac:picMkLst>
        </pc:picChg>
        <pc:picChg chg="add mod">
          <ac:chgData name="Anthony Clark" userId="d717aa47-1d0c-4368-9d13-ad97c75072c1" providerId="ADAL" clId="{710C5D11-6342-4068-94F9-6B3CB96E5F04}" dt="2024-08-22T23:54:32.037" v="979" actId="1076"/>
          <ac:picMkLst>
            <pc:docMk/>
            <pc:sldMk cId="3278883411" sldId="262"/>
            <ac:picMk id="37" creationId="{E61DD2EB-CF6A-56DE-370C-707212437E8E}"/>
          </ac:picMkLst>
        </pc:picChg>
      </pc:sldChg>
      <pc:sldChg chg="modSp mod">
        <pc:chgData name="Anthony Clark" userId="d717aa47-1d0c-4368-9d13-ad97c75072c1" providerId="ADAL" clId="{710C5D11-6342-4068-94F9-6B3CB96E5F04}" dt="2024-08-22T22:57:12.435" v="547" actId="12385"/>
        <pc:sldMkLst>
          <pc:docMk/>
          <pc:sldMk cId="4211507649" sldId="267"/>
        </pc:sldMkLst>
        <pc:graphicFrameChg chg="modGraphic">
          <ac:chgData name="Anthony Clark" userId="d717aa47-1d0c-4368-9d13-ad97c75072c1" providerId="ADAL" clId="{710C5D11-6342-4068-94F9-6B3CB96E5F04}" dt="2024-08-22T22:57:12.435" v="547" actId="12385"/>
          <ac:graphicFrameMkLst>
            <pc:docMk/>
            <pc:sldMk cId="4211507649" sldId="267"/>
            <ac:graphicFrameMk id="6" creationId="{B06AE31D-0BCF-4963-4587-FD542EAC3591}"/>
          </ac:graphicFrameMkLst>
        </pc:graphicFrameChg>
      </pc:sldChg>
      <pc:sldChg chg="addSp modSp mod">
        <pc:chgData name="Anthony Clark" userId="d717aa47-1d0c-4368-9d13-ad97c75072c1" providerId="ADAL" clId="{710C5D11-6342-4068-94F9-6B3CB96E5F04}" dt="2024-08-22T21:32:13.989" v="381" actId="1076"/>
        <pc:sldMkLst>
          <pc:docMk/>
          <pc:sldMk cId="3667496152" sldId="268"/>
        </pc:sldMkLst>
        <pc:spChg chg="add mod">
          <ac:chgData name="Anthony Clark" userId="d717aa47-1d0c-4368-9d13-ad97c75072c1" providerId="ADAL" clId="{710C5D11-6342-4068-94F9-6B3CB96E5F04}" dt="2024-08-22T21:32:01.438" v="376"/>
          <ac:spMkLst>
            <pc:docMk/>
            <pc:sldMk cId="3667496152" sldId="268"/>
            <ac:spMk id="3" creationId="{E1DA7A94-E099-E78A-8E61-8219A4A41797}"/>
          </ac:spMkLst>
        </pc:spChg>
        <pc:picChg chg="mod">
          <ac:chgData name="Anthony Clark" userId="d717aa47-1d0c-4368-9d13-ad97c75072c1" providerId="ADAL" clId="{710C5D11-6342-4068-94F9-6B3CB96E5F04}" dt="2024-08-22T21:32:13.989" v="381" actId="1076"/>
          <ac:picMkLst>
            <pc:docMk/>
            <pc:sldMk cId="3667496152" sldId="268"/>
            <ac:picMk id="4" creationId="{B87C8B88-3410-A75B-01BD-6104405BD49E}"/>
          </ac:picMkLst>
        </pc:picChg>
      </pc:sldChg>
      <pc:sldChg chg="addSp modSp mod ord modClrScheme chgLayout">
        <pc:chgData name="Anthony Clark" userId="d717aa47-1d0c-4368-9d13-ad97c75072c1" providerId="ADAL" clId="{710C5D11-6342-4068-94F9-6B3CB96E5F04}" dt="2024-08-23T17:26:12.384" v="2199" actId="12"/>
        <pc:sldMkLst>
          <pc:docMk/>
          <pc:sldMk cId="1987143822" sldId="269"/>
        </pc:sldMkLst>
        <pc:spChg chg="mod ord">
          <ac:chgData name="Anthony Clark" userId="d717aa47-1d0c-4368-9d13-ad97c75072c1" providerId="ADAL" clId="{710C5D11-6342-4068-94F9-6B3CB96E5F04}" dt="2024-08-22T21:16:30.755" v="1" actId="700"/>
          <ac:spMkLst>
            <pc:docMk/>
            <pc:sldMk cId="1987143822" sldId="269"/>
            <ac:spMk id="2" creationId="{B07DB348-4EE6-D3B2-E2CF-3B24A7485071}"/>
          </ac:spMkLst>
        </pc:spChg>
        <pc:spChg chg="add mod ord">
          <ac:chgData name="Anthony Clark" userId="d717aa47-1d0c-4368-9d13-ad97c75072c1" providerId="ADAL" clId="{710C5D11-6342-4068-94F9-6B3CB96E5F04}" dt="2024-08-23T17:26:12.384" v="2199" actId="12"/>
          <ac:spMkLst>
            <pc:docMk/>
            <pc:sldMk cId="1987143822" sldId="269"/>
            <ac:spMk id="3" creationId="{47B162C3-E380-CC0E-CB3D-32E2466195FF}"/>
          </ac:spMkLst>
        </pc:spChg>
      </pc:sldChg>
      <pc:sldChg chg="addSp modSp mod">
        <pc:chgData name="Anthony Clark" userId="d717aa47-1d0c-4368-9d13-ad97c75072c1" providerId="ADAL" clId="{710C5D11-6342-4068-94F9-6B3CB96E5F04}" dt="2024-08-22T21:29:23.020" v="351" actId="1076"/>
        <pc:sldMkLst>
          <pc:docMk/>
          <pc:sldMk cId="4266566570" sldId="276"/>
        </pc:sldMkLst>
        <pc:picChg chg="mod">
          <ac:chgData name="Anthony Clark" userId="d717aa47-1d0c-4368-9d13-ad97c75072c1" providerId="ADAL" clId="{710C5D11-6342-4068-94F9-6B3CB96E5F04}" dt="2024-08-22T21:26:06.620" v="309" actId="166"/>
          <ac:picMkLst>
            <pc:docMk/>
            <pc:sldMk cId="4266566570" sldId="276"/>
            <ac:picMk id="2" creationId="{CD08FBDB-7603-3929-D403-DC0681155409}"/>
          </ac:picMkLst>
        </pc:picChg>
        <pc:picChg chg="add mod">
          <ac:chgData name="Anthony Clark" userId="d717aa47-1d0c-4368-9d13-ad97c75072c1" providerId="ADAL" clId="{710C5D11-6342-4068-94F9-6B3CB96E5F04}" dt="2024-08-22T21:29:23.020" v="351" actId="1076"/>
          <ac:picMkLst>
            <pc:docMk/>
            <pc:sldMk cId="4266566570" sldId="276"/>
            <ac:picMk id="5" creationId="{250B39B2-A493-1E01-E512-9BA3B340B2AE}"/>
          </ac:picMkLst>
        </pc:picChg>
      </pc:sldChg>
      <pc:sldChg chg="addSp delSp modSp mod ord modClrScheme chgLayout">
        <pc:chgData name="Anthony Clark" userId="d717aa47-1d0c-4368-9d13-ad97c75072c1" providerId="ADAL" clId="{710C5D11-6342-4068-94F9-6B3CB96E5F04}" dt="2024-08-22T21:40:21.248" v="530" actId="113"/>
        <pc:sldMkLst>
          <pc:docMk/>
          <pc:sldMk cId="1998618626" sldId="277"/>
        </pc:sldMkLst>
        <pc:spChg chg="del">
          <ac:chgData name="Anthony Clark" userId="d717aa47-1d0c-4368-9d13-ad97c75072c1" providerId="ADAL" clId="{710C5D11-6342-4068-94F9-6B3CB96E5F04}" dt="2024-08-22T21:33:40.370" v="388" actId="700"/>
          <ac:spMkLst>
            <pc:docMk/>
            <pc:sldMk cId="1998618626" sldId="277"/>
            <ac:spMk id="2" creationId="{1BCD399D-B922-020D-14B9-F5348EBAD02D}"/>
          </ac:spMkLst>
        </pc:spChg>
        <pc:spChg chg="del">
          <ac:chgData name="Anthony Clark" userId="d717aa47-1d0c-4368-9d13-ad97c75072c1" providerId="ADAL" clId="{710C5D11-6342-4068-94F9-6B3CB96E5F04}" dt="2024-08-22T21:33:36.707" v="387" actId="478"/>
          <ac:spMkLst>
            <pc:docMk/>
            <pc:sldMk cId="1998618626" sldId="277"/>
            <ac:spMk id="3" creationId="{0A8D6BA3-1730-E633-A7D7-385A3766DEAD}"/>
          </ac:spMkLst>
        </pc:spChg>
        <pc:spChg chg="add mod">
          <ac:chgData name="Anthony Clark" userId="d717aa47-1d0c-4368-9d13-ad97c75072c1" providerId="ADAL" clId="{710C5D11-6342-4068-94F9-6B3CB96E5F04}" dt="2024-08-22T21:38:51.723" v="505" actId="404"/>
          <ac:spMkLst>
            <pc:docMk/>
            <pc:sldMk cId="1998618626" sldId="277"/>
            <ac:spMk id="6" creationId="{5E9C98A0-E860-9E56-5757-38A4F13C5602}"/>
          </ac:spMkLst>
        </pc:spChg>
        <pc:spChg chg="add del mod">
          <ac:chgData name="Anthony Clark" userId="d717aa47-1d0c-4368-9d13-ad97c75072c1" providerId="ADAL" clId="{710C5D11-6342-4068-94F9-6B3CB96E5F04}" dt="2024-08-22T21:33:47.021" v="392" actId="22"/>
          <ac:spMkLst>
            <pc:docMk/>
            <pc:sldMk cId="1998618626" sldId="277"/>
            <ac:spMk id="8" creationId="{AC413565-ED56-3F5A-DB50-58F0990A2CA3}"/>
          </ac:spMkLst>
        </pc:spChg>
        <pc:graphicFrameChg chg="add mod modGraphic">
          <ac:chgData name="Anthony Clark" userId="d717aa47-1d0c-4368-9d13-ad97c75072c1" providerId="ADAL" clId="{710C5D11-6342-4068-94F9-6B3CB96E5F04}" dt="2024-08-22T21:40:21.248" v="530" actId="113"/>
          <ac:graphicFrameMkLst>
            <pc:docMk/>
            <pc:sldMk cId="1998618626" sldId="277"/>
            <ac:graphicFrameMk id="9" creationId="{C74F5344-F266-C366-F748-A01B8A11C2AF}"/>
          </ac:graphicFrameMkLst>
        </pc:graphicFrameChg>
        <pc:picChg chg="mod ord">
          <ac:chgData name="Anthony Clark" userId="d717aa47-1d0c-4368-9d13-ad97c75072c1" providerId="ADAL" clId="{710C5D11-6342-4068-94F9-6B3CB96E5F04}" dt="2024-08-22T21:39:37.816" v="528" actId="166"/>
          <ac:picMkLst>
            <pc:docMk/>
            <pc:sldMk cId="1998618626" sldId="277"/>
            <ac:picMk id="4" creationId="{DAE0F99D-B692-0569-06AD-06489AD18E33}"/>
          </ac:picMkLst>
        </pc:picChg>
      </pc:sldChg>
      <pc:sldChg chg="modSp new mod modAnim">
        <pc:chgData name="Anthony Clark" userId="d717aa47-1d0c-4368-9d13-ad97c75072c1" providerId="ADAL" clId="{710C5D11-6342-4068-94F9-6B3CB96E5F04}" dt="2024-08-22T21:18:23.744" v="118"/>
        <pc:sldMkLst>
          <pc:docMk/>
          <pc:sldMk cId="4286155118" sldId="278"/>
        </pc:sldMkLst>
        <pc:spChg chg="mod">
          <ac:chgData name="Anthony Clark" userId="d717aa47-1d0c-4368-9d13-ad97c75072c1" providerId="ADAL" clId="{710C5D11-6342-4068-94F9-6B3CB96E5F04}" dt="2024-08-22T21:17:12.404" v="36" actId="20577"/>
          <ac:spMkLst>
            <pc:docMk/>
            <pc:sldMk cId="4286155118" sldId="278"/>
            <ac:spMk id="2" creationId="{EBDA3DFD-D631-1FE2-352B-12B0C1F6EB82}"/>
          </ac:spMkLst>
        </pc:spChg>
        <pc:spChg chg="mod">
          <ac:chgData name="Anthony Clark" userId="d717aa47-1d0c-4368-9d13-ad97c75072c1" providerId="ADAL" clId="{710C5D11-6342-4068-94F9-6B3CB96E5F04}" dt="2024-08-22T21:18:01.479" v="117" actId="20577"/>
          <ac:spMkLst>
            <pc:docMk/>
            <pc:sldMk cId="4286155118" sldId="278"/>
            <ac:spMk id="3" creationId="{AB6E19A3-C7EC-559A-7614-ADFE67BFB951}"/>
          </ac:spMkLst>
        </pc:spChg>
      </pc:sldChg>
      <pc:sldChg chg="modSp add ord modAnim">
        <pc:chgData name="Anthony Clark" userId="d717aa47-1d0c-4368-9d13-ad97c75072c1" providerId="ADAL" clId="{710C5D11-6342-4068-94F9-6B3CB96E5F04}" dt="2024-08-22T21:19:59.556" v="304"/>
        <pc:sldMkLst>
          <pc:docMk/>
          <pc:sldMk cId="3413628202" sldId="279"/>
        </pc:sldMkLst>
        <pc:spChg chg="mod">
          <ac:chgData name="Anthony Clark" userId="d717aa47-1d0c-4368-9d13-ad97c75072c1" providerId="ADAL" clId="{710C5D11-6342-4068-94F9-6B3CB96E5F04}" dt="2024-08-22T21:19:51.370" v="302" actId="20577"/>
          <ac:spMkLst>
            <pc:docMk/>
            <pc:sldMk cId="3413628202" sldId="279"/>
            <ac:spMk id="3" creationId="{AB6E19A3-C7EC-559A-7614-ADFE67BFB951}"/>
          </ac:spMkLst>
        </pc:spChg>
      </pc:sldChg>
      <pc:sldChg chg="addSp delSp modSp add mod">
        <pc:chgData name="Anthony Clark" userId="d717aa47-1d0c-4368-9d13-ad97c75072c1" providerId="ADAL" clId="{710C5D11-6342-4068-94F9-6B3CB96E5F04}" dt="2024-08-22T23:06:03.625" v="704" actId="14100"/>
        <pc:sldMkLst>
          <pc:docMk/>
          <pc:sldMk cId="3259680905" sldId="280"/>
        </pc:sldMkLst>
        <pc:spChg chg="del">
          <ac:chgData name="Anthony Clark" userId="d717aa47-1d0c-4368-9d13-ad97c75072c1" providerId="ADAL" clId="{710C5D11-6342-4068-94F9-6B3CB96E5F04}" dt="2024-08-22T21:26:35.144" v="316" actId="478"/>
          <ac:spMkLst>
            <pc:docMk/>
            <pc:sldMk cId="3259680905" sldId="280"/>
            <ac:spMk id="4" creationId="{353E75FB-2D02-823A-6309-617711BF6D10}"/>
          </ac:spMkLst>
        </pc:spChg>
        <pc:spChg chg="del">
          <ac:chgData name="Anthony Clark" userId="d717aa47-1d0c-4368-9d13-ad97c75072c1" providerId="ADAL" clId="{710C5D11-6342-4068-94F9-6B3CB96E5F04}" dt="2024-08-22T21:26:37.163" v="317" actId="478"/>
          <ac:spMkLst>
            <pc:docMk/>
            <pc:sldMk cId="3259680905" sldId="280"/>
            <ac:spMk id="6" creationId="{723C3925-126A-260F-3A4E-DD423EAC3357}"/>
          </ac:spMkLst>
        </pc:spChg>
        <pc:picChg chg="mod">
          <ac:chgData name="Anthony Clark" userId="d717aa47-1d0c-4368-9d13-ad97c75072c1" providerId="ADAL" clId="{710C5D11-6342-4068-94F9-6B3CB96E5F04}" dt="2024-08-22T21:28:53.915" v="346" actId="1076"/>
          <ac:picMkLst>
            <pc:docMk/>
            <pc:sldMk cId="3259680905" sldId="280"/>
            <ac:picMk id="2" creationId="{CD08FBDB-7603-3929-D403-DC0681155409}"/>
          </ac:picMkLst>
        </pc:picChg>
        <pc:picChg chg="del">
          <ac:chgData name="Anthony Clark" userId="d717aa47-1d0c-4368-9d13-ad97c75072c1" providerId="ADAL" clId="{710C5D11-6342-4068-94F9-6B3CB96E5F04}" dt="2024-08-22T21:26:14.907" v="312" actId="478"/>
          <ac:picMkLst>
            <pc:docMk/>
            <pc:sldMk cId="3259680905" sldId="280"/>
            <ac:picMk id="5" creationId="{250B39B2-A493-1E01-E512-9BA3B340B2AE}"/>
          </ac:picMkLst>
        </pc:picChg>
        <pc:picChg chg="add mod modCrop">
          <ac:chgData name="Anthony Clark" userId="d717aa47-1d0c-4368-9d13-ad97c75072c1" providerId="ADAL" clId="{710C5D11-6342-4068-94F9-6B3CB96E5F04}" dt="2024-08-22T21:28:42.036" v="344" actId="1076"/>
          <ac:picMkLst>
            <pc:docMk/>
            <pc:sldMk cId="3259680905" sldId="280"/>
            <ac:picMk id="7" creationId="{76869108-B034-5EFA-2A92-4D9CB8EC721E}"/>
          </ac:picMkLst>
        </pc:picChg>
        <pc:picChg chg="add mod ord modCrop">
          <ac:chgData name="Anthony Clark" userId="d717aa47-1d0c-4368-9d13-ad97c75072c1" providerId="ADAL" clId="{710C5D11-6342-4068-94F9-6B3CB96E5F04}" dt="2024-08-22T23:06:03.625" v="704" actId="14100"/>
          <ac:picMkLst>
            <pc:docMk/>
            <pc:sldMk cId="3259680905" sldId="280"/>
            <ac:picMk id="8" creationId="{01B23F7E-6036-3BDC-3117-1FC3C4D8840D}"/>
          </ac:picMkLst>
        </pc:picChg>
      </pc:sldChg>
      <pc:sldChg chg="addSp delSp modSp add mod ord">
        <pc:chgData name="Anthony Clark" userId="d717aa47-1d0c-4368-9d13-ad97c75072c1" providerId="ADAL" clId="{710C5D11-6342-4068-94F9-6B3CB96E5F04}" dt="2024-08-22T22:55:44.357" v="532" actId="1076"/>
        <pc:sldMkLst>
          <pc:docMk/>
          <pc:sldMk cId="4203903347" sldId="281"/>
        </pc:sldMkLst>
        <pc:grpChg chg="add mod">
          <ac:chgData name="Anthony Clark" userId="d717aa47-1d0c-4368-9d13-ad97c75072c1" providerId="ADAL" clId="{710C5D11-6342-4068-94F9-6B3CB96E5F04}" dt="2024-08-22T22:55:44.357" v="532" actId="1076"/>
          <ac:grpSpMkLst>
            <pc:docMk/>
            <pc:sldMk cId="4203903347" sldId="281"/>
            <ac:grpSpMk id="8" creationId="{2AFD7C1B-1878-7177-3127-ED1F1E9080A6}"/>
          </ac:grpSpMkLst>
        </pc:grpChg>
        <pc:picChg chg="del">
          <ac:chgData name="Anthony Clark" userId="d717aa47-1d0c-4368-9d13-ad97c75072c1" providerId="ADAL" clId="{710C5D11-6342-4068-94F9-6B3CB96E5F04}" dt="2024-08-22T21:29:17.963" v="350" actId="478"/>
          <ac:picMkLst>
            <pc:docMk/>
            <pc:sldMk cId="4203903347" sldId="281"/>
            <ac:picMk id="5" creationId="{250B39B2-A493-1E01-E512-9BA3B340B2AE}"/>
          </ac:picMkLst>
        </pc:picChg>
        <pc:picChg chg="add mod">
          <ac:chgData name="Anthony Clark" userId="d717aa47-1d0c-4368-9d13-ad97c75072c1" providerId="ADAL" clId="{710C5D11-6342-4068-94F9-6B3CB96E5F04}" dt="2024-08-22T21:30:23.940" v="356" actId="1076"/>
          <ac:picMkLst>
            <pc:docMk/>
            <pc:sldMk cId="4203903347" sldId="281"/>
            <ac:picMk id="7" creationId="{448B82FF-CD03-CCE6-F4CF-891AD34287FF}"/>
          </ac:picMkLst>
        </pc:picChg>
        <pc:picChg chg="mod">
          <ac:chgData name="Anthony Clark" userId="d717aa47-1d0c-4368-9d13-ad97c75072c1" providerId="ADAL" clId="{710C5D11-6342-4068-94F9-6B3CB96E5F04}" dt="2024-08-22T22:55:44.357" v="532" actId="1076"/>
          <ac:picMkLst>
            <pc:docMk/>
            <pc:sldMk cId="4203903347" sldId="281"/>
            <ac:picMk id="9" creationId="{32C689EB-E03B-90D7-695D-56F5B13842E8}"/>
          </ac:picMkLst>
        </pc:picChg>
        <pc:picChg chg="mod">
          <ac:chgData name="Anthony Clark" userId="d717aa47-1d0c-4368-9d13-ad97c75072c1" providerId="ADAL" clId="{710C5D11-6342-4068-94F9-6B3CB96E5F04}" dt="2024-08-22T22:55:44.357" v="532" actId="1076"/>
          <ac:picMkLst>
            <pc:docMk/>
            <pc:sldMk cId="4203903347" sldId="281"/>
            <ac:picMk id="10" creationId="{697358F6-02B5-C156-6461-B0B6B50DFFBA}"/>
          </ac:picMkLst>
        </pc:picChg>
      </pc:sldChg>
      <pc:sldChg chg="addSp delSp modSp add mod">
        <pc:chgData name="Anthony Clark" userId="d717aa47-1d0c-4368-9d13-ad97c75072c1" providerId="ADAL" clId="{710C5D11-6342-4068-94F9-6B3CB96E5F04}" dt="2024-08-22T22:56:35.039" v="545" actId="164"/>
        <pc:sldMkLst>
          <pc:docMk/>
          <pc:sldMk cId="281295651" sldId="282"/>
        </pc:sldMkLst>
        <pc:spChg chg="add mod">
          <ac:chgData name="Anthony Clark" userId="d717aa47-1d0c-4368-9d13-ad97c75072c1" providerId="ADAL" clId="{710C5D11-6342-4068-94F9-6B3CB96E5F04}" dt="2024-08-22T22:56:35.039" v="545" actId="164"/>
          <ac:spMkLst>
            <pc:docMk/>
            <pc:sldMk cId="281295651" sldId="282"/>
            <ac:spMk id="8" creationId="{3C0D2216-E392-205D-7E4C-10CEFBD437D8}"/>
          </ac:spMkLst>
        </pc:spChg>
        <pc:grpChg chg="add mod">
          <ac:chgData name="Anthony Clark" userId="d717aa47-1d0c-4368-9d13-ad97c75072c1" providerId="ADAL" clId="{710C5D11-6342-4068-94F9-6B3CB96E5F04}" dt="2024-08-22T22:56:35.039" v="545" actId="164"/>
          <ac:grpSpMkLst>
            <pc:docMk/>
            <pc:sldMk cId="281295651" sldId="282"/>
            <ac:grpSpMk id="9" creationId="{7E939488-FF11-B4C1-7E2D-1AAB10C2A70D}"/>
          </ac:grpSpMkLst>
        </pc:grpChg>
        <pc:picChg chg="add mod">
          <ac:chgData name="Anthony Clark" userId="d717aa47-1d0c-4368-9d13-ad97c75072c1" providerId="ADAL" clId="{710C5D11-6342-4068-94F9-6B3CB96E5F04}" dt="2024-08-22T22:56:35.039" v="545" actId="164"/>
          <ac:picMkLst>
            <pc:docMk/>
            <pc:sldMk cId="281295651" sldId="282"/>
            <ac:picMk id="5" creationId="{84476FD9-7EAB-C57F-B94C-BB01BC136299}"/>
          </ac:picMkLst>
        </pc:picChg>
        <pc:picChg chg="del">
          <ac:chgData name="Anthony Clark" userId="d717aa47-1d0c-4368-9d13-ad97c75072c1" providerId="ADAL" clId="{710C5D11-6342-4068-94F9-6B3CB96E5F04}" dt="2024-08-22T21:30:39.655" v="358" actId="478"/>
          <ac:picMkLst>
            <pc:docMk/>
            <pc:sldMk cId="281295651" sldId="282"/>
            <ac:picMk id="7" creationId="{448B82FF-CD03-CCE6-F4CF-891AD34287FF}"/>
          </ac:picMkLst>
        </pc:picChg>
      </pc:sldChg>
      <pc:sldChg chg="addSp modSp add mod">
        <pc:chgData name="Anthony Clark" userId="d717aa47-1d0c-4368-9d13-ad97c75072c1" providerId="ADAL" clId="{710C5D11-6342-4068-94F9-6B3CB96E5F04}" dt="2024-08-22T22:56:46.997" v="546" actId="1076"/>
        <pc:sldMkLst>
          <pc:docMk/>
          <pc:sldMk cId="3496366311" sldId="283"/>
        </pc:sldMkLst>
        <pc:picChg chg="add mod">
          <ac:chgData name="Anthony Clark" userId="d717aa47-1d0c-4368-9d13-ad97c75072c1" providerId="ADAL" clId="{710C5D11-6342-4068-94F9-6B3CB96E5F04}" dt="2024-08-22T22:56:46.997" v="546" actId="1076"/>
          <ac:picMkLst>
            <pc:docMk/>
            <pc:sldMk cId="3496366311" sldId="283"/>
            <ac:picMk id="5" creationId="{3430303B-02E6-9F52-B8D4-EB93A98336AB}"/>
          </ac:picMkLst>
        </pc:picChg>
      </pc:sldChg>
      <pc:sldChg chg="addSp modSp add mod">
        <pc:chgData name="Anthony Clark" userId="d717aa47-1d0c-4368-9d13-ad97c75072c1" providerId="ADAL" clId="{710C5D11-6342-4068-94F9-6B3CB96E5F04}" dt="2024-08-22T21:31:00.428" v="367" actId="1076"/>
        <pc:sldMkLst>
          <pc:docMk/>
          <pc:sldMk cId="4005294589" sldId="284"/>
        </pc:sldMkLst>
        <pc:picChg chg="add mod">
          <ac:chgData name="Anthony Clark" userId="d717aa47-1d0c-4368-9d13-ad97c75072c1" providerId="ADAL" clId="{710C5D11-6342-4068-94F9-6B3CB96E5F04}" dt="2024-08-22T21:31:00.428" v="367" actId="1076"/>
          <ac:picMkLst>
            <pc:docMk/>
            <pc:sldMk cId="4005294589" sldId="284"/>
            <ac:picMk id="5" creationId="{9D3E4907-71F6-FAD5-B5CA-7829E24CFA81}"/>
          </ac:picMkLst>
        </pc:picChg>
      </pc:sldChg>
      <pc:sldChg chg="delSp modSp new del mod modClrScheme chgLayout">
        <pc:chgData name="Anthony Clark" userId="d717aa47-1d0c-4368-9d13-ad97c75072c1" providerId="ADAL" clId="{710C5D11-6342-4068-94F9-6B3CB96E5F04}" dt="2024-08-23T17:24:25.459" v="2191" actId="47"/>
        <pc:sldMkLst>
          <pc:docMk/>
          <pc:sldMk cId="1273021104" sldId="285"/>
        </pc:sldMkLst>
        <pc:spChg chg="mod ord">
          <ac:chgData name="Anthony Clark" userId="d717aa47-1d0c-4368-9d13-ad97c75072c1" providerId="ADAL" clId="{710C5D11-6342-4068-94F9-6B3CB96E5F04}" dt="2024-08-22T23:04:37.886" v="698" actId="700"/>
          <ac:spMkLst>
            <pc:docMk/>
            <pc:sldMk cId="1273021104" sldId="285"/>
            <ac:spMk id="2" creationId="{38FB10AF-2BC1-A125-CFBC-486CD5F61B39}"/>
          </ac:spMkLst>
        </pc:spChg>
        <pc:spChg chg="del">
          <ac:chgData name="Anthony Clark" userId="d717aa47-1d0c-4368-9d13-ad97c75072c1" providerId="ADAL" clId="{710C5D11-6342-4068-94F9-6B3CB96E5F04}" dt="2024-08-22T23:04:37.886" v="698" actId="700"/>
          <ac:spMkLst>
            <pc:docMk/>
            <pc:sldMk cId="1273021104" sldId="285"/>
            <ac:spMk id="3" creationId="{B0F450EC-71F9-F57A-79E6-F1F89D10A621}"/>
          </ac:spMkLst>
        </pc:spChg>
        <pc:spChg chg="mod ord">
          <ac:chgData name="Anthony Clark" userId="d717aa47-1d0c-4368-9d13-ad97c75072c1" providerId="ADAL" clId="{710C5D11-6342-4068-94F9-6B3CB96E5F04}" dt="2024-08-22T23:04:37.886" v="698" actId="700"/>
          <ac:spMkLst>
            <pc:docMk/>
            <pc:sldMk cId="1273021104" sldId="285"/>
            <ac:spMk id="4" creationId="{D1DF5154-7811-F7E7-D812-400B0C8BD3DA}"/>
          </ac:spMkLst>
        </pc:spChg>
      </pc:sldChg>
      <pc:sldChg chg="addSp delSp modSp add del mod">
        <pc:chgData name="Anthony Clark" userId="d717aa47-1d0c-4368-9d13-ad97c75072c1" providerId="ADAL" clId="{710C5D11-6342-4068-94F9-6B3CB96E5F04}" dt="2024-08-23T17:15:56.110" v="2054" actId="47"/>
        <pc:sldMkLst>
          <pc:docMk/>
          <pc:sldMk cId="3260411381" sldId="286"/>
        </pc:sldMkLst>
        <pc:spChg chg="add 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19" creationId="{79D48808-73E7-D9C0-7144-123CFC39C212}"/>
          </ac:spMkLst>
        </pc:spChg>
        <pc:spChg chg="add 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24" creationId="{66921183-5140-643C-7AAA-B648CA381382}"/>
          </ac:spMkLst>
        </pc:spChg>
        <pc:spChg chg="add 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25" creationId="{BE926EA5-A255-D9DD-B983-FD0D83752540}"/>
          </ac:spMkLst>
        </pc:spChg>
        <pc:spChg chg="add 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26" creationId="{B5B78E37-FA11-F4A4-D2C1-74C24E116EF1}"/>
          </ac:spMkLst>
        </pc:spChg>
        <pc:spChg chg="add 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27" creationId="{3C06E0BF-FAA3-0136-33F6-14B4E8C85401}"/>
          </ac:spMkLst>
        </pc:spChg>
        <pc:spChg chg="add 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30" creationId="{65312CC5-4A7C-A384-4518-3A98DB1270C9}"/>
          </ac:spMkLst>
        </pc:spChg>
        <pc:spChg chg="add 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32" creationId="{B06A6AC8-1D09-8FDA-D090-E90261371E6B}"/>
          </ac:spMkLst>
        </pc:spChg>
        <pc:spChg chg="add 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33" creationId="{23DCFF8F-652C-39F7-F2B4-84F14FA4E16D}"/>
          </ac:spMkLst>
        </pc:spChg>
        <pc:spChg chg="add 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38" creationId="{4891CBA8-EC9F-BB5E-0EDA-DB6F593A91F7}"/>
          </ac:spMkLst>
        </pc:spChg>
        <pc:spChg chg="add 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39" creationId="{00DF4970-6D54-4889-7AE9-CAE91B83762C}"/>
          </ac:spMkLst>
        </pc:spChg>
        <pc:spChg chg="add 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40" creationId="{1DD7C089-478B-7121-FC1E-B13D96A5913A}"/>
          </ac:spMkLst>
        </pc:spChg>
        <pc:spChg chg="add 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41" creationId="{C2364DFC-BC97-4A63-9EB3-D86EEA5ACBBF}"/>
          </ac:spMkLst>
        </pc:spChg>
        <pc:spChg chg="add 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42" creationId="{2C5AECAB-0F38-156C-8E1F-ADD2F427A3C9}"/>
          </ac:spMkLst>
        </pc:spChg>
        <pc:spChg chg="add 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43" creationId="{2243BC84-F8F0-BDF1-B15E-7DFA33B098C2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47" creationId="{EE68CA93-65D8-D4AD-5960-A29C02DD4BB2}"/>
          </ac:spMkLst>
        </pc:spChg>
        <pc:spChg chg="del mod">
          <ac:chgData name="Anthony Clark" userId="d717aa47-1d0c-4368-9d13-ad97c75072c1" providerId="ADAL" clId="{710C5D11-6342-4068-94F9-6B3CB96E5F04}" dt="2024-08-23T00:15:39.064" v="1187" actId="478"/>
          <ac:spMkLst>
            <pc:docMk/>
            <pc:sldMk cId="3260411381" sldId="286"/>
            <ac:spMk id="48" creationId="{8B0140C8-B3C1-1C3D-D37A-DB92F2021632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49" creationId="{6CE4C65F-95B3-CE9A-C093-D1B55466384D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50" creationId="{69CB8255-17CC-5002-27C1-4B522E8ACA95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51" creationId="{CCFBB452-65EE-341D-34CD-3CFD063D09AE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52" creationId="{28235A10-113B-933C-64B5-22E0944323DA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53" creationId="{72AF016A-8090-3238-DE34-E27A5F5D2CE9}"/>
          </ac:spMkLst>
        </pc:spChg>
        <pc:spChg chg="add 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54" creationId="{6A2DF271-29A6-D905-30F4-95EA7109A9F1}"/>
          </ac:spMkLst>
        </pc:spChg>
        <pc:spChg chg="mod">
          <ac:chgData name="Anthony Clark" userId="d717aa47-1d0c-4368-9d13-ad97c75072c1" providerId="ADAL" clId="{710C5D11-6342-4068-94F9-6B3CB96E5F04}" dt="2024-08-23T16:42:03.905" v="1735" actId="20577"/>
          <ac:spMkLst>
            <pc:docMk/>
            <pc:sldMk cId="3260411381" sldId="286"/>
            <ac:spMk id="56" creationId="{DA2B091A-931C-BFC8-EE4A-DBCE366A3706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57" creationId="{1644045E-5D34-364F-540C-0E1254714048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58" creationId="{99BB0FF3-3F06-C87B-5634-0E8051936E68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59" creationId="{D9393584-3B2C-9734-5B9F-691B6B9B54C2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60" creationId="{54927C72-0241-7EC2-8736-943DEAC81C86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61" creationId="{E3E97078-1C84-146D-76F4-7EEE7C896515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62" creationId="{2CDB39B7-C176-388B-677E-0AF8FB2BB7CA}"/>
          </ac:spMkLst>
        </pc:spChg>
        <pc:spChg chg="add mod">
          <ac:chgData name="Anthony Clark" userId="d717aa47-1d0c-4368-9d13-ad97c75072c1" providerId="ADAL" clId="{710C5D11-6342-4068-94F9-6B3CB96E5F04}" dt="2024-08-23T00:31:48.199" v="1436" actId="2085"/>
          <ac:spMkLst>
            <pc:docMk/>
            <pc:sldMk cId="3260411381" sldId="286"/>
            <ac:spMk id="65" creationId="{B5C5C52C-FC3A-F0F0-37B7-ED92D85D032C}"/>
          </ac:spMkLst>
        </pc:spChg>
        <pc:spChg chg="add mod">
          <ac:chgData name="Anthony Clark" userId="d717aa47-1d0c-4368-9d13-ad97c75072c1" providerId="ADAL" clId="{710C5D11-6342-4068-94F9-6B3CB96E5F04}" dt="2024-08-23T00:31:48.199" v="1436" actId="2085"/>
          <ac:spMkLst>
            <pc:docMk/>
            <pc:sldMk cId="3260411381" sldId="286"/>
            <ac:spMk id="66" creationId="{F1C9899D-1E07-20DE-D61F-B013395C596A}"/>
          </ac:spMkLst>
        </pc:spChg>
        <pc:spChg chg="add del mod">
          <ac:chgData name="Anthony Clark" userId="d717aa47-1d0c-4368-9d13-ad97c75072c1" providerId="ADAL" clId="{710C5D11-6342-4068-94F9-6B3CB96E5F04}" dt="2024-08-23T00:28:44.318" v="1397" actId="478"/>
          <ac:spMkLst>
            <pc:docMk/>
            <pc:sldMk cId="3260411381" sldId="286"/>
            <ac:spMk id="67" creationId="{CA3AC815-52AD-C818-586A-E3F1437C25BC}"/>
          </ac:spMkLst>
        </pc:spChg>
        <pc:spChg chg="add mod">
          <ac:chgData name="Anthony Clark" userId="d717aa47-1d0c-4368-9d13-ad97c75072c1" providerId="ADAL" clId="{710C5D11-6342-4068-94F9-6B3CB96E5F04}" dt="2024-08-23T00:31:48.199" v="1436" actId="2085"/>
          <ac:spMkLst>
            <pc:docMk/>
            <pc:sldMk cId="3260411381" sldId="286"/>
            <ac:spMk id="68" creationId="{C78E8F87-DBF0-8AFC-5E5C-25093D70938D}"/>
          </ac:spMkLst>
        </pc:spChg>
        <pc:spChg chg="add mod">
          <ac:chgData name="Anthony Clark" userId="d717aa47-1d0c-4368-9d13-ad97c75072c1" providerId="ADAL" clId="{710C5D11-6342-4068-94F9-6B3CB96E5F04}" dt="2024-08-23T00:31:48.199" v="1436" actId="2085"/>
          <ac:spMkLst>
            <pc:docMk/>
            <pc:sldMk cId="3260411381" sldId="286"/>
            <ac:spMk id="69" creationId="{59FFD952-AC4B-5127-5C6A-7AACC6209DC3}"/>
          </ac:spMkLst>
        </pc:spChg>
        <pc:spChg chg="add del mod">
          <ac:chgData name="Anthony Clark" userId="d717aa47-1d0c-4368-9d13-ad97c75072c1" providerId="ADAL" clId="{710C5D11-6342-4068-94F9-6B3CB96E5F04}" dt="2024-08-23T00:28:44.318" v="1397" actId="478"/>
          <ac:spMkLst>
            <pc:docMk/>
            <pc:sldMk cId="3260411381" sldId="286"/>
            <ac:spMk id="70" creationId="{FEFC9FEB-C90D-42B0-1749-80DF50994858}"/>
          </ac:spMkLst>
        </pc:spChg>
        <pc:spChg chg="add del mod">
          <ac:chgData name="Anthony Clark" userId="d717aa47-1d0c-4368-9d13-ad97c75072c1" providerId="ADAL" clId="{710C5D11-6342-4068-94F9-6B3CB96E5F04}" dt="2024-08-23T00:28:44.318" v="1397" actId="478"/>
          <ac:spMkLst>
            <pc:docMk/>
            <pc:sldMk cId="3260411381" sldId="286"/>
            <ac:spMk id="71" creationId="{B6823987-D297-B324-A83B-46600AAF25CC}"/>
          </ac:spMkLst>
        </pc:spChg>
        <pc:spChg chg="add del mod">
          <ac:chgData name="Anthony Clark" userId="d717aa47-1d0c-4368-9d13-ad97c75072c1" providerId="ADAL" clId="{710C5D11-6342-4068-94F9-6B3CB96E5F04}" dt="2024-08-23T00:25:13.714" v="1343" actId="478"/>
          <ac:spMkLst>
            <pc:docMk/>
            <pc:sldMk cId="3260411381" sldId="286"/>
            <ac:spMk id="72" creationId="{C302806B-D4E5-992A-CA41-C56940FC5872}"/>
          </ac:spMkLst>
        </pc:spChg>
        <pc:spChg chg="add del mod">
          <ac:chgData name="Anthony Clark" userId="d717aa47-1d0c-4368-9d13-ad97c75072c1" providerId="ADAL" clId="{710C5D11-6342-4068-94F9-6B3CB96E5F04}" dt="2024-08-23T00:28:44.318" v="1397" actId="478"/>
          <ac:spMkLst>
            <pc:docMk/>
            <pc:sldMk cId="3260411381" sldId="286"/>
            <ac:spMk id="73" creationId="{9EBF9AB6-C082-5A80-D7D2-CC21A6077196}"/>
          </ac:spMkLst>
        </pc:spChg>
        <pc:spChg chg="add mod">
          <ac:chgData name="Anthony Clark" userId="d717aa47-1d0c-4368-9d13-ad97c75072c1" providerId="ADAL" clId="{710C5D11-6342-4068-94F9-6B3CB96E5F04}" dt="2024-08-23T00:26:55.449" v="1350" actId="571"/>
          <ac:spMkLst>
            <pc:docMk/>
            <pc:sldMk cId="3260411381" sldId="286"/>
            <ac:spMk id="74" creationId="{9D2868EB-BB89-40ED-3888-778ED0DE92AE}"/>
          </ac:spMkLst>
        </pc:spChg>
        <pc:spChg chg="add mod">
          <ac:chgData name="Anthony Clark" userId="d717aa47-1d0c-4368-9d13-ad97c75072c1" providerId="ADAL" clId="{710C5D11-6342-4068-94F9-6B3CB96E5F04}" dt="2024-08-23T00:31:48.199" v="1436" actId="2085"/>
          <ac:spMkLst>
            <pc:docMk/>
            <pc:sldMk cId="3260411381" sldId="286"/>
            <ac:spMk id="75" creationId="{9A37C47A-273F-0948-7B25-E4F4380EC089}"/>
          </ac:spMkLst>
        </pc:spChg>
        <pc:spChg chg="add mod">
          <ac:chgData name="Anthony Clark" userId="d717aa47-1d0c-4368-9d13-ad97c75072c1" providerId="ADAL" clId="{710C5D11-6342-4068-94F9-6B3CB96E5F04}" dt="2024-08-23T00:31:48.199" v="1436" actId="2085"/>
          <ac:spMkLst>
            <pc:docMk/>
            <pc:sldMk cId="3260411381" sldId="286"/>
            <ac:spMk id="76" creationId="{169A1EE0-D62D-EE66-5D20-8ED323D5F3CA}"/>
          </ac:spMkLst>
        </pc:spChg>
        <pc:spChg chg="add del mod">
          <ac:chgData name="Anthony Clark" userId="d717aa47-1d0c-4368-9d13-ad97c75072c1" providerId="ADAL" clId="{710C5D11-6342-4068-94F9-6B3CB96E5F04}" dt="2024-08-23T00:28:44.318" v="1397" actId="478"/>
          <ac:spMkLst>
            <pc:docMk/>
            <pc:sldMk cId="3260411381" sldId="286"/>
            <ac:spMk id="77" creationId="{4F594B16-EBE9-FB79-7A67-F02783DCBC31}"/>
          </ac:spMkLst>
        </pc:spChg>
        <pc:spChg chg="add del mod">
          <ac:chgData name="Anthony Clark" userId="d717aa47-1d0c-4368-9d13-ad97c75072c1" providerId="ADAL" clId="{710C5D11-6342-4068-94F9-6B3CB96E5F04}" dt="2024-08-23T00:28:44.318" v="1397" actId="478"/>
          <ac:spMkLst>
            <pc:docMk/>
            <pc:sldMk cId="3260411381" sldId="286"/>
            <ac:spMk id="78" creationId="{829CB91B-323B-8B07-737E-E74B103F8787}"/>
          </ac:spMkLst>
        </pc:spChg>
        <pc:spChg chg="add mod">
          <ac:chgData name="Anthony Clark" userId="d717aa47-1d0c-4368-9d13-ad97c75072c1" providerId="ADAL" clId="{710C5D11-6342-4068-94F9-6B3CB96E5F04}" dt="2024-08-23T00:31:55.568" v="1437" actId="2085"/>
          <ac:spMkLst>
            <pc:docMk/>
            <pc:sldMk cId="3260411381" sldId="286"/>
            <ac:spMk id="79" creationId="{9025E74C-7EF4-704C-DEA4-BA95C7E1165A}"/>
          </ac:spMkLst>
        </pc:spChg>
        <pc:spChg chg="add mod">
          <ac:chgData name="Anthony Clark" userId="d717aa47-1d0c-4368-9d13-ad97c75072c1" providerId="ADAL" clId="{710C5D11-6342-4068-94F9-6B3CB96E5F04}" dt="2024-08-23T00:31:55.568" v="1437" actId="2085"/>
          <ac:spMkLst>
            <pc:docMk/>
            <pc:sldMk cId="3260411381" sldId="286"/>
            <ac:spMk id="80" creationId="{DEDF26C7-E8BB-AA12-DDB6-3021B2722DAD}"/>
          </ac:spMkLst>
        </pc:spChg>
        <pc:spChg chg="add mod">
          <ac:chgData name="Anthony Clark" userId="d717aa47-1d0c-4368-9d13-ad97c75072c1" providerId="ADAL" clId="{710C5D11-6342-4068-94F9-6B3CB96E5F04}" dt="2024-08-23T00:31:55.568" v="1437" actId="2085"/>
          <ac:spMkLst>
            <pc:docMk/>
            <pc:sldMk cId="3260411381" sldId="286"/>
            <ac:spMk id="81" creationId="{3F6CBE4F-A215-7407-FE8B-7779250A99F4}"/>
          </ac:spMkLst>
        </pc:spChg>
        <pc:spChg chg="add mod">
          <ac:chgData name="Anthony Clark" userId="d717aa47-1d0c-4368-9d13-ad97c75072c1" providerId="ADAL" clId="{710C5D11-6342-4068-94F9-6B3CB96E5F04}" dt="2024-08-23T00:31:55.568" v="1437" actId="2085"/>
          <ac:spMkLst>
            <pc:docMk/>
            <pc:sldMk cId="3260411381" sldId="286"/>
            <ac:spMk id="82" creationId="{06F68BC4-0A27-FFAF-D5A5-5002FC9098B7}"/>
          </ac:spMkLst>
        </pc:spChg>
        <pc:spChg chg="add mod">
          <ac:chgData name="Anthony Clark" userId="d717aa47-1d0c-4368-9d13-ad97c75072c1" providerId="ADAL" clId="{710C5D11-6342-4068-94F9-6B3CB96E5F04}" dt="2024-08-23T00:31:55.568" v="1437" actId="2085"/>
          <ac:spMkLst>
            <pc:docMk/>
            <pc:sldMk cId="3260411381" sldId="286"/>
            <ac:spMk id="83" creationId="{4B2FE69D-8C6D-613C-E29F-0729B09B7CF0}"/>
          </ac:spMkLst>
        </pc:spChg>
        <pc:spChg chg="add mod">
          <ac:chgData name="Anthony Clark" userId="d717aa47-1d0c-4368-9d13-ad97c75072c1" providerId="ADAL" clId="{710C5D11-6342-4068-94F9-6B3CB96E5F04}" dt="2024-08-23T00:31:55.568" v="1437" actId="2085"/>
          <ac:spMkLst>
            <pc:docMk/>
            <pc:sldMk cId="3260411381" sldId="286"/>
            <ac:spMk id="84" creationId="{DD17207D-9FF5-A6B9-D60F-72036DF5C07A}"/>
          </ac:spMkLst>
        </pc:spChg>
        <pc:spChg chg="add mod topLvl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89" creationId="{93C1BC96-85B3-64C4-A9C7-A50458D26370}"/>
          </ac:spMkLst>
        </pc:spChg>
        <pc:spChg chg="add mod topLvl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90" creationId="{1E4D7D04-5635-0262-55B7-AC9DF079A70B}"/>
          </ac:spMkLst>
        </pc:spChg>
        <pc:spChg chg="add mod">
          <ac:chgData name="Anthony Clark" userId="d717aa47-1d0c-4368-9d13-ad97c75072c1" providerId="ADAL" clId="{710C5D11-6342-4068-94F9-6B3CB96E5F04}" dt="2024-08-23T16:37:03.211" v="1700" actId="1076"/>
          <ac:spMkLst>
            <pc:docMk/>
            <pc:sldMk cId="3260411381" sldId="286"/>
            <ac:spMk id="92" creationId="{C7D96A5C-989F-E651-3DA2-AFF24F8F5E1A}"/>
          </ac:spMkLst>
        </pc:spChg>
        <pc:spChg chg="add mod">
          <ac:chgData name="Anthony Clark" userId="d717aa47-1d0c-4368-9d13-ad97c75072c1" providerId="ADAL" clId="{710C5D11-6342-4068-94F9-6B3CB96E5F04}" dt="2024-08-23T16:37:03.211" v="1700" actId="1076"/>
          <ac:spMkLst>
            <pc:docMk/>
            <pc:sldMk cId="3260411381" sldId="286"/>
            <ac:spMk id="93" creationId="{4E018A6C-4AD5-32A4-095D-EDC585284FEA}"/>
          </ac:spMkLst>
        </pc:spChg>
        <pc:spChg chg="add mod">
          <ac:chgData name="Anthony Clark" userId="d717aa47-1d0c-4368-9d13-ad97c75072c1" providerId="ADAL" clId="{710C5D11-6342-4068-94F9-6B3CB96E5F04}" dt="2024-08-23T16:00:17.118" v="1476" actId="164"/>
          <ac:spMkLst>
            <pc:docMk/>
            <pc:sldMk cId="3260411381" sldId="286"/>
            <ac:spMk id="95" creationId="{42E8D882-B985-20D6-C0F3-34201137F4A5}"/>
          </ac:spMkLst>
        </pc:spChg>
        <pc:spChg chg="add mod">
          <ac:chgData name="Anthony Clark" userId="d717aa47-1d0c-4368-9d13-ad97c75072c1" providerId="ADAL" clId="{710C5D11-6342-4068-94F9-6B3CB96E5F04}" dt="2024-08-23T16:00:17.118" v="1476" actId="164"/>
          <ac:spMkLst>
            <pc:docMk/>
            <pc:sldMk cId="3260411381" sldId="286"/>
            <ac:spMk id="96" creationId="{54B53600-4481-1293-0B53-5C7B01E6E8E4}"/>
          </ac:spMkLst>
        </pc:spChg>
        <pc:spChg chg="add mod">
          <ac:chgData name="Anthony Clark" userId="d717aa47-1d0c-4368-9d13-ad97c75072c1" providerId="ADAL" clId="{710C5D11-6342-4068-94F9-6B3CB96E5F04}" dt="2024-08-23T16:01:06.670" v="1501" actId="164"/>
          <ac:spMkLst>
            <pc:docMk/>
            <pc:sldMk cId="3260411381" sldId="286"/>
            <ac:spMk id="98" creationId="{2F36CFC3-0097-44F0-40B3-0698AF81607C}"/>
          </ac:spMkLst>
        </pc:spChg>
        <pc:spChg chg="add mod">
          <ac:chgData name="Anthony Clark" userId="d717aa47-1d0c-4368-9d13-ad97c75072c1" providerId="ADAL" clId="{710C5D11-6342-4068-94F9-6B3CB96E5F04}" dt="2024-08-23T16:01:06.670" v="1501" actId="164"/>
          <ac:spMkLst>
            <pc:docMk/>
            <pc:sldMk cId="3260411381" sldId="286"/>
            <ac:spMk id="99" creationId="{3485D662-2607-93F4-BAA4-D7666027D35C}"/>
          </ac:spMkLst>
        </pc:spChg>
        <pc:spChg chg="add mod topLvl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101" creationId="{E232A440-4E55-4327-6EEC-A9CAC87AA1BD}"/>
          </ac:spMkLst>
        </pc:spChg>
        <pc:spChg chg="add mod topLvl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102" creationId="{72B83751-C51C-9A10-560C-43ADF0EDB9D7}"/>
          </ac:spMkLst>
        </pc:spChg>
        <pc:spChg chg="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106" creationId="{809CF296-EA69-F4AB-E035-D53C0E6D4E5B}"/>
          </ac:spMkLst>
        </pc:spChg>
        <pc:spChg chg="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107" creationId="{75B76444-95E4-0213-22A0-2796DEEDEDC3}"/>
          </ac:spMkLst>
        </pc:spChg>
        <pc:spChg chg="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109" creationId="{83A0042C-FD37-123A-9FD7-CD7FCC1FB3C8}"/>
          </ac:spMkLst>
        </pc:spChg>
        <pc:spChg chg="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110" creationId="{CA196586-FF80-E772-9479-E53150250DAC}"/>
          </ac:spMkLst>
        </pc:spChg>
        <pc:spChg chg="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112" creationId="{361CEF20-551A-01C0-002B-F7A3F792FE9B}"/>
          </ac:spMkLst>
        </pc:spChg>
        <pc:spChg chg="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113" creationId="{562F2E4A-C411-28CB-2E41-BF51BF8EB9B2}"/>
          </ac:spMkLst>
        </pc:spChg>
        <pc:spChg chg="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115" creationId="{129F4D24-4A4B-BE2D-26F8-6A715BCB2D33}"/>
          </ac:spMkLst>
        </pc:spChg>
        <pc:spChg chg="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116" creationId="{9477400B-0AD3-E446-BFFF-F5F78750A449}"/>
          </ac:spMkLst>
        </pc:spChg>
        <pc:spChg chg="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118" creationId="{D3B16EA5-0F38-B0CA-9865-41387E7ED307}"/>
          </ac:spMkLst>
        </pc:spChg>
        <pc:spChg chg="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119" creationId="{4FA115F6-ABCA-CA8A-89E6-FE6BB9FE8421}"/>
          </ac:spMkLst>
        </pc:spChg>
        <pc:spChg chg="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121" creationId="{B2B949DD-B3DD-B6C9-42AE-7C80A23CEA02}"/>
          </ac:spMkLst>
        </pc:spChg>
        <pc:spChg chg="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122" creationId="{97E7F6E0-64C6-1BAA-7AD8-8CE7C5B0127B}"/>
          </ac:spMkLst>
        </pc:spChg>
        <pc:spChg chg="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132" creationId="{2051C247-88E0-4B37-85F2-E2B47EE41E94}"/>
          </ac:spMkLst>
        </pc:spChg>
        <pc:spChg chg="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133" creationId="{547FA1BA-EF6D-A734-3249-39FCC227C73E}"/>
          </ac:spMkLst>
        </pc:spChg>
        <pc:spChg chg="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134" creationId="{C3EC2C23-0050-E069-5120-0CCDA2E4C179}"/>
          </ac:spMkLst>
        </pc:spChg>
        <pc:spChg chg="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135" creationId="{63DEB84B-1C58-0BC1-F9B4-2EDE724C67A3}"/>
          </ac:spMkLst>
        </pc:spChg>
        <pc:spChg chg="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136" creationId="{059EF91E-2AFF-E37E-9D66-26FA493DA690}"/>
          </ac:spMkLst>
        </pc:spChg>
        <pc:spChg chg="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137" creationId="{15385269-C8B0-E959-27F0-F9D192512E47}"/>
          </ac:spMkLst>
        </pc:spChg>
        <pc:spChg chg="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138" creationId="{74DD4D01-621B-4483-4374-ABB90DC539B8}"/>
          </ac:spMkLst>
        </pc:spChg>
        <pc:spChg chg="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139" creationId="{CD31471D-5E59-0FD8-0A00-A533CC45327D}"/>
          </ac:spMkLst>
        </pc:spChg>
        <pc:spChg chg="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140" creationId="{2B428FDC-3783-3F53-EDBF-DBDF391F925D}"/>
          </ac:spMkLst>
        </pc:spChg>
        <pc:spChg chg="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141" creationId="{48BECEC9-FD53-719C-50AD-F3BC2DC4C4CA}"/>
          </ac:spMkLst>
        </pc:spChg>
        <pc:spChg chg="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142" creationId="{3FF46D3B-9BD2-60CA-EFD1-98EC1F75A473}"/>
          </ac:spMkLst>
        </pc:spChg>
        <pc:spChg chg="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143" creationId="{8110327C-0035-4222-5630-9A9FD3B916E2}"/>
          </ac:spMkLst>
        </pc:spChg>
        <pc:spChg chg="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144" creationId="{7EBF5E56-CF11-BFD4-4098-EEC6A64A791D}"/>
          </ac:spMkLst>
        </pc:spChg>
        <pc:spChg chg="mod">
          <ac:chgData name="Anthony Clark" userId="d717aa47-1d0c-4368-9d13-ad97c75072c1" providerId="ADAL" clId="{710C5D11-6342-4068-94F9-6B3CB96E5F04}" dt="2024-08-23T16:36:49.909" v="1697" actId="1076"/>
          <ac:spMkLst>
            <pc:docMk/>
            <pc:sldMk cId="3260411381" sldId="286"/>
            <ac:spMk id="145" creationId="{59528E4D-1180-5DB0-5726-ED9CE51EEDAA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148" creationId="{232A37A9-2D9C-BF16-15B5-96C426561365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149" creationId="{16714053-741D-AD5F-6FB4-E5130BC81FC1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151" creationId="{578BCD2F-C4DA-95F1-5F86-CDD5259D8DCF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152" creationId="{6268FA89-7AD2-5C82-F6AE-FEC87ECE59C5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154" creationId="{4E690043-21E3-13A0-615A-080D88DBBA3F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155" creationId="{26A93BD4-C11E-D230-969C-633697C3D1B8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157" creationId="{FA85BE48-AF7C-566E-1B87-2008B985D642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158" creationId="{DF51888B-CB31-468F-D744-DC1E949F0EFA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160" creationId="{B29796DE-1E9E-F18F-D051-1B4F17902DF7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161" creationId="{81C88072-CF24-F1D9-7745-0A5507F3AAE2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163" creationId="{39884E9A-E1BF-90E0-AC36-10C5B6B908E4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164" creationId="{178ECD56-892D-FAC2-DE70-6B14A1ADA6C6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166" creationId="{CA722F01-399A-72FE-BA65-CF5D65451DDC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167" creationId="{5DE094EC-8AFE-B31B-BA1F-90D93E8EA01D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177" creationId="{9DC85E7D-9A47-0F60-31E4-A55A93412959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178" creationId="{056D4C67-BB13-0273-7C20-ECC45889F3F3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179" creationId="{5A363CCF-B4E8-A240-0498-E5598904CFC5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180" creationId="{4219ADA3-A8B4-F32F-4A09-09DC464845A0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181" creationId="{0ED4F001-081A-90A6-A78B-84F3EA02760A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182" creationId="{107537DE-B5E6-D9AF-9441-3B4BFD9EDF47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183" creationId="{6CFEDE65-7DD7-3178-7085-155B13303DCB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184" creationId="{692940F1-0884-8CA4-D2D1-A0407F331343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185" creationId="{1009CF81-2CFC-C69C-6C7C-076803E7A19F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186" creationId="{28DAC1CC-2FAD-8211-E936-47EA1D23FC0E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187" creationId="{3E8ED089-3F0E-B687-35F9-2DCBA672EB91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188" creationId="{2391D042-A4AD-10A2-F2D7-35531E54B319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189" creationId="{0359C9A0-297A-6D3A-FCCB-17B8633FE7CB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190" creationId="{E6C69B82-32AF-9EE0-7973-7259A72821E5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199" creationId="{ECAEAE9E-3F9D-5F2C-C78E-533C1180236E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00" creationId="{74776718-7E92-0493-B136-ACA7864BE1F0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01" creationId="{B530516A-14E6-DB49-8200-7BC7370FAEAA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02" creationId="{0F41DEFE-FCCF-20A3-B632-F873B2C9C0C4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03" creationId="{5F76030E-6845-6A5B-A7EC-E5BED44E4E91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04" creationId="{E3B70C23-20E5-2723-A720-42CDD925540E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05" creationId="{F683B686-5688-E4CE-910D-AA6D413FED05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06" creationId="{94AE7426-516C-3C15-0D49-96467BB1ECD6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07" creationId="{E44FEF00-60CE-C090-04AA-7E68B2534D23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08" creationId="{639293B3-CFCF-3C43-C7DF-33DB403849C0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09" creationId="{8262C5D1-16E7-B7F8-AB4C-F6B611AE49AB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10" creationId="{F85C9968-98F5-DBD5-3DC8-8DD102A0F200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11" creationId="{1183B03E-FAAD-AD09-9302-C16382C42AD9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12" creationId="{A0100306-E7EC-3789-C4FD-2D8198EFB6D7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21" creationId="{E9468C9D-20FA-83BF-A4CE-1A86C82ADA4F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22" creationId="{E69BDE0B-897E-6435-1553-AD5332BC706A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23" creationId="{7616E6D6-E021-1918-A64D-55EA6CB21D88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24" creationId="{B531DEAD-69EB-E2A5-640E-F18CB57C8EC4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25" creationId="{FCC298CD-A57A-08DF-B0E8-2461820ABE93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26" creationId="{B40A119F-9F95-2629-8AEF-03E7FDAB2446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27" creationId="{C8FE4282-C1E3-9FAD-6599-B283D1E268AF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28" creationId="{EA6BF44A-1D40-C095-E412-CB0C0B6FFA78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29" creationId="{53E6D738-4C15-7C81-ACFB-FDEECFC6CC80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30" creationId="{DDF5CEFF-D669-DD53-6E7E-2B017C28EE94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31" creationId="{2D1F4DC3-82FB-6F2F-999C-3938F90E534C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32" creationId="{1E0EDB79-AE67-CCB5-9591-B31C46FD019C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33" creationId="{CD9B1B44-3576-3C40-DC84-198D5B40169D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34" creationId="{70B77EB4-846E-8825-C983-EC35BAE45544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50" creationId="{1001814F-078B-4711-AB9A-DAA9866C0A1B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51" creationId="{E4BDF462-7F0B-CBF4-6047-646D05E0AEB0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52" creationId="{5727C87A-2543-5729-78EB-90B383EE539C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53" creationId="{1286A191-B40B-C6C3-3571-25C4B44C68E5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54" creationId="{97A69C26-A769-7FCD-3243-1C20D3A863A0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55" creationId="{3F40F357-FCC1-BED6-3D3A-B557CB8F5E8C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56" creationId="{C1B488CE-B8C5-3B15-06A4-DC096C5AA5FA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57" creationId="{7FFFDB32-2812-2E47-9A3C-6A73E13A530F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58" creationId="{6C2CA072-8DAB-79A0-A2E0-E26C3D010AE7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59" creationId="{F8EA708F-8D61-F4DF-36FA-03690006CF3F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60" creationId="{30A2AA6F-64F3-124B-7749-590F7EFE4958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61" creationId="{5B62595C-F8BD-8197-3E9A-A53CDBB533D5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62" creationId="{ADE276D7-8CBB-142C-4447-AA7BB88501E2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63" creationId="{A5E16A9F-C74A-5FA6-6A24-1FB56D95116C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71" creationId="{6BC0CA39-0116-F31E-9AD8-E6BE7D57E895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72" creationId="{C3BBF052-CD69-DE75-4B6D-7A6362FC9B56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73" creationId="{A469B558-F295-C59B-9B1D-561C2A65123C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74" creationId="{AEE1B7DF-7DEC-E7E3-2902-C47378303D17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75" creationId="{34D5C251-A1CE-38D8-8EEC-20F454C799E6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76" creationId="{57C382DA-40E0-C34D-1FFB-E7269B110190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77" creationId="{9624FBE7-83EA-CF76-8015-19CF4BF5EE64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78" creationId="{88B2161B-0B89-0221-DE23-94E71DD3BEB4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79" creationId="{2CEC90B2-9714-8EB0-EF41-7377C9AAFDEF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80" creationId="{7F28EBC5-0A40-D532-EFB3-223E8E3A90A3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81" creationId="{A0FC6C36-C4E0-D093-A819-4ED79D9CC493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82" creationId="{A475EA87-EDED-BB8B-F37C-31FE87AC0015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83" creationId="{D8328238-A13F-C0DA-7961-65F5F6B027A3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84" creationId="{234766B0-6976-3F07-5FEC-098FD23E8D15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92" creationId="{01DD9B2E-9771-7A44-FE39-FFE731FBDDAB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93" creationId="{008F355A-4AB2-C853-8CAE-0BCEE66EA682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94" creationId="{E69723BD-F279-DD26-0491-CFE6782AD512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95" creationId="{D5E9198A-CB48-6BEC-870F-4B446B44F9C1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96" creationId="{D4C25E68-6FD8-FFBB-B4A5-B9DA9C77169A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97" creationId="{FBB976F8-57C8-C8D8-9A90-92F5D1403615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98" creationId="{3EEF820E-1DF8-5119-647F-C45F2F1E6E96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299" creationId="{DC584ED9-C762-A5D4-6B6B-90CC01F188DC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300" creationId="{5003B575-DFD4-4C74-7157-DE4CFDD882EF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301" creationId="{D463F53A-EB5B-C81F-8AAE-1CE26D9BD736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302" creationId="{A44CE7BC-F2C5-34AE-384D-52A550814C71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303" creationId="{315F86B6-F995-C588-EB1B-0B84BAB1E88B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304" creationId="{BF78B454-810B-66FC-5847-691355775B59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305" creationId="{D4F3DB69-EFDB-30A7-F054-73EB66CC8D6D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313" creationId="{44A7086E-5599-7739-B785-13F5E4CFEB07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314" creationId="{95DC16CE-6624-7F31-17B4-EE45A232D2BD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315" creationId="{41751BA4-1C45-8493-DABD-2D670145B64F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316" creationId="{64312208-44C2-3327-1C4F-1057C2CCD6CC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317" creationId="{25EB08A5-C8B2-4ABF-EC7C-DF0EF8430677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318" creationId="{CC660587-3D6E-DD0F-066E-629D7A911EAC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319" creationId="{E01BFA56-CC94-D412-CC11-DDFD0554EDF2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320" creationId="{82F64618-9C29-510B-5DEA-57C5F9AB3B85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321" creationId="{97F04B8D-DACA-926F-05FF-E09D4478F85A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322" creationId="{ECF94D93-C05D-78A4-FB25-1529F3B0A563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323" creationId="{78BB94BF-55B4-7C66-EC2A-7CB7AFA421BD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324" creationId="{0B0E6096-2FC3-36D4-835E-73B5439FE72D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325" creationId="{2F27DD0F-6F48-6AE8-BF71-A9BA798F6DD1}"/>
          </ac:spMkLst>
        </pc:spChg>
        <pc:spChg chg="mod">
          <ac:chgData name="Anthony Clark" userId="d717aa47-1d0c-4368-9d13-ad97c75072c1" providerId="ADAL" clId="{710C5D11-6342-4068-94F9-6B3CB96E5F04}" dt="2024-08-23T16:36:52.873" v="1698" actId="1076"/>
          <ac:spMkLst>
            <pc:docMk/>
            <pc:sldMk cId="3260411381" sldId="286"/>
            <ac:spMk id="326" creationId="{50A085BE-7C38-1177-3FC8-9FEE225F988A}"/>
          </ac:spMkLst>
        </pc:spChg>
        <pc:grpChg chg="mod topLvl">
          <ac:chgData name="Anthony Clark" userId="d717aa47-1d0c-4368-9d13-ad97c75072c1" providerId="ADAL" clId="{710C5D11-6342-4068-94F9-6B3CB96E5F04}" dt="2024-08-23T16:36:49.909" v="1697" actId="1076"/>
          <ac:grpSpMkLst>
            <pc:docMk/>
            <pc:sldMk cId="3260411381" sldId="286"/>
            <ac:grpSpMk id="4" creationId="{43FDD419-3D26-26BA-D73D-7C813F77707F}"/>
          </ac:grpSpMkLst>
        </pc:grpChg>
        <pc:grpChg chg="mod ord">
          <ac:chgData name="Anthony Clark" userId="d717aa47-1d0c-4368-9d13-ad97c75072c1" providerId="ADAL" clId="{710C5D11-6342-4068-94F9-6B3CB96E5F04}" dt="2024-08-23T16:01:06.670" v="1501" actId="164"/>
          <ac:grpSpMkLst>
            <pc:docMk/>
            <pc:sldMk cId="3260411381" sldId="286"/>
            <ac:grpSpMk id="9" creationId="{681DDEE5-ACEC-55FC-5AC4-D1776388EC19}"/>
          </ac:grpSpMkLst>
        </pc:grpChg>
        <pc:grpChg chg="mod">
          <ac:chgData name="Anthony Clark" userId="d717aa47-1d0c-4368-9d13-ad97c75072c1" providerId="ADAL" clId="{710C5D11-6342-4068-94F9-6B3CB96E5F04}" dt="2024-08-23T16:00:17.118" v="1476" actId="164"/>
          <ac:grpSpMkLst>
            <pc:docMk/>
            <pc:sldMk cId="3260411381" sldId="286"/>
            <ac:grpSpMk id="21" creationId="{EDA7A513-8052-4602-D5FB-58EB99590776}"/>
          </ac:grpSpMkLst>
        </pc:grpChg>
        <pc:grpChg chg="add mod topLvl">
          <ac:chgData name="Anthony Clark" userId="d717aa47-1d0c-4368-9d13-ad97c75072c1" providerId="ADAL" clId="{710C5D11-6342-4068-94F9-6B3CB96E5F04}" dt="2024-08-23T16:36:49.909" v="1697" actId="1076"/>
          <ac:grpSpMkLst>
            <pc:docMk/>
            <pc:sldMk cId="3260411381" sldId="286"/>
            <ac:grpSpMk id="44" creationId="{0560117B-F686-8175-C873-3E64560B5A8E}"/>
          </ac:grpSpMkLst>
        </pc:grpChg>
        <pc:grpChg chg="add mod topLvl">
          <ac:chgData name="Anthony Clark" userId="d717aa47-1d0c-4368-9d13-ad97c75072c1" providerId="ADAL" clId="{710C5D11-6342-4068-94F9-6B3CB96E5F04}" dt="2024-08-23T16:36:49.909" v="1697" actId="1076"/>
          <ac:grpSpMkLst>
            <pc:docMk/>
            <pc:sldMk cId="3260411381" sldId="286"/>
            <ac:grpSpMk id="45" creationId="{56461BBC-D79C-EE99-6C48-4EEACEDA4CBE}"/>
          </ac:grpSpMkLst>
        </pc:grpChg>
        <pc:grpChg chg="add mod topLvl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46" creationId="{B261F69B-0781-8B08-9BE6-51D7348283CC}"/>
          </ac:grpSpMkLst>
        </pc:grpChg>
        <pc:grpChg chg="add mod topLvl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55" creationId="{36E03233-3D58-2E89-E147-FB48F24A16E6}"/>
          </ac:grpSpMkLst>
        </pc:grpChg>
        <pc:grpChg chg="add del mod">
          <ac:chgData name="Anthony Clark" userId="d717aa47-1d0c-4368-9d13-ad97c75072c1" providerId="ADAL" clId="{710C5D11-6342-4068-94F9-6B3CB96E5F04}" dt="2024-08-23T16:35:08.671" v="1693" actId="165"/>
          <ac:grpSpMkLst>
            <pc:docMk/>
            <pc:sldMk cId="3260411381" sldId="286"/>
            <ac:grpSpMk id="63" creationId="{94F89AC2-1C58-9BD1-B0B9-D746B0BCD1B4}"/>
          </ac:grpSpMkLst>
        </pc:grpChg>
        <pc:grpChg chg="add del mod topLvl">
          <ac:chgData name="Anthony Clark" userId="d717aa47-1d0c-4368-9d13-ad97c75072c1" providerId="ADAL" clId="{710C5D11-6342-4068-94F9-6B3CB96E5F04}" dt="2024-08-23T16:32:00.044" v="1668" actId="165"/>
          <ac:grpSpMkLst>
            <pc:docMk/>
            <pc:sldMk cId="3260411381" sldId="286"/>
            <ac:grpSpMk id="64" creationId="{00C4E4BE-F82F-45B8-2EA3-2D1BA3606937}"/>
          </ac:grpSpMkLst>
        </pc:grpChg>
        <pc:grpChg chg="add mod">
          <ac:chgData name="Anthony Clark" userId="d717aa47-1d0c-4368-9d13-ad97c75072c1" providerId="ADAL" clId="{710C5D11-6342-4068-94F9-6B3CB96E5F04}" dt="2024-08-23T00:29:55.559" v="1427" actId="164"/>
          <ac:grpSpMkLst>
            <pc:docMk/>
            <pc:sldMk cId="3260411381" sldId="286"/>
            <ac:grpSpMk id="85" creationId="{94F7F2CC-5A33-C6AE-E543-6B1D3BE8AEBA}"/>
          </ac:grpSpMkLst>
        </pc:grpChg>
        <pc:grpChg chg="add mod">
          <ac:chgData name="Anthony Clark" userId="d717aa47-1d0c-4368-9d13-ad97c75072c1" providerId="ADAL" clId="{710C5D11-6342-4068-94F9-6B3CB96E5F04}" dt="2024-08-23T00:29:38.759" v="1423" actId="164"/>
          <ac:grpSpMkLst>
            <pc:docMk/>
            <pc:sldMk cId="3260411381" sldId="286"/>
            <ac:grpSpMk id="86" creationId="{CC4CD6C8-2B17-0302-48B6-420F7B27E0DD}"/>
          </ac:grpSpMkLst>
        </pc:grpChg>
        <pc:grpChg chg="add mod">
          <ac:chgData name="Anthony Clark" userId="d717aa47-1d0c-4368-9d13-ad97c75072c1" providerId="ADAL" clId="{710C5D11-6342-4068-94F9-6B3CB96E5F04}" dt="2024-08-23T00:29:38.759" v="1423" actId="164"/>
          <ac:grpSpMkLst>
            <pc:docMk/>
            <pc:sldMk cId="3260411381" sldId="286"/>
            <ac:grpSpMk id="87" creationId="{0D18F187-D638-EC4B-1563-1630D20A3250}"/>
          </ac:grpSpMkLst>
        </pc:grpChg>
        <pc:grpChg chg="add mod">
          <ac:chgData name="Anthony Clark" userId="d717aa47-1d0c-4368-9d13-ad97c75072c1" providerId="ADAL" clId="{710C5D11-6342-4068-94F9-6B3CB96E5F04}" dt="2024-08-23T00:29:55.559" v="1427" actId="164"/>
          <ac:grpSpMkLst>
            <pc:docMk/>
            <pc:sldMk cId="3260411381" sldId="286"/>
            <ac:grpSpMk id="88" creationId="{BCD2CB64-3677-579D-2479-928A92DE6369}"/>
          </ac:grpSpMkLst>
        </pc:grpChg>
        <pc:grpChg chg="add del mod">
          <ac:chgData name="Anthony Clark" userId="d717aa47-1d0c-4368-9d13-ad97c75072c1" providerId="ADAL" clId="{710C5D11-6342-4068-94F9-6B3CB96E5F04}" dt="2024-08-23T16:31:47.916" v="1665" actId="165"/>
          <ac:grpSpMkLst>
            <pc:docMk/>
            <pc:sldMk cId="3260411381" sldId="286"/>
            <ac:grpSpMk id="91" creationId="{337D5A5C-0DBB-3B9D-8C3F-A8545DAA04F8}"/>
          </ac:grpSpMkLst>
        </pc:grpChg>
        <pc:grpChg chg="add mod">
          <ac:chgData name="Anthony Clark" userId="d717aa47-1d0c-4368-9d13-ad97c75072c1" providerId="ADAL" clId="{710C5D11-6342-4068-94F9-6B3CB96E5F04}" dt="2024-08-23T16:37:03.211" v="1700" actId="1076"/>
          <ac:grpSpMkLst>
            <pc:docMk/>
            <pc:sldMk cId="3260411381" sldId="286"/>
            <ac:grpSpMk id="94" creationId="{6D5AC47B-9851-B43B-809C-0771797A2827}"/>
          </ac:grpSpMkLst>
        </pc:grpChg>
        <pc:grpChg chg="add mod">
          <ac:chgData name="Anthony Clark" userId="d717aa47-1d0c-4368-9d13-ad97c75072c1" providerId="ADAL" clId="{710C5D11-6342-4068-94F9-6B3CB96E5F04}" dt="2024-08-23T16:37:01.643" v="1699" actId="1076"/>
          <ac:grpSpMkLst>
            <pc:docMk/>
            <pc:sldMk cId="3260411381" sldId="286"/>
            <ac:grpSpMk id="97" creationId="{E4CE9CAC-21B5-E50B-8EE2-5BD973625FFE}"/>
          </ac:grpSpMkLst>
        </pc:grpChg>
        <pc:grpChg chg="add mod">
          <ac:chgData name="Anthony Clark" userId="d717aa47-1d0c-4368-9d13-ad97c75072c1" providerId="ADAL" clId="{710C5D11-6342-4068-94F9-6B3CB96E5F04}" dt="2024-08-23T16:37:04.691" v="1701" actId="1076"/>
          <ac:grpSpMkLst>
            <pc:docMk/>
            <pc:sldMk cId="3260411381" sldId="286"/>
            <ac:grpSpMk id="100" creationId="{9E10ECBA-D586-891C-15D5-FEE3122A8BD2}"/>
          </ac:grpSpMkLst>
        </pc:grpChg>
        <pc:grpChg chg="add del mod">
          <ac:chgData name="Anthony Clark" userId="d717aa47-1d0c-4368-9d13-ad97c75072c1" providerId="ADAL" clId="{710C5D11-6342-4068-94F9-6B3CB96E5F04}" dt="2024-08-23T16:30:31.978" v="1642" actId="165"/>
          <ac:grpSpMkLst>
            <pc:docMk/>
            <pc:sldMk cId="3260411381" sldId="286"/>
            <ac:grpSpMk id="103" creationId="{B3868ECA-50E0-ADEB-C452-1628536A843F}"/>
          </ac:grpSpMkLst>
        </pc:grpChg>
        <pc:grpChg chg="add mod">
          <ac:chgData name="Anthony Clark" userId="d717aa47-1d0c-4368-9d13-ad97c75072c1" providerId="ADAL" clId="{710C5D11-6342-4068-94F9-6B3CB96E5F04}" dt="2024-08-23T16:36:49.909" v="1697" actId="1076"/>
          <ac:grpSpMkLst>
            <pc:docMk/>
            <pc:sldMk cId="3260411381" sldId="286"/>
            <ac:grpSpMk id="104" creationId="{4858FD41-14A3-ABCE-B71F-6CFDD0AB8D5F}"/>
          </ac:grpSpMkLst>
        </pc:grpChg>
        <pc:grpChg chg="add mod">
          <ac:chgData name="Anthony Clark" userId="d717aa47-1d0c-4368-9d13-ad97c75072c1" providerId="ADAL" clId="{710C5D11-6342-4068-94F9-6B3CB96E5F04}" dt="2024-08-23T16:36:49.909" v="1697" actId="1076"/>
          <ac:grpSpMkLst>
            <pc:docMk/>
            <pc:sldMk cId="3260411381" sldId="286"/>
            <ac:grpSpMk id="105" creationId="{9CAF8484-A84D-A274-2F57-DF182713D102}"/>
          </ac:grpSpMkLst>
        </pc:grpChg>
        <pc:grpChg chg="add mod">
          <ac:chgData name="Anthony Clark" userId="d717aa47-1d0c-4368-9d13-ad97c75072c1" providerId="ADAL" clId="{710C5D11-6342-4068-94F9-6B3CB96E5F04}" dt="2024-08-23T16:36:49.909" v="1697" actId="1076"/>
          <ac:grpSpMkLst>
            <pc:docMk/>
            <pc:sldMk cId="3260411381" sldId="286"/>
            <ac:grpSpMk id="108" creationId="{A2C436FF-5662-1FB5-6D25-C3CF9535576F}"/>
          </ac:grpSpMkLst>
        </pc:grpChg>
        <pc:grpChg chg="add mod">
          <ac:chgData name="Anthony Clark" userId="d717aa47-1d0c-4368-9d13-ad97c75072c1" providerId="ADAL" clId="{710C5D11-6342-4068-94F9-6B3CB96E5F04}" dt="2024-08-23T16:36:49.909" v="1697" actId="1076"/>
          <ac:grpSpMkLst>
            <pc:docMk/>
            <pc:sldMk cId="3260411381" sldId="286"/>
            <ac:grpSpMk id="111" creationId="{D5B63769-DCC5-6711-4F85-20A3A31ACD43}"/>
          </ac:grpSpMkLst>
        </pc:grpChg>
        <pc:grpChg chg="add mod">
          <ac:chgData name="Anthony Clark" userId="d717aa47-1d0c-4368-9d13-ad97c75072c1" providerId="ADAL" clId="{710C5D11-6342-4068-94F9-6B3CB96E5F04}" dt="2024-08-23T16:36:49.909" v="1697" actId="1076"/>
          <ac:grpSpMkLst>
            <pc:docMk/>
            <pc:sldMk cId="3260411381" sldId="286"/>
            <ac:grpSpMk id="114" creationId="{53B39709-A1FA-7F62-936A-04CC6C76B020}"/>
          </ac:grpSpMkLst>
        </pc:grpChg>
        <pc:grpChg chg="add mod">
          <ac:chgData name="Anthony Clark" userId="d717aa47-1d0c-4368-9d13-ad97c75072c1" providerId="ADAL" clId="{710C5D11-6342-4068-94F9-6B3CB96E5F04}" dt="2024-08-23T16:36:49.909" v="1697" actId="1076"/>
          <ac:grpSpMkLst>
            <pc:docMk/>
            <pc:sldMk cId="3260411381" sldId="286"/>
            <ac:grpSpMk id="117" creationId="{45D0C3B6-D816-8CD7-4159-7DD1E56C73DD}"/>
          </ac:grpSpMkLst>
        </pc:grpChg>
        <pc:grpChg chg="add mod">
          <ac:chgData name="Anthony Clark" userId="d717aa47-1d0c-4368-9d13-ad97c75072c1" providerId="ADAL" clId="{710C5D11-6342-4068-94F9-6B3CB96E5F04}" dt="2024-08-23T16:36:49.909" v="1697" actId="1076"/>
          <ac:grpSpMkLst>
            <pc:docMk/>
            <pc:sldMk cId="3260411381" sldId="286"/>
            <ac:grpSpMk id="120" creationId="{3A66A723-7A94-3D1C-75E3-E943E4D81AB6}"/>
          </ac:grpSpMkLst>
        </pc:grpChg>
        <pc:grpChg chg="add mod">
          <ac:chgData name="Anthony Clark" userId="d717aa47-1d0c-4368-9d13-ad97c75072c1" providerId="ADAL" clId="{710C5D11-6342-4068-94F9-6B3CB96E5F04}" dt="2024-08-23T16:36:49.909" v="1697" actId="1076"/>
          <ac:grpSpMkLst>
            <pc:docMk/>
            <pc:sldMk cId="3260411381" sldId="286"/>
            <ac:grpSpMk id="123" creationId="{76310478-54DF-02BE-CBD6-E4C3093A7625}"/>
          </ac:grpSpMkLst>
        </pc:grpChg>
        <pc:grpChg chg="add mod">
          <ac:chgData name="Anthony Clark" userId="d717aa47-1d0c-4368-9d13-ad97c75072c1" providerId="ADAL" clId="{710C5D11-6342-4068-94F9-6B3CB96E5F04}" dt="2024-08-23T16:36:49.909" v="1697" actId="1076"/>
          <ac:grpSpMkLst>
            <pc:docMk/>
            <pc:sldMk cId="3260411381" sldId="286"/>
            <ac:grpSpMk id="124" creationId="{BAB512AB-449F-B7E1-8DA1-689751524CA1}"/>
          </ac:grpSpMkLst>
        </pc:grpChg>
        <pc:grpChg chg="mod">
          <ac:chgData name="Anthony Clark" userId="d717aa47-1d0c-4368-9d13-ad97c75072c1" providerId="ADAL" clId="{710C5D11-6342-4068-94F9-6B3CB96E5F04}" dt="2024-08-23T16:36:49.909" v="1697" actId="1076"/>
          <ac:grpSpMkLst>
            <pc:docMk/>
            <pc:sldMk cId="3260411381" sldId="286"/>
            <ac:grpSpMk id="125" creationId="{2842BB47-DB01-5D85-D76A-F636AB70B590}"/>
          </ac:grpSpMkLst>
        </pc:grpChg>
        <pc:grpChg chg="mod">
          <ac:chgData name="Anthony Clark" userId="d717aa47-1d0c-4368-9d13-ad97c75072c1" providerId="ADAL" clId="{710C5D11-6342-4068-94F9-6B3CB96E5F04}" dt="2024-08-23T16:36:49.909" v="1697" actId="1076"/>
          <ac:grpSpMkLst>
            <pc:docMk/>
            <pc:sldMk cId="3260411381" sldId="286"/>
            <ac:grpSpMk id="126" creationId="{91D10825-F7B1-E76E-E198-D4F3A536FB65}"/>
          </ac:grpSpMkLst>
        </pc:grpChg>
        <pc:grpChg chg="mod">
          <ac:chgData name="Anthony Clark" userId="d717aa47-1d0c-4368-9d13-ad97c75072c1" providerId="ADAL" clId="{710C5D11-6342-4068-94F9-6B3CB96E5F04}" dt="2024-08-23T16:36:49.909" v="1697" actId="1076"/>
          <ac:grpSpMkLst>
            <pc:docMk/>
            <pc:sldMk cId="3260411381" sldId="286"/>
            <ac:grpSpMk id="127" creationId="{E1C58FB5-2D36-1989-3819-DFEA349EDBB1}"/>
          </ac:grpSpMkLst>
        </pc:grpChg>
        <pc:grpChg chg="mod">
          <ac:chgData name="Anthony Clark" userId="d717aa47-1d0c-4368-9d13-ad97c75072c1" providerId="ADAL" clId="{710C5D11-6342-4068-94F9-6B3CB96E5F04}" dt="2024-08-23T16:36:49.909" v="1697" actId="1076"/>
          <ac:grpSpMkLst>
            <pc:docMk/>
            <pc:sldMk cId="3260411381" sldId="286"/>
            <ac:grpSpMk id="128" creationId="{DAA4346A-E350-9CA9-7675-D520B78C2B6C}"/>
          </ac:grpSpMkLst>
        </pc:grpChg>
        <pc:grpChg chg="mod">
          <ac:chgData name="Anthony Clark" userId="d717aa47-1d0c-4368-9d13-ad97c75072c1" providerId="ADAL" clId="{710C5D11-6342-4068-94F9-6B3CB96E5F04}" dt="2024-08-23T16:36:49.909" v="1697" actId="1076"/>
          <ac:grpSpMkLst>
            <pc:docMk/>
            <pc:sldMk cId="3260411381" sldId="286"/>
            <ac:grpSpMk id="129" creationId="{76922DE5-BF7D-1DBC-4E81-7D0E388E9B0E}"/>
          </ac:grpSpMkLst>
        </pc:grpChg>
        <pc:grpChg chg="mod">
          <ac:chgData name="Anthony Clark" userId="d717aa47-1d0c-4368-9d13-ad97c75072c1" providerId="ADAL" clId="{710C5D11-6342-4068-94F9-6B3CB96E5F04}" dt="2024-08-23T16:36:49.909" v="1697" actId="1076"/>
          <ac:grpSpMkLst>
            <pc:docMk/>
            <pc:sldMk cId="3260411381" sldId="286"/>
            <ac:grpSpMk id="130" creationId="{BE01FDFA-42CC-FA9B-DAA7-17DA9FA343D0}"/>
          </ac:grpSpMkLst>
        </pc:grpChg>
        <pc:grpChg chg="mod">
          <ac:chgData name="Anthony Clark" userId="d717aa47-1d0c-4368-9d13-ad97c75072c1" providerId="ADAL" clId="{710C5D11-6342-4068-94F9-6B3CB96E5F04}" dt="2024-08-23T16:36:49.909" v="1697" actId="1076"/>
          <ac:grpSpMkLst>
            <pc:docMk/>
            <pc:sldMk cId="3260411381" sldId="286"/>
            <ac:grpSpMk id="131" creationId="{63D32013-6369-1AAC-E0F7-2124BEE76CBD}"/>
          </ac:grpSpMkLst>
        </pc:grpChg>
        <pc:grpChg chg="add mod">
          <ac:chgData name="Anthony Clark" userId="d717aa47-1d0c-4368-9d13-ad97c75072c1" providerId="ADAL" clId="{710C5D11-6342-4068-94F9-6B3CB96E5F04}" dt="2024-08-23T16:36:49.909" v="1697" actId="1076"/>
          <ac:grpSpMkLst>
            <pc:docMk/>
            <pc:sldMk cId="3260411381" sldId="286"/>
            <ac:grpSpMk id="146" creationId="{E5A2A596-2242-09D7-D4A7-CFF80282AA89}"/>
          </ac:grpSpMkLst>
        </pc:grpChg>
        <pc:grpChg chg="add 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147" creationId="{0885D26E-AA8A-867B-BBF3-A51405529562}"/>
          </ac:grpSpMkLst>
        </pc:grpChg>
        <pc:grpChg chg="add 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150" creationId="{506BFE4A-8227-AC21-5CE9-822818F23A77}"/>
          </ac:grpSpMkLst>
        </pc:grpChg>
        <pc:grpChg chg="add 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153" creationId="{FEF64C22-FBF2-5244-9BE0-F926FAAEFF23}"/>
          </ac:grpSpMkLst>
        </pc:grpChg>
        <pc:grpChg chg="add 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156" creationId="{87DC4138-F712-1A75-EAB9-2BF29075B864}"/>
          </ac:grpSpMkLst>
        </pc:grpChg>
        <pc:grpChg chg="add 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159" creationId="{42EE75A0-047E-B762-BFDB-C512244B7946}"/>
          </ac:grpSpMkLst>
        </pc:grpChg>
        <pc:grpChg chg="add 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162" creationId="{9116D69B-C8B9-C62C-8975-7FCDF5231894}"/>
          </ac:grpSpMkLst>
        </pc:grpChg>
        <pc:grpChg chg="add 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165" creationId="{5EF500C6-1EFF-F4EE-135E-CBF91C16F280}"/>
          </ac:grpSpMkLst>
        </pc:grpChg>
        <pc:grpChg chg="add 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168" creationId="{2F17415C-68C4-B0B0-3FC5-2D56190CDD58}"/>
          </ac:grpSpMkLst>
        </pc:grpChg>
        <pc:grpChg chg="add 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169" creationId="{9726EE21-59DE-D61E-EB89-43F5587917B9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170" creationId="{FC9E9A6F-9F03-F24A-2D30-B7A594A1DA52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171" creationId="{F5271D19-915F-D847-0C8C-4F0C33D37023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172" creationId="{31A61039-8926-5671-E93F-82F6D56E01BF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173" creationId="{501B2159-8BEF-2155-C00C-B3D690A17FCB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174" creationId="{C00E7308-0C6F-2EDC-1E22-B387026900B8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175" creationId="{1FF2B5D5-1DF6-AE40-ACE7-69457961C60F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176" creationId="{4757DF44-1E43-FCB1-4EC4-A22B219B6A9F}"/>
          </ac:grpSpMkLst>
        </pc:grpChg>
        <pc:grpChg chg="add 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191" creationId="{74777ADA-EA6A-0B6A-1725-BB44229F0922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192" creationId="{DA3E6EA9-FCD7-C341-7BC0-9B0DBF32CB40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193" creationId="{EFAE6F7D-D66D-D44C-7721-865A969A38F0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194" creationId="{3806E7B2-807B-7988-D0DC-CC2CA529435B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195" creationId="{4CE601A7-1630-A068-B933-20DFDA4CEF0E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196" creationId="{B2535061-5FA5-C4B0-C02D-62152C189A44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197" creationId="{DA416543-FCC7-640C-E69F-A88D7099F3A7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198" creationId="{83CEEEF5-BCAF-3EF8-D568-E4008E352843}"/>
          </ac:grpSpMkLst>
        </pc:grpChg>
        <pc:grpChg chg="add 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13" creationId="{F435936C-39CC-2357-941F-9E939A955FE5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14" creationId="{9BFE18D3-BE6A-FB86-6616-FFE21446A7AE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15" creationId="{72B19C1C-134E-6CC6-DF8F-F71F9954F4F2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16" creationId="{CFCA7846-96F0-3DA1-9528-315721B3B945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17" creationId="{D3216773-4A2F-AB17-B96B-CA8955C9AF88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18" creationId="{E5100C69-9AA7-20CB-B522-D7EE4F5955D5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19" creationId="{6C5E52E9-16E9-A4CE-D894-AEBA113355E9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20" creationId="{E59D1AAE-3294-177D-C6C9-CFC3A7080773}"/>
          </ac:grpSpMkLst>
        </pc:grpChg>
        <pc:grpChg chg="add 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37" creationId="{9FB50725-2C0D-E66C-0BB2-684BEB0CAA92}"/>
          </ac:grpSpMkLst>
        </pc:grpChg>
        <pc:grpChg chg="add 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38" creationId="{11603B1E-B0B4-0678-F50F-BB00E9889AD7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39" creationId="{53DBC8BE-F18F-7E06-8EDC-DC3D76F36397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40" creationId="{E9E85281-354D-6FB9-F342-41B81039E082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41" creationId="{9EE14136-D357-8707-4F09-BB7B0C79C745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42" creationId="{87AB7D72-47AF-9944-ADAD-CEBDE12D0EDF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43" creationId="{25368C80-45DB-05FF-C76B-70F8E10D3385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44" creationId="{D6FE07D0-A4DE-2651-534F-2466D5F879F2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45" creationId="{53B4F088-FB14-1137-61BD-D12D2AC74D39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46" creationId="{3DE029D6-6DEC-DF99-2F33-AF686BFAFD5B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47" creationId="{CA74348A-1DD5-6096-3CD5-AD2E28FF9C5B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48" creationId="{BD2E8612-7B67-BC88-F9C7-546F40233B85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49" creationId="{1C299DB0-CC3B-8576-2F0C-5F0DF0A5039C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64" creationId="{35D7CE44-2F1C-05E3-72D5-28A510C7E604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65" creationId="{29DC9D31-130A-2EDB-6C25-7239F957CFBA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66" creationId="{EAAFBE07-48D3-9834-F2A4-4049BDAD2E26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67" creationId="{CB36D314-FF24-B29C-F3C3-803B867173C4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68" creationId="{67B9DDF3-5F32-38B3-6080-A1CAC6113080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69" creationId="{A84A78B0-04BE-C27C-DB11-2EFEE4DEE17A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70" creationId="{DBB1CB35-74AF-1926-7277-AEB545752510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85" creationId="{F85126C7-55EF-8359-5F13-E452D58DDA55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86" creationId="{7EBF09E3-6A06-99A3-2F01-79AA1FB2B04B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87" creationId="{C0D1075B-DDDD-822A-30B9-429AB60A9678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88" creationId="{3D671A0C-2A0C-7246-2F90-DAFCB84257B6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89" creationId="{ED28939D-360F-885C-EB19-AEC538BB3378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90" creationId="{D4D1E2EB-0D11-CC77-86D8-30A0FE1499D3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291" creationId="{E4C0C7DD-2979-318B-E56E-B20093CFA1DD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306" creationId="{CBF5ABA7-C931-6D78-FC2A-24BB3F713EF0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307" creationId="{BF9CF666-FE02-1266-4FBA-6A8FA447F83B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308" creationId="{C34A5C86-33AC-608A-494D-8864E2CDB74B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309" creationId="{C406EB09-F201-C413-D4D5-9EEEFE991A63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310" creationId="{8B026557-E82D-3427-B913-01529CC006A7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311" creationId="{13176E89-24E8-A394-F02E-A69941D501F5}"/>
          </ac:grpSpMkLst>
        </pc:grpChg>
        <pc:grpChg chg="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312" creationId="{BA2ACC68-CEF5-55B7-6AAB-7CFF2C923127}"/>
          </ac:grpSpMkLst>
        </pc:grpChg>
        <pc:grpChg chg="add mod">
          <ac:chgData name="Anthony Clark" userId="d717aa47-1d0c-4368-9d13-ad97c75072c1" providerId="ADAL" clId="{710C5D11-6342-4068-94F9-6B3CB96E5F04}" dt="2024-08-23T16:36:52.873" v="1698" actId="1076"/>
          <ac:grpSpMkLst>
            <pc:docMk/>
            <pc:sldMk cId="3260411381" sldId="286"/>
            <ac:grpSpMk id="327" creationId="{50C17ED2-3F97-9F02-E7BB-587BCDFB0FC5}"/>
          </ac:grpSpMkLst>
        </pc:grpChg>
        <pc:graphicFrameChg chg="del mod">
          <ac:chgData name="Anthony Clark" userId="d717aa47-1d0c-4368-9d13-ad97c75072c1" providerId="ADAL" clId="{710C5D11-6342-4068-94F9-6B3CB96E5F04}" dt="2024-08-23T00:13:11.841" v="1164" actId="478"/>
          <ac:graphicFrameMkLst>
            <pc:docMk/>
            <pc:sldMk cId="3260411381" sldId="286"/>
            <ac:graphicFrameMk id="3" creationId="{32B9C5D2-F9B6-6BEB-C180-D3F6D7696F94}"/>
          </ac:graphicFrameMkLst>
        </pc:graphicFrameChg>
        <pc:graphicFrameChg chg="del mod">
          <ac:chgData name="Anthony Clark" userId="d717aa47-1d0c-4368-9d13-ad97c75072c1" providerId="ADAL" clId="{710C5D11-6342-4068-94F9-6B3CB96E5F04}" dt="2024-08-23T00:10:29.323" v="1112" actId="478"/>
          <ac:graphicFrameMkLst>
            <pc:docMk/>
            <pc:sldMk cId="3260411381" sldId="286"/>
            <ac:graphicFrameMk id="7" creationId="{F4D7C481-4EF9-BA3F-38D5-829B613DAEEB}"/>
          </ac:graphicFrameMkLst>
        </pc:graphicFrameChg>
        <pc:graphicFrameChg chg="del mod">
          <ac:chgData name="Anthony Clark" userId="d717aa47-1d0c-4368-9d13-ad97c75072c1" providerId="ADAL" clId="{710C5D11-6342-4068-94F9-6B3CB96E5F04}" dt="2024-08-23T00:29:17.633" v="1412" actId="478"/>
          <ac:graphicFrameMkLst>
            <pc:docMk/>
            <pc:sldMk cId="3260411381" sldId="286"/>
            <ac:graphicFrameMk id="20" creationId="{8C16BB0A-9651-6276-E627-ED2BE3F7B5DE}"/>
          </ac:graphicFrameMkLst>
        </pc:graphicFrameChg>
        <pc:graphicFrameChg chg="del mod">
          <ac:chgData name="Anthony Clark" userId="d717aa47-1d0c-4368-9d13-ad97c75072c1" providerId="ADAL" clId="{710C5D11-6342-4068-94F9-6B3CB96E5F04}" dt="2024-08-23T00:27:56.756" v="1379" actId="478"/>
          <ac:graphicFrameMkLst>
            <pc:docMk/>
            <pc:sldMk cId="3260411381" sldId="286"/>
            <ac:graphicFrameMk id="29" creationId="{2BE2F555-39FB-78B4-4A83-6D97D45E465B}"/>
          </ac:graphicFrameMkLst>
        </pc:graphicFrameChg>
        <pc:graphicFrameChg chg="del mod">
          <ac:chgData name="Anthony Clark" userId="d717aa47-1d0c-4368-9d13-ad97c75072c1" providerId="ADAL" clId="{710C5D11-6342-4068-94F9-6B3CB96E5F04}" dt="2024-08-23T00:20:10.803" v="1292" actId="478"/>
          <ac:graphicFrameMkLst>
            <pc:docMk/>
            <pc:sldMk cId="3260411381" sldId="286"/>
            <ac:graphicFrameMk id="34" creationId="{2C2756F5-2B76-838A-2E77-C422BDE9CB15}"/>
          </ac:graphicFrameMkLst>
        </pc:graphicFrameChg>
        <pc:graphicFrameChg chg="del mod">
          <ac:chgData name="Anthony Clark" userId="d717aa47-1d0c-4368-9d13-ad97c75072c1" providerId="ADAL" clId="{710C5D11-6342-4068-94F9-6B3CB96E5F04}" dt="2024-08-23T00:18:20.353" v="1216" actId="478"/>
          <ac:graphicFrameMkLst>
            <pc:docMk/>
            <pc:sldMk cId="3260411381" sldId="286"/>
            <ac:graphicFrameMk id="35" creationId="{DDE37DB4-8971-522D-5068-0EFE16F7913D}"/>
          </ac:graphicFrameMkLst>
        </pc:graphicFrameChg>
        <pc:picChg chg="mod topLvl">
          <ac:chgData name="Anthony Clark" userId="d717aa47-1d0c-4368-9d13-ad97c75072c1" providerId="ADAL" clId="{710C5D11-6342-4068-94F9-6B3CB96E5F04}" dt="2024-08-23T16:36:49.909" v="1697" actId="1076"/>
          <ac:picMkLst>
            <pc:docMk/>
            <pc:sldMk cId="3260411381" sldId="286"/>
            <ac:picMk id="2" creationId="{7891643B-0FCF-64E3-E60D-513A49E909A1}"/>
          </ac:picMkLst>
        </pc:picChg>
        <pc:picChg chg="mod">
          <ac:chgData name="Anthony Clark" userId="d717aa47-1d0c-4368-9d13-ad97c75072c1" providerId="ADAL" clId="{710C5D11-6342-4068-94F9-6B3CB96E5F04}" dt="2024-08-23T16:36:49.909" v="1697" actId="1076"/>
          <ac:picMkLst>
            <pc:docMk/>
            <pc:sldMk cId="3260411381" sldId="286"/>
            <ac:picMk id="5" creationId="{D023CF84-56C4-2A91-F929-31E4CD619263}"/>
          </ac:picMkLst>
        </pc:picChg>
        <pc:picChg chg="mod">
          <ac:chgData name="Anthony Clark" userId="d717aa47-1d0c-4368-9d13-ad97c75072c1" providerId="ADAL" clId="{710C5D11-6342-4068-94F9-6B3CB96E5F04}" dt="2024-08-23T16:36:49.909" v="1697" actId="1076"/>
          <ac:picMkLst>
            <pc:docMk/>
            <pc:sldMk cId="3260411381" sldId="286"/>
            <ac:picMk id="6" creationId="{DEEE9072-B6BE-0EC5-8D28-759EDD33AF9A}"/>
          </ac:picMkLst>
        </pc:picChg>
        <pc:picChg chg="mod">
          <ac:chgData name="Anthony Clark" userId="d717aa47-1d0c-4368-9d13-ad97c75072c1" providerId="ADAL" clId="{710C5D11-6342-4068-94F9-6B3CB96E5F04}" dt="2024-08-23T16:37:03.211" v="1700" actId="1076"/>
          <ac:picMkLst>
            <pc:docMk/>
            <pc:sldMk cId="3260411381" sldId="286"/>
            <ac:picMk id="8" creationId="{ACD5C347-BD69-B654-F7C9-BE4BF2481E1C}"/>
          </ac:picMkLst>
        </pc:picChg>
        <pc:picChg chg="mod">
          <ac:chgData name="Anthony Clark" userId="d717aa47-1d0c-4368-9d13-ad97c75072c1" providerId="ADAL" clId="{710C5D11-6342-4068-94F9-6B3CB96E5F04}" dt="2024-08-23T00:29:38.759" v="1423" actId="164"/>
          <ac:picMkLst>
            <pc:docMk/>
            <pc:sldMk cId="3260411381" sldId="286"/>
            <ac:picMk id="28" creationId="{49B3A464-4A68-E636-A28E-46CF12865E70}"/>
          </ac:picMkLst>
        </pc:picChg>
        <pc:picChg chg="mod topLvl">
          <ac:chgData name="Anthony Clark" userId="d717aa47-1d0c-4368-9d13-ad97c75072c1" providerId="ADAL" clId="{710C5D11-6342-4068-94F9-6B3CB96E5F04}" dt="2024-08-23T16:36:49.909" v="1697" actId="1076"/>
          <ac:picMkLst>
            <pc:docMk/>
            <pc:sldMk cId="3260411381" sldId="286"/>
            <ac:picMk id="31" creationId="{6040935B-05DA-DB49-32EC-93EF84288BE9}"/>
          </ac:picMkLst>
        </pc:picChg>
        <pc:picChg chg="mod topLvl">
          <ac:chgData name="Anthony Clark" userId="d717aa47-1d0c-4368-9d13-ad97c75072c1" providerId="ADAL" clId="{710C5D11-6342-4068-94F9-6B3CB96E5F04}" dt="2024-08-23T16:36:52.873" v="1698" actId="1076"/>
          <ac:picMkLst>
            <pc:docMk/>
            <pc:sldMk cId="3260411381" sldId="286"/>
            <ac:picMk id="36" creationId="{E2D131B1-2682-44AA-9E11-C2E217932D65}"/>
          </ac:picMkLst>
        </pc:picChg>
        <pc:picChg chg="mod">
          <ac:chgData name="Anthony Clark" userId="d717aa47-1d0c-4368-9d13-ad97c75072c1" providerId="ADAL" clId="{710C5D11-6342-4068-94F9-6B3CB96E5F04}" dt="2024-08-23T00:29:55.559" v="1427" actId="164"/>
          <ac:picMkLst>
            <pc:docMk/>
            <pc:sldMk cId="3260411381" sldId="286"/>
            <ac:picMk id="37" creationId="{E61DD2EB-CF6A-56DE-370C-707212437E8E}"/>
          </ac:picMkLst>
        </pc:picChg>
        <pc:inkChg chg="add del">
          <ac:chgData name="Anthony Clark" userId="d717aa47-1d0c-4368-9d13-ad97c75072c1" providerId="ADAL" clId="{710C5D11-6342-4068-94F9-6B3CB96E5F04}" dt="2024-08-23T00:04:28.017" v="1040"/>
          <ac:inkMkLst>
            <pc:docMk/>
            <pc:sldMk cId="3260411381" sldId="286"/>
            <ac:inkMk id="12" creationId="{5D06BB9B-BFC1-7B95-2A93-61E386F58ACC}"/>
          </ac:inkMkLst>
        </pc:inkChg>
        <pc:inkChg chg="add del">
          <ac:chgData name="Anthony Clark" userId="d717aa47-1d0c-4368-9d13-ad97c75072c1" providerId="ADAL" clId="{710C5D11-6342-4068-94F9-6B3CB96E5F04}" dt="2024-08-23T00:04:28.016" v="1039"/>
          <ac:inkMkLst>
            <pc:docMk/>
            <pc:sldMk cId="3260411381" sldId="286"/>
            <ac:inkMk id="13" creationId="{6C4B1353-DBE4-D108-3713-54E884D91E22}"/>
          </ac:inkMkLst>
        </pc:inkChg>
        <pc:inkChg chg="add del">
          <ac:chgData name="Anthony Clark" userId="d717aa47-1d0c-4368-9d13-ad97c75072c1" providerId="ADAL" clId="{710C5D11-6342-4068-94F9-6B3CB96E5F04}" dt="2024-08-23T00:04:28.017" v="1045"/>
          <ac:inkMkLst>
            <pc:docMk/>
            <pc:sldMk cId="3260411381" sldId="286"/>
            <ac:inkMk id="14" creationId="{070940E5-C8EA-7255-56CB-124A2690609F}"/>
          </ac:inkMkLst>
        </pc:inkChg>
        <pc:inkChg chg="add del">
          <ac:chgData name="Anthony Clark" userId="d717aa47-1d0c-4368-9d13-ad97c75072c1" providerId="ADAL" clId="{710C5D11-6342-4068-94F9-6B3CB96E5F04}" dt="2024-08-23T00:04:28.017" v="1042"/>
          <ac:inkMkLst>
            <pc:docMk/>
            <pc:sldMk cId="3260411381" sldId="286"/>
            <ac:inkMk id="15" creationId="{75ED485B-4613-95B9-A3C7-847D2011BA3C}"/>
          </ac:inkMkLst>
        </pc:inkChg>
        <pc:inkChg chg="add del">
          <ac:chgData name="Anthony Clark" userId="d717aa47-1d0c-4368-9d13-ad97c75072c1" providerId="ADAL" clId="{710C5D11-6342-4068-94F9-6B3CB96E5F04}" dt="2024-08-23T00:04:28.017" v="1044"/>
          <ac:inkMkLst>
            <pc:docMk/>
            <pc:sldMk cId="3260411381" sldId="286"/>
            <ac:inkMk id="16" creationId="{87850D62-DEC8-1441-6F91-08B637361A86}"/>
          </ac:inkMkLst>
        </pc:inkChg>
        <pc:inkChg chg="add del">
          <ac:chgData name="Anthony Clark" userId="d717aa47-1d0c-4368-9d13-ad97c75072c1" providerId="ADAL" clId="{710C5D11-6342-4068-94F9-6B3CB96E5F04}" dt="2024-08-23T00:04:28.017" v="1043"/>
          <ac:inkMkLst>
            <pc:docMk/>
            <pc:sldMk cId="3260411381" sldId="286"/>
            <ac:inkMk id="17" creationId="{5E7E475F-C748-E1AE-3E1D-59999BD42032}"/>
          </ac:inkMkLst>
        </pc:inkChg>
        <pc:inkChg chg="add del">
          <ac:chgData name="Anthony Clark" userId="d717aa47-1d0c-4368-9d13-ad97c75072c1" providerId="ADAL" clId="{710C5D11-6342-4068-94F9-6B3CB96E5F04}" dt="2024-08-23T00:04:28.017" v="1041"/>
          <ac:inkMkLst>
            <pc:docMk/>
            <pc:sldMk cId="3260411381" sldId="286"/>
            <ac:inkMk id="18" creationId="{CCAC4B51-A978-815C-26B3-3A856AE13632}"/>
          </ac:inkMkLst>
        </pc:inkChg>
        <pc:cxnChg chg="add del">
          <ac:chgData name="Anthony Clark" userId="d717aa47-1d0c-4368-9d13-ad97c75072c1" providerId="ADAL" clId="{710C5D11-6342-4068-94F9-6B3CB96E5F04}" dt="2024-08-23T16:34:44.007" v="1689" actId="11529"/>
          <ac:cxnSpMkLst>
            <pc:docMk/>
            <pc:sldMk cId="3260411381" sldId="286"/>
            <ac:cxnSpMk id="236" creationId="{A33A29CE-A851-D591-3A23-0D2712C58438}"/>
          </ac:cxnSpMkLst>
        </pc:cxnChg>
      </pc:sldChg>
      <pc:sldChg chg="addSp delSp modSp add del mod">
        <pc:chgData name="Anthony Clark" userId="d717aa47-1d0c-4368-9d13-ad97c75072c1" providerId="ADAL" clId="{710C5D11-6342-4068-94F9-6B3CB96E5F04}" dt="2024-08-23T16:26:51.310" v="1607" actId="47"/>
        <pc:sldMkLst>
          <pc:docMk/>
          <pc:sldMk cId="826321332" sldId="287"/>
        </pc:sldMkLst>
        <pc:spChg chg="mod">
          <ac:chgData name="Anthony Clark" userId="d717aa47-1d0c-4368-9d13-ad97c75072c1" providerId="ADAL" clId="{710C5D11-6342-4068-94F9-6B3CB96E5F04}" dt="2024-08-23T16:24:40.894" v="1586" actId="20577"/>
          <ac:spMkLst>
            <pc:docMk/>
            <pc:sldMk cId="826321332" sldId="287"/>
            <ac:spMk id="56" creationId="{DA2B091A-931C-BFC8-EE4A-DBCE366A3706}"/>
          </ac:spMkLst>
        </pc:spChg>
        <pc:spChg chg="mod">
          <ac:chgData name="Anthony Clark" userId="d717aa47-1d0c-4368-9d13-ad97c75072c1" providerId="ADAL" clId="{710C5D11-6342-4068-94F9-6B3CB96E5F04}" dt="2024-08-23T16:22:38.512" v="1581" actId="207"/>
          <ac:spMkLst>
            <pc:docMk/>
            <pc:sldMk cId="826321332" sldId="287"/>
            <ac:spMk id="68" creationId="{C78E8F87-DBF0-8AFC-5E5C-25093D70938D}"/>
          </ac:spMkLst>
        </pc:spChg>
        <pc:spChg chg="mod">
          <ac:chgData name="Anthony Clark" userId="d717aa47-1d0c-4368-9d13-ad97c75072c1" providerId="ADAL" clId="{710C5D11-6342-4068-94F9-6B3CB96E5F04}" dt="2024-08-23T16:22:38.512" v="1581" actId="207"/>
          <ac:spMkLst>
            <pc:docMk/>
            <pc:sldMk cId="826321332" sldId="287"/>
            <ac:spMk id="69" creationId="{59FFD952-AC4B-5127-5C6A-7AACC6209DC3}"/>
          </ac:spMkLst>
        </pc:spChg>
        <pc:spChg chg="mod">
          <ac:chgData name="Anthony Clark" userId="d717aa47-1d0c-4368-9d13-ad97c75072c1" providerId="ADAL" clId="{710C5D11-6342-4068-94F9-6B3CB96E5F04}" dt="2024-08-23T16:22:49.751" v="1582" actId="207"/>
          <ac:spMkLst>
            <pc:docMk/>
            <pc:sldMk cId="826321332" sldId="287"/>
            <ac:spMk id="81" creationId="{3F6CBE4F-A215-7407-FE8B-7779250A99F4}"/>
          </ac:spMkLst>
        </pc:spChg>
        <pc:spChg chg="mod">
          <ac:chgData name="Anthony Clark" userId="d717aa47-1d0c-4368-9d13-ad97c75072c1" providerId="ADAL" clId="{710C5D11-6342-4068-94F9-6B3CB96E5F04}" dt="2024-08-23T16:22:49.751" v="1582" actId="207"/>
          <ac:spMkLst>
            <pc:docMk/>
            <pc:sldMk cId="826321332" sldId="287"/>
            <ac:spMk id="82" creationId="{06F68BC4-0A27-FFAF-D5A5-5002FC9098B7}"/>
          </ac:spMkLst>
        </pc:spChg>
        <pc:spChg chg="mod">
          <ac:chgData name="Anthony Clark" userId="d717aa47-1d0c-4368-9d13-ad97c75072c1" providerId="ADAL" clId="{710C5D11-6342-4068-94F9-6B3CB96E5F04}" dt="2024-08-23T16:18:11.066" v="1555" actId="1076"/>
          <ac:spMkLst>
            <pc:docMk/>
            <pc:sldMk cId="826321332" sldId="287"/>
            <ac:spMk id="92" creationId="{C7D96A5C-989F-E651-3DA2-AFF24F8F5E1A}"/>
          </ac:spMkLst>
        </pc:spChg>
        <pc:spChg chg="mod">
          <ac:chgData name="Anthony Clark" userId="d717aa47-1d0c-4368-9d13-ad97c75072c1" providerId="ADAL" clId="{710C5D11-6342-4068-94F9-6B3CB96E5F04}" dt="2024-08-23T16:18:11.066" v="1555" actId="1076"/>
          <ac:spMkLst>
            <pc:docMk/>
            <pc:sldMk cId="826321332" sldId="287"/>
            <ac:spMk id="93" creationId="{4E018A6C-4AD5-32A4-095D-EDC585284FEA}"/>
          </ac:spMkLst>
        </pc:spChg>
        <pc:grpChg chg="mod">
          <ac:chgData name="Anthony Clark" userId="d717aa47-1d0c-4368-9d13-ad97c75072c1" providerId="ADAL" clId="{710C5D11-6342-4068-94F9-6B3CB96E5F04}" dt="2024-08-23T16:18:11.066" v="1555" actId="1076"/>
          <ac:grpSpMkLst>
            <pc:docMk/>
            <pc:sldMk cId="826321332" sldId="287"/>
            <ac:grpSpMk id="94" creationId="{6D5AC47B-9851-B43B-809C-0771797A2827}"/>
          </ac:grpSpMkLst>
        </pc:grpChg>
        <pc:grpChg chg="mod">
          <ac:chgData name="Anthony Clark" userId="d717aa47-1d0c-4368-9d13-ad97c75072c1" providerId="ADAL" clId="{710C5D11-6342-4068-94F9-6B3CB96E5F04}" dt="2024-08-23T16:01:41.118" v="1508" actId="1076"/>
          <ac:grpSpMkLst>
            <pc:docMk/>
            <pc:sldMk cId="826321332" sldId="287"/>
            <ac:grpSpMk id="97" creationId="{E4CE9CAC-21B5-E50B-8EE2-5BD973625FFE}"/>
          </ac:grpSpMkLst>
        </pc:grpChg>
        <pc:grpChg chg="mod">
          <ac:chgData name="Anthony Clark" userId="d717aa47-1d0c-4368-9d13-ad97c75072c1" providerId="ADAL" clId="{710C5D11-6342-4068-94F9-6B3CB96E5F04}" dt="2024-08-23T16:18:11.606" v="1557" actId="688"/>
          <ac:grpSpMkLst>
            <pc:docMk/>
            <pc:sldMk cId="826321332" sldId="287"/>
            <ac:grpSpMk id="100" creationId="{9E10ECBA-D586-891C-15D5-FEE3122A8BD2}"/>
          </ac:grpSpMkLst>
        </pc:grpChg>
        <pc:picChg chg="mod">
          <ac:chgData name="Anthony Clark" userId="d717aa47-1d0c-4368-9d13-ad97c75072c1" providerId="ADAL" clId="{710C5D11-6342-4068-94F9-6B3CB96E5F04}" dt="2024-08-23T16:18:11.066" v="1555" actId="1076"/>
          <ac:picMkLst>
            <pc:docMk/>
            <pc:sldMk cId="826321332" sldId="287"/>
            <ac:picMk id="8" creationId="{ACD5C347-BD69-B654-F7C9-BE4BF2481E1C}"/>
          </ac:picMkLst>
        </pc:picChg>
        <pc:cxnChg chg="add mod">
          <ac:chgData name="Anthony Clark" userId="d717aa47-1d0c-4368-9d13-ad97c75072c1" providerId="ADAL" clId="{710C5D11-6342-4068-94F9-6B3CB96E5F04}" dt="2024-08-23T16:18:12.267" v="1559" actId="33986"/>
          <ac:cxnSpMkLst>
            <pc:docMk/>
            <pc:sldMk cId="826321332" sldId="287"/>
            <ac:cxnSpMk id="7" creationId="{108A802A-7BC9-3153-AE86-73CE7B8A4AEB}"/>
          </ac:cxnSpMkLst>
        </pc:cxnChg>
        <pc:cxnChg chg="add del mod">
          <ac:chgData name="Anthony Clark" userId="d717aa47-1d0c-4368-9d13-ad97c75072c1" providerId="ADAL" clId="{710C5D11-6342-4068-94F9-6B3CB96E5F04}" dt="2024-08-23T16:26:48.299" v="1604" actId="478"/>
          <ac:cxnSpMkLst>
            <pc:docMk/>
            <pc:sldMk cId="826321332" sldId="287"/>
            <ac:cxnSpMk id="15" creationId="{21D241C7-7E4E-79ED-C8FA-A4293A2E787E}"/>
          </ac:cxnSpMkLst>
        </pc:cxnChg>
        <pc:cxnChg chg="add del mod">
          <ac:chgData name="Anthony Clark" userId="d717aa47-1d0c-4368-9d13-ad97c75072c1" providerId="ADAL" clId="{710C5D11-6342-4068-94F9-6B3CB96E5F04}" dt="2024-08-23T16:26:47.321" v="1603" actId="478"/>
          <ac:cxnSpMkLst>
            <pc:docMk/>
            <pc:sldMk cId="826321332" sldId="287"/>
            <ac:cxnSpMk id="17" creationId="{1C29B14D-D9A1-8960-B40E-1EB08E7DE64A}"/>
          </ac:cxnSpMkLst>
        </pc:cxnChg>
        <pc:cxnChg chg="add del mod">
          <ac:chgData name="Anthony Clark" userId="d717aa47-1d0c-4368-9d13-ad97c75072c1" providerId="ADAL" clId="{710C5D11-6342-4068-94F9-6B3CB96E5F04}" dt="2024-08-23T16:26:41.702" v="1595" actId="478"/>
          <ac:cxnSpMkLst>
            <pc:docMk/>
            <pc:sldMk cId="826321332" sldId="287"/>
            <ac:cxnSpMk id="29" creationId="{62F0D934-99FF-0BB3-4CBD-E89EC8393454}"/>
          </ac:cxnSpMkLst>
        </pc:cxnChg>
        <pc:cxnChg chg="add del mod">
          <ac:chgData name="Anthony Clark" userId="d717aa47-1d0c-4368-9d13-ad97c75072c1" providerId="ADAL" clId="{710C5D11-6342-4068-94F9-6B3CB96E5F04}" dt="2024-08-23T16:26:40.712" v="1594" actId="478"/>
          <ac:cxnSpMkLst>
            <pc:docMk/>
            <pc:sldMk cId="826321332" sldId="287"/>
            <ac:cxnSpMk id="48" creationId="{4088585A-45EC-DE31-673F-3B33C6AD63A8}"/>
          </ac:cxnSpMkLst>
        </pc:cxnChg>
        <pc:cxnChg chg="add mod">
          <ac:chgData name="Anthony Clark" userId="d717aa47-1d0c-4368-9d13-ad97c75072c1" providerId="ADAL" clId="{710C5D11-6342-4068-94F9-6B3CB96E5F04}" dt="2024-08-23T16:18:11.929" v="1558" actId="33986"/>
          <ac:cxnSpMkLst>
            <pc:docMk/>
            <pc:sldMk cId="826321332" sldId="287"/>
            <ac:cxnSpMk id="73" creationId="{BAC9695C-654B-E989-2B92-F7A83F061B32}"/>
          </ac:cxnSpMkLst>
        </pc:cxnChg>
        <pc:cxnChg chg="add del mod">
          <ac:chgData name="Anthony Clark" userId="d717aa47-1d0c-4368-9d13-ad97c75072c1" providerId="ADAL" clId="{710C5D11-6342-4068-94F9-6B3CB96E5F04}" dt="2024-08-23T16:26:46.914" v="1602" actId="478"/>
          <ac:cxnSpMkLst>
            <pc:docMk/>
            <pc:sldMk cId="826321332" sldId="287"/>
            <ac:cxnSpMk id="77" creationId="{7EBC046C-249D-471A-B294-6E29A32E70D6}"/>
          </ac:cxnSpMkLst>
        </pc:cxnChg>
        <pc:cxnChg chg="add del mod">
          <ac:chgData name="Anthony Clark" userId="d717aa47-1d0c-4368-9d13-ad97c75072c1" providerId="ADAL" clId="{710C5D11-6342-4068-94F9-6B3CB96E5F04}" dt="2024-08-23T16:26:49.501" v="1606" actId="478"/>
          <ac:cxnSpMkLst>
            <pc:docMk/>
            <pc:sldMk cId="826321332" sldId="287"/>
            <ac:cxnSpMk id="108" creationId="{BEF51EF7-51B2-27C3-32DF-4523D8960671}"/>
          </ac:cxnSpMkLst>
        </pc:cxnChg>
        <pc:cxnChg chg="add del mod">
          <ac:chgData name="Anthony Clark" userId="d717aa47-1d0c-4368-9d13-ad97c75072c1" providerId="ADAL" clId="{710C5D11-6342-4068-94F9-6B3CB96E5F04}" dt="2024-08-23T16:26:49.132" v="1605" actId="478"/>
          <ac:cxnSpMkLst>
            <pc:docMk/>
            <pc:sldMk cId="826321332" sldId="287"/>
            <ac:cxnSpMk id="112" creationId="{5CEC92B6-21D9-471A-3762-095A62862CAC}"/>
          </ac:cxnSpMkLst>
        </pc:cxnChg>
        <pc:cxnChg chg="add">
          <ac:chgData name="Anthony Clark" userId="d717aa47-1d0c-4368-9d13-ad97c75072c1" providerId="ADAL" clId="{710C5D11-6342-4068-94F9-6B3CB96E5F04}" dt="2024-08-23T16:21:38.107" v="1576" actId="11529"/>
          <ac:cxnSpMkLst>
            <pc:docMk/>
            <pc:sldMk cId="826321332" sldId="287"/>
            <ac:cxnSpMk id="114" creationId="{8BBE0AF8-3260-ABC0-FE40-C269B439CA7F}"/>
          </ac:cxnSpMkLst>
        </pc:cxnChg>
        <pc:cxnChg chg="add mod">
          <ac:chgData name="Anthony Clark" userId="d717aa47-1d0c-4368-9d13-ad97c75072c1" providerId="ADAL" clId="{710C5D11-6342-4068-94F9-6B3CB96E5F04}" dt="2024-08-23T16:21:51.250" v="1579" actId="14100"/>
          <ac:cxnSpMkLst>
            <pc:docMk/>
            <pc:sldMk cId="826321332" sldId="287"/>
            <ac:cxnSpMk id="115" creationId="{F20A8CBC-C91E-2328-E538-DBB30E2E0704}"/>
          </ac:cxnSpMkLst>
        </pc:cxnChg>
        <pc:cxnChg chg="add del mod">
          <ac:chgData name="Anthony Clark" userId="d717aa47-1d0c-4368-9d13-ad97c75072c1" providerId="ADAL" clId="{710C5D11-6342-4068-94F9-6B3CB96E5F04}" dt="2024-08-23T16:26:44.412" v="1600" actId="478"/>
          <ac:cxnSpMkLst>
            <pc:docMk/>
            <pc:sldMk cId="826321332" sldId="287"/>
            <ac:cxnSpMk id="119" creationId="{1759DFDC-6758-DC90-3BAC-5E8C0CA340C7}"/>
          </ac:cxnSpMkLst>
        </pc:cxnChg>
        <pc:cxnChg chg="add del mod">
          <ac:chgData name="Anthony Clark" userId="d717aa47-1d0c-4368-9d13-ad97c75072c1" providerId="ADAL" clId="{710C5D11-6342-4068-94F9-6B3CB96E5F04}" dt="2024-08-23T16:26:45.748" v="1601" actId="478"/>
          <ac:cxnSpMkLst>
            <pc:docMk/>
            <pc:sldMk cId="826321332" sldId="287"/>
            <ac:cxnSpMk id="121" creationId="{79E47CE5-3A35-CCFC-5307-37D730820CD7}"/>
          </ac:cxnSpMkLst>
        </pc:cxnChg>
        <pc:cxnChg chg="add del mod">
          <ac:chgData name="Anthony Clark" userId="d717aa47-1d0c-4368-9d13-ad97c75072c1" providerId="ADAL" clId="{710C5D11-6342-4068-94F9-6B3CB96E5F04}" dt="2024-08-23T16:26:44.145" v="1599" actId="478"/>
          <ac:cxnSpMkLst>
            <pc:docMk/>
            <pc:sldMk cId="826321332" sldId="287"/>
            <ac:cxnSpMk id="123" creationId="{974B8C11-D8E1-ABD7-24F7-38843C1D7377}"/>
          </ac:cxnSpMkLst>
        </pc:cxnChg>
        <pc:cxnChg chg="add del mod">
          <ac:chgData name="Anthony Clark" userId="d717aa47-1d0c-4368-9d13-ad97c75072c1" providerId="ADAL" clId="{710C5D11-6342-4068-94F9-6B3CB96E5F04}" dt="2024-08-23T16:26:43.207" v="1598" actId="478"/>
          <ac:cxnSpMkLst>
            <pc:docMk/>
            <pc:sldMk cId="826321332" sldId="287"/>
            <ac:cxnSpMk id="125" creationId="{B1F6E82C-59F6-003A-8B4E-940547C56E96}"/>
          </ac:cxnSpMkLst>
        </pc:cxnChg>
        <pc:cxnChg chg="add del mod">
          <ac:chgData name="Anthony Clark" userId="d717aa47-1d0c-4368-9d13-ad97c75072c1" providerId="ADAL" clId="{710C5D11-6342-4068-94F9-6B3CB96E5F04}" dt="2024-08-23T16:26:42.682" v="1597" actId="478"/>
          <ac:cxnSpMkLst>
            <pc:docMk/>
            <pc:sldMk cId="826321332" sldId="287"/>
            <ac:cxnSpMk id="127" creationId="{9DDA0BA8-A3DC-47FF-93D3-66EECFC43E12}"/>
          </ac:cxnSpMkLst>
        </pc:cxnChg>
        <pc:cxnChg chg="add del mod">
          <ac:chgData name="Anthony Clark" userId="d717aa47-1d0c-4368-9d13-ad97c75072c1" providerId="ADAL" clId="{710C5D11-6342-4068-94F9-6B3CB96E5F04}" dt="2024-08-23T16:26:42.200" v="1596" actId="478"/>
          <ac:cxnSpMkLst>
            <pc:docMk/>
            <pc:sldMk cId="826321332" sldId="287"/>
            <ac:cxnSpMk id="129" creationId="{36C258FA-889D-B078-201C-B121C3A35420}"/>
          </ac:cxnSpMkLst>
        </pc:cxnChg>
      </pc:sldChg>
      <pc:sldChg chg="addSp delSp modSp add mod">
        <pc:chgData name="Anthony Clark" userId="d717aa47-1d0c-4368-9d13-ad97c75072c1" providerId="ADAL" clId="{710C5D11-6342-4068-94F9-6B3CB96E5F04}" dt="2024-08-23T17:17:54.385" v="2065" actId="33986"/>
        <pc:sldMkLst>
          <pc:docMk/>
          <pc:sldMk cId="2618737602" sldId="287"/>
        </pc:sldMkLst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0" creationId="{D175E6B9-9D7C-D31A-9821-D7902D7EB859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9" creationId="{79D48808-73E7-D9C0-7144-123CFC39C212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4" creationId="{66921183-5140-643C-7AAA-B648CA381382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5" creationId="{BE926EA5-A255-D9DD-B983-FD0D83752540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6" creationId="{B5B78E37-FA11-F4A4-D2C1-74C24E116EF1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7" creationId="{3C06E0BF-FAA3-0136-33F6-14B4E8C85401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30" creationId="{65312CC5-4A7C-A384-4518-3A98DB1270C9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32" creationId="{B06A6AC8-1D09-8FDA-D090-E90261371E6B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33" creationId="{23DCFF8F-652C-39F7-F2B4-84F14FA4E16D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38" creationId="{4891CBA8-EC9F-BB5E-0EDA-DB6F593A91F7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39" creationId="{00DF4970-6D54-4889-7AE9-CAE91B83762C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40" creationId="{1DD7C089-478B-7121-FC1E-B13D96A5913A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41" creationId="{C2364DFC-BC97-4A63-9EB3-D86EEA5ACBBF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42" creationId="{2C5AECAB-0F38-156C-8E1F-ADD2F427A3C9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43" creationId="{2243BC84-F8F0-BDF1-B15E-7DFA33B098C2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47" creationId="{EE68CA93-65D8-D4AD-5960-A29C02DD4BB2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49" creationId="{6CE4C65F-95B3-CE9A-C093-D1B55466384D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50" creationId="{69CB8255-17CC-5002-27C1-4B522E8ACA95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51" creationId="{CCFBB452-65EE-341D-34CD-3CFD063D09AE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52" creationId="{28235A10-113B-933C-64B5-22E0944323DA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53" creationId="{72AF016A-8090-3238-DE34-E27A5F5D2CE9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54" creationId="{6A2DF271-29A6-D905-30F4-95EA7109A9F1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56" creationId="{DA2B091A-931C-BFC8-EE4A-DBCE366A3706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57" creationId="{1644045E-5D34-364F-540C-0E1254714048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58" creationId="{99BB0FF3-3F06-C87B-5634-0E8051936E68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59" creationId="{D9393584-3B2C-9734-5B9F-691B6B9B54C2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60" creationId="{54927C72-0241-7EC2-8736-943DEAC81C86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61" creationId="{E3E97078-1C84-146D-76F4-7EEE7C896515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62" creationId="{2CDB39B7-C176-388B-677E-0AF8FB2BB7CA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65" creationId="{B5C5C52C-FC3A-F0F0-37B7-ED92D85D032C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66" creationId="{F1C9899D-1E07-20DE-D61F-B013395C596A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68" creationId="{C78E8F87-DBF0-8AFC-5E5C-25093D70938D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69" creationId="{59FFD952-AC4B-5127-5C6A-7AACC6209DC3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75" creationId="{9A37C47A-273F-0948-7B25-E4F4380EC089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76" creationId="{169A1EE0-D62D-EE66-5D20-8ED323D5F3CA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79" creationId="{9025E74C-7EF4-704C-DEA4-BA95C7E1165A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80" creationId="{DEDF26C7-E8BB-AA12-DDB6-3021B2722DAD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81" creationId="{3F6CBE4F-A215-7407-FE8B-7779250A99F4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82" creationId="{06F68BC4-0A27-FFAF-D5A5-5002FC9098B7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83" creationId="{4B2FE69D-8C6D-613C-E29F-0729B09B7CF0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84" creationId="{DD17207D-9FF5-A6B9-D60F-72036DF5C07A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89" creationId="{93C1BC96-85B3-64C4-A9C7-A50458D26370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90" creationId="{1E4D7D04-5635-0262-55B7-AC9DF079A70B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92" creationId="{C7D96A5C-989F-E651-3DA2-AFF24F8F5E1A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93" creationId="{4E018A6C-4AD5-32A4-095D-EDC585284FEA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95" creationId="{42E8D882-B985-20D6-C0F3-34201137F4A5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96" creationId="{54B53600-4481-1293-0B53-5C7B01E6E8E4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98" creationId="{2F36CFC3-0097-44F0-40B3-0698AF81607C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99" creationId="{3485D662-2607-93F4-BAA4-D7666027D35C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01" creationId="{E232A440-4E55-4327-6EEC-A9CAC87AA1BD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02" creationId="{72B83751-C51C-9A10-560C-43ADF0EDB9D7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06" creationId="{809CF296-EA69-F4AB-E035-D53C0E6D4E5B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07" creationId="{75B76444-95E4-0213-22A0-2796DEEDEDC3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09" creationId="{83A0042C-FD37-123A-9FD7-CD7FCC1FB3C8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10" creationId="{CA196586-FF80-E772-9479-E53150250DAC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12" creationId="{361CEF20-551A-01C0-002B-F7A3F792FE9B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13" creationId="{562F2E4A-C411-28CB-2E41-BF51BF8EB9B2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15" creationId="{129F4D24-4A4B-BE2D-26F8-6A715BCB2D33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16" creationId="{9477400B-0AD3-E446-BFFF-F5F78750A449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18" creationId="{D3B16EA5-0F38-B0CA-9865-41387E7ED307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19" creationId="{4FA115F6-ABCA-CA8A-89E6-FE6BB9FE8421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21" creationId="{B2B949DD-B3DD-B6C9-42AE-7C80A23CEA02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22" creationId="{97E7F6E0-64C6-1BAA-7AD8-8CE7C5B0127B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32" creationId="{2051C247-88E0-4B37-85F2-E2B47EE41E94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33" creationId="{547FA1BA-EF6D-A734-3249-39FCC227C73E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34" creationId="{C3EC2C23-0050-E069-5120-0CCDA2E4C179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35" creationId="{63DEB84B-1C58-0BC1-F9B4-2EDE724C67A3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36" creationId="{059EF91E-2AFF-E37E-9D66-26FA493DA690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37" creationId="{15385269-C8B0-E959-27F0-F9D192512E47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38" creationId="{74DD4D01-621B-4483-4374-ABB90DC539B8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39" creationId="{CD31471D-5E59-0FD8-0A00-A533CC45327D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40" creationId="{2B428FDC-3783-3F53-EDBF-DBDF391F925D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41" creationId="{48BECEC9-FD53-719C-50AD-F3BC2DC4C4CA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42" creationId="{3FF46D3B-9BD2-60CA-EFD1-98EC1F75A473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43" creationId="{8110327C-0035-4222-5630-9A9FD3B916E2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44" creationId="{7EBF5E56-CF11-BFD4-4098-EEC6A64A791D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45" creationId="{59528E4D-1180-5DB0-5726-ED9CE51EEDAA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48" creationId="{232A37A9-2D9C-BF16-15B5-96C426561365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49" creationId="{16714053-741D-AD5F-6FB4-E5130BC81FC1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51" creationId="{578BCD2F-C4DA-95F1-5F86-CDD5259D8DCF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52" creationId="{6268FA89-7AD2-5C82-F6AE-FEC87ECE59C5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54" creationId="{4E690043-21E3-13A0-615A-080D88DBBA3F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55" creationId="{26A93BD4-C11E-D230-969C-633697C3D1B8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57" creationId="{FA85BE48-AF7C-566E-1B87-2008B985D642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58" creationId="{DF51888B-CB31-468F-D744-DC1E949F0EFA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60" creationId="{B29796DE-1E9E-F18F-D051-1B4F17902DF7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61" creationId="{81C88072-CF24-F1D9-7745-0A5507F3AAE2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63" creationId="{39884E9A-E1BF-90E0-AC36-10C5B6B908E4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64" creationId="{178ECD56-892D-FAC2-DE70-6B14A1ADA6C6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66" creationId="{CA722F01-399A-72FE-BA65-CF5D65451DDC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67" creationId="{5DE094EC-8AFE-B31B-BA1F-90D93E8EA01D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77" creationId="{9DC85E7D-9A47-0F60-31E4-A55A93412959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78" creationId="{056D4C67-BB13-0273-7C20-ECC45889F3F3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79" creationId="{5A363CCF-B4E8-A240-0498-E5598904CFC5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80" creationId="{4219ADA3-A8B4-F32F-4A09-09DC464845A0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81" creationId="{0ED4F001-081A-90A6-A78B-84F3EA02760A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82" creationId="{107537DE-B5E6-D9AF-9441-3B4BFD9EDF47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83" creationId="{6CFEDE65-7DD7-3178-7085-155B13303DCB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84" creationId="{692940F1-0884-8CA4-D2D1-A0407F331343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85" creationId="{1009CF81-2CFC-C69C-6C7C-076803E7A19F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86" creationId="{28DAC1CC-2FAD-8211-E936-47EA1D23FC0E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87" creationId="{3E8ED089-3F0E-B687-35F9-2DCBA672EB91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88" creationId="{2391D042-A4AD-10A2-F2D7-35531E54B319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89" creationId="{0359C9A0-297A-6D3A-FCCB-17B8633FE7CB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90" creationId="{E6C69B82-32AF-9EE0-7973-7259A72821E5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199" creationId="{ECAEAE9E-3F9D-5F2C-C78E-533C1180236E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00" creationId="{74776718-7E92-0493-B136-ACA7864BE1F0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01" creationId="{B530516A-14E6-DB49-8200-7BC7370FAEAA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02" creationId="{0F41DEFE-FCCF-20A3-B632-F873B2C9C0C4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03" creationId="{5F76030E-6845-6A5B-A7EC-E5BED44E4E91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04" creationId="{E3B70C23-20E5-2723-A720-42CDD925540E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05" creationId="{F683B686-5688-E4CE-910D-AA6D413FED05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06" creationId="{94AE7426-516C-3C15-0D49-96467BB1ECD6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07" creationId="{E44FEF00-60CE-C090-04AA-7E68B2534D23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08" creationId="{639293B3-CFCF-3C43-C7DF-33DB403849C0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09" creationId="{8262C5D1-16E7-B7F8-AB4C-F6B611AE49AB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10" creationId="{F85C9968-98F5-DBD5-3DC8-8DD102A0F200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11" creationId="{1183B03E-FAAD-AD09-9302-C16382C42AD9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12" creationId="{A0100306-E7EC-3789-C4FD-2D8198EFB6D7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21" creationId="{E9468C9D-20FA-83BF-A4CE-1A86C82ADA4F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22" creationId="{E69BDE0B-897E-6435-1553-AD5332BC706A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23" creationId="{7616E6D6-E021-1918-A64D-55EA6CB21D88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24" creationId="{B531DEAD-69EB-E2A5-640E-F18CB57C8EC4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25" creationId="{FCC298CD-A57A-08DF-B0E8-2461820ABE93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26" creationId="{B40A119F-9F95-2629-8AEF-03E7FDAB2446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27" creationId="{C8FE4282-C1E3-9FAD-6599-B283D1E268AF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28" creationId="{EA6BF44A-1D40-C095-E412-CB0C0B6FFA78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29" creationId="{53E6D738-4C15-7C81-ACFB-FDEECFC6CC80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30" creationId="{DDF5CEFF-D669-DD53-6E7E-2B017C28EE94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31" creationId="{2D1F4DC3-82FB-6F2F-999C-3938F90E534C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32" creationId="{1E0EDB79-AE67-CCB5-9591-B31C46FD019C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33" creationId="{CD9B1B44-3576-3C40-DC84-198D5B40169D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34" creationId="{70B77EB4-846E-8825-C983-EC35BAE45544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50" creationId="{1001814F-078B-4711-AB9A-DAA9866C0A1B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51" creationId="{E4BDF462-7F0B-CBF4-6047-646D05E0AEB0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52" creationId="{5727C87A-2543-5729-78EB-90B383EE539C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53" creationId="{1286A191-B40B-C6C3-3571-25C4B44C68E5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54" creationId="{97A69C26-A769-7FCD-3243-1C20D3A863A0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55" creationId="{3F40F357-FCC1-BED6-3D3A-B557CB8F5E8C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56" creationId="{C1B488CE-B8C5-3B15-06A4-DC096C5AA5FA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57" creationId="{7FFFDB32-2812-2E47-9A3C-6A73E13A530F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58" creationId="{6C2CA072-8DAB-79A0-A2E0-E26C3D010AE7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59" creationId="{F8EA708F-8D61-F4DF-36FA-03690006CF3F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60" creationId="{30A2AA6F-64F3-124B-7749-590F7EFE4958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61" creationId="{5B62595C-F8BD-8197-3E9A-A53CDBB533D5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62" creationId="{ADE276D7-8CBB-142C-4447-AA7BB88501E2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63" creationId="{A5E16A9F-C74A-5FA6-6A24-1FB56D95116C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71" creationId="{6BC0CA39-0116-F31E-9AD8-E6BE7D57E895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72" creationId="{C3BBF052-CD69-DE75-4B6D-7A6362FC9B56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73" creationId="{A469B558-F295-C59B-9B1D-561C2A65123C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74" creationId="{AEE1B7DF-7DEC-E7E3-2902-C47378303D17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75" creationId="{34D5C251-A1CE-38D8-8EEC-20F454C799E6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76" creationId="{57C382DA-40E0-C34D-1FFB-E7269B110190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77" creationId="{9624FBE7-83EA-CF76-8015-19CF4BF5EE64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78" creationId="{88B2161B-0B89-0221-DE23-94E71DD3BEB4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79" creationId="{2CEC90B2-9714-8EB0-EF41-7377C9AAFDEF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80" creationId="{7F28EBC5-0A40-D532-EFB3-223E8E3A90A3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81" creationId="{A0FC6C36-C4E0-D093-A819-4ED79D9CC493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82" creationId="{A475EA87-EDED-BB8B-F37C-31FE87AC0015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83" creationId="{D8328238-A13F-C0DA-7961-65F5F6B027A3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84" creationId="{234766B0-6976-3F07-5FEC-098FD23E8D15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92" creationId="{01DD9B2E-9771-7A44-FE39-FFE731FBDDAB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93" creationId="{008F355A-4AB2-C853-8CAE-0BCEE66EA682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94" creationId="{E69723BD-F279-DD26-0491-CFE6782AD512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95" creationId="{D5E9198A-CB48-6BEC-870F-4B446B44F9C1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96" creationId="{D4C25E68-6FD8-FFBB-B4A5-B9DA9C77169A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97" creationId="{FBB976F8-57C8-C8D8-9A90-92F5D1403615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98" creationId="{3EEF820E-1DF8-5119-647F-C45F2F1E6E96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299" creationId="{DC584ED9-C762-A5D4-6B6B-90CC01F188DC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300" creationId="{5003B575-DFD4-4C74-7157-DE4CFDD882EF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301" creationId="{D463F53A-EB5B-C81F-8AAE-1CE26D9BD736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302" creationId="{A44CE7BC-F2C5-34AE-384D-52A550814C71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303" creationId="{315F86B6-F995-C588-EB1B-0B84BAB1E88B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304" creationId="{BF78B454-810B-66FC-5847-691355775B59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305" creationId="{D4F3DB69-EFDB-30A7-F054-73EB66CC8D6D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313" creationId="{44A7086E-5599-7739-B785-13F5E4CFEB07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314" creationId="{95DC16CE-6624-7F31-17B4-EE45A232D2BD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315" creationId="{41751BA4-1C45-8493-DABD-2D670145B64F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316" creationId="{64312208-44C2-3327-1C4F-1057C2CCD6CC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317" creationId="{25EB08A5-C8B2-4ABF-EC7C-DF0EF8430677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318" creationId="{CC660587-3D6E-DD0F-066E-629D7A911EAC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319" creationId="{E01BFA56-CC94-D412-CC11-DDFD0554EDF2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320" creationId="{82F64618-9C29-510B-5DEA-57C5F9AB3B85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321" creationId="{97F04B8D-DACA-926F-05FF-E09D4478F85A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322" creationId="{ECF94D93-C05D-78A4-FB25-1529F3B0A563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323" creationId="{78BB94BF-55B4-7C66-EC2A-7CB7AFA421BD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324" creationId="{0B0E6096-2FC3-36D4-835E-73B5439FE72D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325" creationId="{2F27DD0F-6F48-6AE8-BF71-A9BA798F6DD1}"/>
          </ac:spMkLst>
        </pc:spChg>
        <pc:spChg chg="mod">
          <ac:chgData name="Anthony Clark" userId="d717aa47-1d0c-4368-9d13-ad97c75072c1" providerId="ADAL" clId="{710C5D11-6342-4068-94F9-6B3CB96E5F04}" dt="2024-08-23T17:10:17.012" v="1961" actId="1035"/>
          <ac:spMkLst>
            <pc:docMk/>
            <pc:sldMk cId="2618737602" sldId="287"/>
            <ac:spMk id="326" creationId="{50A085BE-7C38-1177-3FC8-9FEE225F988A}"/>
          </ac:spMkLst>
        </pc:spChg>
        <pc:spChg chg="add del mod">
          <ac:chgData name="Anthony Clark" userId="d717aa47-1d0c-4368-9d13-ad97c75072c1" providerId="ADAL" clId="{710C5D11-6342-4068-94F9-6B3CB96E5F04}" dt="2024-08-23T17:02:15.398" v="1882" actId="478"/>
          <ac:spMkLst>
            <pc:docMk/>
            <pc:sldMk cId="2618737602" sldId="287"/>
            <ac:spMk id="419" creationId="{BBF93A4E-EE6C-CF00-4439-F17F93AC131C}"/>
          </ac:spMkLst>
        </pc:s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4" creationId="{43FDD419-3D26-26BA-D73D-7C813F77707F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9" creationId="{681DDEE5-ACEC-55FC-5AC4-D1776388EC19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1" creationId="{EDA7A513-8052-4602-D5FB-58EB99590776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44" creationId="{0560117B-F686-8175-C873-3E64560B5A8E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45" creationId="{56461BBC-D79C-EE99-6C48-4EEACEDA4CBE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46" creationId="{B261F69B-0781-8B08-9BE6-51D7348283CC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55" creationId="{36E03233-3D58-2E89-E147-FB48F24A16E6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85" creationId="{94F7F2CC-5A33-C6AE-E543-6B1D3BE8AEBA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86" creationId="{CC4CD6C8-2B17-0302-48B6-420F7B27E0DD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87" creationId="{0D18F187-D638-EC4B-1563-1630D20A3250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88" creationId="{BCD2CB64-3677-579D-2479-928A92DE6369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94" creationId="{6D5AC47B-9851-B43B-809C-0771797A2827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97" creationId="{E4CE9CAC-21B5-E50B-8EE2-5BD973625FFE}"/>
          </ac:grpSpMkLst>
        </pc:grpChg>
        <pc:grpChg chg="mod">
          <ac:chgData name="Anthony Clark" userId="d717aa47-1d0c-4368-9d13-ad97c75072c1" providerId="ADAL" clId="{710C5D11-6342-4068-94F9-6B3CB96E5F04}" dt="2024-08-23T17:11:44.230" v="2003" actId="1038"/>
          <ac:grpSpMkLst>
            <pc:docMk/>
            <pc:sldMk cId="2618737602" sldId="287"/>
            <ac:grpSpMk id="100" creationId="{9E10ECBA-D586-891C-15D5-FEE3122A8BD2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04" creationId="{4858FD41-14A3-ABCE-B71F-6CFDD0AB8D5F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05" creationId="{9CAF8484-A84D-A274-2F57-DF182713D102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08" creationId="{A2C436FF-5662-1FB5-6D25-C3CF9535576F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11" creationId="{D5B63769-DCC5-6711-4F85-20A3A31ACD43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14" creationId="{53B39709-A1FA-7F62-936A-04CC6C76B020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17" creationId="{45D0C3B6-D816-8CD7-4159-7DD1E56C73DD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20" creationId="{3A66A723-7A94-3D1C-75E3-E943E4D81AB6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23" creationId="{76310478-54DF-02BE-CBD6-E4C3093A7625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24" creationId="{BAB512AB-449F-B7E1-8DA1-689751524CA1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25" creationId="{2842BB47-DB01-5D85-D76A-F636AB70B590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26" creationId="{91D10825-F7B1-E76E-E198-D4F3A536FB65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27" creationId="{E1C58FB5-2D36-1989-3819-DFEA349EDBB1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28" creationId="{DAA4346A-E350-9CA9-7675-D520B78C2B6C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29" creationId="{76922DE5-BF7D-1DBC-4E81-7D0E388E9B0E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30" creationId="{BE01FDFA-42CC-FA9B-DAA7-17DA9FA343D0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31" creationId="{63D32013-6369-1AAC-E0F7-2124BEE76CBD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46" creationId="{E5A2A596-2242-09D7-D4A7-CFF80282AA89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47" creationId="{0885D26E-AA8A-867B-BBF3-A51405529562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50" creationId="{506BFE4A-8227-AC21-5CE9-822818F23A77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53" creationId="{FEF64C22-FBF2-5244-9BE0-F926FAAEFF23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56" creationId="{87DC4138-F712-1A75-EAB9-2BF29075B864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59" creationId="{42EE75A0-047E-B762-BFDB-C512244B7946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62" creationId="{9116D69B-C8B9-C62C-8975-7FCDF5231894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65" creationId="{5EF500C6-1EFF-F4EE-135E-CBF91C16F280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68" creationId="{2F17415C-68C4-B0B0-3FC5-2D56190CDD58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69" creationId="{9726EE21-59DE-D61E-EB89-43F5587917B9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70" creationId="{FC9E9A6F-9F03-F24A-2D30-B7A594A1DA52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71" creationId="{F5271D19-915F-D847-0C8C-4F0C33D37023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72" creationId="{31A61039-8926-5671-E93F-82F6D56E01BF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73" creationId="{501B2159-8BEF-2155-C00C-B3D690A17FCB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74" creationId="{C00E7308-0C6F-2EDC-1E22-B387026900B8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75" creationId="{1FF2B5D5-1DF6-AE40-ACE7-69457961C60F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76" creationId="{4757DF44-1E43-FCB1-4EC4-A22B219B6A9F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91" creationId="{74777ADA-EA6A-0B6A-1725-BB44229F0922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92" creationId="{DA3E6EA9-FCD7-C341-7BC0-9B0DBF32CB40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93" creationId="{EFAE6F7D-D66D-D44C-7721-865A969A38F0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94" creationId="{3806E7B2-807B-7988-D0DC-CC2CA529435B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95" creationId="{4CE601A7-1630-A068-B933-20DFDA4CEF0E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96" creationId="{B2535061-5FA5-C4B0-C02D-62152C189A44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97" creationId="{DA416543-FCC7-640C-E69F-A88D7099F3A7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198" creationId="{83CEEEF5-BCAF-3EF8-D568-E4008E352843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13" creationId="{F435936C-39CC-2357-941F-9E939A955FE5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14" creationId="{9BFE18D3-BE6A-FB86-6616-FFE21446A7AE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15" creationId="{72B19C1C-134E-6CC6-DF8F-F71F9954F4F2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16" creationId="{CFCA7846-96F0-3DA1-9528-315721B3B945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17" creationId="{D3216773-4A2F-AB17-B96B-CA8955C9AF88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18" creationId="{E5100C69-9AA7-20CB-B522-D7EE4F5955D5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19" creationId="{6C5E52E9-16E9-A4CE-D894-AEBA113355E9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20" creationId="{E59D1AAE-3294-177D-C6C9-CFC3A7080773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37" creationId="{9FB50725-2C0D-E66C-0BB2-684BEB0CAA92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38" creationId="{11603B1E-B0B4-0678-F50F-BB00E9889AD7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39" creationId="{53DBC8BE-F18F-7E06-8EDC-DC3D76F36397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40" creationId="{E9E85281-354D-6FB9-F342-41B81039E082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41" creationId="{9EE14136-D357-8707-4F09-BB7B0C79C745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42" creationId="{87AB7D72-47AF-9944-ADAD-CEBDE12D0EDF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43" creationId="{25368C80-45DB-05FF-C76B-70F8E10D3385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44" creationId="{D6FE07D0-A4DE-2651-534F-2466D5F879F2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45" creationId="{53B4F088-FB14-1137-61BD-D12D2AC74D39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46" creationId="{3DE029D6-6DEC-DF99-2F33-AF686BFAFD5B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47" creationId="{CA74348A-1DD5-6096-3CD5-AD2E28FF9C5B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48" creationId="{BD2E8612-7B67-BC88-F9C7-546F40233B85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49" creationId="{1C299DB0-CC3B-8576-2F0C-5F0DF0A5039C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64" creationId="{35D7CE44-2F1C-05E3-72D5-28A510C7E604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65" creationId="{29DC9D31-130A-2EDB-6C25-7239F957CFBA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66" creationId="{EAAFBE07-48D3-9834-F2A4-4049BDAD2E26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67" creationId="{CB36D314-FF24-B29C-F3C3-803B867173C4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68" creationId="{67B9DDF3-5F32-38B3-6080-A1CAC6113080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69" creationId="{A84A78B0-04BE-C27C-DB11-2EFEE4DEE17A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70" creationId="{DBB1CB35-74AF-1926-7277-AEB545752510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85" creationId="{F85126C7-55EF-8359-5F13-E452D58DDA55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86" creationId="{7EBF09E3-6A06-99A3-2F01-79AA1FB2B04B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87" creationId="{C0D1075B-DDDD-822A-30B9-429AB60A9678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88" creationId="{3D671A0C-2A0C-7246-2F90-DAFCB84257B6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89" creationId="{ED28939D-360F-885C-EB19-AEC538BB3378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90" creationId="{D4D1E2EB-0D11-CC77-86D8-30A0FE1499D3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291" creationId="{E4C0C7DD-2979-318B-E56E-B20093CFA1DD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306" creationId="{CBF5ABA7-C931-6D78-FC2A-24BB3F713EF0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307" creationId="{BF9CF666-FE02-1266-4FBA-6A8FA447F83B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308" creationId="{C34A5C86-33AC-608A-494D-8864E2CDB74B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309" creationId="{C406EB09-F201-C413-D4D5-9EEEFE991A63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310" creationId="{8B026557-E82D-3427-B913-01529CC006A7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311" creationId="{13176E89-24E8-A394-F02E-A69941D501F5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312" creationId="{BA2ACC68-CEF5-55B7-6AAB-7CFF2C923127}"/>
          </ac:grpSpMkLst>
        </pc:grpChg>
        <pc:grpChg chg="mod">
          <ac:chgData name="Anthony Clark" userId="d717aa47-1d0c-4368-9d13-ad97c75072c1" providerId="ADAL" clId="{710C5D11-6342-4068-94F9-6B3CB96E5F04}" dt="2024-08-23T17:10:17.012" v="1961" actId="1035"/>
          <ac:grpSpMkLst>
            <pc:docMk/>
            <pc:sldMk cId="2618737602" sldId="287"/>
            <ac:grpSpMk id="327" creationId="{50C17ED2-3F97-9F02-E7BB-587BCDFB0FC5}"/>
          </ac:grpSpMkLst>
        </pc:grpChg>
        <pc:picChg chg="mod">
          <ac:chgData name="Anthony Clark" userId="d717aa47-1d0c-4368-9d13-ad97c75072c1" providerId="ADAL" clId="{710C5D11-6342-4068-94F9-6B3CB96E5F04}" dt="2024-08-23T17:10:17.012" v="1961" actId="1035"/>
          <ac:picMkLst>
            <pc:docMk/>
            <pc:sldMk cId="2618737602" sldId="287"/>
            <ac:picMk id="2" creationId="{7891643B-0FCF-64E3-E60D-513A49E909A1}"/>
          </ac:picMkLst>
        </pc:picChg>
        <pc:picChg chg="mod">
          <ac:chgData name="Anthony Clark" userId="d717aa47-1d0c-4368-9d13-ad97c75072c1" providerId="ADAL" clId="{710C5D11-6342-4068-94F9-6B3CB96E5F04}" dt="2024-08-23T17:10:17.012" v="1961" actId="1035"/>
          <ac:picMkLst>
            <pc:docMk/>
            <pc:sldMk cId="2618737602" sldId="287"/>
            <ac:picMk id="5" creationId="{D023CF84-56C4-2A91-F929-31E4CD619263}"/>
          </ac:picMkLst>
        </pc:picChg>
        <pc:picChg chg="mod">
          <ac:chgData name="Anthony Clark" userId="d717aa47-1d0c-4368-9d13-ad97c75072c1" providerId="ADAL" clId="{710C5D11-6342-4068-94F9-6B3CB96E5F04}" dt="2024-08-23T17:10:17.012" v="1961" actId="1035"/>
          <ac:picMkLst>
            <pc:docMk/>
            <pc:sldMk cId="2618737602" sldId="287"/>
            <ac:picMk id="6" creationId="{DEEE9072-B6BE-0EC5-8D28-759EDD33AF9A}"/>
          </ac:picMkLst>
        </pc:picChg>
        <pc:picChg chg="mod">
          <ac:chgData name="Anthony Clark" userId="d717aa47-1d0c-4368-9d13-ad97c75072c1" providerId="ADAL" clId="{710C5D11-6342-4068-94F9-6B3CB96E5F04}" dt="2024-08-23T17:10:17.012" v="1961" actId="1035"/>
          <ac:picMkLst>
            <pc:docMk/>
            <pc:sldMk cId="2618737602" sldId="287"/>
            <ac:picMk id="8" creationId="{ACD5C347-BD69-B654-F7C9-BE4BF2481E1C}"/>
          </ac:picMkLst>
        </pc:picChg>
        <pc:picChg chg="mod">
          <ac:chgData name="Anthony Clark" userId="d717aa47-1d0c-4368-9d13-ad97c75072c1" providerId="ADAL" clId="{710C5D11-6342-4068-94F9-6B3CB96E5F04}" dt="2024-08-23T17:10:17.012" v="1961" actId="1035"/>
          <ac:picMkLst>
            <pc:docMk/>
            <pc:sldMk cId="2618737602" sldId="287"/>
            <ac:picMk id="11" creationId="{409E6E28-4334-AA38-DB61-C1261D17F26F}"/>
          </ac:picMkLst>
        </pc:picChg>
        <pc:picChg chg="mod">
          <ac:chgData name="Anthony Clark" userId="d717aa47-1d0c-4368-9d13-ad97c75072c1" providerId="ADAL" clId="{710C5D11-6342-4068-94F9-6B3CB96E5F04}" dt="2024-08-23T17:10:17.012" v="1961" actId="1035"/>
          <ac:picMkLst>
            <pc:docMk/>
            <pc:sldMk cId="2618737602" sldId="287"/>
            <ac:picMk id="22" creationId="{40CC0AA5-61DF-C9F3-77CF-C98899EBF0A8}"/>
          </ac:picMkLst>
        </pc:picChg>
        <pc:picChg chg="mod">
          <ac:chgData name="Anthony Clark" userId="d717aa47-1d0c-4368-9d13-ad97c75072c1" providerId="ADAL" clId="{710C5D11-6342-4068-94F9-6B3CB96E5F04}" dt="2024-08-23T17:10:17.012" v="1961" actId="1035"/>
          <ac:picMkLst>
            <pc:docMk/>
            <pc:sldMk cId="2618737602" sldId="287"/>
            <ac:picMk id="23" creationId="{14AE3C13-89E7-E4EA-A6D6-1723F4CE3FC9}"/>
          </ac:picMkLst>
        </pc:picChg>
        <pc:picChg chg="mod">
          <ac:chgData name="Anthony Clark" userId="d717aa47-1d0c-4368-9d13-ad97c75072c1" providerId="ADAL" clId="{710C5D11-6342-4068-94F9-6B3CB96E5F04}" dt="2024-08-23T17:10:17.012" v="1961" actId="1035"/>
          <ac:picMkLst>
            <pc:docMk/>
            <pc:sldMk cId="2618737602" sldId="287"/>
            <ac:picMk id="28" creationId="{49B3A464-4A68-E636-A28E-46CF12865E70}"/>
          </ac:picMkLst>
        </pc:picChg>
        <pc:picChg chg="mod">
          <ac:chgData name="Anthony Clark" userId="d717aa47-1d0c-4368-9d13-ad97c75072c1" providerId="ADAL" clId="{710C5D11-6342-4068-94F9-6B3CB96E5F04}" dt="2024-08-23T17:10:17.012" v="1961" actId="1035"/>
          <ac:picMkLst>
            <pc:docMk/>
            <pc:sldMk cId="2618737602" sldId="287"/>
            <ac:picMk id="31" creationId="{6040935B-05DA-DB49-32EC-93EF84288BE9}"/>
          </ac:picMkLst>
        </pc:picChg>
        <pc:picChg chg="mod">
          <ac:chgData name="Anthony Clark" userId="d717aa47-1d0c-4368-9d13-ad97c75072c1" providerId="ADAL" clId="{710C5D11-6342-4068-94F9-6B3CB96E5F04}" dt="2024-08-23T17:10:17.012" v="1961" actId="1035"/>
          <ac:picMkLst>
            <pc:docMk/>
            <pc:sldMk cId="2618737602" sldId="287"/>
            <ac:picMk id="36" creationId="{E2D131B1-2682-44AA-9E11-C2E217932D65}"/>
          </ac:picMkLst>
        </pc:picChg>
        <pc:picChg chg="mod">
          <ac:chgData name="Anthony Clark" userId="d717aa47-1d0c-4368-9d13-ad97c75072c1" providerId="ADAL" clId="{710C5D11-6342-4068-94F9-6B3CB96E5F04}" dt="2024-08-23T17:10:17.012" v="1961" actId="1035"/>
          <ac:picMkLst>
            <pc:docMk/>
            <pc:sldMk cId="2618737602" sldId="287"/>
            <ac:picMk id="37" creationId="{E61DD2EB-CF6A-56DE-370C-707212437E8E}"/>
          </ac:picMkLst>
        </pc:picChg>
        <pc:cxnChg chg="add mod">
          <ac:chgData name="Anthony Clark" userId="d717aa47-1d0c-4368-9d13-ad97c75072c1" providerId="ADAL" clId="{710C5D11-6342-4068-94F9-6B3CB96E5F04}" dt="2024-08-23T17:16:30.004" v="2057" actId="692"/>
          <ac:cxnSpMkLst>
            <pc:docMk/>
            <pc:sldMk cId="2618737602" sldId="287"/>
            <ac:cxnSpMk id="7" creationId="{C3595529-506E-CD4B-5333-8E9DE84BB8DE}"/>
          </ac:cxnSpMkLst>
        </pc:cxnChg>
        <pc:cxnChg chg="add mod">
          <ac:chgData name="Anthony Clark" userId="d717aa47-1d0c-4368-9d13-ad97c75072c1" providerId="ADAL" clId="{710C5D11-6342-4068-94F9-6B3CB96E5F04}" dt="2024-08-23T17:12:34.143" v="2016" actId="14100"/>
          <ac:cxnSpMkLst>
            <pc:docMk/>
            <pc:sldMk cId="2618737602" sldId="287"/>
            <ac:cxnSpMk id="13" creationId="{C1FD6B0F-7A05-C798-9A42-EB857B9BB874}"/>
          </ac:cxnSpMkLst>
        </pc:cxnChg>
        <pc:cxnChg chg="add mod">
          <ac:chgData name="Anthony Clark" userId="d717aa47-1d0c-4368-9d13-ad97c75072c1" providerId="ADAL" clId="{710C5D11-6342-4068-94F9-6B3CB96E5F04}" dt="2024-08-23T17:17:08.430" v="2060" actId="692"/>
          <ac:cxnSpMkLst>
            <pc:docMk/>
            <pc:sldMk cId="2618737602" sldId="287"/>
            <ac:cxnSpMk id="15" creationId="{0F74A5B2-2677-F14F-1EB6-93E9E88C219A}"/>
          </ac:cxnSpMkLst>
        </pc:cxnChg>
        <pc:cxnChg chg="add mod">
          <ac:chgData name="Anthony Clark" userId="d717aa47-1d0c-4368-9d13-ad97c75072c1" providerId="ADAL" clId="{710C5D11-6342-4068-94F9-6B3CB96E5F04}" dt="2024-08-23T17:17:15.222" v="2061" actId="692"/>
          <ac:cxnSpMkLst>
            <pc:docMk/>
            <pc:sldMk cId="2618737602" sldId="287"/>
            <ac:cxnSpMk id="17" creationId="{BD04A90D-D92D-AFB5-D1F8-24EDA9C4E18B}"/>
          </ac:cxnSpMkLst>
        </pc:cxnChg>
        <pc:cxnChg chg="add mod">
          <ac:chgData name="Anthony Clark" userId="d717aa47-1d0c-4368-9d13-ad97c75072c1" providerId="ADAL" clId="{710C5D11-6342-4068-94F9-6B3CB96E5F04}" dt="2024-08-23T17:17:08.430" v="2060" actId="692"/>
          <ac:cxnSpMkLst>
            <pc:docMk/>
            <pc:sldMk cId="2618737602" sldId="287"/>
            <ac:cxnSpMk id="20" creationId="{1B868120-E454-5D99-F578-2F00843B8D1E}"/>
          </ac:cxnSpMkLst>
        </pc:cxnChg>
        <pc:cxnChg chg="add mod">
          <ac:chgData name="Anthony Clark" userId="d717aa47-1d0c-4368-9d13-ad97c75072c1" providerId="ADAL" clId="{710C5D11-6342-4068-94F9-6B3CB96E5F04}" dt="2024-08-23T17:17:15.222" v="2061" actId="692"/>
          <ac:cxnSpMkLst>
            <pc:docMk/>
            <pc:sldMk cId="2618737602" sldId="287"/>
            <ac:cxnSpMk id="34" creationId="{7DF9D2B2-6459-3357-35C1-829E1F9B1F55}"/>
          </ac:cxnSpMkLst>
        </pc:cxnChg>
        <pc:cxnChg chg="add mod">
          <ac:chgData name="Anthony Clark" userId="d717aa47-1d0c-4368-9d13-ad97c75072c1" providerId="ADAL" clId="{710C5D11-6342-4068-94F9-6B3CB96E5F04}" dt="2024-08-23T17:12:53.150" v="2020" actId="14100"/>
          <ac:cxnSpMkLst>
            <pc:docMk/>
            <pc:sldMk cId="2618737602" sldId="287"/>
            <ac:cxnSpMk id="63" creationId="{BA5AA533-6FF3-F842-901E-0FF25EDFC294}"/>
          </ac:cxnSpMkLst>
        </pc:cxnChg>
        <pc:cxnChg chg="add mod">
          <ac:chgData name="Anthony Clark" userId="d717aa47-1d0c-4368-9d13-ad97c75072c1" providerId="ADAL" clId="{710C5D11-6342-4068-94F9-6B3CB96E5F04}" dt="2024-08-23T17:12:58.718" v="2022" actId="14100"/>
          <ac:cxnSpMkLst>
            <pc:docMk/>
            <pc:sldMk cId="2618737602" sldId="287"/>
            <ac:cxnSpMk id="67" creationId="{88531B48-08DC-A9E5-CC37-174042338185}"/>
          </ac:cxnSpMkLst>
        </pc:cxnChg>
        <pc:cxnChg chg="add mod">
          <ac:chgData name="Anthony Clark" userId="d717aa47-1d0c-4368-9d13-ad97c75072c1" providerId="ADAL" clId="{710C5D11-6342-4068-94F9-6B3CB96E5F04}" dt="2024-08-23T17:12:57.071" v="2021" actId="14100"/>
          <ac:cxnSpMkLst>
            <pc:docMk/>
            <pc:sldMk cId="2618737602" sldId="287"/>
            <ac:cxnSpMk id="71" creationId="{06A9E130-C885-57D9-B11D-0DFA8C31AC7B}"/>
          </ac:cxnSpMkLst>
        </pc:cxnChg>
        <pc:cxnChg chg="add mod">
          <ac:chgData name="Anthony Clark" userId="d717aa47-1d0c-4368-9d13-ad97c75072c1" providerId="ADAL" clId="{710C5D11-6342-4068-94F9-6B3CB96E5F04}" dt="2024-08-23T17:13:01.415" v="2023" actId="14100"/>
          <ac:cxnSpMkLst>
            <pc:docMk/>
            <pc:sldMk cId="2618737602" sldId="287"/>
            <ac:cxnSpMk id="73" creationId="{78CA0AA6-0AA3-6312-0842-453C0AE8B609}"/>
          </ac:cxnSpMkLst>
        </pc:cxnChg>
        <pc:cxnChg chg="add mod">
          <ac:chgData name="Anthony Clark" userId="d717aa47-1d0c-4368-9d13-ad97c75072c1" providerId="ADAL" clId="{710C5D11-6342-4068-94F9-6B3CB96E5F04}" dt="2024-08-23T17:10:17.012" v="1961" actId="1035"/>
          <ac:cxnSpMkLst>
            <pc:docMk/>
            <pc:sldMk cId="2618737602" sldId="287"/>
            <ac:cxnSpMk id="364" creationId="{2A551798-CB84-F301-2E24-4BF72CF82F05}"/>
          </ac:cxnSpMkLst>
        </pc:cxnChg>
        <pc:cxnChg chg="add mod">
          <ac:chgData name="Anthony Clark" userId="d717aa47-1d0c-4368-9d13-ad97c75072c1" providerId="ADAL" clId="{710C5D11-6342-4068-94F9-6B3CB96E5F04}" dt="2024-08-23T17:10:17.012" v="1961" actId="1035"/>
          <ac:cxnSpMkLst>
            <pc:docMk/>
            <pc:sldMk cId="2618737602" sldId="287"/>
            <ac:cxnSpMk id="368" creationId="{488E02A0-7FBD-B109-DE43-455FB90B69CA}"/>
          </ac:cxnSpMkLst>
        </pc:cxnChg>
        <pc:cxnChg chg="add mod">
          <ac:chgData name="Anthony Clark" userId="d717aa47-1d0c-4368-9d13-ad97c75072c1" providerId="ADAL" clId="{710C5D11-6342-4068-94F9-6B3CB96E5F04}" dt="2024-08-23T17:10:17.012" v="1961" actId="1035"/>
          <ac:cxnSpMkLst>
            <pc:docMk/>
            <pc:sldMk cId="2618737602" sldId="287"/>
            <ac:cxnSpMk id="374" creationId="{5E709F84-9835-EF10-7F8A-1113B4CB6443}"/>
          </ac:cxnSpMkLst>
        </pc:cxnChg>
        <pc:cxnChg chg="add mod">
          <ac:chgData name="Anthony Clark" userId="d717aa47-1d0c-4368-9d13-ad97c75072c1" providerId="ADAL" clId="{710C5D11-6342-4068-94F9-6B3CB96E5F04}" dt="2024-08-23T17:10:17.012" v="1961" actId="1035"/>
          <ac:cxnSpMkLst>
            <pc:docMk/>
            <pc:sldMk cId="2618737602" sldId="287"/>
            <ac:cxnSpMk id="378" creationId="{DFC2BB06-8FB8-81A7-D441-CD1D0248D09F}"/>
          </ac:cxnSpMkLst>
        </pc:cxnChg>
        <pc:cxnChg chg="add mod">
          <ac:chgData name="Anthony Clark" userId="d717aa47-1d0c-4368-9d13-ad97c75072c1" providerId="ADAL" clId="{710C5D11-6342-4068-94F9-6B3CB96E5F04}" dt="2024-08-23T17:12:44.512" v="2018" actId="14100"/>
          <ac:cxnSpMkLst>
            <pc:docMk/>
            <pc:sldMk cId="2618737602" sldId="287"/>
            <ac:cxnSpMk id="383" creationId="{091B081C-F4B1-6E24-8358-0D56CC781EA8}"/>
          </ac:cxnSpMkLst>
        </pc:cxnChg>
        <pc:cxnChg chg="add mod">
          <ac:chgData name="Anthony Clark" userId="d717aa47-1d0c-4368-9d13-ad97c75072c1" providerId="ADAL" clId="{710C5D11-6342-4068-94F9-6B3CB96E5F04}" dt="2024-08-23T17:12:47.310" v="2019" actId="14100"/>
          <ac:cxnSpMkLst>
            <pc:docMk/>
            <pc:sldMk cId="2618737602" sldId="287"/>
            <ac:cxnSpMk id="387" creationId="{8DF072C9-FA50-4ACB-54FC-EA52630E47CE}"/>
          </ac:cxnSpMkLst>
        </pc:cxnChg>
        <pc:cxnChg chg="add mod">
          <ac:chgData name="Anthony Clark" userId="d717aa47-1d0c-4368-9d13-ad97c75072c1" providerId="ADAL" clId="{710C5D11-6342-4068-94F9-6B3CB96E5F04}" dt="2024-08-23T17:10:17.012" v="1961" actId="1035"/>
          <ac:cxnSpMkLst>
            <pc:docMk/>
            <pc:sldMk cId="2618737602" sldId="287"/>
            <ac:cxnSpMk id="390" creationId="{41C120FB-5793-5059-AD24-422409DF49F6}"/>
          </ac:cxnSpMkLst>
        </pc:cxnChg>
        <pc:cxnChg chg="add mod">
          <ac:chgData name="Anthony Clark" userId="d717aa47-1d0c-4368-9d13-ad97c75072c1" providerId="ADAL" clId="{710C5D11-6342-4068-94F9-6B3CB96E5F04}" dt="2024-08-23T17:10:17.012" v="1961" actId="1035"/>
          <ac:cxnSpMkLst>
            <pc:docMk/>
            <pc:sldMk cId="2618737602" sldId="287"/>
            <ac:cxnSpMk id="394" creationId="{783827C3-FB59-C34E-8BB1-13EC916E7A96}"/>
          </ac:cxnSpMkLst>
        </pc:cxnChg>
        <pc:cxnChg chg="add mod">
          <ac:chgData name="Anthony Clark" userId="d717aa47-1d0c-4368-9d13-ad97c75072c1" providerId="ADAL" clId="{710C5D11-6342-4068-94F9-6B3CB96E5F04}" dt="2024-08-23T17:11:44.230" v="2003" actId="1038"/>
          <ac:cxnSpMkLst>
            <pc:docMk/>
            <pc:sldMk cId="2618737602" sldId="287"/>
            <ac:cxnSpMk id="452" creationId="{4FB1283F-66E7-F384-1A84-B24A4A65E681}"/>
          </ac:cxnSpMkLst>
        </pc:cxnChg>
        <pc:cxnChg chg="add mod">
          <ac:chgData name="Anthony Clark" userId="d717aa47-1d0c-4368-9d13-ad97c75072c1" providerId="ADAL" clId="{710C5D11-6342-4068-94F9-6B3CB96E5F04}" dt="2024-08-23T17:10:22.679" v="1962" actId="14100"/>
          <ac:cxnSpMkLst>
            <pc:docMk/>
            <pc:sldMk cId="2618737602" sldId="287"/>
            <ac:cxnSpMk id="454" creationId="{7ADA1791-0411-ADE6-BC6D-7A5A6556206B}"/>
          </ac:cxnSpMkLst>
        </pc:cxnChg>
        <pc:cxnChg chg="add mod">
          <ac:chgData name="Anthony Clark" userId="d717aa47-1d0c-4368-9d13-ad97c75072c1" providerId="ADAL" clId="{710C5D11-6342-4068-94F9-6B3CB96E5F04}" dt="2024-08-23T17:10:17.012" v="1961" actId="1035"/>
          <ac:cxnSpMkLst>
            <pc:docMk/>
            <pc:sldMk cId="2618737602" sldId="287"/>
            <ac:cxnSpMk id="467" creationId="{576672F4-5C68-50B1-335E-4663AD4C559B}"/>
          </ac:cxnSpMkLst>
        </pc:cxnChg>
        <pc:cxnChg chg="add mod">
          <ac:chgData name="Anthony Clark" userId="d717aa47-1d0c-4368-9d13-ad97c75072c1" providerId="ADAL" clId="{710C5D11-6342-4068-94F9-6B3CB96E5F04}" dt="2024-08-23T17:10:26.630" v="1963" actId="14100"/>
          <ac:cxnSpMkLst>
            <pc:docMk/>
            <pc:sldMk cId="2618737602" sldId="287"/>
            <ac:cxnSpMk id="468" creationId="{61758D9C-ED2E-F608-8BA4-A6F3B58F9398}"/>
          </ac:cxnSpMkLst>
        </pc:cxnChg>
        <pc:cxnChg chg="add mod">
          <ac:chgData name="Anthony Clark" userId="d717aa47-1d0c-4368-9d13-ad97c75072c1" providerId="ADAL" clId="{710C5D11-6342-4068-94F9-6B3CB96E5F04}" dt="2024-08-23T17:13:27.511" v="2027" actId="14100"/>
          <ac:cxnSpMkLst>
            <pc:docMk/>
            <pc:sldMk cId="2618737602" sldId="287"/>
            <ac:cxnSpMk id="472" creationId="{19E87EA5-F826-9085-1787-38B0A11611EF}"/>
          </ac:cxnSpMkLst>
        </pc:cxnChg>
        <pc:cxnChg chg="add mod">
          <ac:chgData name="Anthony Clark" userId="d717aa47-1d0c-4368-9d13-ad97c75072c1" providerId="ADAL" clId="{710C5D11-6342-4068-94F9-6B3CB96E5F04}" dt="2024-08-23T17:11:44.230" v="2003" actId="1038"/>
          <ac:cxnSpMkLst>
            <pc:docMk/>
            <pc:sldMk cId="2618737602" sldId="287"/>
            <ac:cxnSpMk id="483" creationId="{042A6C03-7888-18B4-5C12-C7E526BFEE02}"/>
          </ac:cxnSpMkLst>
        </pc:cxnChg>
        <pc:cxnChg chg="add mod">
          <ac:chgData name="Anthony Clark" userId="d717aa47-1d0c-4368-9d13-ad97c75072c1" providerId="ADAL" clId="{710C5D11-6342-4068-94F9-6B3CB96E5F04}" dt="2024-08-23T17:15:22.588" v="2052" actId="692"/>
          <ac:cxnSpMkLst>
            <pc:docMk/>
            <pc:sldMk cId="2618737602" sldId="287"/>
            <ac:cxnSpMk id="506" creationId="{B8FECFF3-E4FB-234A-B0FA-30F96D596FDB}"/>
          </ac:cxnSpMkLst>
        </pc:cxnChg>
        <pc:cxnChg chg="add mod">
          <ac:chgData name="Anthony Clark" userId="d717aa47-1d0c-4368-9d13-ad97c75072c1" providerId="ADAL" clId="{710C5D11-6342-4068-94F9-6B3CB96E5F04}" dt="2024-08-23T17:15:26.328" v="2053" actId="14100"/>
          <ac:cxnSpMkLst>
            <pc:docMk/>
            <pc:sldMk cId="2618737602" sldId="287"/>
            <ac:cxnSpMk id="525" creationId="{FC84B727-7B5E-C147-1E08-98F00CC3413B}"/>
          </ac:cxnSpMkLst>
        </pc:cxnChg>
        <pc:cxnChg chg="add mod">
          <ac:chgData name="Anthony Clark" userId="d717aa47-1d0c-4368-9d13-ad97c75072c1" providerId="ADAL" clId="{710C5D11-6342-4068-94F9-6B3CB96E5F04}" dt="2024-08-23T17:17:54.385" v="2065" actId="33986"/>
          <ac:cxnSpMkLst>
            <pc:docMk/>
            <pc:sldMk cId="2618737602" sldId="287"/>
            <ac:cxnSpMk id="529" creationId="{F5C0A261-8F59-BEE7-F163-80E4C74E930E}"/>
          </ac:cxnSpMkLst>
        </pc:cxnChg>
      </pc:sldChg>
      <pc:sldChg chg="delSp modSp add mod ord">
        <pc:chgData name="Anthony Clark" userId="d717aa47-1d0c-4368-9d13-ad97c75072c1" providerId="ADAL" clId="{710C5D11-6342-4068-94F9-6B3CB96E5F04}" dt="2024-08-23T17:24:22.688" v="2190"/>
        <pc:sldMkLst>
          <pc:docMk/>
          <pc:sldMk cId="3889929313" sldId="288"/>
        </pc:sldMkLst>
        <pc:cxnChg chg="del mod">
          <ac:chgData name="Anthony Clark" userId="d717aa47-1d0c-4368-9d13-ad97c75072c1" providerId="ADAL" clId="{710C5D11-6342-4068-94F9-6B3CB96E5F04}" dt="2024-08-23T17:18:49.922" v="2079" actId="478"/>
          <ac:cxnSpMkLst>
            <pc:docMk/>
            <pc:sldMk cId="3889929313" sldId="288"/>
            <ac:cxnSpMk id="7" creationId="{C3595529-506E-CD4B-5333-8E9DE84BB8DE}"/>
          </ac:cxnSpMkLst>
        </pc:cxnChg>
        <pc:cxnChg chg="del mod">
          <ac:chgData name="Anthony Clark" userId="d717aa47-1d0c-4368-9d13-ad97c75072c1" providerId="ADAL" clId="{710C5D11-6342-4068-94F9-6B3CB96E5F04}" dt="2024-08-23T17:18:50.475" v="2080" actId="478"/>
          <ac:cxnSpMkLst>
            <pc:docMk/>
            <pc:sldMk cId="3889929313" sldId="288"/>
            <ac:cxnSpMk id="13" creationId="{C1FD6B0F-7A05-C798-9A42-EB857B9BB874}"/>
          </ac:cxnSpMkLst>
        </pc:cxnChg>
        <pc:cxnChg chg="del mod">
          <ac:chgData name="Anthony Clark" userId="d717aa47-1d0c-4368-9d13-ad97c75072c1" providerId="ADAL" clId="{710C5D11-6342-4068-94F9-6B3CB96E5F04}" dt="2024-08-23T17:18:51.203" v="2081" actId="478"/>
          <ac:cxnSpMkLst>
            <pc:docMk/>
            <pc:sldMk cId="3889929313" sldId="288"/>
            <ac:cxnSpMk id="15" creationId="{0F74A5B2-2677-F14F-1EB6-93E9E88C219A}"/>
          </ac:cxnSpMkLst>
        </pc:cxnChg>
        <pc:cxnChg chg="del mod">
          <ac:chgData name="Anthony Clark" userId="d717aa47-1d0c-4368-9d13-ad97c75072c1" providerId="ADAL" clId="{710C5D11-6342-4068-94F9-6B3CB96E5F04}" dt="2024-08-23T17:18:51.779" v="2082" actId="478"/>
          <ac:cxnSpMkLst>
            <pc:docMk/>
            <pc:sldMk cId="3889929313" sldId="288"/>
            <ac:cxnSpMk id="17" creationId="{BD04A90D-D92D-AFB5-D1F8-24EDA9C4E18B}"/>
          </ac:cxnSpMkLst>
        </pc:cxnChg>
        <pc:cxnChg chg="del mod">
          <ac:chgData name="Anthony Clark" userId="d717aa47-1d0c-4368-9d13-ad97c75072c1" providerId="ADAL" clId="{710C5D11-6342-4068-94F9-6B3CB96E5F04}" dt="2024-08-23T17:18:52.519" v="2083" actId="478"/>
          <ac:cxnSpMkLst>
            <pc:docMk/>
            <pc:sldMk cId="3889929313" sldId="288"/>
            <ac:cxnSpMk id="20" creationId="{1B868120-E454-5D99-F578-2F00843B8D1E}"/>
          </ac:cxnSpMkLst>
        </pc:cxnChg>
        <pc:cxnChg chg="del mod">
          <ac:chgData name="Anthony Clark" userId="d717aa47-1d0c-4368-9d13-ad97c75072c1" providerId="ADAL" clId="{710C5D11-6342-4068-94F9-6B3CB96E5F04}" dt="2024-08-23T17:18:53.071" v="2084" actId="478"/>
          <ac:cxnSpMkLst>
            <pc:docMk/>
            <pc:sldMk cId="3889929313" sldId="288"/>
            <ac:cxnSpMk id="34" creationId="{7DF9D2B2-6459-3357-35C1-829E1F9B1F55}"/>
          </ac:cxnSpMkLst>
        </pc:cxnChg>
        <pc:cxnChg chg="del mod">
          <ac:chgData name="Anthony Clark" userId="d717aa47-1d0c-4368-9d13-ad97c75072c1" providerId="ADAL" clId="{710C5D11-6342-4068-94F9-6B3CB96E5F04}" dt="2024-08-23T17:18:40.820" v="2071" actId="478"/>
          <ac:cxnSpMkLst>
            <pc:docMk/>
            <pc:sldMk cId="3889929313" sldId="288"/>
            <ac:cxnSpMk id="63" creationId="{BA5AA533-6FF3-F842-901E-0FF25EDFC294}"/>
          </ac:cxnSpMkLst>
        </pc:cxnChg>
        <pc:cxnChg chg="del mod">
          <ac:chgData name="Anthony Clark" userId="d717aa47-1d0c-4368-9d13-ad97c75072c1" providerId="ADAL" clId="{710C5D11-6342-4068-94F9-6B3CB96E5F04}" dt="2024-08-23T17:18:44.965" v="2077" actId="478"/>
          <ac:cxnSpMkLst>
            <pc:docMk/>
            <pc:sldMk cId="3889929313" sldId="288"/>
            <ac:cxnSpMk id="67" creationId="{88531B48-08DC-A9E5-CC37-174042338185}"/>
          </ac:cxnSpMkLst>
        </pc:cxnChg>
        <pc:cxnChg chg="del mod">
          <ac:chgData name="Anthony Clark" userId="d717aa47-1d0c-4368-9d13-ad97c75072c1" providerId="ADAL" clId="{710C5D11-6342-4068-94F9-6B3CB96E5F04}" dt="2024-08-23T17:18:42.198" v="2073" actId="478"/>
          <ac:cxnSpMkLst>
            <pc:docMk/>
            <pc:sldMk cId="3889929313" sldId="288"/>
            <ac:cxnSpMk id="71" creationId="{06A9E130-C885-57D9-B11D-0DFA8C31AC7B}"/>
          </ac:cxnSpMkLst>
        </pc:cxnChg>
        <pc:cxnChg chg="del mod">
          <ac:chgData name="Anthony Clark" userId="d717aa47-1d0c-4368-9d13-ad97c75072c1" providerId="ADAL" clId="{710C5D11-6342-4068-94F9-6B3CB96E5F04}" dt="2024-08-23T17:18:45.645" v="2078" actId="478"/>
          <ac:cxnSpMkLst>
            <pc:docMk/>
            <pc:sldMk cId="3889929313" sldId="288"/>
            <ac:cxnSpMk id="73" creationId="{78CA0AA6-0AA3-6312-0842-453C0AE8B609}"/>
          </ac:cxnSpMkLst>
        </pc:cxnChg>
        <pc:cxnChg chg="del mod">
          <ac:chgData name="Anthony Clark" userId="d717aa47-1d0c-4368-9d13-ad97c75072c1" providerId="ADAL" clId="{710C5D11-6342-4068-94F9-6B3CB96E5F04}" dt="2024-08-23T17:18:42.688" v="2074" actId="478"/>
          <ac:cxnSpMkLst>
            <pc:docMk/>
            <pc:sldMk cId="3889929313" sldId="288"/>
            <ac:cxnSpMk id="364" creationId="{2A551798-CB84-F301-2E24-4BF72CF82F05}"/>
          </ac:cxnSpMkLst>
        </pc:cxnChg>
        <pc:cxnChg chg="del mod">
          <ac:chgData name="Anthony Clark" userId="d717aa47-1d0c-4368-9d13-ad97c75072c1" providerId="ADAL" clId="{710C5D11-6342-4068-94F9-6B3CB96E5F04}" dt="2024-08-23T17:18:41.435" v="2072" actId="478"/>
          <ac:cxnSpMkLst>
            <pc:docMk/>
            <pc:sldMk cId="3889929313" sldId="288"/>
            <ac:cxnSpMk id="368" creationId="{488E02A0-7FBD-B109-DE43-455FB90B69CA}"/>
          </ac:cxnSpMkLst>
        </pc:cxnChg>
        <pc:cxnChg chg="del mod">
          <ac:chgData name="Anthony Clark" userId="d717aa47-1d0c-4368-9d13-ad97c75072c1" providerId="ADAL" clId="{710C5D11-6342-4068-94F9-6B3CB96E5F04}" dt="2024-08-23T17:18:43.796" v="2075" actId="478"/>
          <ac:cxnSpMkLst>
            <pc:docMk/>
            <pc:sldMk cId="3889929313" sldId="288"/>
            <ac:cxnSpMk id="374" creationId="{5E709F84-9835-EF10-7F8A-1113B4CB6443}"/>
          </ac:cxnSpMkLst>
        </pc:cxnChg>
        <pc:cxnChg chg="del mod">
          <ac:chgData name="Anthony Clark" userId="d717aa47-1d0c-4368-9d13-ad97c75072c1" providerId="ADAL" clId="{710C5D11-6342-4068-94F9-6B3CB96E5F04}" dt="2024-08-23T17:18:44.277" v="2076" actId="478"/>
          <ac:cxnSpMkLst>
            <pc:docMk/>
            <pc:sldMk cId="3889929313" sldId="288"/>
            <ac:cxnSpMk id="378" creationId="{DFC2BB06-8FB8-81A7-D441-CD1D0248D09F}"/>
          </ac:cxnSpMkLst>
        </pc:cxnChg>
        <pc:cxnChg chg="del mod">
          <ac:chgData name="Anthony Clark" userId="d717aa47-1d0c-4368-9d13-ad97c75072c1" providerId="ADAL" clId="{710C5D11-6342-4068-94F9-6B3CB96E5F04}" dt="2024-08-23T17:18:37.142" v="2068" actId="478"/>
          <ac:cxnSpMkLst>
            <pc:docMk/>
            <pc:sldMk cId="3889929313" sldId="288"/>
            <ac:cxnSpMk id="383" creationId="{091B081C-F4B1-6E24-8358-0D56CC781EA8}"/>
          </ac:cxnSpMkLst>
        </pc:cxnChg>
        <pc:cxnChg chg="del mod">
          <ac:chgData name="Anthony Clark" userId="d717aa47-1d0c-4368-9d13-ad97c75072c1" providerId="ADAL" clId="{710C5D11-6342-4068-94F9-6B3CB96E5F04}" dt="2024-08-23T17:18:35.689" v="2067" actId="478"/>
          <ac:cxnSpMkLst>
            <pc:docMk/>
            <pc:sldMk cId="3889929313" sldId="288"/>
            <ac:cxnSpMk id="387" creationId="{8DF072C9-FA50-4ACB-54FC-EA52630E47CE}"/>
          </ac:cxnSpMkLst>
        </pc:cxnChg>
        <pc:cxnChg chg="del mod">
          <ac:chgData name="Anthony Clark" userId="d717aa47-1d0c-4368-9d13-ad97c75072c1" providerId="ADAL" clId="{710C5D11-6342-4068-94F9-6B3CB96E5F04}" dt="2024-08-23T17:18:38.145" v="2069" actId="478"/>
          <ac:cxnSpMkLst>
            <pc:docMk/>
            <pc:sldMk cId="3889929313" sldId="288"/>
            <ac:cxnSpMk id="390" creationId="{41C120FB-5793-5059-AD24-422409DF49F6}"/>
          </ac:cxnSpMkLst>
        </pc:cxnChg>
        <pc:cxnChg chg="del mod">
          <ac:chgData name="Anthony Clark" userId="d717aa47-1d0c-4368-9d13-ad97c75072c1" providerId="ADAL" clId="{710C5D11-6342-4068-94F9-6B3CB96E5F04}" dt="2024-08-23T17:18:38.706" v="2070" actId="478"/>
          <ac:cxnSpMkLst>
            <pc:docMk/>
            <pc:sldMk cId="3889929313" sldId="288"/>
            <ac:cxnSpMk id="394" creationId="{783827C3-FB59-C34E-8BB1-13EC916E7A96}"/>
          </ac:cxnSpMkLst>
        </pc:cxnChg>
        <pc:cxnChg chg="del mod">
          <ac:chgData name="Anthony Clark" userId="d717aa47-1d0c-4368-9d13-ad97c75072c1" providerId="ADAL" clId="{710C5D11-6342-4068-94F9-6B3CB96E5F04}" dt="2024-08-23T17:19:01.288" v="2086" actId="478"/>
          <ac:cxnSpMkLst>
            <pc:docMk/>
            <pc:sldMk cId="3889929313" sldId="288"/>
            <ac:cxnSpMk id="472" creationId="{19E87EA5-F826-9085-1787-38B0A11611EF}"/>
          </ac:cxnSpMkLst>
        </pc:cxnChg>
        <pc:cxnChg chg="del mod">
          <ac:chgData name="Anthony Clark" userId="d717aa47-1d0c-4368-9d13-ad97c75072c1" providerId="ADAL" clId="{710C5D11-6342-4068-94F9-6B3CB96E5F04}" dt="2024-08-23T17:19:02.387" v="2087" actId="478"/>
          <ac:cxnSpMkLst>
            <pc:docMk/>
            <pc:sldMk cId="3889929313" sldId="288"/>
            <ac:cxnSpMk id="506" creationId="{B8FECFF3-E4FB-234A-B0FA-30F96D596FDB}"/>
          </ac:cxnSpMkLst>
        </pc:cxnChg>
        <pc:cxnChg chg="del mod">
          <ac:chgData name="Anthony Clark" userId="d717aa47-1d0c-4368-9d13-ad97c75072c1" providerId="ADAL" clId="{710C5D11-6342-4068-94F9-6B3CB96E5F04}" dt="2024-08-23T17:19:09.148" v="2088" actId="478"/>
          <ac:cxnSpMkLst>
            <pc:docMk/>
            <pc:sldMk cId="3889929313" sldId="288"/>
            <ac:cxnSpMk id="525" creationId="{FC84B727-7B5E-C147-1E08-98F00CC3413B}"/>
          </ac:cxnSpMkLst>
        </pc:cxnChg>
        <pc:cxnChg chg="del mod">
          <ac:chgData name="Anthony Clark" userId="d717aa47-1d0c-4368-9d13-ad97c75072c1" providerId="ADAL" clId="{710C5D11-6342-4068-94F9-6B3CB96E5F04}" dt="2024-08-23T17:18:59.346" v="2085" actId="478"/>
          <ac:cxnSpMkLst>
            <pc:docMk/>
            <pc:sldMk cId="3889929313" sldId="288"/>
            <ac:cxnSpMk id="529" creationId="{F5C0A261-8F59-BEE7-F163-80E4C74E930E}"/>
          </ac:cxnSpMkLst>
        </pc:cxnChg>
      </pc:sldChg>
      <pc:sldChg chg="add del">
        <pc:chgData name="Anthony Clark" userId="d717aa47-1d0c-4368-9d13-ad97c75072c1" providerId="ADAL" clId="{710C5D11-6342-4068-94F9-6B3CB96E5F04}" dt="2024-08-23T17:16:12.637" v="2056" actId="47"/>
        <pc:sldMkLst>
          <pc:docMk/>
          <pc:sldMk cId="4115408882" sldId="288"/>
        </pc:sldMkLst>
      </pc:sldChg>
      <pc:sldChg chg="delSp modSp add mod ord modTransition">
        <pc:chgData name="Anthony Clark" userId="d717aa47-1d0c-4368-9d13-ad97c75072c1" providerId="ADAL" clId="{710C5D11-6342-4068-94F9-6B3CB96E5F04}" dt="2024-08-23T17:24:22.688" v="2190"/>
        <pc:sldMkLst>
          <pc:docMk/>
          <pc:sldMk cId="4012007272" sldId="289"/>
        </pc:sldMkLst>
        <pc:cxnChg chg="del mod">
          <ac:chgData name="Anthony Clark" userId="d717aa47-1d0c-4368-9d13-ad97c75072c1" providerId="ADAL" clId="{710C5D11-6342-4068-94F9-6B3CB96E5F04}" dt="2024-08-23T17:19:59.515" v="2092" actId="478"/>
          <ac:cxnSpMkLst>
            <pc:docMk/>
            <pc:sldMk cId="4012007272" sldId="289"/>
            <ac:cxnSpMk id="7" creationId="{C3595529-506E-CD4B-5333-8E9DE84BB8DE}"/>
          </ac:cxnSpMkLst>
        </pc:cxnChg>
        <pc:cxnChg chg="del mod">
          <ac:chgData name="Anthony Clark" userId="d717aa47-1d0c-4368-9d13-ad97c75072c1" providerId="ADAL" clId="{710C5D11-6342-4068-94F9-6B3CB96E5F04}" dt="2024-08-23T17:20:00.272" v="2093" actId="478"/>
          <ac:cxnSpMkLst>
            <pc:docMk/>
            <pc:sldMk cId="4012007272" sldId="289"/>
            <ac:cxnSpMk id="13" creationId="{C1FD6B0F-7A05-C798-9A42-EB857B9BB874}"/>
          </ac:cxnSpMkLst>
        </pc:cxnChg>
        <pc:cxnChg chg="del mod">
          <ac:chgData name="Anthony Clark" userId="d717aa47-1d0c-4368-9d13-ad97c75072c1" providerId="ADAL" clId="{710C5D11-6342-4068-94F9-6B3CB96E5F04}" dt="2024-08-23T17:20:02.102" v="2094" actId="478"/>
          <ac:cxnSpMkLst>
            <pc:docMk/>
            <pc:sldMk cId="4012007272" sldId="289"/>
            <ac:cxnSpMk id="15" creationId="{0F74A5B2-2677-F14F-1EB6-93E9E88C219A}"/>
          </ac:cxnSpMkLst>
        </pc:cxnChg>
        <pc:cxnChg chg="del mod">
          <ac:chgData name="Anthony Clark" userId="d717aa47-1d0c-4368-9d13-ad97c75072c1" providerId="ADAL" clId="{710C5D11-6342-4068-94F9-6B3CB96E5F04}" dt="2024-08-23T17:20:02.455" v="2095" actId="478"/>
          <ac:cxnSpMkLst>
            <pc:docMk/>
            <pc:sldMk cId="4012007272" sldId="289"/>
            <ac:cxnSpMk id="17" creationId="{BD04A90D-D92D-AFB5-D1F8-24EDA9C4E18B}"/>
          </ac:cxnSpMkLst>
        </pc:cxnChg>
        <pc:cxnChg chg="del mod">
          <ac:chgData name="Anthony Clark" userId="d717aa47-1d0c-4368-9d13-ad97c75072c1" providerId="ADAL" clId="{710C5D11-6342-4068-94F9-6B3CB96E5F04}" dt="2024-08-23T17:20:02.998" v="2096" actId="478"/>
          <ac:cxnSpMkLst>
            <pc:docMk/>
            <pc:sldMk cId="4012007272" sldId="289"/>
            <ac:cxnSpMk id="20" creationId="{1B868120-E454-5D99-F578-2F00843B8D1E}"/>
          </ac:cxnSpMkLst>
        </pc:cxnChg>
        <pc:cxnChg chg="del mod">
          <ac:chgData name="Anthony Clark" userId="d717aa47-1d0c-4368-9d13-ad97c75072c1" providerId="ADAL" clId="{710C5D11-6342-4068-94F9-6B3CB96E5F04}" dt="2024-08-23T17:20:03.669" v="2097" actId="478"/>
          <ac:cxnSpMkLst>
            <pc:docMk/>
            <pc:sldMk cId="4012007272" sldId="289"/>
            <ac:cxnSpMk id="34" creationId="{7DF9D2B2-6459-3357-35C1-829E1F9B1F55}"/>
          </ac:cxnSpMkLst>
        </pc:cxnChg>
        <pc:cxnChg chg="del mod">
          <ac:chgData name="Anthony Clark" userId="d717aa47-1d0c-4368-9d13-ad97c75072c1" providerId="ADAL" clId="{710C5D11-6342-4068-94F9-6B3CB96E5F04}" dt="2024-08-23T17:20:05.472" v="2098" actId="478"/>
          <ac:cxnSpMkLst>
            <pc:docMk/>
            <pc:sldMk cId="4012007272" sldId="289"/>
            <ac:cxnSpMk id="63" creationId="{BA5AA533-6FF3-F842-901E-0FF25EDFC294}"/>
          </ac:cxnSpMkLst>
        </pc:cxnChg>
        <pc:cxnChg chg="del mod">
          <ac:chgData name="Anthony Clark" userId="d717aa47-1d0c-4368-9d13-ad97c75072c1" providerId="ADAL" clId="{710C5D11-6342-4068-94F9-6B3CB96E5F04}" dt="2024-08-23T17:20:06.770" v="2100" actId="478"/>
          <ac:cxnSpMkLst>
            <pc:docMk/>
            <pc:sldMk cId="4012007272" sldId="289"/>
            <ac:cxnSpMk id="67" creationId="{88531B48-08DC-A9E5-CC37-174042338185}"/>
          </ac:cxnSpMkLst>
        </pc:cxnChg>
        <pc:cxnChg chg="del mod">
          <ac:chgData name="Anthony Clark" userId="d717aa47-1d0c-4368-9d13-ad97c75072c1" providerId="ADAL" clId="{710C5D11-6342-4068-94F9-6B3CB96E5F04}" dt="2024-08-23T17:20:05.863" v="2099" actId="478"/>
          <ac:cxnSpMkLst>
            <pc:docMk/>
            <pc:sldMk cId="4012007272" sldId="289"/>
            <ac:cxnSpMk id="71" creationId="{06A9E130-C885-57D9-B11D-0DFA8C31AC7B}"/>
          </ac:cxnSpMkLst>
        </pc:cxnChg>
        <pc:cxnChg chg="del mod">
          <ac:chgData name="Anthony Clark" userId="d717aa47-1d0c-4368-9d13-ad97c75072c1" providerId="ADAL" clId="{710C5D11-6342-4068-94F9-6B3CB96E5F04}" dt="2024-08-23T17:20:07.247" v="2101" actId="478"/>
          <ac:cxnSpMkLst>
            <pc:docMk/>
            <pc:sldMk cId="4012007272" sldId="289"/>
            <ac:cxnSpMk id="73" creationId="{78CA0AA6-0AA3-6312-0842-453C0AE8B609}"/>
          </ac:cxnSpMkLst>
        </pc:cxnChg>
        <pc:cxnChg chg="del mod">
          <ac:chgData name="Anthony Clark" userId="d717aa47-1d0c-4368-9d13-ad97c75072c1" providerId="ADAL" clId="{710C5D11-6342-4068-94F9-6B3CB96E5F04}" dt="2024-08-23T17:20:09.088" v="2102" actId="478"/>
          <ac:cxnSpMkLst>
            <pc:docMk/>
            <pc:sldMk cId="4012007272" sldId="289"/>
            <ac:cxnSpMk id="364" creationId="{2A551798-CB84-F301-2E24-4BF72CF82F05}"/>
          </ac:cxnSpMkLst>
        </pc:cxnChg>
        <pc:cxnChg chg="del mod">
          <ac:chgData name="Anthony Clark" userId="d717aa47-1d0c-4368-9d13-ad97c75072c1" providerId="ADAL" clId="{710C5D11-6342-4068-94F9-6B3CB96E5F04}" dt="2024-08-23T17:20:09.333" v="2103" actId="478"/>
          <ac:cxnSpMkLst>
            <pc:docMk/>
            <pc:sldMk cId="4012007272" sldId="289"/>
            <ac:cxnSpMk id="368" creationId="{488E02A0-7FBD-B109-DE43-455FB90B69CA}"/>
          </ac:cxnSpMkLst>
        </pc:cxnChg>
        <pc:cxnChg chg="del mod">
          <ac:chgData name="Anthony Clark" userId="d717aa47-1d0c-4368-9d13-ad97c75072c1" providerId="ADAL" clId="{710C5D11-6342-4068-94F9-6B3CB96E5F04}" dt="2024-08-23T17:20:14.280" v="2108" actId="478"/>
          <ac:cxnSpMkLst>
            <pc:docMk/>
            <pc:sldMk cId="4012007272" sldId="289"/>
            <ac:cxnSpMk id="374" creationId="{5E709F84-9835-EF10-7F8A-1113B4CB6443}"/>
          </ac:cxnSpMkLst>
        </pc:cxnChg>
        <pc:cxnChg chg="del mod">
          <ac:chgData name="Anthony Clark" userId="d717aa47-1d0c-4368-9d13-ad97c75072c1" providerId="ADAL" clId="{710C5D11-6342-4068-94F9-6B3CB96E5F04}" dt="2024-08-23T17:20:14.581" v="2109" actId="478"/>
          <ac:cxnSpMkLst>
            <pc:docMk/>
            <pc:sldMk cId="4012007272" sldId="289"/>
            <ac:cxnSpMk id="378" creationId="{DFC2BB06-8FB8-81A7-D441-CD1D0248D09F}"/>
          </ac:cxnSpMkLst>
        </pc:cxnChg>
        <pc:cxnChg chg="del mod">
          <ac:chgData name="Anthony Clark" userId="d717aa47-1d0c-4368-9d13-ad97c75072c1" providerId="ADAL" clId="{710C5D11-6342-4068-94F9-6B3CB96E5F04}" dt="2024-08-23T17:20:11.640" v="2106" actId="478"/>
          <ac:cxnSpMkLst>
            <pc:docMk/>
            <pc:sldMk cId="4012007272" sldId="289"/>
            <ac:cxnSpMk id="383" creationId="{091B081C-F4B1-6E24-8358-0D56CC781EA8}"/>
          </ac:cxnSpMkLst>
        </pc:cxnChg>
        <pc:cxnChg chg="del mod">
          <ac:chgData name="Anthony Clark" userId="d717aa47-1d0c-4368-9d13-ad97c75072c1" providerId="ADAL" clId="{710C5D11-6342-4068-94F9-6B3CB96E5F04}" dt="2024-08-23T17:20:12.133" v="2107" actId="478"/>
          <ac:cxnSpMkLst>
            <pc:docMk/>
            <pc:sldMk cId="4012007272" sldId="289"/>
            <ac:cxnSpMk id="387" creationId="{8DF072C9-FA50-4ACB-54FC-EA52630E47CE}"/>
          </ac:cxnSpMkLst>
        </pc:cxnChg>
        <pc:cxnChg chg="del mod">
          <ac:chgData name="Anthony Clark" userId="d717aa47-1d0c-4368-9d13-ad97c75072c1" providerId="ADAL" clId="{710C5D11-6342-4068-94F9-6B3CB96E5F04}" dt="2024-08-23T17:20:10.092" v="2104" actId="478"/>
          <ac:cxnSpMkLst>
            <pc:docMk/>
            <pc:sldMk cId="4012007272" sldId="289"/>
            <ac:cxnSpMk id="390" creationId="{41C120FB-5793-5059-AD24-422409DF49F6}"/>
          </ac:cxnSpMkLst>
        </pc:cxnChg>
        <pc:cxnChg chg="del mod">
          <ac:chgData name="Anthony Clark" userId="d717aa47-1d0c-4368-9d13-ad97c75072c1" providerId="ADAL" clId="{710C5D11-6342-4068-94F9-6B3CB96E5F04}" dt="2024-08-23T17:20:10.643" v="2105" actId="478"/>
          <ac:cxnSpMkLst>
            <pc:docMk/>
            <pc:sldMk cId="4012007272" sldId="289"/>
            <ac:cxnSpMk id="394" creationId="{783827C3-FB59-C34E-8BB1-13EC916E7A96}"/>
          </ac:cxnSpMkLst>
        </pc:cxnChg>
        <pc:cxnChg chg="del mod">
          <ac:chgData name="Anthony Clark" userId="d717aa47-1d0c-4368-9d13-ad97c75072c1" providerId="ADAL" clId="{710C5D11-6342-4068-94F9-6B3CB96E5F04}" dt="2024-08-23T17:20:42.697" v="2111" actId="478"/>
          <ac:cxnSpMkLst>
            <pc:docMk/>
            <pc:sldMk cId="4012007272" sldId="289"/>
            <ac:cxnSpMk id="529" creationId="{F5C0A261-8F59-BEE7-F163-80E4C74E930E}"/>
          </ac:cxnSpMkLst>
        </pc:cxnChg>
      </pc:sldChg>
      <pc:sldChg chg="add ord modTransition">
        <pc:chgData name="Anthony Clark" userId="d717aa47-1d0c-4368-9d13-ad97c75072c1" providerId="ADAL" clId="{710C5D11-6342-4068-94F9-6B3CB96E5F04}" dt="2024-08-23T17:24:22.688" v="2190"/>
        <pc:sldMkLst>
          <pc:docMk/>
          <pc:sldMk cId="249243645" sldId="290"/>
        </pc:sldMkLst>
      </pc:sldChg>
      <pc:sldChg chg="delSp modSp add mod ord modTransition">
        <pc:chgData name="Anthony Clark" userId="d717aa47-1d0c-4368-9d13-ad97c75072c1" providerId="ADAL" clId="{710C5D11-6342-4068-94F9-6B3CB96E5F04}" dt="2024-08-23T17:24:22.688" v="2190"/>
        <pc:sldMkLst>
          <pc:docMk/>
          <pc:sldMk cId="4118238806" sldId="291"/>
        </pc:sldMkLst>
        <pc:cxnChg chg="del mod">
          <ac:chgData name="Anthony Clark" userId="d717aa47-1d0c-4368-9d13-ad97c75072c1" providerId="ADAL" clId="{710C5D11-6342-4068-94F9-6B3CB96E5F04}" dt="2024-08-23T17:21:38.365" v="2122" actId="478"/>
          <ac:cxnSpMkLst>
            <pc:docMk/>
            <pc:sldMk cId="4118238806" sldId="291"/>
            <ac:cxnSpMk id="63" creationId="{BA5AA533-6FF3-F842-901E-0FF25EDFC294}"/>
          </ac:cxnSpMkLst>
        </pc:cxnChg>
        <pc:cxnChg chg="del mod">
          <ac:chgData name="Anthony Clark" userId="d717aa47-1d0c-4368-9d13-ad97c75072c1" providerId="ADAL" clId="{710C5D11-6342-4068-94F9-6B3CB96E5F04}" dt="2024-08-23T17:21:42.129" v="2127" actId="478"/>
          <ac:cxnSpMkLst>
            <pc:docMk/>
            <pc:sldMk cId="4118238806" sldId="291"/>
            <ac:cxnSpMk id="67" creationId="{88531B48-08DC-A9E5-CC37-174042338185}"/>
          </ac:cxnSpMkLst>
        </pc:cxnChg>
        <pc:cxnChg chg="del mod">
          <ac:chgData name="Anthony Clark" userId="d717aa47-1d0c-4368-9d13-ad97c75072c1" providerId="ADAL" clId="{710C5D11-6342-4068-94F9-6B3CB96E5F04}" dt="2024-08-23T17:21:36.642" v="2119" actId="478"/>
          <ac:cxnSpMkLst>
            <pc:docMk/>
            <pc:sldMk cId="4118238806" sldId="291"/>
            <ac:cxnSpMk id="71" creationId="{06A9E130-C885-57D9-B11D-0DFA8C31AC7B}"/>
          </ac:cxnSpMkLst>
        </pc:cxnChg>
        <pc:cxnChg chg="del mod">
          <ac:chgData name="Anthony Clark" userId="d717aa47-1d0c-4368-9d13-ad97c75072c1" providerId="ADAL" clId="{710C5D11-6342-4068-94F9-6B3CB96E5F04}" dt="2024-08-23T17:21:42.683" v="2128" actId="478"/>
          <ac:cxnSpMkLst>
            <pc:docMk/>
            <pc:sldMk cId="4118238806" sldId="291"/>
            <ac:cxnSpMk id="73" creationId="{78CA0AA6-0AA3-6312-0842-453C0AE8B609}"/>
          </ac:cxnSpMkLst>
        </pc:cxnChg>
        <pc:cxnChg chg="del mod">
          <ac:chgData name="Anthony Clark" userId="d717aa47-1d0c-4368-9d13-ad97c75072c1" providerId="ADAL" clId="{710C5D11-6342-4068-94F9-6B3CB96E5F04}" dt="2024-08-23T17:21:35.252" v="2117" actId="478"/>
          <ac:cxnSpMkLst>
            <pc:docMk/>
            <pc:sldMk cId="4118238806" sldId="291"/>
            <ac:cxnSpMk id="364" creationId="{2A551798-CB84-F301-2E24-4BF72CF82F05}"/>
          </ac:cxnSpMkLst>
        </pc:cxnChg>
        <pc:cxnChg chg="del mod">
          <ac:chgData name="Anthony Clark" userId="d717aa47-1d0c-4368-9d13-ad97c75072c1" providerId="ADAL" clId="{710C5D11-6342-4068-94F9-6B3CB96E5F04}" dt="2024-08-23T17:21:35.731" v="2118" actId="478"/>
          <ac:cxnSpMkLst>
            <pc:docMk/>
            <pc:sldMk cId="4118238806" sldId="291"/>
            <ac:cxnSpMk id="368" creationId="{488E02A0-7FBD-B109-DE43-455FB90B69CA}"/>
          </ac:cxnSpMkLst>
        </pc:cxnChg>
        <pc:cxnChg chg="del mod">
          <ac:chgData name="Anthony Clark" userId="d717aa47-1d0c-4368-9d13-ad97c75072c1" providerId="ADAL" clId="{710C5D11-6342-4068-94F9-6B3CB96E5F04}" dt="2024-08-23T17:21:40.930" v="2125" actId="478"/>
          <ac:cxnSpMkLst>
            <pc:docMk/>
            <pc:sldMk cId="4118238806" sldId="291"/>
            <ac:cxnSpMk id="374" creationId="{5E709F84-9835-EF10-7F8A-1113B4CB6443}"/>
          </ac:cxnSpMkLst>
        </pc:cxnChg>
        <pc:cxnChg chg="del mod">
          <ac:chgData name="Anthony Clark" userId="d717aa47-1d0c-4368-9d13-ad97c75072c1" providerId="ADAL" clId="{710C5D11-6342-4068-94F9-6B3CB96E5F04}" dt="2024-08-23T17:21:41.322" v="2126" actId="478"/>
          <ac:cxnSpMkLst>
            <pc:docMk/>
            <pc:sldMk cId="4118238806" sldId="291"/>
            <ac:cxnSpMk id="378" creationId="{DFC2BB06-8FB8-81A7-D441-CD1D0248D09F}"/>
          </ac:cxnSpMkLst>
        </pc:cxnChg>
        <pc:cxnChg chg="del mod">
          <ac:chgData name="Anthony Clark" userId="d717aa47-1d0c-4368-9d13-ad97c75072c1" providerId="ADAL" clId="{710C5D11-6342-4068-94F9-6B3CB96E5F04}" dt="2024-08-23T17:21:39.210" v="2123" actId="478"/>
          <ac:cxnSpMkLst>
            <pc:docMk/>
            <pc:sldMk cId="4118238806" sldId="291"/>
            <ac:cxnSpMk id="383" creationId="{091B081C-F4B1-6E24-8358-0D56CC781EA8}"/>
          </ac:cxnSpMkLst>
        </pc:cxnChg>
        <pc:cxnChg chg="del mod">
          <ac:chgData name="Anthony Clark" userId="d717aa47-1d0c-4368-9d13-ad97c75072c1" providerId="ADAL" clId="{710C5D11-6342-4068-94F9-6B3CB96E5F04}" dt="2024-08-23T17:21:39.675" v="2124" actId="478"/>
          <ac:cxnSpMkLst>
            <pc:docMk/>
            <pc:sldMk cId="4118238806" sldId="291"/>
            <ac:cxnSpMk id="387" creationId="{8DF072C9-FA50-4ACB-54FC-EA52630E47CE}"/>
          </ac:cxnSpMkLst>
        </pc:cxnChg>
        <pc:cxnChg chg="del mod">
          <ac:chgData name="Anthony Clark" userId="d717aa47-1d0c-4368-9d13-ad97c75072c1" providerId="ADAL" clId="{710C5D11-6342-4068-94F9-6B3CB96E5F04}" dt="2024-08-23T17:21:37.179" v="2120" actId="478"/>
          <ac:cxnSpMkLst>
            <pc:docMk/>
            <pc:sldMk cId="4118238806" sldId="291"/>
            <ac:cxnSpMk id="390" creationId="{41C120FB-5793-5059-AD24-422409DF49F6}"/>
          </ac:cxnSpMkLst>
        </pc:cxnChg>
        <pc:cxnChg chg="del mod">
          <ac:chgData name="Anthony Clark" userId="d717aa47-1d0c-4368-9d13-ad97c75072c1" providerId="ADAL" clId="{710C5D11-6342-4068-94F9-6B3CB96E5F04}" dt="2024-08-23T17:21:37.842" v="2121" actId="478"/>
          <ac:cxnSpMkLst>
            <pc:docMk/>
            <pc:sldMk cId="4118238806" sldId="291"/>
            <ac:cxnSpMk id="394" creationId="{783827C3-FB59-C34E-8BB1-13EC916E7A96}"/>
          </ac:cxnSpMkLst>
        </pc:cxnChg>
      </pc:sldChg>
      <pc:sldChg chg="addSp modSp new mod ord modClrScheme chgLayout">
        <pc:chgData name="Anthony Clark" userId="d717aa47-1d0c-4368-9d13-ad97c75072c1" providerId="ADAL" clId="{710C5D11-6342-4068-94F9-6B3CB96E5F04}" dt="2024-08-23T17:24:22.688" v="2190"/>
        <pc:sldMkLst>
          <pc:docMk/>
          <pc:sldMk cId="4257278144" sldId="292"/>
        </pc:sldMkLst>
        <pc:spChg chg="mod ord">
          <ac:chgData name="Anthony Clark" userId="d717aa47-1d0c-4368-9d13-ad97c75072c1" providerId="ADAL" clId="{710C5D11-6342-4068-94F9-6B3CB96E5F04}" dt="2024-08-23T17:22:11.756" v="2130" actId="700"/>
          <ac:spMkLst>
            <pc:docMk/>
            <pc:sldMk cId="4257278144" sldId="292"/>
            <ac:spMk id="2" creationId="{649C414F-A3FB-A04A-9281-E27EAADBA2B1}"/>
          </ac:spMkLst>
        </pc:spChg>
        <pc:spChg chg="add mod ord">
          <ac:chgData name="Anthony Clark" userId="d717aa47-1d0c-4368-9d13-ad97c75072c1" providerId="ADAL" clId="{710C5D11-6342-4068-94F9-6B3CB96E5F04}" dt="2024-08-23T17:22:23.161" v="2177" actId="20577"/>
          <ac:spMkLst>
            <pc:docMk/>
            <pc:sldMk cId="4257278144" sldId="292"/>
            <ac:spMk id="3" creationId="{F817CFD3-40EA-6C7E-7826-832C791E59A1}"/>
          </ac:spMkLst>
        </pc:spChg>
        <pc:spChg chg="add mod ord">
          <ac:chgData name="Anthony Clark" userId="d717aa47-1d0c-4368-9d13-ad97c75072c1" providerId="ADAL" clId="{710C5D11-6342-4068-94F9-6B3CB96E5F04}" dt="2024-08-23T17:22:11.756" v="2130" actId="700"/>
          <ac:spMkLst>
            <pc:docMk/>
            <pc:sldMk cId="4257278144" sldId="292"/>
            <ac:spMk id="4" creationId="{1F913A5B-0408-BBD6-44AA-B232861B0199}"/>
          </ac:spMkLst>
        </pc:spChg>
      </pc:sldChg>
      <pc:sldChg chg="add ord modTransition">
        <pc:chgData name="Anthony Clark" userId="d717aa47-1d0c-4368-9d13-ad97c75072c1" providerId="ADAL" clId="{710C5D11-6342-4068-94F9-6B3CB96E5F04}" dt="2024-08-23T17:24:22.688" v="2190"/>
        <pc:sldMkLst>
          <pc:docMk/>
          <pc:sldMk cId="3778123073" sldId="293"/>
        </pc:sldMkLst>
      </pc:sldChg>
      <pc:sldChg chg="add ord modTransition">
        <pc:chgData name="Anthony Clark" userId="d717aa47-1d0c-4368-9d13-ad97c75072c1" providerId="ADAL" clId="{710C5D11-6342-4068-94F9-6B3CB96E5F04}" dt="2024-08-23T17:24:22.688" v="2190"/>
        <pc:sldMkLst>
          <pc:docMk/>
          <pc:sldMk cId="1655014761" sldId="294"/>
        </pc:sldMkLst>
      </pc:sldChg>
      <pc:sldChg chg="modSp new mod">
        <pc:chgData name="Anthony Clark" userId="d717aa47-1d0c-4368-9d13-ad97c75072c1" providerId="ADAL" clId="{710C5D11-6342-4068-94F9-6B3CB96E5F04}" dt="2024-08-23T17:26:32.179" v="2223" actId="20577"/>
        <pc:sldMkLst>
          <pc:docMk/>
          <pc:sldMk cId="541390968" sldId="295"/>
        </pc:sldMkLst>
        <pc:spChg chg="mod">
          <ac:chgData name="Anthony Clark" userId="d717aa47-1d0c-4368-9d13-ad97c75072c1" providerId="ADAL" clId="{710C5D11-6342-4068-94F9-6B3CB96E5F04}" dt="2024-08-23T17:26:32.179" v="2223" actId="20577"/>
          <ac:spMkLst>
            <pc:docMk/>
            <pc:sldMk cId="541390968" sldId="295"/>
            <ac:spMk id="2" creationId="{F78670F6-EDE9-15E1-AF39-7C87BC570980}"/>
          </ac:spMkLst>
        </pc:spChg>
        <pc:spChg chg="mod">
          <ac:chgData name="Anthony Clark" userId="d717aa47-1d0c-4368-9d13-ad97c75072c1" providerId="ADAL" clId="{710C5D11-6342-4068-94F9-6B3CB96E5F04}" dt="2024-08-23T17:26:25.697" v="2204" actId="20577"/>
          <ac:spMkLst>
            <pc:docMk/>
            <pc:sldMk cId="541390968" sldId="295"/>
            <ac:spMk id="3" creationId="{14EE8436-CE1B-3216-1FD5-D18BF2B7238B}"/>
          </ac:spMkLst>
        </pc:spChg>
      </pc:sldChg>
      <pc:sldChg chg="add del">
        <pc:chgData name="Anthony Clark" userId="d717aa47-1d0c-4368-9d13-ad97c75072c1" providerId="ADAL" clId="{710C5D11-6342-4068-94F9-6B3CB96E5F04}" dt="2024-08-23T17:24:46.131" v="2193" actId="47"/>
        <pc:sldMkLst>
          <pc:docMk/>
          <pc:sldMk cId="1608009000" sldId="2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04C2E-A8A5-974F-AA53-C91F360B3367}" type="datetimeFigureOut">
              <a:rPr lang="en-US" smtClean="0"/>
              <a:t>9/13/24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559DB-F47B-2E4B-A47C-E82A8A108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0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02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1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56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E69AA-61B2-6B47-3309-444D6EB24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7E9E7E-D44D-556D-9389-0D6118EB8F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9C29AF-6206-DC8A-D303-C04D00892A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BE5E8-37BC-256F-CB76-C1D3A8C08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77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59DB-F47B-2E4B-A47C-E82A8A1082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12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901D1-F623-88C3-653D-4A0516D2D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674AFE-991B-3AA2-3711-273B9F860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1E382-26A8-3925-6125-2CDBF39BD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C796-64F8-7744-87B1-44D7F2DCEC3C}" type="datetime1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C4F01-C875-03A5-132D-63F81746B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69221-DBE1-658A-3AC3-BCE89BFB8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3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593E4-6260-3B6D-47CA-F63B6286B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A288F-9268-0FC3-87AA-80292643B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C9FB9-8DE7-A5EF-6F96-5C03B105B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93DD-5747-BB4B-948A-623AB05276C3}" type="datetime1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6A9B9-6C15-1330-C026-DCB89B9D6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FE6B6-A468-DDAB-FB89-AADE3343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3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80361-55EB-14F7-E4CE-EA305C708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02CA8-2C11-EA99-7D17-27058B002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840" y="1138237"/>
            <a:ext cx="5775960" cy="5038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68159-52C3-7099-44FF-E154510C2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38237"/>
            <a:ext cx="5775960" cy="5038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56F6B-8FD2-D7A6-75C9-C49DF02F0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FB57-F98C-8049-B8C5-01A02B53A661}" type="datetime1">
              <a:rPr lang="en-US" smtClean="0"/>
              <a:t>9/13/24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62DFA-9202-2C9E-79E1-EDFBC012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45A0A-C216-0447-094E-6ED30CCF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1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409AE-D936-E891-4178-95BC44A3C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"/>
            <a:ext cx="11707496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4FF8B-CDF1-796A-D203-9722964B1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117919"/>
            <a:ext cx="575373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92EC6-F1DD-A583-B22F-0F8398C27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3840" y="1941831"/>
            <a:ext cx="5753735" cy="42478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FDCD8-B28E-A76E-DB43-8C9ADC8C1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26490"/>
            <a:ext cx="577596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BF5A64-63B1-2FF8-D814-BDA7CCB827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50402"/>
            <a:ext cx="5775960" cy="42392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C2DA14-C4FB-4063-DEF2-42C63360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B975-9EFD-B848-B9F2-2B5320C5E3B2}" type="datetime1">
              <a:rPr lang="en-US" smtClean="0"/>
              <a:t>9/13/24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442861-DD77-EE79-D2FE-BF33FE5C7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9C7D10-3B07-3F00-6EFD-03284831B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2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D3E4E-F627-BCF6-D0A5-5727837C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A7CD77-7F20-6857-D9DF-A499F949C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5D5F-C592-1643-946E-F3B0F4525107}" type="datetime1">
              <a:rPr lang="en-US" smtClean="0"/>
              <a:t>9/13/24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00C155-A917-B938-1AA3-62A320501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1F13E-DF3A-F45D-F4C6-AA1158CCD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96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0571F4-35CD-E6F9-B126-4566DE4BD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138E-2EC0-2D46-9CA4-C32B1F030389}" type="datetime1">
              <a:rPr lang="en-US" smtClean="0"/>
              <a:t>9/13/24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E7550D-27A0-4263-8233-EED1C83A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2A6C3-FAF8-E804-5804-FFC5CD4F9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9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A3BAAC-FFFC-61E3-E179-F1B353000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0"/>
            <a:ext cx="117043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AAFB4-DFD5-AEC9-9FB1-FBC4FD63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046480"/>
            <a:ext cx="11704320" cy="5222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80BEC-D785-E25C-C5C4-4E2528E1A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" y="6492239"/>
            <a:ext cx="27432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673BB-ABF3-BC42-9CA7-CA440905873B}" type="datetime1">
              <a:rPr lang="en-US" smtClean="0"/>
              <a:pPr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2AAE1-F3EB-AE78-D6CF-691A977EF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240"/>
            <a:ext cx="41148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38554-92CE-89D9-A170-FBA8FE3D1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2440" y="6492240"/>
            <a:ext cx="27432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DD486-E0CD-FB42-B2A7-79CA0AD53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6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frobot.com/product-1432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html/2403.13251v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www.nagwa.com/en/explainers/246108560531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gwa.com/en/explainers/246108560531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Kirchhoff%27s_circuit_law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olu.com/product/2135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4351-0C6C-A9E0-2D6A-61E8E7B946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Motor Control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65A8C-BDCE-1134-F681-CF041A836F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Mobile Robotics</a:t>
            </a:r>
          </a:p>
          <a:p>
            <a:r>
              <a:rPr lang="en-US"/>
              <a:t>Anthony J. Clark</a:t>
            </a:r>
          </a:p>
        </p:txBody>
      </p:sp>
    </p:spTree>
    <p:extLst>
      <p:ext uri="{BB962C8B-B14F-4D97-AF65-F5344CB8AC3E}">
        <p14:creationId xmlns:p14="http://schemas.microsoft.com/office/powerpoint/2010/main" val="2643085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AD756-8322-30F9-E553-88916C353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FE17-202E-B487-CC8B-B119F1A2A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H-Bridge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6022F4-E4D8-1C69-8F4B-4B41596D98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58ABD9-A39F-56FA-C1A8-70DB252026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7A3D8-BF82-DF4C-4CAF-E85DDB018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57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BDDB-31AB-BC9F-5E90-35B86C49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Pulse-Width Modulation (PWM)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DD858-19E1-F337-A9C6-88AB77B954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effective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duty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cycle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DD858-19E1-F337-A9C6-88AB77B954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D6965-C906-5AB2-5539-6801198A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64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419BC-CA5F-2353-74FA-255597A0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Quadrature Encoders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396CA-A6A3-3FB9-6ED8-871E2420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A small electric motor with a black wheel&#10;&#10;Description automatically generated">
            <a:extLst>
              <a:ext uri="{FF2B5EF4-FFF2-40B4-BE49-F238E27FC236}">
                <a16:creationId xmlns:a16="http://schemas.microsoft.com/office/drawing/2014/main" id="{F28380EA-4744-0B28-CF33-06557CE51C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43" t="12414" r="22374" b="13915"/>
          <a:stretch/>
        </p:blipFill>
        <p:spPr>
          <a:xfrm>
            <a:off x="8458200" y="1097280"/>
            <a:ext cx="3489960" cy="274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395C26-1CAA-61C3-76C1-B85F72210D0B}"/>
              </a:ext>
            </a:extLst>
          </p:cNvPr>
          <p:cNvSpPr txBox="1"/>
          <p:nvPr/>
        </p:nvSpPr>
        <p:spPr>
          <a:xfrm>
            <a:off x="8311951" y="727948"/>
            <a:ext cx="3782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Micro Metal Geared motor w/Encoder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AC050C-0127-8066-0090-BB78A2410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419600"/>
            <a:ext cx="3565216" cy="152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714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6BC7B-A6B2-9FA3-6BDD-B2CDFC1C1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Diagram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DAF20-1C79-A62B-B408-F6F0846A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F9D1B5-02A8-18E1-9111-46CCCDEBD865}"/>
              </a:ext>
            </a:extLst>
          </p:cNvPr>
          <p:cNvSpPr/>
          <p:nvPr/>
        </p:nvSpPr>
        <p:spPr>
          <a:xfrm>
            <a:off x="982047" y="2483679"/>
            <a:ext cx="2146041" cy="7955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Microcontroller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5C3CA3-3769-E2B8-06CB-8B9D35BE67F4}"/>
              </a:ext>
            </a:extLst>
          </p:cNvPr>
          <p:cNvSpPr/>
          <p:nvPr/>
        </p:nvSpPr>
        <p:spPr>
          <a:xfrm>
            <a:off x="5022979" y="2483679"/>
            <a:ext cx="2146041" cy="7955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Motor Driver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EDA0CB-A4A4-9DDA-59E2-3408AC74AFC9}"/>
              </a:ext>
            </a:extLst>
          </p:cNvPr>
          <p:cNvSpPr/>
          <p:nvPr/>
        </p:nvSpPr>
        <p:spPr>
          <a:xfrm>
            <a:off x="9063912" y="2483679"/>
            <a:ext cx="2146041" cy="7955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DC Motor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92261A-4934-EB67-1EC5-76A773CEDA42}"/>
              </a:ext>
            </a:extLst>
          </p:cNvPr>
          <p:cNvSpPr/>
          <p:nvPr/>
        </p:nvSpPr>
        <p:spPr>
          <a:xfrm>
            <a:off x="9063911" y="4474532"/>
            <a:ext cx="2146041" cy="7955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Encoder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FB006F5-AB19-0C2C-5845-2D50DB994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43" b="85429" l="30500" r="70643">
                        <a14:foregroundMark x1="56429" y1="15143" x2="67571" y2="55429"/>
                        <a14:foregroundMark x1="67571" y1="55429" x2="45714" y2="85143"/>
                        <a14:foregroundMark x1="45714" y1="85143" x2="30643" y2="39143"/>
                        <a14:foregroundMark x1="30643" y1="39143" x2="55000" y2="15143"/>
                        <a14:foregroundMark x1="64571" y1="55143" x2="70643" y2="51905"/>
                        <a14:foregroundMark x1="64357" y1="74095" x2="32500" y2="77714"/>
                        <a14:foregroundMark x1="32500" y1="77714" x2="31929" y2="44286"/>
                        <a14:foregroundMark x1="32286" y1="76190" x2="64429" y2="77429"/>
                        <a14:foregroundMark x1="64429" y1="77429" x2="33929" y2="82571"/>
                        <a14:foregroundMark x1="33929" y1="82571" x2="31286" y2="36857"/>
                        <a14:foregroundMark x1="31286" y1="36857" x2="61500" y2="46286"/>
                        <a14:foregroundMark x1="61500" y1="46286" x2="67571" y2="33238"/>
                        <a14:foregroundMark x1="34143" y1="29714" x2="30500" y2="28095"/>
                        <a14:foregroundMark x1="30286" y1="29714" x2="30571" y2="73048"/>
                        <a14:foregroundMark x1="30571" y1="73048" x2="60643" y2="85429"/>
                        <a14:foregroundMark x1="60643" y1="85429" x2="68571" y2="26476"/>
                        <a14:foregroundMark x1="64143" y1="30476" x2="68571" y2="70952"/>
                        <a14:foregroundMark x1="68571" y1="70952" x2="38214" y2="83238"/>
                        <a14:foregroundMark x1="38214" y1="83238" x2="31071" y2="61905"/>
                        <a14:foregroundMark x1="32929" y1="72667" x2="32071" y2="80857"/>
                        <a14:foregroundMark x1="32929" y1="74286" x2="31714" y2="74857"/>
                        <a14:foregroundMark x1="63929" y1="72190" x2="68000" y2="75429"/>
                        <a14:backgroundMark x1="67571" y1="17238" x2="67571" y2="17238"/>
                        <a14:backgroundMark x1="68000" y1="17810" x2="67786" y2="20000"/>
                        <a14:backgroundMark x1="36571" y1="16476" x2="32286" y2="17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8" t="15969" r="30155" b="16279"/>
          <a:stretch/>
        </p:blipFill>
        <p:spPr bwMode="auto">
          <a:xfrm>
            <a:off x="243840" y="2464308"/>
            <a:ext cx="622587" cy="7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C2DA170-787E-46FE-8670-37F0F6C77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302" b="90261" l="3250" r="95500">
                        <a14:foregroundMark x1="3250" y1="50119" x2="17167" y2="49169"/>
                        <a14:foregroundMark x1="17167" y1="49169" x2="21750" y2="49169"/>
                        <a14:foregroundMark x1="49917" y1="48694" x2="55750" y2="49169"/>
                        <a14:foregroundMark x1="55750" y1="49169" x2="67667" y2="48694"/>
                        <a14:foregroundMark x1="67667" y1="48694" x2="72917" y2="48694"/>
                        <a14:foregroundMark x1="48000" y1="22090" x2="67917" y2="22565"/>
                        <a14:foregroundMark x1="54583" y1="76722" x2="58750" y2="77910"/>
                        <a14:foregroundMark x1="58750" y1="77910" x2="71583" y2="75772"/>
                        <a14:foregroundMark x1="71583" y1="75772" x2="72417" y2="75772"/>
                        <a14:foregroundMark x1="87667" y1="47031" x2="92000" y2="48931"/>
                        <a14:foregroundMark x1="92000" y1="48931" x2="89500" y2="35154"/>
                        <a14:foregroundMark x1="89500" y1="35154" x2="85500" y2="37530"/>
                        <a14:foregroundMark x1="85500" y1="37530" x2="82500" y2="56770"/>
                        <a14:foregroundMark x1="82500" y1="56770" x2="82917" y2="70546"/>
                        <a14:foregroundMark x1="82917" y1="70546" x2="85167" y2="79810"/>
                        <a14:foregroundMark x1="85167" y1="79810" x2="91750" y2="81948"/>
                        <a14:foregroundMark x1="91750" y1="81948" x2="94333" y2="77197"/>
                        <a14:foregroundMark x1="78417" y1="49644" x2="80500" y2="36817"/>
                        <a14:foregroundMark x1="80500" y1="36817" x2="79833" y2="27316"/>
                        <a14:foregroundMark x1="92750" y1="28029" x2="95500" y2="36105"/>
                        <a14:foregroundMark x1="95500" y1="36105" x2="95583" y2="64133"/>
                        <a14:foregroundMark x1="95583" y1="64133" x2="95250" y2="71259"/>
                        <a14:foregroundMark x1="31417" y1="18052" x2="31250" y2="14489"/>
                        <a14:foregroundMark x1="25583" y1="84086" x2="25417" y2="88599"/>
                        <a14:foregroundMark x1="26000" y1="87173" x2="26000" y2="89311"/>
                        <a14:foregroundMark x1="36750" y1="88836" x2="38000" y2="88124"/>
                        <a14:foregroundMark x1="44000" y1="88361" x2="44750" y2="90261"/>
                        <a14:foregroundMark x1="43833" y1="14489" x2="43833" y2="13302"/>
                        <a14:foregroundMark x1="36083" y1="14727" x2="37417" y2="13539"/>
                        <a14:foregroundMark x1="31667" y1="15914" x2="31083" y2="13302"/>
                        <a14:foregroundMark x1="24917" y1="16152" x2="26583" y2="15677"/>
                        <a14:foregroundMark x1="37500" y1="13777" x2="37833" y2="15202"/>
                        <a14:foregroundMark x1="31750" y1="14252" x2="32250" y2="14252"/>
                        <a14:foregroundMark x1="46917" y1="13539" x2="50583" y2="13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4" t="4627" r="1802" b="4627"/>
          <a:stretch/>
        </p:blipFill>
        <p:spPr bwMode="auto">
          <a:xfrm rot="10800000">
            <a:off x="10421112" y="3624892"/>
            <a:ext cx="1527048" cy="50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7BDD6791-FA97-3854-0617-C8C772D6E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2" r="22279"/>
          <a:stretch/>
        </p:blipFill>
        <p:spPr bwMode="auto">
          <a:xfrm>
            <a:off x="5914302" y="1765876"/>
            <a:ext cx="36339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973A55B-0D04-0B52-9224-F9903DEBBFA1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7169020" y="2881443"/>
            <a:ext cx="1894892" cy="0"/>
          </a:xfrm>
          <a:prstGeom prst="straightConnector1">
            <a:avLst/>
          </a:prstGeom>
          <a:ln w="25400" cap="rnd">
            <a:solidFill>
              <a:srgbClr val="FF0000"/>
            </a:solidFill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1304DD6-1152-9044-7766-68E5CEC1D29A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10136932" y="3279206"/>
            <a:ext cx="1" cy="1195326"/>
          </a:xfrm>
          <a:prstGeom prst="straightConnector1">
            <a:avLst/>
          </a:prstGeom>
          <a:ln w="25400" cap="rnd">
            <a:solidFill>
              <a:srgbClr val="FF0000"/>
            </a:solidFill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3DF0C0F-44E2-E13A-A517-C2975E60A740}"/>
              </a:ext>
            </a:extLst>
          </p:cNvPr>
          <p:cNvCxnSpPr>
            <a:cxnSpLocks/>
            <a:stCxn id="9" idx="1"/>
            <a:endCxn id="6" idx="2"/>
          </p:cNvCxnSpPr>
          <p:nvPr/>
        </p:nvCxnSpPr>
        <p:spPr>
          <a:xfrm rot="10800000">
            <a:off x="2055069" y="3279206"/>
            <a:ext cx="7008843" cy="1593090"/>
          </a:xfrm>
          <a:prstGeom prst="bentConnector2">
            <a:avLst/>
          </a:prstGeom>
          <a:ln w="25400" cap="rnd">
            <a:solidFill>
              <a:srgbClr val="FF0000"/>
            </a:solidFill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642EBFA-C8BC-5ABF-F4EB-3CF8A2FBD3F5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3128088" y="2881443"/>
            <a:ext cx="1894891" cy="0"/>
          </a:xfrm>
          <a:prstGeom prst="straightConnector1">
            <a:avLst/>
          </a:prstGeom>
          <a:ln w="25400" cap="rnd">
            <a:solidFill>
              <a:srgbClr val="FF0000"/>
            </a:solidFill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779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D1586-E03B-7056-1360-655F6C567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14888-9FC1-1FC1-B7B2-62727AAA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Diagram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251F4-1DB6-3B05-7171-F4A933999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280C2C-EB1C-C820-DF2C-A89C2C1AF678}"/>
              </a:ext>
            </a:extLst>
          </p:cNvPr>
          <p:cNvSpPr/>
          <p:nvPr/>
        </p:nvSpPr>
        <p:spPr>
          <a:xfrm>
            <a:off x="982047" y="1040383"/>
            <a:ext cx="2146041" cy="7955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Microcontroller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B7ABE2-10A2-50F0-8823-4991A85A1F7A}"/>
              </a:ext>
            </a:extLst>
          </p:cNvPr>
          <p:cNvSpPr/>
          <p:nvPr/>
        </p:nvSpPr>
        <p:spPr>
          <a:xfrm>
            <a:off x="5022979" y="1040383"/>
            <a:ext cx="2146041" cy="7955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Motor Driver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2E311-B8E1-D418-93F6-43930E25575C}"/>
              </a:ext>
            </a:extLst>
          </p:cNvPr>
          <p:cNvSpPr/>
          <p:nvPr/>
        </p:nvSpPr>
        <p:spPr>
          <a:xfrm>
            <a:off x="9063912" y="1040383"/>
            <a:ext cx="2146041" cy="7955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DC Motor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1A9063-FBDC-7393-16D0-B05A03F2069A}"/>
              </a:ext>
            </a:extLst>
          </p:cNvPr>
          <p:cNvSpPr/>
          <p:nvPr/>
        </p:nvSpPr>
        <p:spPr>
          <a:xfrm>
            <a:off x="9063911" y="2265976"/>
            <a:ext cx="2146041" cy="7955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Encoder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EF207A4-3335-5EE4-1604-8F5B470F87B0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7169020" y="1438147"/>
            <a:ext cx="1894892" cy="0"/>
          </a:xfrm>
          <a:prstGeom prst="straightConnector1">
            <a:avLst/>
          </a:prstGeom>
          <a:ln w="25400" cap="rnd">
            <a:solidFill>
              <a:srgbClr val="FF0000"/>
            </a:solidFill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9FC18A6-D77F-67CF-36BA-6E85BF3B23F7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10136932" y="1835910"/>
            <a:ext cx="1" cy="430066"/>
          </a:xfrm>
          <a:prstGeom prst="straightConnector1">
            <a:avLst/>
          </a:prstGeom>
          <a:ln w="25400" cap="rnd">
            <a:solidFill>
              <a:srgbClr val="FF0000"/>
            </a:solidFill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1311B9D-0C61-FE56-EFAC-A190B68651DB}"/>
              </a:ext>
            </a:extLst>
          </p:cNvPr>
          <p:cNvCxnSpPr>
            <a:cxnSpLocks/>
            <a:stCxn id="9" idx="1"/>
            <a:endCxn id="6" idx="2"/>
          </p:cNvCxnSpPr>
          <p:nvPr/>
        </p:nvCxnSpPr>
        <p:spPr>
          <a:xfrm rot="10800000">
            <a:off x="2055069" y="1835910"/>
            <a:ext cx="7008843" cy="827830"/>
          </a:xfrm>
          <a:prstGeom prst="bentConnector2">
            <a:avLst/>
          </a:prstGeom>
          <a:ln w="25400" cap="rnd">
            <a:solidFill>
              <a:srgbClr val="FF0000"/>
            </a:solidFill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54D6C4D-C18D-847B-CC5F-4328C5513617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3128088" y="1438147"/>
            <a:ext cx="1894891" cy="0"/>
          </a:xfrm>
          <a:prstGeom prst="straightConnector1">
            <a:avLst/>
          </a:prstGeom>
          <a:ln w="25400" cap="rnd">
            <a:solidFill>
              <a:srgbClr val="FF0000"/>
            </a:solidFill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54D2512-2BC7-51E2-A99D-915AAC9B3563}"/>
              </a:ext>
            </a:extLst>
          </p:cNvPr>
          <p:cNvSpPr/>
          <p:nvPr/>
        </p:nvSpPr>
        <p:spPr>
          <a:xfrm>
            <a:off x="3333510" y="4194260"/>
            <a:ext cx="1484046" cy="7955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Controller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553E10-4CDB-1C94-81B8-F0B98005C4D0}"/>
              </a:ext>
            </a:extLst>
          </p:cNvPr>
          <p:cNvSpPr/>
          <p:nvPr/>
        </p:nvSpPr>
        <p:spPr>
          <a:xfrm>
            <a:off x="7374447" y="4194260"/>
            <a:ext cx="1484046" cy="7955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System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2894AF-7ADB-41A1-6B71-79973C3755A0}"/>
              </a:ext>
            </a:extLst>
          </p:cNvPr>
          <p:cNvSpPr/>
          <p:nvPr/>
        </p:nvSpPr>
        <p:spPr>
          <a:xfrm>
            <a:off x="5353977" y="5696713"/>
            <a:ext cx="1484046" cy="7955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Sensor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FC6263-4093-5AAC-0DCD-1066716C49C4}"/>
              </a:ext>
            </a:extLst>
          </p:cNvPr>
          <p:cNvCxnSpPr>
            <a:cxnSpLocks/>
          </p:cNvCxnSpPr>
          <p:nvPr/>
        </p:nvCxnSpPr>
        <p:spPr>
          <a:xfrm>
            <a:off x="4817556" y="4592023"/>
            <a:ext cx="2556891" cy="0"/>
          </a:xfrm>
          <a:prstGeom prst="straightConnector1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51ADC14-B6B6-81EE-E0A3-1E04C7B33A78}"/>
              </a:ext>
            </a:extLst>
          </p:cNvPr>
          <p:cNvCxnSpPr>
            <a:cxnSpLocks/>
          </p:cNvCxnSpPr>
          <p:nvPr/>
        </p:nvCxnSpPr>
        <p:spPr>
          <a:xfrm flipV="1">
            <a:off x="8858493" y="4592022"/>
            <a:ext cx="2225893" cy="2"/>
          </a:xfrm>
          <a:prstGeom prst="straightConnector1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5">
            <a:extLst>
              <a:ext uri="{FF2B5EF4-FFF2-40B4-BE49-F238E27FC236}">
                <a16:creationId xmlns:a16="http://schemas.microsoft.com/office/drawing/2014/main" id="{C315C20C-C752-D283-F55C-B19BAE1BD464}"/>
              </a:ext>
            </a:extLst>
          </p:cNvPr>
          <p:cNvCxnSpPr>
            <a:cxnSpLocks/>
            <a:endCxn id="15" idx="3"/>
          </p:cNvCxnSpPr>
          <p:nvPr/>
        </p:nvCxnSpPr>
        <p:spPr>
          <a:xfrm rot="10800000" flipV="1">
            <a:off x="6838023" y="4592017"/>
            <a:ext cx="3405576" cy="1502459"/>
          </a:xfrm>
          <a:prstGeom prst="bentConnector3">
            <a:avLst>
              <a:gd name="adj1" fmla="val 38"/>
            </a:avLst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25">
            <a:extLst>
              <a:ext uri="{FF2B5EF4-FFF2-40B4-BE49-F238E27FC236}">
                <a16:creationId xmlns:a16="http://schemas.microsoft.com/office/drawing/2014/main" id="{F2134FA2-BFCE-B5A6-8FDC-FE6F34131231}"/>
              </a:ext>
            </a:extLst>
          </p:cNvPr>
          <p:cNvCxnSpPr>
            <a:cxnSpLocks/>
            <a:stCxn id="15" idx="1"/>
            <a:endCxn id="44" idx="4"/>
          </p:cNvCxnSpPr>
          <p:nvPr/>
        </p:nvCxnSpPr>
        <p:spPr>
          <a:xfrm rot="10800000">
            <a:off x="2055065" y="4808363"/>
            <a:ext cx="3298912" cy="1286114"/>
          </a:xfrm>
          <a:prstGeom prst="bentConnector2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1B37351-1904-17E6-A14F-D9F80B11999B}"/>
              </a:ext>
            </a:extLst>
          </p:cNvPr>
          <p:cNvCxnSpPr>
            <a:cxnSpLocks/>
            <a:endCxn id="44" idx="2"/>
          </p:cNvCxnSpPr>
          <p:nvPr/>
        </p:nvCxnSpPr>
        <p:spPr>
          <a:xfrm>
            <a:off x="797053" y="4592023"/>
            <a:ext cx="1041672" cy="0"/>
          </a:xfrm>
          <a:prstGeom prst="straightConnector1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ACE7CA08-1DBF-8991-0D3C-52EE6151CC82}"/>
              </a:ext>
            </a:extLst>
          </p:cNvPr>
          <p:cNvSpPr>
            <a:spLocks noChangeAspect="1"/>
          </p:cNvSpPr>
          <p:nvPr/>
        </p:nvSpPr>
        <p:spPr>
          <a:xfrm>
            <a:off x="1838725" y="4375683"/>
            <a:ext cx="432680" cy="43268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0A022A7-8AB4-30F1-EB0C-18D8DD68DBB3}"/>
              </a:ext>
            </a:extLst>
          </p:cNvPr>
          <p:cNvCxnSpPr>
            <a:cxnSpLocks/>
          </p:cNvCxnSpPr>
          <p:nvPr/>
        </p:nvCxnSpPr>
        <p:spPr>
          <a:xfrm>
            <a:off x="2271405" y="4592023"/>
            <a:ext cx="1062105" cy="1"/>
          </a:xfrm>
          <a:prstGeom prst="straightConnector1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446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F1214-14DD-AFEC-C8EE-2068EE84E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Proportional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6745BA-BC34-B425-7BBC-1E94AC4805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b="0" dirty="0"/>
              </a:p>
              <a:p>
                <a:pPr marL="7938" indent="0">
                  <a:buNone/>
                </a:pPr>
                <a:r>
                  <a:rPr lang="en-US" dirty="0"/>
                  <a:t>Where</a:t>
                </a:r>
              </a:p>
              <a:p>
                <a:pPr marL="461963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the controller output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:pPr marL="461963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is a unitless proportional gain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461963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is the error between the reference and the measured values</a:t>
                </a:r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6745BA-BC34-B425-7BBC-1E94AC4805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50D4C-2865-2685-A288-F91003FD3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88349D-D4D9-F50B-A620-E8C3BB50F696}"/>
              </a:ext>
            </a:extLst>
          </p:cNvPr>
          <p:cNvSpPr/>
          <p:nvPr/>
        </p:nvSpPr>
        <p:spPr>
          <a:xfrm>
            <a:off x="3333510" y="5005360"/>
            <a:ext cx="1484046" cy="7955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Controller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D0CD42-CC51-A5F1-65F0-2B2033A59EB4}"/>
              </a:ext>
            </a:extLst>
          </p:cNvPr>
          <p:cNvSpPr/>
          <p:nvPr/>
        </p:nvSpPr>
        <p:spPr>
          <a:xfrm>
            <a:off x="7374447" y="5005360"/>
            <a:ext cx="1484046" cy="7955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DEC207-501C-91DC-E80F-BB69CFEA9D4B}"/>
              </a:ext>
            </a:extLst>
          </p:cNvPr>
          <p:cNvSpPr/>
          <p:nvPr/>
        </p:nvSpPr>
        <p:spPr>
          <a:xfrm>
            <a:off x="5353977" y="5972938"/>
            <a:ext cx="1484046" cy="7955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Sensor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FEF023-84C8-2563-49E7-418DF1492EDB}"/>
              </a:ext>
            </a:extLst>
          </p:cNvPr>
          <p:cNvCxnSpPr>
            <a:cxnSpLocks/>
          </p:cNvCxnSpPr>
          <p:nvPr/>
        </p:nvCxnSpPr>
        <p:spPr>
          <a:xfrm>
            <a:off x="4817556" y="5403123"/>
            <a:ext cx="2556891" cy="0"/>
          </a:xfrm>
          <a:prstGeom prst="straightConnector1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FBD3504-48DB-B6EC-EEA6-F382B5770B2B}"/>
              </a:ext>
            </a:extLst>
          </p:cNvPr>
          <p:cNvCxnSpPr>
            <a:cxnSpLocks/>
          </p:cNvCxnSpPr>
          <p:nvPr/>
        </p:nvCxnSpPr>
        <p:spPr>
          <a:xfrm flipV="1">
            <a:off x="8858493" y="5403122"/>
            <a:ext cx="2225893" cy="2"/>
          </a:xfrm>
          <a:prstGeom prst="straightConnector1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25">
            <a:extLst>
              <a:ext uri="{FF2B5EF4-FFF2-40B4-BE49-F238E27FC236}">
                <a16:creationId xmlns:a16="http://schemas.microsoft.com/office/drawing/2014/main" id="{C55D0E7C-2CE7-CC26-A129-BE51C616CE2E}"/>
              </a:ext>
            </a:extLst>
          </p:cNvPr>
          <p:cNvCxnSpPr>
            <a:cxnSpLocks/>
            <a:endCxn id="7" idx="3"/>
          </p:cNvCxnSpPr>
          <p:nvPr/>
        </p:nvCxnSpPr>
        <p:spPr>
          <a:xfrm rot="10800000" flipV="1">
            <a:off x="6838023" y="5403122"/>
            <a:ext cx="3515252" cy="967580"/>
          </a:xfrm>
          <a:prstGeom prst="bentConnector3">
            <a:avLst>
              <a:gd name="adj1" fmla="val 280"/>
            </a:avLst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25">
            <a:extLst>
              <a:ext uri="{FF2B5EF4-FFF2-40B4-BE49-F238E27FC236}">
                <a16:creationId xmlns:a16="http://schemas.microsoft.com/office/drawing/2014/main" id="{A13DA1D8-E9B5-8AE2-F58E-7A8A767C50D3}"/>
              </a:ext>
            </a:extLst>
          </p:cNvPr>
          <p:cNvCxnSpPr>
            <a:cxnSpLocks/>
            <a:stCxn id="7" idx="1"/>
            <a:endCxn id="13" idx="4"/>
          </p:cNvCxnSpPr>
          <p:nvPr/>
        </p:nvCxnSpPr>
        <p:spPr>
          <a:xfrm rot="10800000">
            <a:off x="2055065" y="5619464"/>
            <a:ext cx="3298912" cy="751239"/>
          </a:xfrm>
          <a:prstGeom prst="bentConnector2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EE27AD-5AE7-937B-B678-C7B1470D76E1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797053" y="5403123"/>
            <a:ext cx="1041672" cy="0"/>
          </a:xfrm>
          <a:prstGeom prst="straightConnector1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25758F9-5B84-E2E5-BBFF-E09484113DEA}"/>
              </a:ext>
            </a:extLst>
          </p:cNvPr>
          <p:cNvSpPr>
            <a:spLocks noChangeAspect="1"/>
          </p:cNvSpPr>
          <p:nvPr/>
        </p:nvSpPr>
        <p:spPr>
          <a:xfrm>
            <a:off x="1838725" y="5186783"/>
            <a:ext cx="432680" cy="43268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87E2E5E-165C-3323-914A-CEB848E6506E}"/>
              </a:ext>
            </a:extLst>
          </p:cNvPr>
          <p:cNvCxnSpPr>
            <a:cxnSpLocks/>
          </p:cNvCxnSpPr>
          <p:nvPr/>
        </p:nvCxnSpPr>
        <p:spPr>
          <a:xfrm>
            <a:off x="2271405" y="5403123"/>
            <a:ext cx="1062105" cy="1"/>
          </a:xfrm>
          <a:prstGeom prst="straightConnector1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534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749CD-83D6-E606-A273-4041BE815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C99FF-84D3-BC52-3940-88B2ABEDE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Proportional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14">
                <a:extLst>
                  <a:ext uri="{FF2B5EF4-FFF2-40B4-BE49-F238E27FC236}">
                    <a16:creationId xmlns:a16="http://schemas.microsoft.com/office/drawing/2014/main" id="{CB558E09-A5CD-CD16-E810-DB77225D887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77042558"/>
                  </p:ext>
                </p:extLst>
              </p:nvPr>
            </p:nvGraphicFramePr>
            <p:xfrm>
              <a:off x="244475" y="3163059"/>
              <a:ext cx="11703048" cy="148336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950508">
                      <a:extLst>
                        <a:ext uri="{9D8B030D-6E8A-4147-A177-3AD203B41FA5}">
                          <a16:colId xmlns:a16="http://schemas.microsoft.com/office/drawing/2014/main" val="77031794"/>
                        </a:ext>
                      </a:extLst>
                    </a:gridCol>
                    <a:gridCol w="1950508">
                      <a:extLst>
                        <a:ext uri="{9D8B030D-6E8A-4147-A177-3AD203B41FA5}">
                          <a16:colId xmlns:a16="http://schemas.microsoft.com/office/drawing/2014/main" val="2787217394"/>
                        </a:ext>
                      </a:extLst>
                    </a:gridCol>
                    <a:gridCol w="1950508">
                      <a:extLst>
                        <a:ext uri="{9D8B030D-6E8A-4147-A177-3AD203B41FA5}">
                          <a16:colId xmlns:a16="http://schemas.microsoft.com/office/drawing/2014/main" val="1541491544"/>
                        </a:ext>
                      </a:extLst>
                    </a:gridCol>
                    <a:gridCol w="1950508">
                      <a:extLst>
                        <a:ext uri="{9D8B030D-6E8A-4147-A177-3AD203B41FA5}">
                          <a16:colId xmlns:a16="http://schemas.microsoft.com/office/drawing/2014/main" val="4150656150"/>
                        </a:ext>
                      </a:extLst>
                    </a:gridCol>
                    <a:gridCol w="1950508">
                      <a:extLst>
                        <a:ext uri="{9D8B030D-6E8A-4147-A177-3AD203B41FA5}">
                          <a16:colId xmlns:a16="http://schemas.microsoft.com/office/drawing/2014/main" val="3866796963"/>
                        </a:ext>
                      </a:extLst>
                    </a:gridCol>
                    <a:gridCol w="1950508">
                      <a:extLst>
                        <a:ext uri="{9D8B030D-6E8A-4147-A177-3AD203B41FA5}">
                          <a16:colId xmlns:a16="http://schemas.microsoft.com/office/drawing/2014/main" val="23911855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dirty="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acc>
                                <m:r>
                                  <a:rPr lang="en-US" b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PWM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716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75303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15893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79621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14">
                <a:extLst>
                  <a:ext uri="{FF2B5EF4-FFF2-40B4-BE49-F238E27FC236}">
                    <a16:creationId xmlns:a16="http://schemas.microsoft.com/office/drawing/2014/main" id="{CB558E09-A5CD-CD16-E810-DB77225D887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77042558"/>
                  </p:ext>
                </p:extLst>
              </p:nvPr>
            </p:nvGraphicFramePr>
            <p:xfrm>
              <a:off x="244475" y="3163059"/>
              <a:ext cx="11703048" cy="148336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950508">
                      <a:extLst>
                        <a:ext uri="{9D8B030D-6E8A-4147-A177-3AD203B41FA5}">
                          <a16:colId xmlns:a16="http://schemas.microsoft.com/office/drawing/2014/main" val="77031794"/>
                        </a:ext>
                      </a:extLst>
                    </a:gridCol>
                    <a:gridCol w="1950508">
                      <a:extLst>
                        <a:ext uri="{9D8B030D-6E8A-4147-A177-3AD203B41FA5}">
                          <a16:colId xmlns:a16="http://schemas.microsoft.com/office/drawing/2014/main" val="2787217394"/>
                        </a:ext>
                      </a:extLst>
                    </a:gridCol>
                    <a:gridCol w="1950508">
                      <a:extLst>
                        <a:ext uri="{9D8B030D-6E8A-4147-A177-3AD203B41FA5}">
                          <a16:colId xmlns:a16="http://schemas.microsoft.com/office/drawing/2014/main" val="1541491544"/>
                        </a:ext>
                      </a:extLst>
                    </a:gridCol>
                    <a:gridCol w="1950508">
                      <a:extLst>
                        <a:ext uri="{9D8B030D-6E8A-4147-A177-3AD203B41FA5}">
                          <a16:colId xmlns:a16="http://schemas.microsoft.com/office/drawing/2014/main" val="4150656150"/>
                        </a:ext>
                      </a:extLst>
                    </a:gridCol>
                    <a:gridCol w="1950508">
                      <a:extLst>
                        <a:ext uri="{9D8B030D-6E8A-4147-A177-3AD203B41FA5}">
                          <a16:colId xmlns:a16="http://schemas.microsoft.com/office/drawing/2014/main" val="3866796963"/>
                        </a:ext>
                      </a:extLst>
                    </a:gridCol>
                    <a:gridCol w="1950508">
                      <a:extLst>
                        <a:ext uri="{9D8B030D-6E8A-4147-A177-3AD203B41FA5}">
                          <a16:colId xmlns:a16="http://schemas.microsoft.com/office/drawing/2014/main" val="23911855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345" r="-499351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54" t="-10345" r="-402614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351" t="-10345" r="-300000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351" t="-10345" r="-200000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961" t="-10345" r="-101307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PWM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716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75303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15893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79621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FEFD4-D06B-B830-F1D1-CD013487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010C13-27FA-A03C-E24B-F1FAC9F8E140}"/>
              </a:ext>
            </a:extLst>
          </p:cNvPr>
          <p:cNvSpPr/>
          <p:nvPr/>
        </p:nvSpPr>
        <p:spPr>
          <a:xfrm>
            <a:off x="3333510" y="1046480"/>
            <a:ext cx="1484046" cy="7955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Controller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5C5A85-9DDF-41C9-AD29-36D64E322DAD}"/>
              </a:ext>
            </a:extLst>
          </p:cNvPr>
          <p:cNvSpPr/>
          <p:nvPr/>
        </p:nvSpPr>
        <p:spPr>
          <a:xfrm>
            <a:off x="7374447" y="1046480"/>
            <a:ext cx="1484046" cy="7955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DD2595-330D-5270-2A97-1EA11BE4A526}"/>
              </a:ext>
            </a:extLst>
          </p:cNvPr>
          <p:cNvSpPr/>
          <p:nvPr/>
        </p:nvSpPr>
        <p:spPr>
          <a:xfrm>
            <a:off x="5353977" y="2014058"/>
            <a:ext cx="1484046" cy="7955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Sensor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7D3AA8-9F99-D2E9-55C1-E67568319EC6}"/>
              </a:ext>
            </a:extLst>
          </p:cNvPr>
          <p:cNvCxnSpPr>
            <a:cxnSpLocks/>
          </p:cNvCxnSpPr>
          <p:nvPr/>
        </p:nvCxnSpPr>
        <p:spPr>
          <a:xfrm>
            <a:off x="4817556" y="1444243"/>
            <a:ext cx="2556891" cy="0"/>
          </a:xfrm>
          <a:prstGeom prst="straightConnector1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353603D-AE90-0E55-EBB3-AC4EA956BE75}"/>
              </a:ext>
            </a:extLst>
          </p:cNvPr>
          <p:cNvCxnSpPr>
            <a:cxnSpLocks/>
          </p:cNvCxnSpPr>
          <p:nvPr/>
        </p:nvCxnSpPr>
        <p:spPr>
          <a:xfrm flipV="1">
            <a:off x="8858493" y="1444242"/>
            <a:ext cx="2225893" cy="2"/>
          </a:xfrm>
          <a:prstGeom prst="straightConnector1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25">
            <a:extLst>
              <a:ext uri="{FF2B5EF4-FFF2-40B4-BE49-F238E27FC236}">
                <a16:creationId xmlns:a16="http://schemas.microsoft.com/office/drawing/2014/main" id="{B4DD8474-BEF5-D632-72BE-124719A885EC}"/>
              </a:ext>
            </a:extLst>
          </p:cNvPr>
          <p:cNvCxnSpPr>
            <a:cxnSpLocks/>
            <a:endCxn id="7" idx="3"/>
          </p:cNvCxnSpPr>
          <p:nvPr/>
        </p:nvCxnSpPr>
        <p:spPr>
          <a:xfrm rot="10800000" flipV="1">
            <a:off x="6838023" y="1444242"/>
            <a:ext cx="3515252" cy="967580"/>
          </a:xfrm>
          <a:prstGeom prst="bentConnector3">
            <a:avLst>
              <a:gd name="adj1" fmla="val 280"/>
            </a:avLst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25">
            <a:extLst>
              <a:ext uri="{FF2B5EF4-FFF2-40B4-BE49-F238E27FC236}">
                <a16:creationId xmlns:a16="http://schemas.microsoft.com/office/drawing/2014/main" id="{77E88BA1-0BA7-4C96-89E2-AFC7EB34C3D4}"/>
              </a:ext>
            </a:extLst>
          </p:cNvPr>
          <p:cNvCxnSpPr>
            <a:cxnSpLocks/>
            <a:stCxn id="7" idx="1"/>
            <a:endCxn id="13" idx="4"/>
          </p:cNvCxnSpPr>
          <p:nvPr/>
        </p:nvCxnSpPr>
        <p:spPr>
          <a:xfrm rot="10800000">
            <a:off x="2055065" y="1660584"/>
            <a:ext cx="3298912" cy="751239"/>
          </a:xfrm>
          <a:prstGeom prst="bentConnector2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D2BB8D-FE41-210B-5D98-36F171FE9257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797053" y="1444243"/>
            <a:ext cx="1041672" cy="0"/>
          </a:xfrm>
          <a:prstGeom prst="straightConnector1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77FBD2D3-1295-6941-1E50-ED2B011B5FAD}"/>
              </a:ext>
            </a:extLst>
          </p:cNvPr>
          <p:cNvSpPr>
            <a:spLocks noChangeAspect="1"/>
          </p:cNvSpPr>
          <p:nvPr/>
        </p:nvSpPr>
        <p:spPr>
          <a:xfrm>
            <a:off x="1838725" y="1227903"/>
            <a:ext cx="432680" cy="43268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0ECD9F-5CBD-1BEC-7BF3-0B42C56A602D}"/>
              </a:ext>
            </a:extLst>
          </p:cNvPr>
          <p:cNvCxnSpPr>
            <a:cxnSpLocks/>
          </p:cNvCxnSpPr>
          <p:nvPr/>
        </p:nvCxnSpPr>
        <p:spPr>
          <a:xfrm>
            <a:off x="2271405" y="1444243"/>
            <a:ext cx="1062105" cy="1"/>
          </a:xfrm>
          <a:prstGeom prst="straightConnector1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round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23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18ED5-C56A-13C6-A681-487E7A1D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Rule-Compliance Path Planner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73D9D-549A-4424-9007-2DA6FB69D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2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A0F9116-D4E4-88BD-8116-2672FA3643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570565"/>
            <a:ext cx="11704320" cy="417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9D2F3F-455B-F8A7-3096-F93B9D75AC01}"/>
              </a:ext>
            </a:extLst>
          </p:cNvPr>
          <p:cNvSpPr txBox="1"/>
          <p:nvPr/>
        </p:nvSpPr>
        <p:spPr>
          <a:xfrm>
            <a:off x="3048000" y="61229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Pengfei Lin,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892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A3DFD-D631-1FE2-352B-12B0C1F6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E19A3-C7EC-559A-7614-ADFE67BFB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DC Motors</a:t>
            </a:r>
          </a:p>
          <a:p>
            <a:endParaRPr lang="en-US" dirty="0"/>
          </a:p>
          <a:p>
            <a:r>
              <a:rPr lang="en-US" dirty="0"/>
              <a:t>H-bridge motor driver (vary motor direction)</a:t>
            </a:r>
          </a:p>
          <a:p>
            <a:endParaRPr lang="en-US" dirty="0"/>
          </a:p>
          <a:p>
            <a:r>
              <a:rPr lang="en-US" dirty="0"/>
              <a:t>Pulse-width modulation (PWM) (vary motor speed)</a:t>
            </a:r>
          </a:p>
          <a:p>
            <a:endParaRPr lang="en-US" dirty="0"/>
          </a:p>
          <a:p>
            <a:r>
              <a:rPr lang="en-US" dirty="0"/>
              <a:t>Quadrature encoders (measure motor motion)</a:t>
            </a:r>
          </a:p>
          <a:p>
            <a:endParaRPr lang="en-US" dirty="0"/>
          </a:p>
          <a:p>
            <a:r>
              <a:rPr lang="en-US" dirty="0"/>
              <a:t>Proportional control (control motor speed)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A5894-7170-2357-720A-30456F51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5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05157-25BA-D757-D6F4-8A26D36D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Motor Diagram</a:t>
            </a:r>
          </a:p>
        </p:txBody>
      </p:sp>
      <p:pic>
        <p:nvPicPr>
          <p:cNvPr id="7" name="Content Placeholder 6" descr="A diagram of a connection&#10;&#10;Description automatically generated">
            <a:extLst>
              <a:ext uri="{FF2B5EF4-FFF2-40B4-BE49-F238E27FC236}">
                <a16:creationId xmlns:a16="http://schemas.microsoft.com/office/drawing/2014/main" id="{3C07A71A-C09C-7604-4B29-51B6A5B16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7855" y="1046163"/>
            <a:ext cx="8476290" cy="5222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8E79-1C4D-44BE-3A24-8ABDF2B62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10E464-04CC-6DD1-B657-38F1C57636FE}"/>
              </a:ext>
            </a:extLst>
          </p:cNvPr>
          <p:cNvSpPr txBox="1"/>
          <p:nvPr/>
        </p:nvSpPr>
        <p:spPr>
          <a:xfrm>
            <a:off x="3708615" y="6399133"/>
            <a:ext cx="4774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Lesson Explainer: Direct Current Motors | Nagwa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6FBD205-EE43-4119-99C0-FC8359BCD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02" b="90261" l="3250" r="95500">
                        <a14:foregroundMark x1="3250" y1="50119" x2="17167" y2="49169"/>
                        <a14:foregroundMark x1="17167" y1="49169" x2="21750" y2="49169"/>
                        <a14:foregroundMark x1="49917" y1="48694" x2="55750" y2="49169"/>
                        <a14:foregroundMark x1="55750" y1="49169" x2="67667" y2="48694"/>
                        <a14:foregroundMark x1="67667" y1="48694" x2="72917" y2="48694"/>
                        <a14:foregroundMark x1="48000" y1="22090" x2="67917" y2="22565"/>
                        <a14:foregroundMark x1="54583" y1="76722" x2="58750" y2="77910"/>
                        <a14:foregroundMark x1="58750" y1="77910" x2="71583" y2="75772"/>
                        <a14:foregroundMark x1="71583" y1="75772" x2="72417" y2="75772"/>
                        <a14:foregroundMark x1="87667" y1="47031" x2="92000" y2="48931"/>
                        <a14:foregroundMark x1="92000" y1="48931" x2="89500" y2="35154"/>
                        <a14:foregroundMark x1="89500" y1="35154" x2="85500" y2="37530"/>
                        <a14:foregroundMark x1="85500" y1="37530" x2="82500" y2="56770"/>
                        <a14:foregroundMark x1="82500" y1="56770" x2="82917" y2="70546"/>
                        <a14:foregroundMark x1="82917" y1="70546" x2="85167" y2="79810"/>
                        <a14:foregroundMark x1="85167" y1="79810" x2="91750" y2="81948"/>
                        <a14:foregroundMark x1="91750" y1="81948" x2="94333" y2="77197"/>
                        <a14:foregroundMark x1="78417" y1="49644" x2="80500" y2="36817"/>
                        <a14:foregroundMark x1="80500" y1="36817" x2="79833" y2="27316"/>
                        <a14:foregroundMark x1="92750" y1="28029" x2="95500" y2="36105"/>
                        <a14:foregroundMark x1="95500" y1="36105" x2="95583" y2="64133"/>
                        <a14:foregroundMark x1="95583" y1="64133" x2="95250" y2="71259"/>
                        <a14:foregroundMark x1="31417" y1="18052" x2="31250" y2="14489"/>
                        <a14:foregroundMark x1="25583" y1="84086" x2="25417" y2="88599"/>
                        <a14:foregroundMark x1="26000" y1="87173" x2="26000" y2="89311"/>
                        <a14:foregroundMark x1="36750" y1="88836" x2="38000" y2="88124"/>
                        <a14:foregroundMark x1="44000" y1="88361" x2="44750" y2="90261"/>
                        <a14:foregroundMark x1="43833" y1="14489" x2="43833" y2="13302"/>
                        <a14:foregroundMark x1="36083" y1="14727" x2="37417" y2="13539"/>
                        <a14:foregroundMark x1="31667" y1="15914" x2="31083" y2="13302"/>
                        <a14:foregroundMark x1="24917" y1="16152" x2="26583" y2="15677"/>
                        <a14:foregroundMark x1="37500" y1="13777" x2="37833" y2="15202"/>
                        <a14:foregroundMark x1="31750" y1="14252" x2="32250" y2="14252"/>
                        <a14:foregroundMark x1="46917" y1="13539" x2="50583" y2="13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4" t="4627" r="1802" b="4627"/>
          <a:stretch/>
        </p:blipFill>
        <p:spPr bwMode="auto">
          <a:xfrm rot="10800000">
            <a:off x="10334145" y="412114"/>
            <a:ext cx="1527048" cy="50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476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A4121-D427-8A4C-9F32-C26E71798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7361-D8BB-C416-8623-5AFE04A4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Motor Diagram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A8F40-ADF5-5B8F-BF38-6A030F91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CF2ACB-CBC0-2903-394E-238F230BC722}"/>
              </a:ext>
            </a:extLst>
          </p:cNvPr>
          <p:cNvSpPr txBox="1"/>
          <p:nvPr/>
        </p:nvSpPr>
        <p:spPr>
          <a:xfrm>
            <a:off x="3708615" y="6399133"/>
            <a:ext cx="4774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Lesson Explainer: Direct Current Motors | Nagwa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35AEEE0-2372-598B-B522-2828A5175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4475" y="1922348"/>
            <a:ext cx="11703050" cy="347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43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8DF2F-4D90-1261-875B-F7A5559BE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54BA7-CFED-FC2D-0B4D-3F8594B83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Motor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20C2EC-8D6D-4A6B-1EFA-CD9E796491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20C2EC-8D6D-4A6B-1EFA-CD9E796491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97359-37FD-F774-5A6F-81EFC157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4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BE9E2-BD1A-8219-F690-32C35CAEE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Motor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ED373-6F68-FD10-051E-6039E0F4FC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</a:t>
                </a:r>
              </a:p>
              <a:p>
                <a:pPr marL="461963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the voltage applied (or measured) across the motor terminals</a:t>
                </a:r>
              </a:p>
              <a:p>
                <a:pPr marL="461963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is the angular velocity of the motor shaft</a:t>
                </a:r>
              </a:p>
              <a:p>
                <a:pPr marL="461963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is the speed constant of the motor</a:t>
                </a:r>
              </a:p>
              <a:p>
                <a:pPr marL="461963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the resistance of the motor</a:t>
                </a:r>
              </a:p>
              <a:p>
                <a:pPr marL="461963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the current through the motor</a:t>
                </a:r>
              </a:p>
              <a:p>
                <a:pPr marL="461963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motor’s inductance</a:t>
                </a:r>
              </a:p>
              <a:p>
                <a:pPr marL="461963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𝑑𝑖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/>
                  <a:t> is the rate of change of current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ED373-6F68-FD10-051E-6039E0F4FC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5" t="-485" b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EC8F0-C6DC-FBF6-B7B2-E245019D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9709B4-FBF7-2ECC-4422-D13B5D6B958A}"/>
              </a:ext>
            </a:extLst>
          </p:cNvPr>
          <p:cNvSpPr txBox="1"/>
          <p:nvPr/>
        </p:nvSpPr>
        <p:spPr>
          <a:xfrm>
            <a:off x="8169433" y="5899387"/>
            <a:ext cx="377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See </a:t>
            </a:r>
            <a:r>
              <a:rPr lang="en-US" dirty="0">
                <a:hlinkClick r:id="rId4"/>
              </a:rPr>
              <a:t>Kirchhoff's circuit laws - 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86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5A15C-4AD8-9E53-3B13-4A896E6D3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1E336-1181-C1E2-EBCB-5001B1564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Motor Speed Vs. Voltage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5F9BA-BE2C-25D3-2B7C-1F8B63207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5182D-F51B-8C51-D5F4-EC4447ECE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17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CC780-1D4F-BB38-5603-D8F9ABC89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H-Bridge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81764-DAFB-578F-823D-6DEB3AEC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486-E0CD-FB42-B2A7-79CA0AD5381F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B36A614C-A4A4-4B73-E9DF-ACB9F4644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2" r="22279"/>
          <a:stretch/>
        </p:blipFill>
        <p:spPr bwMode="auto">
          <a:xfrm>
            <a:off x="4907872" y="1598235"/>
            <a:ext cx="2376256" cy="418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6C2159-3B3F-54C4-07C0-9DD4B9DD7F0A}"/>
              </a:ext>
            </a:extLst>
          </p:cNvPr>
          <p:cNvSpPr txBox="1"/>
          <p:nvPr/>
        </p:nvSpPr>
        <p:spPr>
          <a:xfrm>
            <a:off x="1997725" y="6399133"/>
            <a:ext cx="8196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“Texas Instruments’ DRV8835 is a tiny dual H-bridge motor driver IC"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14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omona">
      <a:dk1>
        <a:srgbClr val="000000"/>
      </a:dk1>
      <a:lt1>
        <a:srgbClr val="FFFFFF"/>
      </a:lt1>
      <a:dk2>
        <a:srgbClr val="A9A9A9"/>
      </a:dk2>
      <a:lt2>
        <a:srgbClr val="E7E6E6"/>
      </a:lt2>
      <a:accent1>
        <a:srgbClr val="018ABB"/>
      </a:accent1>
      <a:accent2>
        <a:srgbClr val="20438F"/>
      </a:accent2>
      <a:accent3>
        <a:srgbClr val="976499"/>
      </a:accent3>
      <a:accent4>
        <a:srgbClr val="E07923"/>
      </a:accent4>
      <a:accent5>
        <a:srgbClr val="3FAD70"/>
      </a:accent5>
      <a:accent6>
        <a:srgbClr val="FFE120"/>
      </a:accent6>
      <a:hlink>
        <a:srgbClr val="FF40FF"/>
      </a:hlink>
      <a:folHlink>
        <a:srgbClr val="9320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5400" cap="rnd">
          <a:solidFill>
            <a:srgbClr val="FF0000"/>
          </a:solidFill>
          <a:round/>
          <a:headEnd type="oval"/>
          <a:tailEnd type="oval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tability.potx" id="{978354D8-0DEB-8A49-8AC1-3D6E6978B586}" vid="{EB7D2AF9-F2BB-AF4F-A0AD-9A13B385E7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2832</TotalTime>
  <Words>284</Words>
  <Application>Microsoft Macintosh PowerPoint</Application>
  <PresentationFormat>Widescreen</PresentationFormat>
  <Paragraphs>92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Motor Control</vt:lpstr>
      <vt:lpstr>Rule-Compliance Path Planner</vt:lpstr>
      <vt:lpstr>Today</vt:lpstr>
      <vt:lpstr>DC Motor Diagram</vt:lpstr>
      <vt:lpstr>DC Motor Diagram</vt:lpstr>
      <vt:lpstr>DC Motor Model</vt:lpstr>
      <vt:lpstr>DC Motor Model</vt:lpstr>
      <vt:lpstr>DC Motor Speed Vs. Voltage</vt:lpstr>
      <vt:lpstr>H-Bridge</vt:lpstr>
      <vt:lpstr>H-Bridge</vt:lpstr>
      <vt:lpstr>Pulse-Width Modulation (PWM)</vt:lpstr>
      <vt:lpstr>Quadrature Encoders</vt:lpstr>
      <vt:lpstr>System Diagram</vt:lpstr>
      <vt:lpstr>System Diagram</vt:lpstr>
      <vt:lpstr>Proportional Control</vt:lpstr>
      <vt:lpstr>Proportional Control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Electronics and Programming</dc:title>
  <dc:creator>Anthony Clark</dc:creator>
  <cp:lastModifiedBy>Anthony Clark</cp:lastModifiedBy>
  <cp:revision>2</cp:revision>
  <dcterms:created xsi:type="dcterms:W3CDTF">2024-08-22T21:14:52Z</dcterms:created>
  <dcterms:modified xsi:type="dcterms:W3CDTF">2024-09-13T23:31:42Z</dcterms:modified>
</cp:coreProperties>
</file>