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0" r:id="rId4"/>
    <p:sldId id="262" r:id="rId5"/>
    <p:sldId id="272" r:id="rId6"/>
    <p:sldId id="282" r:id="rId7"/>
    <p:sldId id="257" r:id="rId8"/>
    <p:sldId id="284" r:id="rId9"/>
    <p:sldId id="285" r:id="rId10"/>
    <p:sldId id="258" r:id="rId11"/>
    <p:sldId id="263" r:id="rId12"/>
    <p:sldId id="273" r:id="rId13"/>
    <p:sldId id="259" r:id="rId14"/>
    <p:sldId id="264" r:id="rId15"/>
    <p:sldId id="267" r:id="rId16"/>
    <p:sldId id="268" r:id="rId17"/>
    <p:sldId id="265" r:id="rId18"/>
    <p:sldId id="269" r:id="rId19"/>
    <p:sldId id="270" r:id="rId20"/>
    <p:sldId id="274" r:id="rId21"/>
    <p:sldId id="266" r:id="rId22"/>
    <p:sldId id="281" r:id="rId23"/>
    <p:sldId id="271" r:id="rId24"/>
    <p:sldId id="275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8F8797-B790-5944-8913-DE5E587900B8}" v="1" dt="2024-09-13T00:19:54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83566"/>
  </p:normalViewPr>
  <p:slideViewPr>
    <p:cSldViewPr snapToGrid="0">
      <p:cViewPr varScale="1">
        <p:scale>
          <a:sx n="147" d="100"/>
          <a:sy n="147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B1C20E0C-89AF-6D4C-8CD3-F8CC88685742}"/>
    <pc:docChg chg="custSel modSld">
      <pc:chgData name="Anthony Clark" userId="d717aa47-1d0c-4368-9d13-ad97c75072c1" providerId="ADAL" clId="{B1C20E0C-89AF-6D4C-8CD3-F8CC88685742}" dt="2024-08-27T17:27:22.479" v="0" actId="7634"/>
      <pc:docMkLst>
        <pc:docMk/>
      </pc:docMkLst>
      <pc:sldChg chg="addSp">
        <pc:chgData name="Anthony Clark" userId="d717aa47-1d0c-4368-9d13-ad97c75072c1" providerId="ADAL" clId="{B1C20E0C-89AF-6D4C-8CD3-F8CC88685742}" dt="2024-08-27T17:27:22.479" v="0" actId="7634"/>
        <pc:sldMkLst>
          <pc:docMk/>
          <pc:sldMk cId="259246203" sldId="259"/>
        </pc:sldMkLst>
        <pc:inkChg chg="add">
          <ac:chgData name="Anthony Clark" userId="d717aa47-1d0c-4368-9d13-ad97c75072c1" providerId="ADAL" clId="{B1C20E0C-89AF-6D4C-8CD3-F8CC88685742}" dt="2024-08-27T17:27:22.479" v="0" actId="7634"/>
          <ac:inkMkLst>
            <pc:docMk/>
            <pc:sldMk cId="259246203" sldId="259"/>
            <ac:inkMk id="5" creationId="{69BFD271-93B9-4F88-13D6-26FB382B619E}"/>
          </ac:inkMkLst>
        </pc:inkChg>
      </pc:sldChg>
      <pc:sldChg chg="addSp">
        <pc:chgData name="Anthony Clark" userId="d717aa47-1d0c-4368-9d13-ad97c75072c1" providerId="ADAL" clId="{B1C20E0C-89AF-6D4C-8CD3-F8CC88685742}" dt="2024-08-27T17:27:22.479" v="0" actId="7634"/>
        <pc:sldMkLst>
          <pc:docMk/>
          <pc:sldMk cId="4029254941" sldId="261"/>
        </pc:sldMkLst>
        <pc:inkChg chg="add">
          <ac:chgData name="Anthony Clark" userId="d717aa47-1d0c-4368-9d13-ad97c75072c1" providerId="ADAL" clId="{B1C20E0C-89AF-6D4C-8CD3-F8CC88685742}" dt="2024-08-27T17:27:22.479" v="0" actId="7634"/>
          <ac:inkMkLst>
            <pc:docMk/>
            <pc:sldMk cId="4029254941" sldId="261"/>
            <ac:inkMk id="5" creationId="{734B7965-10ED-4C7E-3CC5-217123998D9E}"/>
          </ac:inkMkLst>
        </pc:inkChg>
      </pc:sldChg>
      <pc:sldChg chg="addSp">
        <pc:chgData name="Anthony Clark" userId="d717aa47-1d0c-4368-9d13-ad97c75072c1" providerId="ADAL" clId="{B1C20E0C-89AF-6D4C-8CD3-F8CC88685742}" dt="2024-08-27T17:27:22.479" v="0" actId="7634"/>
        <pc:sldMkLst>
          <pc:docMk/>
          <pc:sldMk cId="1847409017" sldId="263"/>
        </pc:sldMkLst>
        <pc:inkChg chg="add">
          <ac:chgData name="Anthony Clark" userId="d717aa47-1d0c-4368-9d13-ad97c75072c1" providerId="ADAL" clId="{B1C20E0C-89AF-6D4C-8CD3-F8CC88685742}" dt="2024-08-27T17:27:22.479" v="0" actId="7634"/>
          <ac:inkMkLst>
            <pc:docMk/>
            <pc:sldMk cId="1847409017" sldId="263"/>
            <ac:inkMk id="5" creationId="{3A7FA598-C0F4-279B-A2D2-B21C64BB3263}"/>
          </ac:inkMkLst>
        </pc:inkChg>
      </pc:sldChg>
      <pc:sldChg chg="addSp">
        <pc:chgData name="Anthony Clark" userId="d717aa47-1d0c-4368-9d13-ad97c75072c1" providerId="ADAL" clId="{B1C20E0C-89AF-6D4C-8CD3-F8CC88685742}" dt="2024-08-27T17:27:22.479" v="0" actId="7634"/>
        <pc:sldMkLst>
          <pc:docMk/>
          <pc:sldMk cId="4242134148" sldId="272"/>
        </pc:sldMkLst>
        <pc:inkChg chg="add">
          <ac:chgData name="Anthony Clark" userId="d717aa47-1d0c-4368-9d13-ad97c75072c1" providerId="ADAL" clId="{B1C20E0C-89AF-6D4C-8CD3-F8CC88685742}" dt="2024-08-27T17:27:22.479" v="0" actId="7634"/>
          <ac:inkMkLst>
            <pc:docMk/>
            <pc:sldMk cId="4242134148" sldId="272"/>
            <ac:inkMk id="5" creationId="{0E2CDDFD-E193-ED35-2009-A8E1143CF18F}"/>
          </ac:inkMkLst>
        </pc:inkChg>
      </pc:sldChg>
      <pc:sldChg chg="addSp">
        <pc:chgData name="Anthony Clark" userId="d717aa47-1d0c-4368-9d13-ad97c75072c1" providerId="ADAL" clId="{B1C20E0C-89AF-6D4C-8CD3-F8CC88685742}" dt="2024-08-27T17:27:22.479" v="0" actId="7634"/>
        <pc:sldMkLst>
          <pc:docMk/>
          <pc:sldMk cId="3878134389" sldId="282"/>
        </pc:sldMkLst>
        <pc:inkChg chg="add">
          <ac:chgData name="Anthony Clark" userId="d717aa47-1d0c-4368-9d13-ad97c75072c1" providerId="ADAL" clId="{B1C20E0C-89AF-6D4C-8CD3-F8CC88685742}" dt="2024-08-27T17:27:22.479" v="0" actId="7634"/>
          <ac:inkMkLst>
            <pc:docMk/>
            <pc:sldMk cId="3878134389" sldId="282"/>
            <ac:inkMk id="5" creationId="{7CD09772-8D34-1B21-D0BE-CD65AE01EC33}"/>
          </ac:inkMkLst>
        </pc:inkChg>
      </pc:sldChg>
    </pc:docChg>
  </pc:docChgLst>
  <pc:docChgLst>
    <pc:chgData name="Anthony Clark" userId="d717aa47-1d0c-4368-9d13-ad97c75072c1" providerId="ADAL" clId="{2BB98CFB-3F99-9B47-A306-9F397DDC7044}"/>
    <pc:docChg chg="undo custSel addSld delSld modSld sldOrd">
      <pc:chgData name="Anthony Clark" userId="d717aa47-1d0c-4368-9d13-ad97c75072c1" providerId="ADAL" clId="{2BB98CFB-3F99-9B47-A306-9F397DDC7044}" dt="2024-08-27T05:01:31.881" v="2371" actId="6549"/>
      <pc:docMkLst>
        <pc:docMk/>
      </pc:docMkLst>
      <pc:sldChg chg="ord">
        <pc:chgData name="Anthony Clark" userId="d717aa47-1d0c-4368-9d13-ad97c75072c1" providerId="ADAL" clId="{2BB98CFB-3F99-9B47-A306-9F397DDC7044}" dt="2024-08-08T21:31:46.464" v="5" actId="20578"/>
        <pc:sldMkLst>
          <pc:docMk/>
          <pc:sldMk cId="2643085956" sldId="256"/>
        </pc:sldMkLst>
      </pc:sldChg>
      <pc:sldChg chg="modSp modAnim">
        <pc:chgData name="Anthony Clark" userId="d717aa47-1d0c-4368-9d13-ad97c75072c1" providerId="ADAL" clId="{2BB98CFB-3F99-9B47-A306-9F397DDC7044}" dt="2024-08-27T04:53:26.517" v="2299" actId="20577"/>
        <pc:sldMkLst>
          <pc:docMk/>
          <pc:sldMk cId="1614763556" sldId="257"/>
        </pc:sldMkLst>
        <pc:spChg chg="mod">
          <ac:chgData name="Anthony Clark" userId="d717aa47-1d0c-4368-9d13-ad97c75072c1" providerId="ADAL" clId="{2BB98CFB-3F99-9B47-A306-9F397DDC7044}" dt="2024-08-27T04:53:26.517" v="2299" actId="20577"/>
          <ac:spMkLst>
            <pc:docMk/>
            <pc:sldMk cId="1614763556" sldId="257"/>
            <ac:spMk id="3" creationId="{354FA65B-632D-A907-FC41-3C19895B861D}"/>
          </ac:spMkLst>
        </pc:spChg>
      </pc:sldChg>
      <pc:sldChg chg="modSp">
        <pc:chgData name="Anthony Clark" userId="d717aa47-1d0c-4368-9d13-ad97c75072c1" providerId="ADAL" clId="{2BB98CFB-3F99-9B47-A306-9F397DDC7044}" dt="2024-08-08T21:40:23.496" v="383" actId="108"/>
        <pc:sldMkLst>
          <pc:docMk/>
          <pc:sldMk cId="259246203" sldId="259"/>
        </pc:sldMkLst>
        <pc:spChg chg="mod">
          <ac:chgData name="Anthony Clark" userId="d717aa47-1d0c-4368-9d13-ad97c75072c1" providerId="ADAL" clId="{2BB98CFB-3F99-9B47-A306-9F397DDC7044}" dt="2024-08-08T21:40:23.496" v="383" actId="108"/>
          <ac:spMkLst>
            <pc:docMk/>
            <pc:sldMk cId="259246203" sldId="259"/>
            <ac:spMk id="3" creationId="{56A8FB66-37D2-F911-D5EA-B5FA9B7179CF}"/>
          </ac:spMkLst>
        </pc:spChg>
      </pc:sldChg>
      <pc:sldChg chg="modSp">
        <pc:chgData name="Anthony Clark" userId="d717aa47-1d0c-4368-9d13-ad97c75072c1" providerId="ADAL" clId="{2BB98CFB-3F99-9B47-A306-9F397DDC7044}" dt="2024-08-22T00:32:56.727" v="2264" actId="20577"/>
        <pc:sldMkLst>
          <pc:docMk/>
          <pc:sldMk cId="2534519547" sldId="260"/>
        </pc:sldMkLst>
        <pc:spChg chg="mod">
          <ac:chgData name="Anthony Clark" userId="d717aa47-1d0c-4368-9d13-ad97c75072c1" providerId="ADAL" clId="{2BB98CFB-3F99-9B47-A306-9F397DDC7044}" dt="2024-08-22T00:32:56.727" v="2264" actId="20577"/>
          <ac:spMkLst>
            <pc:docMk/>
            <pc:sldMk cId="2534519547" sldId="260"/>
            <ac:spMk id="3" creationId="{18DEEA21-9BC4-7600-B439-40143C46C168}"/>
          </ac:spMkLst>
        </pc:spChg>
      </pc:sldChg>
      <pc:sldChg chg="modSp modAnim">
        <pc:chgData name="Anthony Clark" userId="d717aa47-1d0c-4368-9d13-ad97c75072c1" providerId="ADAL" clId="{2BB98CFB-3F99-9B47-A306-9F397DDC7044}" dt="2024-08-08T21:32:14.580" v="70" actId="20577"/>
        <pc:sldMkLst>
          <pc:docMk/>
          <pc:sldMk cId="4029254941" sldId="261"/>
        </pc:sldMkLst>
        <pc:spChg chg="mod">
          <ac:chgData name="Anthony Clark" userId="d717aa47-1d0c-4368-9d13-ad97c75072c1" providerId="ADAL" clId="{2BB98CFB-3F99-9B47-A306-9F397DDC7044}" dt="2024-08-08T21:32:14.580" v="70" actId="20577"/>
          <ac:spMkLst>
            <pc:docMk/>
            <pc:sldMk cId="4029254941" sldId="261"/>
            <ac:spMk id="3" creationId="{8E99D002-0D46-9DC3-BA97-02CF03323A04}"/>
          </ac:spMkLst>
        </pc:spChg>
      </pc:sldChg>
      <pc:sldChg chg="modSp">
        <pc:chgData name="Anthony Clark" userId="d717aa47-1d0c-4368-9d13-ad97c75072c1" providerId="ADAL" clId="{2BB98CFB-3F99-9B47-A306-9F397DDC7044}" dt="2024-08-08T21:40:12.846" v="380" actId="108"/>
        <pc:sldMkLst>
          <pc:docMk/>
          <pc:sldMk cId="1847409017" sldId="263"/>
        </pc:sldMkLst>
        <pc:spChg chg="mod">
          <ac:chgData name="Anthony Clark" userId="d717aa47-1d0c-4368-9d13-ad97c75072c1" providerId="ADAL" clId="{2BB98CFB-3F99-9B47-A306-9F397DDC7044}" dt="2024-08-08T21:40:12.846" v="380" actId="108"/>
          <ac:spMkLst>
            <pc:docMk/>
            <pc:sldMk cId="1847409017" sldId="263"/>
            <ac:spMk id="3" creationId="{0636E4FF-448B-91D7-E88E-B7D2B961D3EF}"/>
          </ac:spMkLst>
        </pc:spChg>
      </pc:sldChg>
      <pc:sldChg chg="modSp modAnim modNotesTx">
        <pc:chgData name="Anthony Clark" userId="d717aa47-1d0c-4368-9d13-ad97c75072c1" providerId="ADAL" clId="{2BB98CFB-3F99-9B47-A306-9F397DDC7044}" dt="2024-08-08T21:40:05.732" v="374" actId="108"/>
        <pc:sldMkLst>
          <pc:docMk/>
          <pc:sldMk cId="178790366" sldId="264"/>
        </pc:sldMkLst>
        <pc:spChg chg="mod">
          <ac:chgData name="Anthony Clark" userId="d717aa47-1d0c-4368-9d13-ad97c75072c1" providerId="ADAL" clId="{2BB98CFB-3F99-9B47-A306-9F397DDC7044}" dt="2024-08-08T21:40:05.732" v="374" actId="108"/>
          <ac:spMkLst>
            <pc:docMk/>
            <pc:sldMk cId="178790366" sldId="264"/>
            <ac:spMk id="3" creationId="{623B8D7F-A874-C001-A3D1-E3E0A1CC3524}"/>
          </ac:spMkLst>
        </pc:spChg>
      </pc:sldChg>
      <pc:sldChg chg="modSp mod modAnim modNotesTx">
        <pc:chgData name="Anthony Clark" userId="d717aa47-1d0c-4368-9d13-ad97c75072c1" providerId="ADAL" clId="{2BB98CFB-3F99-9B47-A306-9F397DDC7044}" dt="2024-08-11T00:17:25.469" v="2251" actId="20577"/>
        <pc:sldMkLst>
          <pc:docMk/>
          <pc:sldMk cId="179266444" sldId="265"/>
        </pc:sldMkLst>
        <pc:spChg chg="mod">
          <ac:chgData name="Anthony Clark" userId="d717aa47-1d0c-4368-9d13-ad97c75072c1" providerId="ADAL" clId="{2BB98CFB-3F99-9B47-A306-9F397DDC7044}" dt="2024-08-11T00:17:25.469" v="2251" actId="20577"/>
          <ac:spMkLst>
            <pc:docMk/>
            <pc:sldMk cId="179266444" sldId="265"/>
            <ac:spMk id="3" creationId="{EE1C13D5-A47E-5A98-92E8-A9F4310F5305}"/>
          </ac:spMkLst>
        </pc:spChg>
      </pc:sldChg>
      <pc:sldChg chg="modSp new mod modAnim">
        <pc:chgData name="Anthony Clark" userId="d717aa47-1d0c-4368-9d13-ad97c75072c1" providerId="ADAL" clId="{2BB98CFB-3F99-9B47-A306-9F397DDC7044}" dt="2024-08-08T21:35:56.441" v="303"/>
        <pc:sldMkLst>
          <pc:docMk/>
          <pc:sldMk cId="2161841481" sldId="266"/>
        </pc:sldMkLst>
        <pc:spChg chg="mod">
          <ac:chgData name="Anthony Clark" userId="d717aa47-1d0c-4368-9d13-ad97c75072c1" providerId="ADAL" clId="{2BB98CFB-3F99-9B47-A306-9F397DDC7044}" dt="2024-08-08T21:34:14.179" v="131" actId="20577"/>
          <ac:spMkLst>
            <pc:docMk/>
            <pc:sldMk cId="2161841481" sldId="266"/>
            <ac:spMk id="2" creationId="{739B35C1-F4EE-41D0-9F0B-D934982F2F15}"/>
          </ac:spMkLst>
        </pc:spChg>
        <pc:spChg chg="mod">
          <ac:chgData name="Anthony Clark" userId="d717aa47-1d0c-4368-9d13-ad97c75072c1" providerId="ADAL" clId="{2BB98CFB-3F99-9B47-A306-9F397DDC7044}" dt="2024-08-08T21:35:49.704" v="302" actId="207"/>
          <ac:spMkLst>
            <pc:docMk/>
            <pc:sldMk cId="2161841481" sldId="266"/>
            <ac:spMk id="3" creationId="{AF61C7E4-FDF1-059B-240B-595B1C9BB1FD}"/>
          </ac:spMkLst>
        </pc:spChg>
      </pc:sldChg>
      <pc:sldChg chg="modSp add ord modAnim">
        <pc:chgData name="Anthony Clark" userId="d717aa47-1d0c-4368-9d13-ad97c75072c1" providerId="ADAL" clId="{2BB98CFB-3F99-9B47-A306-9F397DDC7044}" dt="2024-08-11T00:17:44.916" v="2252"/>
        <pc:sldMkLst>
          <pc:docMk/>
          <pc:sldMk cId="506424302" sldId="267"/>
        </pc:sldMkLst>
        <pc:spChg chg="mod">
          <ac:chgData name="Anthony Clark" userId="d717aa47-1d0c-4368-9d13-ad97c75072c1" providerId="ADAL" clId="{2BB98CFB-3F99-9B47-A306-9F397DDC7044}" dt="2024-08-11T00:17:44.916" v="2252"/>
          <ac:spMkLst>
            <pc:docMk/>
            <pc:sldMk cId="506424302" sldId="267"/>
            <ac:spMk id="3" creationId="{EE1C13D5-A47E-5A98-92E8-A9F4310F5305}"/>
          </ac:spMkLst>
        </pc:spChg>
      </pc:sldChg>
      <pc:sldChg chg="addSp delSp modSp new mod">
        <pc:chgData name="Anthony Clark" userId="d717aa47-1d0c-4368-9d13-ad97c75072c1" providerId="ADAL" clId="{2BB98CFB-3F99-9B47-A306-9F397DDC7044}" dt="2024-08-08T22:00:38.097" v="1224" actId="1076"/>
        <pc:sldMkLst>
          <pc:docMk/>
          <pc:sldMk cId="429367059" sldId="268"/>
        </pc:sldMkLst>
        <pc:spChg chg="mod">
          <ac:chgData name="Anthony Clark" userId="d717aa47-1d0c-4368-9d13-ad97c75072c1" providerId="ADAL" clId="{2BB98CFB-3F99-9B47-A306-9F397DDC7044}" dt="2024-08-08T21:58:22.040" v="1183" actId="20577"/>
          <ac:spMkLst>
            <pc:docMk/>
            <pc:sldMk cId="429367059" sldId="268"/>
            <ac:spMk id="2" creationId="{B0EEE44A-E7BE-2345-F6F8-8BFDA19299A3}"/>
          </ac:spMkLst>
        </pc:spChg>
        <pc:spChg chg="add del">
          <ac:chgData name="Anthony Clark" userId="d717aa47-1d0c-4368-9d13-ad97c75072c1" providerId="ADAL" clId="{2BB98CFB-3F99-9B47-A306-9F397DDC7044}" dt="2024-08-08T21:58:05.977" v="1169"/>
          <ac:spMkLst>
            <pc:docMk/>
            <pc:sldMk cId="429367059" sldId="268"/>
            <ac:spMk id="3" creationId="{1A1F77C3-B50A-682C-7663-5DB2D7068027}"/>
          </ac:spMkLst>
        </pc:spChg>
        <pc:graphicFrameChg chg="add mod">
          <ac:chgData name="Anthony Clark" userId="d717aa47-1d0c-4368-9d13-ad97c75072c1" providerId="ADAL" clId="{2BB98CFB-3F99-9B47-A306-9F397DDC7044}" dt="2024-08-08T21:58:05.796" v="1168"/>
          <ac:graphicFrameMkLst>
            <pc:docMk/>
            <pc:sldMk cId="429367059" sldId="268"/>
            <ac:graphicFrameMk id="5" creationId="{586CBAB9-3F8D-1EB1-140D-EDC248724AA8}"/>
          </ac:graphicFrameMkLst>
        </pc:graphicFrameChg>
        <pc:graphicFrameChg chg="add mod modGraphic">
          <ac:chgData name="Anthony Clark" userId="d717aa47-1d0c-4368-9d13-ad97c75072c1" providerId="ADAL" clId="{2BB98CFB-3F99-9B47-A306-9F397DDC7044}" dt="2024-08-08T21:58:34.921" v="1186" actId="1076"/>
          <ac:graphicFrameMkLst>
            <pc:docMk/>
            <pc:sldMk cId="429367059" sldId="268"/>
            <ac:graphicFrameMk id="6" creationId="{64C80597-114C-0E12-9343-249453CFD592}"/>
          </ac:graphicFrameMkLst>
        </pc:graphicFrameChg>
        <pc:graphicFrameChg chg="add mod">
          <ac:chgData name="Anthony Clark" userId="d717aa47-1d0c-4368-9d13-ad97c75072c1" providerId="ADAL" clId="{2BB98CFB-3F99-9B47-A306-9F397DDC7044}" dt="2024-08-08T21:58:35.654" v="1187"/>
          <ac:graphicFrameMkLst>
            <pc:docMk/>
            <pc:sldMk cId="429367059" sldId="268"/>
            <ac:graphicFrameMk id="7" creationId="{8766DEB3-F4A1-E65A-84BE-A8F6A98EE4BF}"/>
          </ac:graphicFrameMkLst>
        </pc:graphicFrameChg>
        <pc:graphicFrameChg chg="add mod modGraphic">
          <ac:chgData name="Anthony Clark" userId="d717aa47-1d0c-4368-9d13-ad97c75072c1" providerId="ADAL" clId="{2BB98CFB-3F99-9B47-A306-9F397DDC7044}" dt="2024-08-08T22:00:38.097" v="1224" actId="1076"/>
          <ac:graphicFrameMkLst>
            <pc:docMk/>
            <pc:sldMk cId="429367059" sldId="268"/>
            <ac:graphicFrameMk id="8" creationId="{11674BB3-6FDF-0D12-B090-A3AF6CDEAC02}"/>
          </ac:graphicFrameMkLst>
        </pc:graphicFrameChg>
      </pc:sldChg>
      <pc:sldChg chg="addSp delSp modSp new mod">
        <pc:chgData name="Anthony Clark" userId="d717aa47-1d0c-4368-9d13-ad97c75072c1" providerId="ADAL" clId="{2BB98CFB-3F99-9B47-A306-9F397DDC7044}" dt="2024-08-08T22:02:03.696" v="1260" actId="14734"/>
        <pc:sldMkLst>
          <pc:docMk/>
          <pc:sldMk cId="3946789741" sldId="269"/>
        </pc:sldMkLst>
        <pc:spChg chg="mod">
          <ac:chgData name="Anthony Clark" userId="d717aa47-1d0c-4368-9d13-ad97c75072c1" providerId="ADAL" clId="{2BB98CFB-3F99-9B47-A306-9F397DDC7044}" dt="2024-08-08T22:01:39.701" v="1252" actId="20577"/>
          <ac:spMkLst>
            <pc:docMk/>
            <pc:sldMk cId="3946789741" sldId="269"/>
            <ac:spMk id="2" creationId="{32D68EAA-8599-075D-B3E4-813EF3644C11}"/>
          </ac:spMkLst>
        </pc:spChg>
        <pc:spChg chg="add del">
          <ac:chgData name="Anthony Clark" userId="d717aa47-1d0c-4368-9d13-ad97c75072c1" providerId="ADAL" clId="{2BB98CFB-3F99-9B47-A306-9F397DDC7044}" dt="2024-08-08T22:01:45.679" v="1255"/>
          <ac:spMkLst>
            <pc:docMk/>
            <pc:sldMk cId="3946789741" sldId="269"/>
            <ac:spMk id="3" creationId="{F9C4E255-1358-095D-A405-F40A8BB2EA45}"/>
          </ac:spMkLst>
        </pc:spChg>
        <pc:graphicFrameChg chg="add mod">
          <ac:chgData name="Anthony Clark" userId="d717aa47-1d0c-4368-9d13-ad97c75072c1" providerId="ADAL" clId="{2BB98CFB-3F99-9B47-A306-9F397DDC7044}" dt="2024-08-08T22:01:45.339" v="1254"/>
          <ac:graphicFrameMkLst>
            <pc:docMk/>
            <pc:sldMk cId="3946789741" sldId="269"/>
            <ac:graphicFrameMk id="5" creationId="{C2F0E679-21F1-BF4A-CC24-4B6E098F6955}"/>
          </ac:graphicFrameMkLst>
        </pc:graphicFrameChg>
        <pc:graphicFrameChg chg="add mod modGraphic">
          <ac:chgData name="Anthony Clark" userId="d717aa47-1d0c-4368-9d13-ad97c75072c1" providerId="ADAL" clId="{2BB98CFB-3F99-9B47-A306-9F397DDC7044}" dt="2024-08-08T22:02:03.696" v="1260" actId="14734"/>
          <ac:graphicFrameMkLst>
            <pc:docMk/>
            <pc:sldMk cId="3946789741" sldId="269"/>
            <ac:graphicFrameMk id="6" creationId="{9E3FDC51-756E-2E11-668C-90E796B3A335}"/>
          </ac:graphicFrameMkLst>
        </pc:graphicFrameChg>
      </pc:sldChg>
      <pc:sldChg chg="addSp delSp modSp new mod">
        <pc:chgData name="Anthony Clark" userId="d717aa47-1d0c-4368-9d13-ad97c75072c1" providerId="ADAL" clId="{2BB98CFB-3F99-9B47-A306-9F397DDC7044}" dt="2024-08-08T22:09:02.522" v="1537" actId="1076"/>
        <pc:sldMkLst>
          <pc:docMk/>
          <pc:sldMk cId="3819047044" sldId="270"/>
        </pc:sldMkLst>
        <pc:spChg chg="mod">
          <ac:chgData name="Anthony Clark" userId="d717aa47-1d0c-4368-9d13-ad97c75072c1" providerId="ADAL" clId="{2BB98CFB-3F99-9B47-A306-9F397DDC7044}" dt="2024-08-08T22:02:27.488" v="1275" actId="20577"/>
          <ac:spMkLst>
            <pc:docMk/>
            <pc:sldMk cId="3819047044" sldId="270"/>
            <ac:spMk id="2" creationId="{1F448106-36C7-F310-5B8B-F73031BCC496}"/>
          </ac:spMkLst>
        </pc:spChg>
        <pc:spChg chg="add del">
          <ac:chgData name="Anthony Clark" userId="d717aa47-1d0c-4368-9d13-ad97c75072c1" providerId="ADAL" clId="{2BB98CFB-3F99-9B47-A306-9F397DDC7044}" dt="2024-08-08T22:03:00.428" v="1278"/>
          <ac:spMkLst>
            <pc:docMk/>
            <pc:sldMk cId="3819047044" sldId="270"/>
            <ac:spMk id="3" creationId="{15ED420A-F51B-8368-889B-4973229AB374}"/>
          </ac:spMkLst>
        </pc:spChg>
        <pc:spChg chg="add del mod">
          <ac:chgData name="Anthony Clark" userId="d717aa47-1d0c-4368-9d13-ad97c75072c1" providerId="ADAL" clId="{2BB98CFB-3F99-9B47-A306-9F397DDC7044}" dt="2024-08-08T22:04:32.078" v="1293"/>
          <ac:spMkLst>
            <pc:docMk/>
            <pc:sldMk cId="3819047044" sldId="270"/>
            <ac:spMk id="8" creationId="{B2386F63-DC9A-D5AC-57EC-B287DB1A6078}"/>
          </ac:spMkLst>
        </pc:spChg>
        <pc:spChg chg="add del mod">
          <ac:chgData name="Anthony Clark" userId="d717aa47-1d0c-4368-9d13-ad97c75072c1" providerId="ADAL" clId="{2BB98CFB-3F99-9B47-A306-9F397DDC7044}" dt="2024-08-08T22:05:14.693" v="1301"/>
          <ac:spMkLst>
            <pc:docMk/>
            <pc:sldMk cId="3819047044" sldId="270"/>
            <ac:spMk id="13" creationId="{CB248B90-5EF5-A088-9E9F-22FC512D55E7}"/>
          </ac:spMkLst>
        </pc:spChg>
        <pc:spChg chg="add mod">
          <ac:chgData name="Anthony Clark" userId="d717aa47-1d0c-4368-9d13-ad97c75072c1" providerId="ADAL" clId="{2BB98CFB-3F99-9B47-A306-9F397DDC7044}" dt="2024-08-08T22:09:02.522" v="1537" actId="1076"/>
          <ac:spMkLst>
            <pc:docMk/>
            <pc:sldMk cId="3819047044" sldId="270"/>
            <ac:spMk id="16" creationId="{7E56062B-4564-9DD9-B329-67B65E809EE7}"/>
          </ac:spMkLst>
        </pc:spChg>
        <pc:graphicFrameChg chg="add mod">
          <ac:chgData name="Anthony Clark" userId="d717aa47-1d0c-4368-9d13-ad97c75072c1" providerId="ADAL" clId="{2BB98CFB-3F99-9B47-A306-9F397DDC7044}" dt="2024-08-08T22:02:59.888" v="1277"/>
          <ac:graphicFrameMkLst>
            <pc:docMk/>
            <pc:sldMk cId="3819047044" sldId="270"/>
            <ac:graphicFrameMk id="5" creationId="{9247E22E-3B97-1976-888F-515CBB81A3CF}"/>
          </ac:graphicFrameMkLst>
        </pc:graphicFrameChg>
        <pc:graphicFrameChg chg="add del mod modGraphic">
          <ac:chgData name="Anthony Clark" userId="d717aa47-1d0c-4368-9d13-ad97c75072c1" providerId="ADAL" clId="{2BB98CFB-3F99-9B47-A306-9F397DDC7044}" dt="2024-08-08T22:04:12.146" v="1284" actId="478"/>
          <ac:graphicFrameMkLst>
            <pc:docMk/>
            <pc:sldMk cId="3819047044" sldId="270"/>
            <ac:graphicFrameMk id="6" creationId="{9DAF63E4-C161-844B-FD00-8AE318E0F62E}"/>
          </ac:graphicFrameMkLst>
        </pc:graphicFrameChg>
        <pc:graphicFrameChg chg="add mod modGraphic">
          <ac:chgData name="Anthony Clark" userId="d717aa47-1d0c-4368-9d13-ad97c75072c1" providerId="ADAL" clId="{2BB98CFB-3F99-9B47-A306-9F397DDC7044}" dt="2024-08-08T22:04:27.970" v="1290"/>
          <ac:graphicFrameMkLst>
            <pc:docMk/>
            <pc:sldMk cId="3819047044" sldId="270"/>
            <ac:graphicFrameMk id="9" creationId="{67A3E599-7605-98C1-C695-A3A79B78172B}"/>
          </ac:graphicFrameMkLst>
        </pc:graphicFrameChg>
        <pc:graphicFrameChg chg="add mod">
          <ac:chgData name="Anthony Clark" userId="d717aa47-1d0c-4368-9d13-ad97c75072c1" providerId="ADAL" clId="{2BB98CFB-3F99-9B47-A306-9F397DDC7044}" dt="2024-08-08T22:04:31.629" v="1292"/>
          <ac:graphicFrameMkLst>
            <pc:docMk/>
            <pc:sldMk cId="3819047044" sldId="270"/>
            <ac:graphicFrameMk id="10" creationId="{E45F958A-F5D3-903C-4598-4D86EE7CD16C}"/>
          </ac:graphicFrameMkLst>
        </pc:graphicFrameChg>
        <pc:graphicFrameChg chg="add del mod modGraphic">
          <ac:chgData name="Anthony Clark" userId="d717aa47-1d0c-4368-9d13-ad97c75072c1" providerId="ADAL" clId="{2BB98CFB-3F99-9B47-A306-9F397DDC7044}" dt="2024-08-08T22:05:03.447" v="1298" actId="478"/>
          <ac:graphicFrameMkLst>
            <pc:docMk/>
            <pc:sldMk cId="3819047044" sldId="270"/>
            <ac:graphicFrameMk id="11" creationId="{A7B641DD-84A9-C209-6D3F-78BF24227712}"/>
          </ac:graphicFrameMkLst>
        </pc:graphicFrameChg>
        <pc:graphicFrameChg chg="add mod">
          <ac:chgData name="Anthony Clark" userId="d717aa47-1d0c-4368-9d13-ad97c75072c1" providerId="ADAL" clId="{2BB98CFB-3F99-9B47-A306-9F397DDC7044}" dt="2024-08-08T22:05:14.237" v="1300"/>
          <ac:graphicFrameMkLst>
            <pc:docMk/>
            <pc:sldMk cId="3819047044" sldId="270"/>
            <ac:graphicFrameMk id="14" creationId="{DE266C18-C6B4-5FF9-FAC8-7B042B637DFB}"/>
          </ac:graphicFrameMkLst>
        </pc:graphicFrameChg>
        <pc:graphicFrameChg chg="add mod modGraphic">
          <ac:chgData name="Anthony Clark" userId="d717aa47-1d0c-4368-9d13-ad97c75072c1" providerId="ADAL" clId="{2BB98CFB-3F99-9B47-A306-9F397DDC7044}" dt="2024-08-08T22:06:54.706" v="1313" actId="2165"/>
          <ac:graphicFrameMkLst>
            <pc:docMk/>
            <pc:sldMk cId="3819047044" sldId="270"/>
            <ac:graphicFrameMk id="15" creationId="{AC74D320-A960-0043-A3C8-E6D6EED1ED59}"/>
          </ac:graphicFrameMkLst>
        </pc:graphicFrameChg>
      </pc:sldChg>
      <pc:sldChg chg="modSp new mod">
        <pc:chgData name="Anthony Clark" userId="d717aa47-1d0c-4368-9d13-ad97c75072c1" providerId="ADAL" clId="{2BB98CFB-3F99-9B47-A306-9F397DDC7044}" dt="2024-08-08T22:15:17.824" v="1629" actId="20577"/>
        <pc:sldMkLst>
          <pc:docMk/>
          <pc:sldMk cId="3846752556" sldId="271"/>
        </pc:sldMkLst>
        <pc:spChg chg="mod">
          <ac:chgData name="Anthony Clark" userId="d717aa47-1d0c-4368-9d13-ad97c75072c1" providerId="ADAL" clId="{2BB98CFB-3F99-9B47-A306-9F397DDC7044}" dt="2024-08-08T22:07:52.569" v="1324" actId="20577"/>
          <ac:spMkLst>
            <pc:docMk/>
            <pc:sldMk cId="3846752556" sldId="271"/>
            <ac:spMk id="2" creationId="{C99EA388-0238-491F-0280-DB49275C47DF}"/>
          </ac:spMkLst>
        </pc:spChg>
        <pc:spChg chg="mod">
          <ac:chgData name="Anthony Clark" userId="d717aa47-1d0c-4368-9d13-ad97c75072c1" providerId="ADAL" clId="{2BB98CFB-3F99-9B47-A306-9F397DDC7044}" dt="2024-08-08T22:15:17.824" v="1629" actId="20577"/>
          <ac:spMkLst>
            <pc:docMk/>
            <pc:sldMk cId="3846752556" sldId="271"/>
            <ac:spMk id="3" creationId="{FEC47A37-202A-ADED-BE41-25EB15E1C838}"/>
          </ac:spMkLst>
        </pc:spChg>
      </pc:sldChg>
      <pc:sldChg chg="modSp new mod modAnim">
        <pc:chgData name="Anthony Clark" userId="d717aa47-1d0c-4368-9d13-ad97c75072c1" providerId="ADAL" clId="{2BB98CFB-3F99-9B47-A306-9F397DDC7044}" dt="2024-08-08T22:15:04.039" v="1626"/>
        <pc:sldMkLst>
          <pc:docMk/>
          <pc:sldMk cId="4242134148" sldId="272"/>
        </pc:sldMkLst>
        <pc:spChg chg="mod">
          <ac:chgData name="Anthony Clark" userId="d717aa47-1d0c-4368-9d13-ad97c75072c1" providerId="ADAL" clId="{2BB98CFB-3F99-9B47-A306-9F397DDC7044}" dt="2024-08-08T22:14:23.913" v="1558" actId="20577"/>
          <ac:spMkLst>
            <pc:docMk/>
            <pc:sldMk cId="4242134148" sldId="272"/>
            <ac:spMk id="2" creationId="{DB9AB3FD-23CF-B9C3-8E3A-DD2AB8AB8E26}"/>
          </ac:spMkLst>
        </pc:spChg>
        <pc:spChg chg="mod">
          <ac:chgData name="Anthony Clark" userId="d717aa47-1d0c-4368-9d13-ad97c75072c1" providerId="ADAL" clId="{2BB98CFB-3F99-9B47-A306-9F397DDC7044}" dt="2024-08-08T22:14:59.098" v="1624" actId="20577"/>
          <ac:spMkLst>
            <pc:docMk/>
            <pc:sldMk cId="4242134148" sldId="272"/>
            <ac:spMk id="3" creationId="{8EB82523-6E92-19C8-35A5-587EE4C5B924}"/>
          </ac:spMkLst>
        </pc:spChg>
      </pc:sldChg>
      <pc:sldChg chg="modSp new mod">
        <pc:chgData name="Anthony Clark" userId="d717aa47-1d0c-4368-9d13-ad97c75072c1" providerId="ADAL" clId="{2BB98CFB-3F99-9B47-A306-9F397DDC7044}" dt="2024-08-22T00:34:53.270" v="2265" actId="20578"/>
        <pc:sldMkLst>
          <pc:docMk/>
          <pc:sldMk cId="2577546849" sldId="273"/>
        </pc:sldMkLst>
        <pc:spChg chg="mod">
          <ac:chgData name="Anthony Clark" userId="d717aa47-1d0c-4368-9d13-ad97c75072c1" providerId="ADAL" clId="{2BB98CFB-3F99-9B47-A306-9F397DDC7044}" dt="2024-08-08T23:53:00.384" v="1646" actId="20577"/>
          <ac:spMkLst>
            <pc:docMk/>
            <pc:sldMk cId="2577546849" sldId="273"/>
            <ac:spMk id="2" creationId="{432F777B-6D23-68AE-EDD6-7A0DBBC122FA}"/>
          </ac:spMkLst>
        </pc:spChg>
        <pc:spChg chg="mod">
          <ac:chgData name="Anthony Clark" userId="d717aa47-1d0c-4368-9d13-ad97c75072c1" providerId="ADAL" clId="{2BB98CFB-3F99-9B47-A306-9F397DDC7044}" dt="2024-08-22T00:34:53.270" v="2265" actId="20578"/>
          <ac:spMkLst>
            <pc:docMk/>
            <pc:sldMk cId="2577546849" sldId="273"/>
            <ac:spMk id="3" creationId="{85B6F9BB-9987-7B80-BF61-2812EA583451}"/>
          </ac:spMkLst>
        </pc:spChg>
      </pc:sldChg>
      <pc:sldChg chg="modSp new mod">
        <pc:chgData name="Anthony Clark" userId="d717aa47-1d0c-4368-9d13-ad97c75072c1" providerId="ADAL" clId="{2BB98CFB-3F99-9B47-A306-9F397DDC7044}" dt="2024-08-08T23:55:24.301" v="1962" actId="20577"/>
        <pc:sldMkLst>
          <pc:docMk/>
          <pc:sldMk cId="4084673493" sldId="274"/>
        </pc:sldMkLst>
        <pc:spChg chg="mod">
          <ac:chgData name="Anthony Clark" userId="d717aa47-1d0c-4368-9d13-ad97c75072c1" providerId="ADAL" clId="{2BB98CFB-3F99-9B47-A306-9F397DDC7044}" dt="2024-08-08T23:53:18.524" v="1662" actId="20577"/>
          <ac:spMkLst>
            <pc:docMk/>
            <pc:sldMk cId="4084673493" sldId="274"/>
            <ac:spMk id="2" creationId="{7693A0BA-A507-6BF7-FE6A-A49EAC338252}"/>
          </ac:spMkLst>
        </pc:spChg>
        <pc:spChg chg="mod">
          <ac:chgData name="Anthony Clark" userId="d717aa47-1d0c-4368-9d13-ad97c75072c1" providerId="ADAL" clId="{2BB98CFB-3F99-9B47-A306-9F397DDC7044}" dt="2024-08-08T23:55:24.301" v="1962" actId="20577"/>
          <ac:spMkLst>
            <pc:docMk/>
            <pc:sldMk cId="4084673493" sldId="274"/>
            <ac:spMk id="3" creationId="{F5A25AD1-1265-28C3-1169-A98047C2786D}"/>
          </ac:spMkLst>
        </pc:spChg>
      </pc:sldChg>
      <pc:sldChg chg="modSp add mod">
        <pc:chgData name="Anthony Clark" userId="d717aa47-1d0c-4368-9d13-ad97c75072c1" providerId="ADAL" clId="{2BB98CFB-3F99-9B47-A306-9F397DDC7044}" dt="2024-08-22T00:37:59.092" v="2296" actId="20577"/>
        <pc:sldMkLst>
          <pc:docMk/>
          <pc:sldMk cId="282275867" sldId="275"/>
        </pc:sldMkLst>
        <pc:spChg chg="mod">
          <ac:chgData name="Anthony Clark" userId="d717aa47-1d0c-4368-9d13-ad97c75072c1" providerId="ADAL" clId="{2BB98CFB-3F99-9B47-A306-9F397DDC7044}" dt="2024-08-22T00:37:59.092" v="2296" actId="20577"/>
          <ac:spMkLst>
            <pc:docMk/>
            <pc:sldMk cId="282275867" sldId="275"/>
            <ac:spMk id="38" creationId="{56F455A8-7CA6-6F3F-8B54-7A7C2F2B4B26}"/>
          </ac:spMkLst>
        </pc:spChg>
      </pc:sldChg>
      <pc:sldChg chg="new del">
        <pc:chgData name="Anthony Clark" userId="d717aa47-1d0c-4368-9d13-ad97c75072c1" providerId="ADAL" clId="{2BB98CFB-3F99-9B47-A306-9F397DDC7044}" dt="2024-08-10T18:49:48.780" v="2206" actId="680"/>
        <pc:sldMkLst>
          <pc:docMk/>
          <pc:sldMk cId="1268855765" sldId="275"/>
        </pc:sldMkLst>
      </pc:sldChg>
      <pc:sldChg chg="add del">
        <pc:chgData name="Anthony Clark" userId="d717aa47-1d0c-4368-9d13-ad97c75072c1" providerId="ADAL" clId="{2BB98CFB-3F99-9B47-A306-9F397DDC7044}" dt="2024-08-11T00:19:22.496" v="2254" actId="2696"/>
        <pc:sldMkLst>
          <pc:docMk/>
          <pc:sldMk cId="644225129" sldId="276"/>
        </pc:sldMkLst>
      </pc:sldChg>
      <pc:sldChg chg="add">
        <pc:chgData name="Anthony Clark" userId="d717aa47-1d0c-4368-9d13-ad97c75072c1" providerId="ADAL" clId="{2BB98CFB-3F99-9B47-A306-9F397DDC7044}" dt="2024-08-11T00:19:14.789" v="2253"/>
        <pc:sldMkLst>
          <pc:docMk/>
          <pc:sldMk cId="4118128159" sldId="277"/>
        </pc:sldMkLst>
      </pc:sldChg>
      <pc:sldChg chg="add">
        <pc:chgData name="Anthony Clark" userId="d717aa47-1d0c-4368-9d13-ad97c75072c1" providerId="ADAL" clId="{2BB98CFB-3F99-9B47-A306-9F397DDC7044}" dt="2024-08-11T00:19:14.789" v="2253"/>
        <pc:sldMkLst>
          <pc:docMk/>
          <pc:sldMk cId="821824927" sldId="278"/>
        </pc:sldMkLst>
      </pc:sldChg>
      <pc:sldChg chg="add">
        <pc:chgData name="Anthony Clark" userId="d717aa47-1d0c-4368-9d13-ad97c75072c1" providerId="ADAL" clId="{2BB98CFB-3F99-9B47-A306-9F397DDC7044}" dt="2024-08-11T00:19:14.789" v="2253"/>
        <pc:sldMkLst>
          <pc:docMk/>
          <pc:sldMk cId="150734364" sldId="279"/>
        </pc:sldMkLst>
      </pc:sldChg>
      <pc:sldChg chg="add">
        <pc:chgData name="Anthony Clark" userId="d717aa47-1d0c-4368-9d13-ad97c75072c1" providerId="ADAL" clId="{2BB98CFB-3F99-9B47-A306-9F397DDC7044}" dt="2024-08-11T00:19:14.789" v="2253"/>
        <pc:sldMkLst>
          <pc:docMk/>
          <pc:sldMk cId="1941074927" sldId="280"/>
        </pc:sldMkLst>
      </pc:sldChg>
      <pc:sldChg chg="modSp new mod">
        <pc:chgData name="Anthony Clark" userId="d717aa47-1d0c-4368-9d13-ad97c75072c1" providerId="ADAL" clId="{2BB98CFB-3F99-9B47-A306-9F397DDC7044}" dt="2024-08-27T05:01:31.881" v="2371" actId="6549"/>
        <pc:sldMkLst>
          <pc:docMk/>
          <pc:sldMk cId="722440279" sldId="281"/>
        </pc:sldMkLst>
        <pc:spChg chg="mod">
          <ac:chgData name="Anthony Clark" userId="d717aa47-1d0c-4368-9d13-ad97c75072c1" providerId="ADAL" clId="{2BB98CFB-3F99-9B47-A306-9F397DDC7044}" dt="2024-08-27T04:54:04.595" v="2310" actId="20577"/>
          <ac:spMkLst>
            <pc:docMk/>
            <pc:sldMk cId="722440279" sldId="281"/>
            <ac:spMk id="2" creationId="{1F080125-31C3-ED0C-B52B-528D6CBD0200}"/>
          </ac:spMkLst>
        </pc:spChg>
        <pc:spChg chg="mod">
          <ac:chgData name="Anthony Clark" userId="d717aa47-1d0c-4368-9d13-ad97c75072c1" providerId="ADAL" clId="{2BB98CFB-3F99-9B47-A306-9F397DDC7044}" dt="2024-08-27T05:01:31.881" v="2371" actId="6549"/>
          <ac:spMkLst>
            <pc:docMk/>
            <pc:sldMk cId="722440279" sldId="281"/>
            <ac:spMk id="3" creationId="{AA91E502-EBC6-C190-9BB1-76DF1CC51A6E}"/>
          </ac:spMkLst>
        </pc:spChg>
      </pc:sldChg>
    </pc:docChg>
  </pc:docChgLst>
  <pc:docChgLst>
    <pc:chgData name="Anthony Clark" userId="d717aa47-1d0c-4368-9d13-ad97c75072c1" providerId="ADAL" clId="{CC8F8797-B790-5944-8913-DE5E587900B8}"/>
    <pc:docChg chg="addSld modSld">
      <pc:chgData name="Anthony Clark" userId="d717aa47-1d0c-4368-9d13-ad97c75072c1" providerId="ADAL" clId="{CC8F8797-B790-5944-8913-DE5E587900B8}" dt="2024-09-13T00:20:04.446" v="15" actId="20577"/>
      <pc:docMkLst>
        <pc:docMk/>
      </pc:docMkLst>
      <pc:sldChg chg="add">
        <pc:chgData name="Anthony Clark" userId="d717aa47-1d0c-4368-9d13-ad97c75072c1" providerId="ADAL" clId="{CC8F8797-B790-5944-8913-DE5E587900B8}" dt="2024-09-13T00:19:54.817" v="0"/>
        <pc:sldMkLst>
          <pc:docMk/>
          <pc:sldMk cId="3576892606" sldId="284"/>
        </pc:sldMkLst>
      </pc:sldChg>
      <pc:sldChg chg="modSp new mod">
        <pc:chgData name="Anthony Clark" userId="d717aa47-1d0c-4368-9d13-ad97c75072c1" providerId="ADAL" clId="{CC8F8797-B790-5944-8913-DE5E587900B8}" dt="2024-09-13T00:20:04.446" v="15" actId="20577"/>
        <pc:sldMkLst>
          <pc:docMk/>
          <pc:sldMk cId="3653765833" sldId="285"/>
        </pc:sldMkLst>
        <pc:spChg chg="mod">
          <ac:chgData name="Anthony Clark" userId="d717aa47-1d0c-4368-9d13-ad97c75072c1" providerId="ADAL" clId="{CC8F8797-B790-5944-8913-DE5E587900B8}" dt="2024-09-13T00:20:04.446" v="15" actId="20577"/>
          <ac:spMkLst>
            <pc:docMk/>
            <pc:sldMk cId="3653765833" sldId="285"/>
            <ac:spMk id="2" creationId="{3D871D39-A0C2-AC4E-4A6C-6A830336CFB3}"/>
          </ac:spMkLst>
        </pc:spChg>
      </pc:sldChg>
    </pc:docChg>
  </pc:docChgLst>
  <pc:docChgLst>
    <pc:chgData name="Anthony Clark" userId="d717aa47-1d0c-4368-9d13-ad97c75072c1" providerId="ADAL" clId="{341C2A78-F7F4-B647-8B32-2B097AF2C5CE}"/>
    <pc:docChg chg="addSld modSld sldOrd">
      <pc:chgData name="Anthony Clark" userId="d717aa47-1d0c-4368-9d13-ad97c75072c1" providerId="ADAL" clId="{341C2A78-F7F4-B647-8B32-2B097AF2C5CE}" dt="2024-08-27T15:54:52.927" v="101" actId="20577"/>
      <pc:docMkLst>
        <pc:docMk/>
      </pc:docMkLst>
      <pc:sldChg chg="ord">
        <pc:chgData name="Anthony Clark" userId="d717aa47-1d0c-4368-9d13-ad97c75072c1" providerId="ADAL" clId="{341C2A78-F7F4-B647-8B32-2B097AF2C5CE}" dt="2024-08-27T15:36:08.538" v="1" actId="20578"/>
        <pc:sldMkLst>
          <pc:docMk/>
          <pc:sldMk cId="2643085956" sldId="256"/>
        </pc:sldMkLst>
      </pc:sldChg>
      <pc:sldChg chg="modSp mod">
        <pc:chgData name="Anthony Clark" userId="d717aa47-1d0c-4368-9d13-ad97c75072c1" providerId="ADAL" clId="{341C2A78-F7F4-B647-8B32-2B097AF2C5CE}" dt="2024-08-27T15:54:52.927" v="101" actId="20577"/>
        <pc:sldMkLst>
          <pc:docMk/>
          <pc:sldMk cId="3846752556" sldId="271"/>
        </pc:sldMkLst>
        <pc:spChg chg="mod">
          <ac:chgData name="Anthony Clark" userId="d717aa47-1d0c-4368-9d13-ad97c75072c1" providerId="ADAL" clId="{341C2A78-F7F4-B647-8B32-2B097AF2C5CE}" dt="2024-08-27T15:54:52.927" v="101" actId="20577"/>
          <ac:spMkLst>
            <pc:docMk/>
            <pc:sldMk cId="3846752556" sldId="271"/>
            <ac:spMk id="3" creationId="{FEC47A37-202A-ADED-BE41-25EB15E1C838}"/>
          </ac:spMkLst>
        </pc:spChg>
      </pc:sldChg>
      <pc:sldChg chg="modAnim">
        <pc:chgData name="Anthony Clark" userId="d717aa47-1d0c-4368-9d13-ad97c75072c1" providerId="ADAL" clId="{341C2A78-F7F4-B647-8B32-2B097AF2C5CE}" dt="2024-08-27T15:37:28.859" v="66"/>
        <pc:sldMkLst>
          <pc:docMk/>
          <pc:sldMk cId="4084673493" sldId="274"/>
        </pc:sldMkLst>
      </pc:sldChg>
      <pc:sldChg chg="modSp new mod ord">
        <pc:chgData name="Anthony Clark" userId="d717aa47-1d0c-4368-9d13-ad97c75072c1" providerId="ADAL" clId="{341C2A78-F7F4-B647-8B32-2B097AF2C5CE}" dt="2024-08-27T15:36:54.752" v="65" actId="20578"/>
        <pc:sldMkLst>
          <pc:docMk/>
          <pc:sldMk cId="3878134389" sldId="282"/>
        </pc:sldMkLst>
        <pc:spChg chg="mod">
          <ac:chgData name="Anthony Clark" userId="d717aa47-1d0c-4368-9d13-ad97c75072c1" providerId="ADAL" clId="{341C2A78-F7F4-B647-8B32-2B097AF2C5CE}" dt="2024-08-27T15:36:37.471" v="25" actId="20577"/>
          <ac:spMkLst>
            <pc:docMk/>
            <pc:sldMk cId="3878134389" sldId="282"/>
            <ac:spMk id="2" creationId="{E9785932-3ABD-0C88-F9DC-50D6DFBCF81F}"/>
          </ac:spMkLst>
        </pc:spChg>
        <pc:spChg chg="mod">
          <ac:chgData name="Anthony Clark" userId="d717aa47-1d0c-4368-9d13-ad97c75072c1" providerId="ADAL" clId="{341C2A78-F7F4-B647-8B32-2B097AF2C5CE}" dt="2024-08-27T15:36:46.259" v="64" actId="20577"/>
          <ac:spMkLst>
            <pc:docMk/>
            <pc:sldMk cId="3878134389" sldId="282"/>
            <ac:spMk id="3" creationId="{74FA10DE-9F03-C78A-B9B2-F4F8B7848BD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00:19:43.396"/>
    </inkml:context>
    <inkml:brush xml:id="br0">
      <inkml:brushProperty name="height" value="0.053" units="cm"/>
      <inkml:brushProperty name="color" value="#FF0000"/>
    </inkml:brush>
  </inkml:definitions>
  <inkml:trace contextRef="#ctx0" brushRef="#br0">11012 13883 8525,'11'2'1061,"-4"4"0,-7 13-726,-7 14 0,-4 7 0,-8 12 0,-2 14 0,-5 16 0,-6 14-11,14-43 0,-1 1 0,0 3 1,0 0-1,0 0 0,-1 1 1,1-1-1,0 0 54,-1-2 0,1-1 0,-11 49 0,4-17 0,7-14-258,6-12 0,-2-17 1,9-2-1,2-9-665,1-4 1,3-2-205,0-7 1,0-6-2955,0 0 990,0-9 2713,0 5 0,0-27 0,0-3 0</inkml:trace>
  <inkml:trace contextRef="#ctx0" brushRef="#br0" timeOffset="1">10974 14114 8114,'0'-19'-180,"0"-9"0,0 6 742,0-3 911,0 12-685,0 4 0,8 18-296,5 4 1,-2 12 359,2 8 1,0 14-317,6 11 0,0 4 102,1 15 1,-1-4-20,0 10 1,0 3-138,1-3 0,-1 12-59,0 1 0,-6-8-154,0 2 1,-2-15-468,2-4 0,2-16 225,-9 3 1,7-15-963,-7-4 0,7-9 511,-6-11 1,1-8-3645,-1-5 2928,-5-4 1,6-6 1139,-8-9 0,0-8 0,0-18 0</inkml:trace>
  <inkml:trace contextRef="#ctx0" brushRef="#br0" timeOffset="2">10781 14635 8053,'-39'0'0,"7"0"1231,0 0 1,15 0-496,-2 0 1,12 2 768,1 4 0,8-2-396,11 9 1,10-6 28,22 6 0,5-7-846,8 7 0,2-9-398,4 3 0,-4-5-578,4-2 1,3 0 520,-3 0 1,0-7-3158,-6 1 3215,-9-9 1,7 4-1,-7-8 1</inkml:trace>
  <inkml:trace contextRef="#ctx0" brushRef="#br0" timeOffset="3">11745 14885 7998,'0'39'240,"2"6"84,5 0 1,-3 2 0,9-2 0,2 4 111,2 0 0,2 5 0,-1-11 1,-3-5 145,-3-3-408,-7-12-86,12-3 0,-15-14 383,4-12 1,-12-7-21,-7-13 1,-4-6-76,-2-13 1,-1-4-14,1-9 0,0-9-101,0-3 0,-1 3 37,1 3 0,2-2-44,4 1 0,-2 1 107,9 6 0,-1 9-106,7 4 1,2 6-18,5 7 1,6 6-105,12 14 1,5 3-138,9 9 1,6 9-1133,0 3 0,6 6 622,-6 1 1,7-6-1353,-7 0 1,0-1 802,-7 8 1,5-7-389,-4-1 1,-5-7 1448,-15 1 0,9-4 0,2-2 0</inkml:trace>
  <inkml:trace contextRef="#ctx0" brushRef="#br0" timeOffset="4">12613 13940 7998,'-19'0'2426,"0"0"0,8 9-1611,4 4 0,5 15-336,2 10 0,2 12 623,5 14 1,4 15-264,8 17 0,-6 1-397,0 6 0,-1-5-341,8-1 0,-7-7-637,-1 0 1,-1-11-1309,2-2 0,2-15 1082,-8-10 1,8-16-3485,-3 3 4246,-3-5 0,0-4 0,-9-2 0</inkml:trace>
  <inkml:trace contextRef="#ctx0" brushRef="#br0" timeOffset="5">12305 14943 7998,'-39'-13'1043,"0"0"-542,9 1 0,11-1-101,13 0 1,14 9-341,12-3 0,16-1-226,15 1 0,5 1-1075,2 6 0,2-7 684,4 1 0,-2-1 85,9 7 1,6 0 471,7 0 0,2-2 36,-3-4 1,-3 4 247,3-5 0,-14 5 740,-11 2 0,-11 0-204,-15 0 0,-4-6 183,-9-1 31,-8 1 0,-11-1-442,-13 1 1,-4-9 261,-3 2 0,-5-10-341,-1-3 1,-8 0 78,2 7 0,-3 0-197,3-1 1,-4 7-168,4 1 0,4 7-445,2-1 0,5 4 207,1 2 1,10 2-305,3 4 1,7 11 304,7 9 0,10 8-558,8-1 1,16 5 221,-2 7 1,6-2 95,0 8 1,-5-6-62,5 7 0,-6-9 1072,-7 2 0,0 2 75,-12-2 1,-5 0 452,-15-7 1,-5-1-166,-8-5 0,-8 2-531,-18-8-1,-6-3-330,0-10 1,0-4-38,7-9 1,-5-2-1365,4-5 1,-3-6-570,9-12 1,8-12-3623,5-8 5329,10 0 0,1-10 0,-2-5 0</inkml:trace>
  <inkml:trace contextRef="#ctx0" brushRef="#br0" timeOffset="6">15410 14133 8095,'-7'-19'183,"-1"2"1,-1 2 0,-2 2 1650,1-2 1,5 9-1299,-1 6 0,10 19 1,5 19-1,2 16-26,4 15 0,2 3 1,2 18-1,0 0 108,1-2 0,-1 6-563,0-4 1,0-2-171,1 2 0,-1-11 0,-2-1 0,-2-14-319,-2-11 0,-9-8-742,3-12 685,-5-6 0,-11-16 134,-4-4 0,-6-14-367,-7-6 1,-4-6 216,-8-7 1,-7-10 108,0-9 1,-9-9 232,3 3 1,-3-5 25,3-2 0,-3 1 147,9-1 0,-6 0 254,6 0 1,0 11 415,6 8 0,9 5-369,5 15 1,12 2 572,6 10 0,7 5-322,7-4 1,12 10 679,13 2 0,13 9-213,7-2 1,5-2 127,8 2 1,-3-7-319,9 7 0,-1-7-345,7 7 1,-8-6-1275,-5 6 0,-6-3 671,-6 3 1,1 4-2123,-8-4 0,-6 4-13,-7 3 2246,-9-1 0,5 0 0,-8 0 0</inkml:trace>
  <inkml:trace contextRef="#ctx0" brushRef="#br0" timeOffset="7">17763 14422 8174,'-13'-6'2671,"2"-3"-1936,3-1 0,1-3 1,7-6-457,0-1 0,0 1 1,-2 0-1,-2 0 148,-3-1 1,-8-5-334,2-1 1,-6 0 0,-7 9-1,-8 2 16,-9 2 0,-6 9-232,-9-3 1,-2 7-109,-4 7 0,-3 14 117,-3 18 1,-3 10-196,8 15 1,10 7 299,10 13 1,15 1 266,10 5 0,12 11 162,14-5 0,16-4 219,16-8 1,12-13 220,14-7 0,4-8-342,10-11 0,-8-2 195,1-18 0,-7-1-225,7-11 0,-5 2-843,-1-9 0,-3 1 277,-17-7 1,-6-3-429,-7-3 0,-9 2-2280,3-9 1,-7 6 1303,-6-5 1,2-1 843,-8-7 637,-1-7 0,-6-3 0,0-9 0</inkml:trace>
  <inkml:trace contextRef="#ctx0" brushRef="#br0" timeOffset="8">18226 14808 8103,'0'28'-13,"0"-4"8,0 8 1,6 0 1572,0 6 0,9 1-696,-2-1 1,-2 1-345,2 0 1,0 6-288,6 0 1,-6-7-290,0-6 1,-3-6 30,3 6 353,-4-17-199,-9 2 0,0-19 38,0-4 1,-2-14 106,-5-12 1,-3-4-85,-10-3 1,1-8 224,0-4 0,-1-5-250,1-2 0,2 0 87,4 1 0,-2 5-178,9 1 1,-7 8 93,6-2 1,1 4-138,6 3 1,11 8 4,8 4 1,2 13-1147,12 7 1,7 3-237,12 3 0,3 3-712,3 3 1,9-2-326,3 9 2167,-3-9 0,8 14 0,-7-8 0</inkml:trace>
  <inkml:trace contextRef="#ctx0" brushRef="#br0" timeOffset="9">19209 14577 8071,'-13'0'989,"0"0"0,7 0 163,-7 0-707,9 0 1,-11-2-169,8-5 1,-5 3-15,5-9 0,-8 7 62,2-7 1,-4 2-88,-2-2 0,-3-2 29,-3 9 0,-3-7-228,-4 6 0,-5 1 78,5 6 0,-2 2-207,2 5 0,-3 5 90,10 14 0,5 6-108,8 13 1,7 2 43,-1 5 0,6 8 98,6-9 1,11 7 22,9-13 1,17-2 19,2-11 1,9-6 280,3-13 0,1-7-80,0-12 0,0-14 557,0-12 1,4-11-317,-4-2 0,-5-6 82,-14 6 0,-11 2-137,-9 11 1,-2 4 1627,-10 9-1118,-1 8 0,-14 7-423,-5 17 1,-11 10-184,-2 22 0,1-2-134,5 9 0,8-1-1293,-1 7 1,8 4 697,-1-4 1,6-5-2828,6-14 1,7-3 1383,13-4 0,-2-12 1804,8-14 0,0-12 0,6-5 0</inkml:trace>
  <inkml:trace contextRef="#ctx0" brushRef="#br0" timeOffset="10">20366 14114 7955,'20'-11'0,"-8"-6"656,1 4 0,-2-4 0,4-2 664,-2 0 0,-9-1-449,3 1 0,-5 6 137,-2 0 0,-2 0-498,-5-6 1,-4 0-153,-8 0 1,0-1-331,0 1 0,-3 0 69,-4-1 1,-4 3-166,-8 4 1,-1-4 120,1 4 1,-1 5-27,1 1 0,-1 7-80,0 7 1,1 12-25,-1 13 1,1 13 205,-1 7 0,9 6-33,4 6 1,11 4-114,3 10 0,7-3 111,-1-5 1,10 12-143,3-5 1,14 0-83,-2 0 0,5-11-211,-5 12 1,0-12 62,1 5 1,-7-7-87,-1 7 0,-1-11-1022,2-3 0,-4-7 601,-9-12 0,0-6-2399,0 1 3184,0-18 0,-9-15 0,-2-22 0</inkml:trace>
  <inkml:trace contextRef="#ctx0" brushRef="#br0" timeOffset="11">19518 14750 7955,'-30'0'0,"4"0"1811,13 0 1,13 0-842,13 0 1,19 0 771,7 0 1,19 0-1490,-1 0 1,14 0-181,0 0 1,4 0-1880,2 0 1,-4-6 1021,4-1 1,-4-5-1688,10 5 2235,-12-8 1,4 4-1,-6-8 1</inkml:trace>
  <inkml:trace contextRef="#ctx0" brushRef="#br0" timeOffset="12">20848 13805 7955,'-12'0'0,"-1"3"0,0 3 882,2 7 0,3 13 0,8 8 0,2 11-104,4 13 0,-2 17 1,9 15-1,2 4-208,2 2 0,1 1 0,-3 1 0,-5 1-53,-1-3 1,4-6-1184,-7-19 1,1-5 515,-7-8 1,0-2-490,0-5 0,0-4 306,0-8 1,0-9-3219,0-4 3551,0-5 0,-18-10 0,-3-3 0</inkml:trace>
  <inkml:trace contextRef="#ctx0" brushRef="#br0" timeOffset="13">20733 14635 7955,'19'0'-155,"2"0"-38,5 0 0,0-7 446,12 1 1,1-3-12,19 3 0,4 4 20,15-5 1,7 3-311,-1-3 0,9 3 888,-2-9 0,-10 7-266,-3-7 0,-21 9-42,-5-3 0,-17-1 292,-8 1-287,-13 1 1,-13-1 601,-13 1 1,-19 0-526,-7 6 0,-12 0-82,-1 0 0,-3 0 9,-3 0 1,0 2-522,0 4 1,11-4-366,8 5-15,1 3 0,19-5-478,-1 8 1,12-1 446,14 8 0,24-1-823,22 0 0,14 11 405,18 9 1,-3-1 96,9 7 0,-9 5 476,3 1 0,-13 5 1029,-7 2 1,-17-1 42,-15 1 1,-12 0 603,-20 0 1,-18-9 122,-7-4 1,-12-6-813,-8-7 1,2-6-461,-8-13 0,8-5-55,-2-8 0,4-2-738,3-4 1,8-7-1024,4-13 0,5-13-3633,1-12 5158,10-5 0,-7-2 0,6 1 0</inkml:trace>
  <inkml:trace contextRef="#ctx0" brushRef="#br0" timeOffset="14">24320 14635 8053,'11'-3'237,"-3"-1"1,-1-4-1,1-1 1631,3 0 1,-5 1-503,7 1 1,0 5-649,6-4 0,-8 2-231,-4-3 0,-5 3-187,-2-9 0,0 7 7,0-7 0,-9 6-75,-4-6 0,-4 7-210,-2-7 0,-7 2 66,0-1 1,-8-3-362,2 8 0,-4 1 188,-3 6 1,0 0-346,1 0 1,-1 2 150,1 4 0,6 14 12,-1 12 1,10 4 164,-3 3 1,13 6 74,7 0 0,4 6-99,2-6 0,2 7 34,4-7 1,7 0 420,13-7 1,-3-8 15,10-4 0,-1-7 145,6-6 1,-6 2-184,1-9 0,-8 1 3,7-7 0,-8-2-151,2-5 1,-11 3 17,-2-9 0,-9 0-99,2-6 0,-1 0 94,1-1 0,-4 1-62,5 0-19,-5 0 0,-2-1-454,0 1 3,0 8-14,0-6 295,0 6 1,2-6 17,4 4 1,-1-2 464,7 9-281,1-9 1,7 4 141,-1-8 1,0 0 5,0-1 0,1-7 45,-1-6 1,0 1-258,1-6 1,-3 1 28,-4-14 0,-5-1-5,-8-5 0,-4-1-90,-9 0 1,-8-6-81,-18-1 0,-8 8 23,-5 5 1,-3 11-121,-3 3 0,-9 10 39,-3 15 0,3 5-87,3 8 1,6 17-5,7 8 0,4 20-23,8 13 1,9 11 53,4 14 1,7 5-194,6 9 0,5 1 1449,8 5 1,10-7-558,10 1 1,16-3 455,15-10 1,16-7-371,10-7 1,0-16-44,7-3 1,6-10-444,6-9 1,5-10-403,-43-15 1,0-1 0,44-2 3,-47-1 1,0 0-1,43-3-740,-8-6 1,-4-3-5121,-9-4 6164,-8-4 0,-1 9 0,-8-9 0,-2-3 0,-4-3 0</inkml:trace>
  <inkml:trace contextRef="#ctx0" brushRef="#br0" timeOffset="15">26962 14210 7962,'-13'-19'18,"3"-2"1,1-3-1,3-4 1,-1 0 302,1 1 1,-1 1-1,7 7 1,0-1 881,0 1 1,0 10-43,0 9 0,0 20-495,0 18 1,0 20-206,0 19 0,2 9 0,3 10 1,1 3-44,-2 4 1,1-11-906,1 4 1,-2-12 406,9-1 0,0-3-417,6-3 1,1-17-374,-1-9 0,-6-17-2817,0-8 3687,0-4 0,6-12 0,0-1 0</inkml:trace>
  <inkml:trace contextRef="#ctx0" brushRef="#br0" timeOffset="16">26634 14635 8167,'-30'2'-24,"5"4"2460,12-4 0,4 9-1184,9-5 1,11-3 249,8 3 1,9 3-1032,11-3 1,6 3-688,0-3 1,6-4-28,-6 5 0,6-5-278,-6-2 1,0 0-1745,-6 0 0,0 0 1252,-1 0 1,-1-2 1012,-5-5 0,4-12 0,-6-11 0</inkml:trace>
  <inkml:trace contextRef="#ctx0" brushRef="#br0" timeOffset="17">27386 13940 8090,'-8'28'913,"6"2"-240,-5 9 0,5 4 548,2 8 0,7 5-506,-1 21 1,7-2 81,-7 15 1,7-2-585,-6 2 1,1 2 2,-1-9 1,-5-5-125,4-8 1,-4-14 157,-2 2 1,0-15-334,0-5 0,0-8 114,0-11-1019,0-8-97,0-2 357,0-26 0,0-5 112,0-16 1,0-7 372,0 0 0,0-9 130,0 3 1,7-5-113,-1-2 1,9 2 370,-2 5 1,-2 12 322,2 14 1,-7 5 1682,7 8-1333,0-6 1,6 25 484,0-1 0,-2 18-544,-4 8 0,4 11-345,-4 2 1,-2 0-787,2-7 1,-9 1 312,3 0 0,1-3-1959,-1-4 1,5-4-922,-5-9-188,8 0 3126,-4-8 0,8-2 0,0-9 0</inkml:trace>
  <inkml:trace contextRef="#ctx0" brushRef="#br0" timeOffset="18">27984 14827 8049,'13'0'1584,"0"0"1,6 0-1066,7 0 0,8 0-84,-1 0 1,1 0-5,-2 0 0,4 0-123,-3 0 1,-6-2 136,-1-4 1,-4 4 660,-3-5-346,-8-3-201,-3-1 1,-19-6-105,-8 4 1,-2 2-326,-11 5 0,-1 4 112,-5-5 0,-1 5-197,1 2 1,1 9 67,5 3 1,4 6 79,9 1 1,6 7-269,0-1 1,9 10 51,-2-3 1,12 10-291,7 3 0,19 0 148,7-6 0,6-3-1570,0-3 1,4-6 777,9-7 1,8-10 956,5-3 0,4-5 0,2-2 0</inkml:trace>
  <inkml:trace contextRef="#ctx0" brushRef="#br0" timeOffset="19">30414 13613 8127,'-12'-2'474,"-1"-1"0,0 3 610,2 9 1,3 17 0,8 14-1,0 16 186,0 13 1,6 23-922,0 11 1,1-41 0,-1 2-1,-2 2 1,-1 1 0,-1-1-1,0 1-157,-1-2 1,0 0 0,-1-5 0,0-2 74,0 0 1,0 0-1,0 51 1,0-19 0,0-15-527,0-11 0,0-14 154,0-5 0,0 0-2373,0-7-492,0-4 698,0-23 0,2-2 2272,5-9 0,-5-26 0,6-6 0</inkml:trace>
  <inkml:trace contextRef="#ctx0" brushRef="#br0" timeOffset="20">30781 13825 8041,'11'-9'2509,"-3"-2"-2118,-8 1 1,2 1-133,5 9 1,-3 19 981,9 14 0,-9 20-260,3 18 0,-5 6 58,-2 7 0,0 10-921,0 9 1,0 6 155,0-6 0,0 0-270,0-7 0,0-2-46,0-4 1,0-13-1211,0-12 0,0-14 807,0-6 1,0-6-1026,0-7 0,-2-13 1470,-5-13 0,-4-3 0,-8-3 0</inkml:trace>
  <inkml:trace contextRef="#ctx0" brushRef="#br0" timeOffset="21">30376 14635 8041,'-30'-3'0,"4"-3"0,7 2 2472,6-9-1776,4 9 1,14-5 700,8 9 1,4 0-658,21 0 1,-3 0-324,10 0 0,2 0-690,-2 0 1,2 2-649,-2 5 1,-4-3-106,4 9 1,-5-9 763,-1 2 0,-7-1 262,0 1 0,0-4 0,7 7 0</inkml:trace>
  <inkml:trace contextRef="#ctx0" brushRef="#br0" timeOffset="22">31070 14577 8041,'13'2'3001,"0"4"-2004,-9-4 1,13 16-438,-4-6 1,-2 12 710,2 2 1,0 10-595,6 3 1,-6 1 245,0 12 0,-7-7-619,7 6 1,-9-8-490,3 2 0,-3-4-551,2-3 0,-4-1-2455,5-5 3191,-5-4 0,-2-9 0,0 0 0</inkml:trace>
  <inkml:trace contextRef="#ctx0" brushRef="#br0" timeOffset="23">31244 14326 8014,'-20'-28'0,"3"0"518,4-4 0,5-2-331,8 8 1,2 3-87,4 10 0,5 2 0,11 7-101,3-3 0,5 10 0,9 7 0</inkml:trace>
  <inkml:trace contextRef="#ctx0" brushRef="#br0" timeOffset="24">31475 14692 8014,'-19'50'1091,"2"3"-818,4-8 0,2 0 1290,5-6 0,4-3-705,-5-4 0,5 5-143,2-5 0,2-11 161,5-1-670,-5-5 137,15 4 477,-15-8-463,7-3 0,-3-19 121,0-8 1,3-4-381,-3-16 0,-1 5 98,8-11 0,-3-5-217,3-1 0,2 4 99,-8 2 1,1 4-558,-1 3 0,-5 1 274,4 5 1,-2-2-1834,3 8 1,-5 0 209,4 7 1,-1 2 1827,1 4 0,-4-4 0,7 6 0</inkml:trace>
  <inkml:trace contextRef="#ctx0" brushRef="#br0" timeOffset="25">31764 14808 8014,'0'19'0,"3"-6"504,3 0 1,-2-9 75,9 3 1,0 1 128,6-1 1,7-1-274,0-6 1,8 0 34,-2 0 1,11 0-256,2 0 0,0-8-58,-6-5 0,-3 0 135,-4-6 1,2 4-29,-8-11 0,0 5 38,-7 1 1,-8-5 142,-5-1 1,-4 0 296,-2 7 1,-10 0-278,-10-1 1,-7 10 60,-12 3 0,0 5-166,1 2 1,1 9 17,5 3 1,4 14 24,9 6 1,2 5 67,4 1 0,5 3-252,8 4 1,10-2-134,10 8 0,10-8-1269,15 2 0,15-6 664,17-7 0,8-4-2232,12-9 0,-1-8 2750,1-5 0,1-4 0,1-6 0,-3-9 0,-4-8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00:19:43.422"/>
    </inkml:context>
    <inkml:brush xml:id="br0">
      <inkml:brushProperty name="height" value="0.053" units="cm"/>
      <inkml:brushProperty name="color" value="#FF0000"/>
    </inkml:brush>
  </inkml:definitions>
  <inkml:trace contextRef="#ctx0" brushRef="#br0">7715 4512 7884,'-9'-11'3174,"7"3"-2558,-7-1 1,9 9 0,0 0 0,0 11 88,0 6 0,0 11 0,0 4 0,2 4-108,5 3 0,-3 6 0,7 2 0,0 0-348,-1 0 1,1 5 0,4-7-1,-4-3-652,-3-1 1,5-4-186,-6-5 1,1 2 0,-4-8-2738,3-3 606,-1-10-113,-6-4 2832,0-18 0,0-2 0,0-8 0</inkml:trace>
  <inkml:trace contextRef="#ctx0" brushRef="#br0" timeOffset="1">7657 4550 8026,'-9'-30'0,"1"3"310,-5 7 0,4-5-67,9-1 1,0 0 627,0 7-460,0 0 1,2-1-197,5 1 0,6 8 0,10 3 1,5 1 211,2 1 1,0 2-74,2 10 1,5 5-86,-5 8 0,4 2 303,3 5 0,-3 6-158,-4 13 0,-4-4-3,-9 4 1,-1 2-13,-6-2 1,3 7-67,-8-7 0,-1 0-165,-6-7 0,0 1 0,-2-1 1,-2-1 30,-3-5 0,-8-7-28,3-12 0,-6-2-164,-1-5 0,0-3 0,0 1-570,-1-8 0,1-1-39,0-8 1,-1 3-1952,1-3-1162,0-4 2118,0 6 1597,-1-8 0,1-1 0,0 1 0</inkml:trace>
  <inkml:trace contextRef="#ctx0" brushRef="#br0" timeOffset="2">8428 4435 7921,'0'-20'748,"0"1"-356,0 0 1,0 6 0,0 0 1755,0-2-946,0 7-978,0-10 0,2 16 0,3-2 0,1 8 364,-2 9 1,1 13-180,1 6 0,-4 7-127,5 6 0,1 4-3,-1 9 0,5 0-117,-5-1 0,8 1-115,-2 0 1,-3-7-100,3 1 0,-6-11 65,6-3 0,-7-4-315,7-14 0,-7 1-314,7-14 1,-2-10 389,2-9 1,2-14-242,-9-6 1,7-3 0,-4 1 0,-1 4-263,1 2 0,4 3 408,-7 5 0,3 3 273,-3 4 1,-2 5 266,9 8 0,-9 2-230,3 4 0,1 5 364,-1 8 1,6 3-221,-7 3 1,3 3 67,-3 4 0,-2 3-23,9-10 0,-6 1 0,3-7 0,1 1 211,0-1 1,-5-2-95,7-4 1,-6-4 201,5-9 1,-1-11-137,2-8 1,4-3-17,-4-10 0,-4 0 0,-1-7 0,-1 3-19,-1 4 0,0-5-256,-6 5 1,7-4-354,-1-3 0,3 7 1,-5 0-1,3-2-692,-3-3 1,0 5-55,3 0 0,-3 6 1029,9-6 0,0 0 0,6-7 0</inkml:trace>
  <inkml:trace contextRef="#ctx0" brushRef="#br0" timeOffset="3">9296 4994 7921,'-9'-11'4682,"7"-6"-4119,-6 6 0,8-8-164,0 0 1,2-3-127,4-3 0,-1 1-338,7-8 0,1 0 21,7-7 1,-1-1 8,0-5 0,-2 4 76,-4-4 0,4 4-141,-4 3 0,-4 5-39,-3 1 0,3 9-131,-3-3 523,1 13-103,-7 5 69,8 8 1,-6 17 58,5 8 0,-5 10 84,-2 3 0,6 1-278,1-1 0,1-5 0,-3-1 1,3 2-358,3 2 1,-5-6 154,7-4 0,-2-4-463,2-3 0,4-6 262,-4-1 0,4-7-50,2 1 1,-6-12-1,0-9 1,2-9-129,2-8 0,0-6 407,-4-7 1,2 2 204,-9-9 1,7 1 548,-6-7 0,1 7-366,-1-1 0,-5 11 1734,4 3-837,-4 8-172,-2 19 0,0 13-190,0 18 0,7 10 17,-1 15 0,7-3-527,-6 10 1,8-7 0,-3 4 0,3-2-179,-2-4 0,4-2-107,-4-3 1,-2-5-825,2-1 1,-2-9-1,4 1-3998,-3-9 4784,1-7 0,7 1 0,-1 2 0</inkml:trace>
  <inkml:trace contextRef="#ctx0" brushRef="#br0" timeOffset="4">14349 4512 7970,'0'-19'1953,"0"-1"-1267,0 10 0,0-8 912,0 6-1226,0 3 1,0 15-1,2 16 1,2 6 504,3 6 1,6 5-322,-7 6 0,9-3-473,-2 10 0,-2-3 0,-1 5 0,-1-5-582,-5-2 1,5-2 379,-3-6 0,3-7-1374,-3 0 1,-4-9-658,5 3 191,-5-13 1959,-2 4 0,0-15 0,0 7 0</inkml:trace>
  <inkml:trace contextRef="#ctx0" brushRef="#br0" timeOffset="5">14175 5090 7960,'-2'17'942,"-2"-2"1136,-2-2-840,-1 0 0,9 4-19,5-4 0,10-2 351,9-5 1,8-4-490,-2 5 1,13-3-543,6 3 0,-1-5 256,1 4 1,-2-4-301,3-2 1,1-6-848,-8-1 0,-2 1-291,-11 6 0,-4-6-482,-8-1 1,-1-6-965,0 7-80,-8-9 1,4 4-41,-9-8 1,1 6 2208,-7 0 0,-9-8 0,-2-9 0</inkml:trace>
  <inkml:trace contextRef="#ctx0" brushRef="#br0" timeOffset="6">13944 4319 7877,'-17'2'493,"2"2"617,2 3 0,11 6 1,2-7-1,13 1-57,10 1 1,7-4 0,11 7-1,2-2 182,2-5 1,6-2-803,-6-2 1,7 0-440,-7 0 0,-2 2-380,-11 5 1,2-5-717,-8 4 905,-1-4-3225,-5-2 1309,-10 0 2113,8 0 0,-8 0 0,10 0 0</inkml:trace>
  <inkml:trace contextRef="#ctx0" brushRef="#br0" timeOffset="7">14850 4300 7844,'-17'-2'2138,"4"-5"1,3 5-1410,3-4 0,7 3-436,0 3 0,9-6 0,10 0 1,3-1-216,3-1 0,-3 5 1,6-3-1,-3 4-26,1 2 1,2 0 28,-2 0 0,-5 0-162,5 0 1,-11 0-10,-2 0 0,-7 6 134,7 1 1,-9 8-26,3-2 0,-5 4 32,-2 2 0,0 0-135,0 1 1,-9-1 90,-4 0 0,-4 3-78,-2 3 1,-7-1 53,0 8 0,1-8-51,5 1 0,1 3 183,0-2 1,6 0 553,0-7-494,9 9 1,-3-7-1,14 5 1,8-7 811,8-6 0,1 2-481,8-9 0,-6 1-53,6-7 0,-6 0-113,6 0 1,-2 0-548,2 0 0,-4 0-252,-9 0 0,-2-2-1531,-4-5-120,4 5 1,-15-9 995,5 5 1,1 2 1113,-1-9 0,8 0 0,-4-6 0</inkml:trace>
  <inkml:trace contextRef="#ctx0" brushRef="#br0" timeOffset="8">15911 4512 7844,'11'-19'0,"4"-1"318,-9 1 0,7 0 0,-6-1 0,-3 1 404,-2 0 0,4 0-336,1-1 1,-1 1 294,-6 0 0,-2 6-209,-4 0 0,1 2 232,-7-2 0,-1 5-29,-7 8 1,-1-7-252,-5 1 1,3 2-287,-9 10 1,-1 5 0,-5 10 0,-1 5 279,1 6 0,1 13-173,5 7 0,4 3 401,9 3 1,8 6-147,5 1 0,6 5-67,6-5 0,22-3-217,17-11 0,11-4-97,8-8 0,5-3 2,8-4 1,6-6-137,1-13 1,8-4-334,-2-9 1,9 0-474,-3 0 0,-12-9-889,-20-4 1,-13-4 640,-6-2 1069,-12-1 0,-1 5 0,-13-4 0,-4-4 0</inkml:trace>
  <inkml:trace contextRef="#ctx0" brushRef="#br0" timeOffset="9">17280 4975 7921,'-19'27'115,"2"-5"0,2 6 0,2-3 510,-2 1 0,-2 8 0,-2 1 0,-1 5-178,1 5 1,0-6 0,0-7 0,1 0-931,6-2 0,3-2 483,9-9 0,0-8 0,0-2 0</inkml:trace>
  <inkml:trace contextRef="#ctx0" brushRef="#br0" timeOffset="10">18553 4145 8432,'0'-19'1916,"0"0"0,-2 2-1607,-4 4 0,2-2 0,-7 6 0,0 1-65,0-1 1,-1-4 0,-10 7 0,-4 2-117,-6 2 0,2 2 0,-2 0 0,-2 2-189,-3 4 1,1-2 85,4 9 0,4 0-539,9 6 1,2 7 265,4 0 1,4 6-358,9-6 1,2 8 193,5-2 1,12 4-42,13 3 1,5 0 233,1-1 0,1-1-8,-1-5 0,7 4 593,0-4 0,-2-4-238,-11-2 0,0 2 707,-12-3 1,1 3-409,-14-2 1,-1-5 649,-6 5 1,-11-4-412,-8-3 0,-2 0-107,-12 0 1,10-8-399,-3-5 0,-2 3 70,3-3 0,-8 1-610,8-7 1,-1 0 290,7 0 1,-1-2-1216,1-5 1,2 3-53,4-9-1725,5 0 3079,-1-6 0,7 0 0,-7 0 0</inkml:trace>
  <inkml:trace contextRef="#ctx0" brushRef="#br0" timeOffset="11">18881 4493 7804,'0'19'-33,"0"0"1,0 0 747,0 1 0,0-7 0,0-1 0,0 3-106,0 3 1,7 3 0,-1 3 0,1 1 87,1-1 0,-6 6-16,5 2 1,-3-2-184,2 2 1,-3 0-17,3 7 0,3-7-683,-3 0 0,3-8 188,-3 1 0,-4-3-1677,5-3 1383,3 0 1,-5-2-3325,7-4 1935,-7-4 1696,12-9 0,-6-17 0,8-5 0</inkml:trace>
  <inkml:trace contextRef="#ctx0" brushRef="#br0" timeOffset="12">18997 4203 7911,'-6'-13'0,"-3"1"0,0-3 811,1-3 1,-5-1 285,7 0-351,-1 0 0,9-1-343,5 1 0,3 6-186,10 0 1,1 9-136,5-2 1,-3 4 103,10 2 0,-1 0-134,6 0 0,-6 2 58,1 4 0,-10 5 42,3 8 1,0 3-73,-7 3 0,2 5 269,-14 9 1,-1-1 105,-6 1 0,-8-1 73,-5 1 1,-7 0-130,-5-1 0,1-1-107,-8-5 1,2 2-154,-2-8 0,-2-1 78,8-5 1,0-10-868,7-3 1,0-5-1415,-1-2 117,10 0 0,1-11 1947,9-8 0,0-9 0,0-10 0</inkml:trace>
  <inkml:trace contextRef="#ctx0" brushRef="#br0" timeOffset="13">19711 4261 7911,'-9'19'0,"7"7"322,-5 0 1,5 8 0,2 0 0,0 7 698,0 4 1,0 2-161,0-2 1,7-2-177,-1 9 0,7-3-277,-7 2 1,7-6-471,-6-13 1,8 5 76,-2-5-1985,-5-4 556,9 0 1414,-15-9 0,7-8 0,-9-3 0</inkml:trace>
  <inkml:trace contextRef="#ctx0" brushRef="#br0" timeOffset="14">19441 4917 7882,'10'8'0,"7"-6"1308,-4 5 0,7 1-589,5-1 0,5-1 1049,9-6 0,2 7-734,4-1 0,-5 1-386,5-7 1,0 0-696,-6 0 1,4 0-626,-11 0 1,-4 0-1060,-3 0 1279,-3 0 452,-3 0 0,0-18 0,1-3 0</inkml:trace>
  <inkml:trace contextRef="#ctx0" brushRef="#br0" timeOffset="15">19383 4126 7841,'-20'0'1618,"1"0"-889,0 0 965,8 0 1,5 0-811,12 0 0,13 0 641,14 0 0,12 0-663,6 0 1,11 0-277,2 0 0,7 0-337,-7 0 0,7-6-322,-7-1 1,-1 1-1918,-12 6 1,3 0 606,-9 0 1383,0 0 0,-15 0 0,-3 0 0</inkml:trace>
  <inkml:trace contextRef="#ctx0" brushRef="#br0" timeOffset="16">20752 4589 7795,'-30'58'0,"-4"-2"1228,8-5 1,0-4 0,7-8-1,2-1-197,4 1 0,4-3-451,9-4-580,0-4 0,9 0 0,2 2 0</inkml:trace>
  <inkml:trace contextRef="#ctx0" brushRef="#br0" timeOffset="17">21793 4107 8229,'-10'2'2136,"3"5"0,5 12-1581,2 13 0,0 9 0,2 8 0,3 11-234,1 6 1,3 5-1,-5 4 1,4-4-372,3-7 0,-4 0 0,3-6 1,1-11-2599,0-10 2648,-7-10 0,13-16 0,-6-2 0</inkml:trace>
  <inkml:trace contextRef="#ctx0" brushRef="#br0" timeOffset="18">21427 4068 7832,'-19'0'3412,"-9"0"-1252,6 0-1358,3 0 1,21 0 0,20 3 0,12 1 1633,9 2 1,10 3-1029,-1-3 0,-3-1-1234,3 7 1,-3-7-26,2 1 1,-4 3-2028,-8-3 1,0 0 1154,-1-6 1,-6 7-4121,0-1 4843,-8 1 0,12 1 0,-6 3 0</inkml:trace>
  <inkml:trace contextRef="#ctx0" brushRef="#br0" timeOffset="19">22353 4126 11949,'2'28'1346,"4"4"1,-1 7-686,7 6 0,-5 4-250,6 9 0,-7 0-55,7 0 0,-7-3-190,7-3 1,-2-5-173,2-9 1,2-8-24,-9-4 1,9-13-179,-2-7 0,4-14-103,3-11 0,-1-9 115,0-11 0,3-6-675,3 0 0,-3-2 329,3 2 0,-5 13 79,-7 0 1,4 10 204,-4 9 1,-3 5 290,3 8 1,-9 4 212,3 9 1,-5 2-215,-2 17 0,2 0 291,5 7 0,-5-1-177,4 1 1,3-7 156,-3 0 1,9-6-89,-2 6 1,4-15 206,2 3 0,1-14 32,-1 0 0,3-6 119,3-6 0,-1-7-184,8-13 0,-6-6-114,6-13 1,-9 2-524,3-8 0,-4 6 227,-3-6 0,-8 8-988,-5-2 1,-4 4 546,-2 2 1,0 9-1207,0 5 1667,0 3 0,-17 3 0,-4 0 0</inkml:trace>
  <inkml:trace contextRef="#ctx0" brushRef="#br0" timeOffset="20">23722 4242 12946,'0'32'1106,"0"2"0,0 7-676,0 8 0,0 7 0,0 4 0,0 2-508,0 2 0,7 7-315,-1-7 0,0-6 0,-6-9 0,3-1-1241,3-6 1,-4-9 1633,5-8 0,-5-3 0,-2-3 0</inkml:trace>
  <inkml:trace contextRef="#ctx0" brushRef="#br0" timeOffset="21">23240 4936 9384,'15'11'3021,"4"-5"0,16-4-1426,3-2 0,9 0-908,11 0 0,6 0 1,1 0-1,-1 0-459,2 0 0,-14 0-482,-1 0 1,-10 0-153,-9 0 1,-4-6-295,-9-1 0,-8-1-972,-5 1 0,-3 3 1672,-3-9 0,0-8 0,0-9 0</inkml:trace>
  <inkml:trace contextRef="#ctx0" brushRef="#br0" timeOffset="22">23279 4049 7859,'-20'7'1557,"3"1"2314,4 3-1326,5-7 0,27 11-1139,13-8 1,9 1-192,17-1 1,-5-3-82,12 9 0,1-9-543,-2 2 0,3-1-1509,-3 1 0,-10-4 597,3 5 1,-12-5-4255,0-2 4575,-12 0 0,3 8 0,-6 3 0</inkml:trace>
  <inkml:trace contextRef="#ctx0" brushRef="#br0" timeOffset="23">12420 7250 7941,'-8'11'2332,"6"-3"-1894,-7-8 0,11 0 1,5-2-146,5-4 0,-1 1 0,0-10 0,0-4-195,-1-5 1,-3-8 0,6 2 0,2-4-228,2-7 1,-4-10-82,-1-1 1,1-12 0,7-9-1,-1-6-285,0-4 1,0 1 287,1 11 1,-3 5 153,-4 8 0,2 11-55,-9 8 1,7 9 466,-6 11-176,-1 8 1,-6 5 31,0 12 1,6 14 278,1 12 0,1 6-177,-1 7 0,-5 11 193,4 8 0,-3 3-123,-3-3 0,0-4-102,0 4 1,0 3-51,0-3 1,6-2-113,0-10 0,1-5 94,-7-9 0,6-1-313,1-5 0,6-4-166,-7-9-42,9-8-53,-13-3 238,7-8 1,-9-2 384,0-4-253,0 4 18,0-16 1,0 14 6,0-9 1,0 7-117,0-7 1,0 7 36,0-7 1,2 0-5,4-6 1,-4-1-86,5 1 1,-3-2 111,3-5 1,-3 2-70,9-8 1,-3-6 41,3-7 0,11-9-29,-5 3 1,5-7-63,-5-6 1,7-3-142,-1-4 1,-1 14-133,-11 12 0,-2 12-165,-5 8-1048,-4 12 1,7 6 1621,-9 14 0,8 4 0,3 8 0</inkml:trace>
  <inkml:trace contextRef="#ctx0" brushRef="#br0" timeOffset="24">13558 6864 7580,'-2'-17'-481,"-2"2"470,-3 2 0,-5 0 0,3-4 562,-2 4 0,5-2-277,-7 9 1,7-7 0,-7 7 0,0-1 1,2-1 0,-6 5-364,4-3 1,2 4 99,-1 2 0,-1 0-128,-7 0 0,1 11 61,0 8 0,6 2-92,0 11 0,2 1 27,-1 5 0,3-6-16,9 0 1,0-2-73,0 3 0,0-6 32,0-7 1,2-1 95,5 0 0,3-8-7,10-5 1,-1-6 459,0-6 1,0-5-198,1-8 0,-1-7 455,0 1 0,-2-1-46,-4 7 0,2-1 192,-8 1 1,6 6-279,-7 0 0,3 9 177,-3-2-310,-4 3 0,7 6 237,-9 3 0,2 5-453,4 8 1,-4 0 27,5 1 1,-5-1-773,-2 0 0,0 0-274,0 1 1,2-3-777,5-4 1,-3 2-21,9-9 0,-7 1 509,7-7 1155,0 0 0,6-18 0,0-3 0</inkml:trace>
  <inkml:trace contextRef="#ctx0" brushRef="#br0" timeOffset="25">13809 6768 6758,'-11'13'3134,"5"-1"-2551,4 1 0,2 13-167,0 0 1,0 2 141,0-3 1,0-1-187,0 8 1,0 0-255,0 7 1,6-7-16,1 0 1,1-2-219,-1 2 1,-3-4-249,9-9 0,-7-2 208,7-4-284,-9 4 237,13-14 1,-8-3 328,4-13 1,4-7 54,-4-5 0,-2 1 178,1-8 0,-1 2 1,2-2 0,2-5-62,-9 5 0,7 2-658,-6-2 0,6 9 265,-7-3 0,3-2-2389,-3 2 1236,-4 1-961,15 5 2208,-15 1 0,16 0 0,-8-1 0</inkml:trace>
  <inkml:trace contextRef="#ctx0" brushRef="#br0" timeOffset="26">14272 7153 8004,'-7'20'-823,"1"-1"603,-9 0-567,13 1 787,-7-10 0,1 7 0,-3-6 0</inkml:trace>
  <inkml:trace contextRef="#ctx0" brushRef="#br0" timeOffset="27">17473 6498 8004,'11'-13'104,"-2"2"0,-3 1 0,3 1 914,1 0 1,-3-6-285,6 3 0,-3-6-82,3-1 1,-4 0-241,-9 0 0,-9 8-222,-4 4 1,-4 3-130,-2-2 0,-7 4 0,-2-5 0,-2 7-368,-4 7 0,-2 3 246,-3 10 0,7-1-397,0 0 0,8 0 250,-2 1 0,7 1-466,6 5 1,5-5 277,8 5 0,2 2-33,4-2 0,7 6-13,13-7 0,4 10 161,8-3 1,1-2 224,0 2 0,-1-2 182,1 2 0,-1 4 781,1-3 0,-11-3-489,-9 2 1,-2-7 634,-10 8 0,-3-3-235,-11 2 1,-3 2-87,-10-8 1,-5-1-272,-1-5 0,-8-1-122,2 0 0,2-6-234,-3 0 0,10-9-155,-3 3 1,-2-5-1576,3-2 1342,-1 0 0,9-9-1668,4-4 0,4-6 46,9-7 1905,9 5 0,2-24 0,8 4 0</inkml:trace>
  <inkml:trace contextRef="#ctx0" brushRef="#br0" timeOffset="28">17647 6941 7953,'13'0'362,"0"0"1,-1 0-48,8 0 0,6 0-64,-1 0 1,10-2-30,-3-4 0,4 1-62,3-7 0,-1 7 62,1-1 0,-7-3-184,0 3 88,-8-9 1,1 4 92,-12-8 1,-4 6-43,-9 0 1,0 7-21,0-7 1,-9 6-209,-4-5 0,-6 7 146,-7-1 1,3 4-70,-9 2 1,0 0 132,-7 0 0,7 2-192,0 4 0,2 5 39,-2 8 0,-3 1 76,9-1 1,3 7 19,10-1 1,-4 3 9,4-2 0,4-3 88,3 10 1,4-10-88,2 3 1,8 2-304,5-3 1,7 1 101,5-7 0,-1-6-166,8 0 1,-6-9-261,6 3 0,-2-5-413,2-2 1,5 0-313,-5 0 0,-2-9 589,2-3 0,-6-8 650,6-5 0,-9 1 0,3-8 0,-5 0 0,-1-7 0</inkml:trace>
  <inkml:trace contextRef="#ctx0" brushRef="#br0" timeOffset="29">18226 6864 8201,'0'13'1568,"0"0"-1137,0 0 1,0 6 201,0 0 0,0 1-213,0-1 1,0 7-232,0-1 1,0 1-11,0-7 0,0 1-128,0-1 1,0-6 127,0 0 0,0-7-45,0 7-449,0-9 1,0 3 186,0-14 0,0-4-624,0-8 1,2-9 149,4-4 1,3-4-64,4-3 0,4 1 350,-4-1 1,-3 0 110,3 1 0,0 8 626,6 4 0,1 5-333,-1 1 0,-6 10 847,0 3-704,-1 5 0,6 17 1171,-6 4 1,3 14-568,-8-1 1,-1 4 325,-6 3 0,0 4-694,0-5 0,0 3-447,0-15 0,0 6-2294,0-7 1889,0 10 0,0-14-1600,0 5 1,2-13 881,5-7 0,-3-4 1102,9-2 0,0 0 0,6 0 0</inkml:trace>
  <inkml:trace contextRef="#ctx0" brushRef="#br0" timeOffset="30">18766 7096 7953,'-30'2'172,"4"2"0,4 2 0,5 1 877,4 1 0,5-3-1049,8 8 0,-9-9 0,-1 4 0</inkml:trace>
  <inkml:trace contextRef="#ctx0" brushRef="#br0" timeOffset="31">14696 6556 10219,'19'-7'659,"1"1"1,-1 2-258,0 1 1,1 3 0,-3-2 0,-2-2 74,-2-2 1,-7-1 94,7 7-260,0 0-224,-3 0 0,-10 9-87,-12 4 0,-6 4-18,-1 2 1,-9 7-157,-4-1 1,-2 8-123,2-8 0,-5 7 149,5-6 1,-4 8-215,-3-2 1,9-2 108,4 3 1,5-10-38,2 3 1,8 2 277,5-3 1,3 1 190,3-7 1,0 1 37,0-1 1,9 0-109,4 1 1,4-1-143,2 0 1,1-2 134,-1-4 1,0 2 730,0-8 1,1 1-499,-1-1 0,-6-5-551,0 4 1,-7-4-952,7-2-1768,-9 0 2933,13 0 0,-6-8 0,8-3 0</inkml:trace>
  <inkml:trace contextRef="#ctx0" brushRef="#br0" timeOffset="32">14580 6903 8081,'-19'0'1023,"0"0"0,6 0 130,0 0-708,9 0 1,2 2-137,8 4 1,18-4 0,1 5 0,12-5 359,8-2 1,4 2-326,9 5 1,8-5 90,5 4 0,6-4-195,7-2 0,12 2-46,-41 2 1,0-1 0,52-1-234,-53 1 0,1 0 0,-1 2 1,1-1 204,3-1 0,0 0 1,47 10-233,-9-6 1,-16 1 39,-16-1 1,-13-3-63,-6 9-516,-12-9-824,-14 13 317,-19-15 1,-11 7 360,-8-9 0,6 0 901,0 0 1,0 0 0,-6 0 0</inkml:trace>
  <inkml:trace contextRef="#ctx0" brushRef="#br0" timeOffset="33">15930 6845 8071,'3'11'270,"3"-5"1,0-4 775,14-2 1,5 2-414,20 5 1,5-5-504,8 4 1,6-4-1,0-2 1,-2 0 38,-2 0 0,-13 0 146,-8 0 0,-11 3 136,-15 3 0,-9 5 668,-17 8 0,-10 2-512,-22 5 1,-5-2-2,-8 8 0,7 0-243,0 7 0,10-7-318,2 0 1,9-9-407,11 3 1,8 2-676,5-2 0,8-3-3566,11-10 4602,8 4 0,18-15 0,-1 7 0</inkml:trace>
  <inkml:trace contextRef="#ctx0" brushRef="#br0" timeOffset="34">16123 9968 10270,'-10'0'2357,"1"0"-1971,9 0 1,0 5-1,0 5 1,0 12 149,0 6 0,6 4 1,1 9-1,-3 4-325,-2 6 0,5 11 0,-1 2 0,1-1-1062,1-3 1,-6-11 487,5-4 1,1-7-1,-1-6 1,-1-8-1858,3-9 2220,-7 2 0,15-23 0,-6 4 0</inkml:trace>
  <inkml:trace contextRef="#ctx0" brushRef="#br0" timeOffset="35">16065 9872 8006,'-8'-11'783,"-3"3"578,0-1-896,-6-1 0,17-10-67,0 1 0,11 2-114,15 4 0,4-4-133,8 4 0,9 4 61,5 3 1,1-3 14,-1 3 0,4 0-58,-5 6 1,-4 8-15,-2 5 1,-13 6-91,-6 7 0,-7 4 43,-6 9 0,-4-1-51,-9 1 0,-2-1 101,-5 1 0,-4-1-112,-8 1 0,0-3-5,0-4-4,-1-4 1,1-11-712,0-4 364,8-4-1257,-6-9 717,15 0 195,-7 0 0,18 0 138,4 0 1,6 8 461,7 5 0,-3-2-20,9 2 1,-6 2 362,6 11 0,-8-3 146,1 9 0,-3-6-278,-3 6 1,-8-2 739,-5 2 0,-6 7-332,-6-1 0,-5-6 349,-8 7 0,-3-7-330,-3 0 1,-3-2-139,-4-4 0,-3-11-312,10 4 0,-7-12-226,6-1 1,0-4-254,7-2 0,0 0 311,-1 0 0,3-8-1871,4-5 0,5-13 826,8-6 1,0-4 1079,0-3 0,0 0 0,0 1 0</inkml:trace>
  <inkml:trace contextRef="#ctx0" brushRef="#br0" timeOffset="36">17223 9891 7871,'-9'28'231,"5"-4"1,-7 10-1,2 5 582,5 3 1,2 12 112,2-3 0,0 7 0,2 4 0,2 5 301,3 1 1,8-12-1123,-2 2 1,-3-11 84,3 4 0,-2-10-1648,2-2 454,4-9-39,-6-11-540,8-8 0,-8-5 1583,-5-12 0,-4-14 0,-2-10 0</inkml:trace>
  <inkml:trace contextRef="#ctx0" brushRef="#br0" timeOffset="37">17126 9814 7871,'-11'-19'1332,"-4"6"-566,9 0 1,2 0 450,10-6 1,7 6-25,13 0 0,6 7-562,13-7 0,4 9-137,9-3 0,0-1-138,0 1 0,0 1-173,-1 6 1,-1 0 30,-4 0 0,-7 0-1207,-13 0 1,-4 6-1139,-9 1-1517,0 8 2446,-8-4 1,-2 8-1237,-9 0 2438,-9 0 0,-10 1 0,-11-1 0</inkml:trace>
  <inkml:trace contextRef="#ctx0" brushRef="#br0" timeOffset="38">17223 10084 7871,'-20'17'0,"1"-4"1965,8 4 0,3-12-746,8 7 1,2-5-386,4 6 1,11-9-186,9 2 1,8 3 216,-1-3 1,9 7-1050,3-6 0,-6-1 176,-7-6 1,0 0-1691,7 0 1,-3 0 1065,-4 0 0,3 0-3485,-10 0 4116,1 0 0,-7-8 0,1-3 0</inkml:trace>
  <inkml:trace contextRef="#ctx0" brushRef="#br0" timeOffset="39">18592 9718 7871,'-39'0'440,"1"0"1,-1 0 396,1 0 0,1 0 407,5 0 1,-4-2-556,4-5 1,-3 5-249,3-4 0,-2 4-532,8 2 0,-2 0 141,3 0 0,10 2-49,-5 4 0,14 5 166,-1 8 1,5 3-752,2 3 0,5-1 314,7 8 1,3 2-339,18 11 0,-8-2 173,7 8 0,1-1 315,5 1 0,-1 5 354,-5-5 0,2-1 83,-8 1 1,-1-2 476,-5 3 0,-3-5-377,-4-9 1,-5 1 780,-8-1 1,-2-8-539,-4-4 0,-7 2 50,-13-2 0,3-3-286,-10-10 0,1 2-1,-6-8 0,-1-1-639,1-6 0,1-2-722,5-5 0,4-3-1780,9-10 1,2-5 463,4-1 2254,-4-8 0,15 12 0,-7-6 0</inkml:trace>
  <inkml:trace contextRef="#ctx0" brushRef="#br0" timeOffset="40">18862 10585 7871,'-49'48'0,"4"-8"2643,13 5 1,-3-4-684,10-2 0,-1 6-1196,7 0 0,8-7-1979,4-6 0,7-8 648,7 2 1,-3-5 566,9-2 0,-9-8 0,5-2 0</inkml:trace>
  <inkml:trace contextRef="#ctx0" brushRef="#br0" timeOffset="41">19884 9699 7871,'-19'0'68,"0"0"1,1 2-1,3 2 613,3 2 1,7 9 0,-1 3 0,4 9-170,2 12 1,0 14 0,0 5 0,0 11 8,0 6 1,6 2-381,1 0 1,-1-2 0,-6-4-1,0-9-496,0-8 1,6-3-366,1-13 1,1 1 193,-1-20-2557,-5 5 3083,15-13 0,-15-9 0,7-4 0</inkml:trace>
  <inkml:trace contextRef="#ctx0" brushRef="#br0" timeOffset="42">19807 9621 7871,'-11'0'1109,"20"0"0,12 3-882,18 3 1,2 5-10,4 8 1,-3 9 0,12 4 0,4 4 257,4 3 0,0 2-169,-10 4 1,-7-3 64,-13 10 1,-7-1-28,-12 7 0,-4-2 163,-9-5 1,-15-4-53,-4-8 0,-11 0-172,4-1 0,-6-8 113,6-4 0,0-5-60,7-1 0,0-10-330,-1-3 0,1-5-470,0-2-535,0 0-611,-1 0 0,3-9 766,4-4 0,-2-4-909,9-2 1,-3 0 1751,3-1 0,-5-7 0,-8-3 0</inkml:trace>
  <inkml:trace contextRef="#ctx0" brushRef="#br0" timeOffset="43">20733 9776 7871,'8'10'1064,"-6"8"-584,5-6 0,1 6 0,1 1 1,0 2 989,-1 5 0,1 10-621,-3 9 1,-4 9-435,5-3 1,-5 5 1,-2 2 0,0 0-271,0 0 0,0-9-135,0-4 0,0-7-828,0-6 0,0 3 330,0-10-3223,0-7 2238,0-10 0,0-10 1472,0-4 0,0-14 0,0-10 0</inkml:trace>
  <inkml:trace contextRef="#ctx0" brushRef="#br0" timeOffset="44">20733 9756 7871,'-20'-12'1274,"1"-1"-896,8 8 0,3-5 511,8 3 0,4 5-365,9-4 1,2-3 425,17 3 0,2-1-285,11 7 0,-2 0-103,9 0 1,-9 0-400,2 0 0,-5 0-298,-1 0 0,-3 0-1082,-4 0 1,3 2 795,-10 5 1,1-5-3144,-7 4 1523,1 5 517,-1-9 1524,-8 15 0,-11-6 0,-11 8 0</inkml:trace>
  <inkml:trace contextRef="#ctx0" brushRef="#br0" timeOffset="45">20752 10103 7871,'-36'28'2902,"3"-8"-1314,14-1-237,11-17 0,18 7-667,10-9 1,10 0-248,15 0 1,-3 0-140,10 0 0,-7-3-1290,6-3 1,-8 2 287,2-9 1,-2 6-99,2-5 1,-4 7-2941,4-1 3742,-13-5 0,-4 0 0,-9-8 0</inkml:trace>
  <inkml:trace contextRef="#ctx0" brushRef="#br0" timeOffset="46">22063 9795 7871,'-8'-11'0,"-3"-4"1319,-8 9 1,4-9-578,-4 2 1,6 2-134,-7-2 0,-5 7 1,5-5-1,-3 1-9,-5-1 0,0 7-387,-4-3 1,-4 5-205,3 2 0,-1 0 87,2 0 0,-2 0-224,8 0 1,7 11-133,6 8 1,9 2-374,-3 12 0,14-1-149,5 6 1,6 1 320,1-1 0,2 7 140,5 0 0,4 2 82,9-2 0,-1-4 213,1 4 0,-7-4 291,0-3 0,-2-1 442,2-5 0,-6 2-59,-13-8 0,-5 2 650,-8-2 1,-2-5 211,-4 5 1,-7-11-755,-13-3 0,-4 1-286,-8 7 1,-1-8-146,0 1 0,1-8-1006,-1 1 1,1-4 118,-1-2 1,9 0-185,4 0 1,5-2-2237,2-4 1,6 1 2981,0-8 0,9 1 0,-5-8 0</inkml:trace>
  <inkml:trace contextRef="#ctx0" brushRef="#br0" timeOffset="47">22333 10393 7871,'-19'40'0,"0"5"1368,0-13 0,-1 5 1830,1 1 0,0 1-2330,-1 0 1,1 6-658,0 0 0,2 0-955,4-7 0,-2 1-1288,8-1 1,1-1 2031,6-5 0,0 4 0,0-6 0</inkml:trace>
  <inkml:trace contextRef="#ctx0" brushRef="#br0" timeOffset="48">23954 9564 9334,'-11'8'414,"0"-4"1,5 11-1,-5 7 1,-2 8-1,-2 11 149,-6 10 0,-1 9 0,-8 19 1,0 5-135,0 6 1,0-5 0,-2-3-1,6-9-250,5-9 1,10-15-902,5-10 0,4-9-996,2-11 0,2-10 805,4-9 1,-4-5-968,5-14 1880,4-4 0,-9-25 0,6-1 0</inkml:trace>
  <inkml:trace contextRef="#ctx0" brushRef="#br0" timeOffset="49">23934 9448 9050,'13'4'1210,"0"9"1,-7 17 21,7 21 0,0 14-594,6 5 1,1 14 354,-1 6 0,0 2-627,1-2 1,-1 2-104,0-8 0,-6-11-355,0-16 1,-2-1-305,1-11 0,-1-2-109,-4-11 0,-5-4 397,4-9 0,-2-8-3915,3-5 1669,-5-4 2354,7-2 0,-27-8 0,-3-3 0</inkml:trace>
  <inkml:trace contextRef="#ctx0" brushRef="#br0" timeOffset="50">23857 10026 7871,'-30'11'0,"2"-2"2500,9-9-563,0 0-979,8 0 0,13 6-253,17 0 0,5 1-286,15-7 1,-5 0-759,11 0 1,2-7 242,-2 1 0,-4-3-1217,-3 3 0,-10 2 894,11-9 0,-5 0-677,5-6 1,-7-1-236,0 1 1331,-9 0 0,14-9 0,-7-2 0</inkml:trace>
  <inkml:trace contextRef="#ctx0" brushRef="#br0" timeOffset="51">24783 9313 10076,'-7'21'1655,"1"5"0,0 4-1080,6 9 1,0 8-164,0 4 0,0-2-348,0 3 0,0-3-226,0 3 1,2 1-374,4-8 0,-2-6-111,9-7 0,-8-9 369,1 3 1,3-11-3187,-3-2 3463,0-9 0,-14 5 0,-3-9 0</inkml:trace>
  <inkml:trace contextRef="#ctx0" brushRef="#br0" timeOffset="52">24359 9776 7871,'-9'-11'0,"5"2"0,-9 9 643,9 0 0,4-6-296,12 0 1,14-7-302,6 6 0,7-8-333,6 2 0,4 3-623,9-3 0,-4 0 274,3-6 0,-9 6 636,9 0 0,-5 2 0,-1-2 0,-1-4 0,-5 4 0,-7 5 0,1 1 0,-9 5 58,-11 2 1,-6 0 435,0 0 961,-9 0 1,-4 0-615,-13 0 1,-4 7 111,-2-1 1,-7 7-429,0-7 0,-6 9-46,6-2 0,-8-2-219,2 2 1,-2 0-227,2 6 1,-3-6-617,10 0 0,-10-3 425,3 3 1,4 2-1349,3-8 0,3 6 583,3-7 0,0 0 922,-1-6 0,1-17 0,0-4 0</inkml:trace>
  <inkml:trace contextRef="#ctx0" brushRef="#br0" timeOffset="53">24455 9236 7871,'0'28'0,"6"-5"983,1 9 0,14 0 119,-1 7 0,12 0 395,0-1 0,11 1-839,2-1 0,6 1-113,-6-1 0,0-8-508,-6-4 1,-9-4 57,-5-3 0,1 0-1038,-7 0 1,3-6 330,-16 0-2949,9-9 692,-13 5 2869,16-9 0,-25 9 0,5 1 0</inkml:trace>
  <inkml:trace contextRef="#ctx0" brushRef="#br0" timeOffset="54">24551 9814 7888,'-38'9'0,"8"-7"754,4 4 0,15-3 1044,11-3 1,20-9-991,18-4 1,9-6-448,11-7 1,9 3-328,3-10 1,-1 1-797,2-6 1,-3-7 446,3 0 1,4 0 314,-4 6 0,-5-8 0,1-2 0</inkml:trace>
  <inkml:trace contextRef="#ctx0" brushRef="#br0" timeOffset="55">25728 10547 7895,'-9'19'225,"-1"9"1,-10 4 0,-1 5 254,-5 1 0,5 1 1,-7 1-1,2 3-50,0 2 0,7 0 0,6-6-430,-2-1 0,-2 1 0,-2 0 0</inkml:trace>
  <inkml:trace contextRef="#ctx0" brushRef="#br0" timeOffset="56">27251 9506 7909,'-10'2'185,"1"4"1,3 7-1,-1 4 632,3 3 1,2 7 0,2 8 0,0 8-251,0 8 0,0 11 0,0 5 0,0 1-328,0 5 1,0-7-485,0-1 1,0-14 0,2-6 0,2-4-773,3-3 1,8-10 396,-2-9 620,-5 1 0,9-18 0,-6 6 0</inkml:trace>
  <inkml:trace contextRef="#ctx0" brushRef="#br0" timeOffset="57">27213 9313 7897,'-13'-13'190,"0"2"506,-2 3 1,7-1-342,1 3 0,14 6 1,8-2-1,10 10 168,14 9 0,2 0-379,10 16 1,0-1 98,7 6 1,0 7-161,0 0 0,0 9-46,0-3 1,-11 7 195,-9 6 1,-3-4 180,-16 5 1,-4-8-143,-15-5 1,-4 1 197,-9-8 0,-2 0-113,-17-6 0,2-9-27,-2-4 0,-3-5-49,10-2 0,-8 1-165,8-1 0,-1-8 131,7-5 0,6-4-229,0-2-689,0 0 0,0 0 397,0 0 1,9-8-3156,-2-5 2469,-5-4 0,9-3 960,-5 1 0,5-9 0,2-2 0</inkml:trace>
  <inkml:trace contextRef="#ctx0" brushRef="#br0" timeOffset="58">28081 9853 7855,'0'28'1203,"0"-5"269,0 9 1,-7-6-420,1 6 0,0 0-524,6 7 0,0-1 956,0 1 1,2 0-729,4-1 1,-2-1-1032,9-5 1,-2 2-436,2-8 1,4 6-720,-4-6 0,-2-7-2893,1-6 4321,1-9 0,7 13 0,-1-6 0</inkml:trace>
  <inkml:trace contextRef="#ctx0" brushRef="#br0" timeOffset="59">28119 9641 7855,'-19'-28'0,"0"6"392,0-3 0,8 3-27,4 3 0,7 6-727,7 0 0,4 9 178,8-2 184,9 3 0,2 12 0,8 2 0</inkml:trace>
  <inkml:trace contextRef="#ctx0" brushRef="#br0" timeOffset="60">28467 9853 7915,'-18'-2'587,"6"-5"-45,3 5-83,9-6-82,0 8 1,0 2-15,0 4 1,9 5-84,3 8 1,8 7 51,5-1 1,-3 12-115,4 1 0,1 3 15,-1 11 1,2 1 77,-2 11 1,-5-4 98,5 5 0,-7-3-7,-6 2 0,2-4 135,-9 4 1,1-6-53,-7-6 1,-7-5-121,1-9 0,-9-8 10,2-4 0,-10-7-118,-3-6 1,0-4-220,7-9 0,-7 0 106,0 0 1,-6-5-1128,7-7 0,-3-3-392,2-18 1,5-1 1373,-5-11 0,-4-4 0,0-9 0</inkml:trace>
  <inkml:trace contextRef="#ctx0" brushRef="#br0" timeOffset="61">28389 9544 7906,'-8'-10'-430,"6"1"430,-7 9 0,18 0 0,1 0 0</inkml:trace>
  <inkml:trace contextRef="#ctx0" brushRef="#br0" timeOffset="62">28987 9371 7327,'-10'0'3815,"1"8"-3268,9 5 1,0 13-1,0 8 1,2 9-344,5 8 1,1 12 0,7 3 0,-2 5-272,2 8 0,-4-11-716,2 3 0,-3-4 0,5-10 783,-2-7 0,0 1 0,6-2 0</inkml:trace>
  <inkml:trace contextRef="#ctx0" brushRef="#br0" timeOffset="63">29026 9988 7847,'0'-20'20,"0"-1"232,0-5 1,6 5 400,1-5 1,14-2-654,-2 3 0,14-10 0,-3 5 0</inkml:trace>
  <inkml:trace contextRef="#ctx0" brushRef="#br0" timeOffset="64">29142 9988 7903,'-9'58'0,"7"-11"0,-5-9 0,5-1 1905,2-12 0,11 1-908,8-7 1,3-8-587,10-4 1,-2-5-1847,2-2 0,4 0 112,-3 0 1323,3 0 0,3-17 0,-1-5 0</inkml:trace>
  <inkml:trace contextRef="#ctx0" brushRef="#br0" timeOffset="65">30029 9891 7840,'-39'0'195,"3"0"0,1 0 876,3 0 1,7-2 525,-8-4 0,3 4-795,-2-5 1,4-1 264,9 1-676,0 1 0,2 4-777,4-5-22,4 5 1,11 0-442,5 8 1,-3 16-27,9-3 0,6 5 423,7-5 0,0 9-43,-7 4 1,7 2 104,-1-2 1,1 5 462,-7-5 1,1-2-140,-1 2 0,-8-2 873,-5 2 0,-4 2 149,-2-8 1,0 0 593,0-7 1,-8 0-797,-5 1 0,-11-3-127,-1-4 1,-1-5-1327,7-8 0,-1-2 467,1-4 1,0-7-565,-1-13 0,10-4-407,3-8 1,5-1 1202,2 0 0,0-8 0,0-2 0</inkml:trace>
  <inkml:trace contextRef="#ctx0" brushRef="#br0" timeOffset="66">30144 9351 7840,'13'-17'421,"0"4"155,-9-4 1,5 17 812,-9 0 0,6 11 192,1 15 0,-1 6-825,-6 13 1,0 0-35,0 13 0,2-11-260,5 11 0,-3 2-663,9 4 0,-2 0-53,2-6 0,4-7-144,-4 1 1,-3-9-327,3 2 0,-6-11-3086,5-2 3810,-7-8 0,3 12 0,-8-6 0</inkml:trace>
  <inkml:trace contextRef="#ctx0" brushRef="#br0" timeOffset="67">29932 9930 7847,'0'-19'0,"0"-1"1087,0 1 0,0 0-253,0 0 0,11-1-35,8 1 0,9 6-1895,11 0 0,1 7 563,5-7 1,-2 7 532,9-7 0,-1 8 0,7-3 0</inkml:trace>
  <inkml:trace contextRef="#ctx0" brushRef="#br0" timeOffset="68">30627 10181 7847,'0'19'0,"-9"0"2722,-2 0-677,1-8-1109,1-2 1,9-11-601,0-5 1,-6-4-146,-1-8 0,1-2-92,6-5 1,0-4 107,0-9 0,0 7-378,0 0 1,0 2 79,0-2 0,0-2-99,0 8 0,0 0-362,0 7 1,0 0-747,0 0 1,10 6 329,10 0 1,1 9-311,11-3 1,-6 5 1277,6 2 0,9 0 0,8 0 0</inkml:trace>
  <inkml:trace contextRef="#ctx0" brushRef="#br0" timeOffset="69">31205 9853 7835,'11'0'1257,"-3"0"1,-10 0-371,-4 0 0,2 0-367,-9 0 0,-7 0-395,-5 0 1,-7 0-19,6 0 0,-2 0-354,2 0 0,-2 0 47,-4 0 0,-2 0-161,8 0 0,-2 2 198,3 4 0,3 5-165,-3 8 0,3 7 117,3 0 1,8 6 25,5-6 0,4 6 652,2-7 1,4 1 7,9-7 1,0 1 187,12-1 1,5-8 42,2-5 1,3-4 406,-3-2 1,2 0-570,-8 0 0,0 0-9,-7 0 0,-6 0 840,0 0-511,-9 0-169,13 0-833,-15 0 0,7 2-435,-9 5 1,0-3-215,0 9 0,0-7-2930,0 7 871,0-8-758,8 3 3604,3-8 0,8 0 0,1 0 0</inkml:trace>
  <inkml:trace contextRef="#ctx0" brushRef="#br0" timeOffset="70">31880 9853 7835,'-8'-11'0,"-3"-6"1860,-8 4 1,-3-10-463,-4-3 1,3 0-24,-9 7 0,0 0-472,-7-1 0,3 7 225,3 1 0,-1 7-597,8-1 0,-1 6-3,1 6 1,7 7-382,-1 13 0,10 4 36,10 8 0,0 3-660,0 4 1,10 2 130,10 5 0,-1 1-190,7-8 0,1 2 248,-1-2 0,0-4-55,-7 4 1,-8-11 250,-5-2 0,-4-2-150,-2 3 1,-8-6 178,-5-7 0,-13-3-64,-6-4 1,-6-5-1899,-7-8 0,4 0 252,-4 0 1773,-4 0 0,-1-17 0,-8-4 0</inkml:trace>
  <inkml:trace contextRef="#ctx0" brushRef="#br0" timeOffset="71">16181 12514 7792,'-2'-13'3552,"-4"0"-3185,3 9 1,-5-1-1,10 18 1,2 13 364,3 8 1,8 13 0,-5 7-1,3 6 140,0 4 1,-2 7-775,2-7 0,4 7 0,-6-5 0,1 1-278,1-1 0,-6-4-645,6-10 1,-9 1 548,2-8 0,-4-8-1769,-2-12 888,0-3 1,0-9-1894,0-1 3050,0-7 0,-8-14 0,-3-12 0</inkml:trace>
  <inkml:trace contextRef="#ctx0" brushRef="#br0" timeOffset="72">16181 12533 8008,'-13'0'1355,"0"0"-457,9 0-466,-4 0 0,16-7-135,5 1 0,11-3-112,1 3 0,12 4 136,1-5 0,3 5-102,10 2 0,-6 0 74,7 0 0,-9 2-75,2 5 1,-2 10-109,2 9 1,-13 8 95,0-2 0,-15 5-41,-4 1 1,-9 3-9,3 4 0,-7-2-141,-7 8 1,-10-10-44,-9-3 0,-2 1 44,3-7 1,-3-4-60,-4-2 0,2-11 87,4-3 1,5-7-60,-5 1 0,4-4 133,3-2 285,8 0-295,3 0 0,10 7 251,4-1 0,5 9 237,8-2 0,3 4 277,4 2 0,-3-6-479,9 0 0,-6 0-164,6 6 1,-8-2-1201,1-4 0,-3 2 646,-3-8 0,0 8-5381,1-2 5704,-1-5 0,0 9 0,1-6 0</inkml:trace>
  <inkml:trace contextRef="#ctx0" brushRef="#br0" timeOffset="73">17377 12552 7792,'0'19'1406,"0"3"-905,0 4 1,0-1-1,0 14 1,2 8 188,4 7 0,-1 6 1,5 4-1,1 7 17,0 3 0,-5-11-835,7-6 0,-6-12 1,3-2-1,1-8-1105,0-10 1,-5-12 753,7-6 1,-7-5-2417,7-2 2895,-8-9 0,3-10 0,-8-11 0</inkml:trace>
  <inkml:trace contextRef="#ctx0" brushRef="#br0" timeOffset="74">17396 12514 7792,'-6'-20'0,"-1"1"0,1 0 888,6-1 1,0 8-353,0-1 1,15 0-130,4-6 1,11 2-189,-4 4 0,10-2-164,3 8 0,-1 1 285,7 6 1,-4 8-82,-2 5 0,-3 7-53,-4 5 0,3 5 12,-10 9 1,-5-1 103,-7 1 0,-9 2-116,2 4 0,-6-5-6,-6 5 0,-5-2-143,-8 2 1,-7-6 98,0-1 1,-6 1-18,6-7 0,-6-4 37,7-2 1,-1-5-503,7-2 1,1-6 103,6 0-417,-6-9 1,14 5 26,-9-9 612,9 0 0,-13 0 0,6 0 0</inkml:trace>
  <inkml:trace contextRef="#ctx0" brushRef="#br0" timeOffset="75">17589 12976 13871,'9'20'640,"3"1"1,12 3 0,4 3 0,2 3 0,4 5 175,3 1 0,1 3 1,1-3-1,-1-2-1341,1-1 0,-7-3 0,-2 2 0,-2-7-2091,-4-3 1,-1-5 561,3-4 2054,-13-5 0,21-16 0,-13-3 0</inkml:trace>
  <inkml:trace contextRef="#ctx0" brushRef="#br0" timeOffset="76">18476 12436 8427,'0'-10'2482,"0"18"1,2 9-2075,5 22 1,4-3 0,8 16-1,0 1-264,0 3 1,1 2-1,-1 0 1,0 0-431,1 0 1,-8-3-332,1-3 1,-2-5 0,4-9 0,-4-1-3297,-3-5 2284,-1-4 1629,-16-18 0,-10 8 0,-11-8 0</inkml:trace>
  <inkml:trace contextRef="#ctx0" brushRef="#br0" timeOffset="77">18206 12263 7792,'-19'0'1522,"0"0"1620,-1 0-1745,10 0 1,12 2-221,17 5 0,11 1 144,15 5 0,-2 4-703,8-4 0,1-2-17,6 2 0,4-9-507,-4 2 0,4 3 61,-11-3 0,-4 3-1400,-2-3 1,-6-4 785,-7 5 1,-4 1-2292,-9-1 0,-6 8 2750,0-2 0,-9 4 0,5 2 0</inkml:trace>
  <inkml:trace contextRef="#ctx0" brushRef="#br0" timeOffset="78">19923 13053 7792,'-28'48'1929,"6"1"1,-3 7-1,3-3-581,3-1 0,0-7-1333,-1 6 0,3-6 0,4 2 1,7-4-709,4-7 0,2-10 693,0 0 0,17 4 0,4 0 0</inkml:trace>
  <inkml:trace contextRef="#ctx0" brushRef="#br0" timeOffset="79">21041 12224 7792,'13'0'-72,"-2"3"0,-3 5 1,-1 11 1386,1 11 1,-5 15 0,3 11 0,-4 13-400,-2 14 1,0 9 0,2 5-1,3-1-420,1 1 0,0-5-555,-6-9 1,7-4-1,1-21 1,1-11-491,0-10 0,6-11-198,-3-14 1,6 3-497,1-8 1,-6-3-2536,0-10 3778,-9-5 0,-4-17 0,-11-2 0</inkml:trace>
  <inkml:trace contextRef="#ctx0" brushRef="#br0" timeOffset="80">21022 12379 7792,'0'-20'0,"0"1"511,0 0 0,0 6-127,0 0 0,15 7 143,4-7 1,16 9-112,3-3 1,5 9-111,15 11 1,-2 2-107,14 17 1,-5 3 17,5 9 1,-14 6-59,2 8 1,-15-1 58,-5 1 0,-8 0 123,-10 0 0,-10 0-137,-3 0 1,-7-3 279,-7-3 0,-10 1 187,-9-8 1,-6-2-267,7-11 0,-8-4-64,8-9 1,-7 1-124,6-1 0,-2-6-238,2 0 1,5-9 102,-5 2 0,5-3-1018,1-3 0,3-9 502,4-4 1,-4-6-1820,4-7 0,5 3-1441,1-10 3692,5 10 0,-6-14 0,-3 7 0</inkml:trace>
  <inkml:trace contextRef="#ctx0" brushRef="#br0" timeOffset="81">22391 12167 7792,'-6'-20'2499,"-1"1"-1349,1 8-811,6 3 0,0 10 0,0 6 1,0 10 336,0 5 0,0 11-222,0-1 0,2 3-186,5 3 1,-5-1-242,4 1 0,3 1 97,-3 5 0,7-4-918,-7 4 0,1-11 456,-7-2 1,6-8-1618,1 2 1,-1 2 1954,-6-3 0,0 1 0,0-7 0</inkml:trace>
  <inkml:trace contextRef="#ctx0" brushRef="#br0" timeOffset="82">22141 12436 7378,'21'0'393,"5"0"1,4-6-915,8 0 1,3-1 188,4 7 1,4-6 40,9-1 0,-6-6 291,-1 7 0,-6 0 0,6 6 0,-14-7 0,1 1 0,-12-1 685,2 7-502,-17 0 0,-11 0 1070,-13 0 0,-4 3-337,-3 3 1,-1-2-145,-5 9 0,3 0 64,-9 6 0,6 0-360,-6 1 1,0-1-480,-7 0 1,7 1-172,0-1 1,6 0-177,-6 0 1,8-1-442,-1-6 1,3 3-2213,3-8 3003,0-1 0,-9 3 0,-2 2 0</inkml:trace>
  <inkml:trace contextRef="#ctx0" brushRef="#br0" timeOffset="83">22063 12089 7792,'-8'20'0,"6"-1"1446,-5 0 0,5 1-659,2-1 0,15 2 1708,4 5 1,20-2-1282,0 8 0,12-2-161,0 2 1,5 4-680,2-4 0,-7-2-1401,1 2 1,-5-8-530,-2 2 1,0-3 1081,-13 3 0,-6-9 474,-7 9 0,-8-18 0,-11 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00:19:43.506"/>
    </inkml:context>
    <inkml:brush xml:id="br0">
      <inkml:brushProperty name="height" value="0.053" units="cm"/>
      <inkml:brushProperty name="color" value="#FF0000"/>
    </inkml:brush>
  </inkml:definitions>
  <inkml:trace contextRef="#ctx0" brushRef="#br0">964 5071 8740,'-19'19'88,"2"3"1,2 6 0,4 12 0,3 18 0,3 19 0,3 22 175,2-41 1,0 4-1,0 9 1,0 3 0,0 10-1,0 2 1,0 0 0,0-1-4,0-2 1,0-1-1,0-6 1,0-2-1,0-4 1,0-1 0,0-2-1,0-1-211,0-1 1,0-1 0,0 36 219,0-10 1,7-17-426,-1-15 1,11-7 326,2 1 0,1-18-1057,5-2 0,-3-8 13,-3-5 0,0-6-518,1 0 1,-1-9 1381,0 2 0,1-20 0,-1-8 0</inkml:trace>
  <inkml:trace contextRef="#ctx0" brushRef="#br0" timeOffset="1">1022 5399 8996,'-28'-28'-223,"9"7"401,0-5 1,8 4 0,11 3 0,2 0 275,5 0 1,12-1-141,13 1 1,22-2-6,10-5 1,26 2-113,13-8 1,-39 20 0,2 1-318,7-3 0,2 2 0,7 3 1,1 3 343,10-1 1,1 1 0,-4 4-1,0 2-370,6-1 0,1 2 1,-7 2-1,0 2 311,0 4 0,0 2 0,-5 1 1,-1 1-133,0 0 1,-1 0-1,-8 1 1,-2 0-87,-1-1 1,-3 0 0,-7-3-1,-4 1-40,45 15 1,-8 2-16,-12-3 0,-8 10 102,-17-3 1,-2 4 220,-5 3 1,-6 8-384,-13 4 0,-6 14 320,-13 5 1,-5 7 379,-8 7 1,-6 10-188,0 9 1,-9 0 6,2-7 1,4-1-48,3-5 0,-3 2-90,3-9 1,-1-6-216,7-6 0,2-15-95,5 2 0,-5-7-76,4 0 0,-3-6-816,-3-12 0,6-6 276,0-7-2664,9 8 3507,-12-7 0,-3-2 1,-11-10-1</inkml:trace>
  <inkml:trace contextRef="#ctx0" brushRef="#br0" timeOffset="2">1119 7115 8547,'-35'19'580,"10"0"1,18 1 0,24-1-1,33 0 539,27 1 0,30-3 0,-40-10 0,3-1 0,6-3 1,2 0-397,7-1 1,2-2 0,7-1-1,2-2-719,7-3 1,0-1-1,-3-2 1,-1-3 0,-1-7-1,-3-1 1,-3 1 0,-1-1 246,-3 1 0,-1 0 0,-6 3 0,-1 2-362,-5 1 1,-2 0 0,-6 2-1,-3 1-221,38-10 0,-9 10-152,-23 3 1,-3 5-1440,-9 2 0,-9 9 1011,-4 4 1,-4 10 911,-3 3 0,7 8 0,0-2 0,0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00:19:43.509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6249 5110 8044,'-11'8'2066,"2"-6"-1438,9 7 1,0-7 0,0 4-305,0 7 1,9 11-1,2 4 1,2 4 6,-1 9 1,1 6 0,7 13 0,-1 4 94,0 7 0,0 1-421,1-1 1,-1-4 0,-2-12 0,-2-3-177,-2-7 1,0-7-154,6-6 0,0-12-332,1-14 0,-1-12 202,0-7 1,1-21 156,-1-11 0,0-9-126,0-4 1,1-6 4,-1 0 1,0 1 465,1 12 1,-8 4 1,1 8 1,-6 7 210,6 0 0,-7 17 83,7 2 0,-9 20-164,3 12 1,1 9 68,-1 10 1,5 9-73,-5 5 1,8 4-17,-2 1 0,-3-5-48,3-1 0,0-8 51,6 2 0,1-6 42,-1-7 1,0-4 160,1-9 1,-8-8-39,1-5 1,0-6 173,6-6 1,1-14 26,-1-12 1,-6-6-151,0-7 0,0-2-79,6-5 1,-6-10-68,0 4 0,-7 2-184,7 5 1,-9 2-189,3-3 0,1 3-392,-1 4 0,-1 4-1106,-6-4 0,0 5 829,0 1 1,6 7-999,1 0 0,8 8 1805,-2-1 0,4-5 0,2 0 0</inkml:trace>
  <inkml:trace contextRef="#ctx0" brushRef="#br0" timeOffset="1">7541 4820 7951,'6'13'296,"1"0"0,-1-7 449,-6 7 0,7 9-41,-1 10 1,7 6-266,-7 7 1,7 7 157,-6 12 0,6 3-191,-7 3 0,7 5-198,-7-4 1,1-5 15,-7-1 0,2-14-261,4-6 1,-4-6-124,5-7-93,-5-4-79,-2-9-108,0-8 1,0-5 178,0-12 0,0 1 26,0-8 1,0 1-210,0-8 0,0-8 117,0-4 0,0-4 13,0-3 0,2 7 177,5 0 1,-3 2 149,9-2 1,0 4 99,6 9 0,0 2 382,0 4 1,-6 4 582,0 9 1,0 2-519,6 5 0,-2 10 101,-4 9 1,4 8-186,-4-2 0,-4 4-478,-3 3 1,3 0-544,-3-1 0,7-8-682,-6-4 1,1 0-2134,-1-7 3360,3 4 0,10-12 0,-1 8 0</inkml:trace>
  <inkml:trace contextRef="#ctx0" brushRef="#br0" timeOffset="2">8467 5514 7892,'19'0'0,"-6"0"220,0 0 0,-7-2 111,7-4 2046,-9 4-1059,5-15-597,-9 6 1,-2-6-261,-5 4 0,3-4-139,-9 4 1,-2-2-224,-11 2 1,5-4 104,-5 4 1,-2-2-268,3 2 1,-1-2 111,7 9 0,-1-1-304,1 7 0,0 0 33,0 0 0,1 9-38,6 4 0,-3 6 185,8 7 1,1 2 86,6 4 0,0-2 29,0-5-79,8-3 0,3 6 288,8-9 1,1-8-62,-1-5 1,0-4 707,0-2-582,1 0 1,-1 7 290,0-1 1,-6 7-172,0-7 1,-7 9-50,7-2 1,-6 4-245,6 3 1,-7-1-131,7 0 0,-7 1-212,7-1 0,-9 0 197,3 0 1,1 1-1380,-1-1 1,6-6-113,-7 0-449,9-9 1,-6 2 1942,4-12 0,4-13 0,-7-11 0</inkml:trace>
  <inkml:trace contextRef="#ctx0" brushRef="#br0" timeOffset="3">9026 4685 7887,'-19'11'1203,"6"13"-902,0-5 0,9 7 894,-3-1 0,5 7-528,2 13 0,0 7 241,0 12 0,2-4-378,5 4 0,3-4-409,10-2 1,-1 2-265,0 5 1,-6-12-351,0 5 1,0-13-135,6 0 1,-2-11-1871,-4-2 2497,4 0 0,-15-2 0,7-2 0</inkml:trace>
  <inkml:trace contextRef="#ctx0" brushRef="#br0" timeOffset="4">8602 5264 7817,'-20'0'802,"1"0"0,2-2 3014,4-5-2631,5 5 0,18-6 348,10 8 1,16 2-684,15 4 1,12-4-409,1 5 1,2-5-1164,-1-2 0,3 0 516,9 0 0,0 0 205,1 0 0,-1-9 0,0-1 0</inkml:trace>
  <inkml:trace contextRef="#ctx0" brushRef="#br0" timeOffset="5">11977 5090 12440,'-9'-19'252,"-4"0"0,-4 2 0,-2 4-19,0 6 1,-7 3 0,-2 0-1,-2-3-139,-4 3 0,-5 4 0,-4 6 0,-2 5-94,2 0 1,9 6-92,2-4 1,8 4-1,1 2-434,8 1 1,15-1-140,13 0 0,12 0 193,8 1 0,12-1 160,6 0 1,-2 1 92,3-1 1,-1 0-45,7 0 0,-9 7 681,-4 0 1,-10 2-311,-3-3 0,-15-1 1174,2 8 1,-12-6-155,-1 6 1,-15-6 194,-10 6 1,-2-9-775,-11 3 0,-1-7-140,-5-6 0,6 2-330,0-8 1,2-1 35,-3-6 0,6 0-600,7 0 1,1-9 397,0-3 0,6-6-1852,0-1 1,9-2 83,-3-5 1854,5 5 0,2-16 0,0 7 0</inkml:trace>
  <inkml:trace contextRef="#ctx0" brushRef="#br0" timeOffset="6">12131 4685 7898,'0'20'920,"0"-1"-653,0 0 0,2 9 0,2 4 1,5 7 746,2 6 1,2 4-33,6 9 1,-6 8-281,0 5 0,-7 4-292,7 2 1,-9-8-231,3-5 1,-5-6 1,-2-7 1,0-6-223,0-13 0,0-4-188,0-9-240,0 1 178,0-10 12,0-10 1,0-12-82,0-14 0,2 2-190,4-8 0,-4 0-148,5-7 1,1 1 223,-1-1 0,8 3 398,-2 4 1,2 4-102,-2 9 1,4-1 1181,-4 1-386,4 8 0,2 3 437,0 8 1,-2 8-218,-4 5 1,2 11-300,-8 2 0,6 8 128,-7-2 0,3 11-266,-3 2 0,-4-2-732,5-11 0,-5 4 275,-2-4 0,0-4-1511,0-2 1,0-5-1714,0-1 3278,0-10 0,0-1 0,0-9 0</inkml:trace>
  <inkml:trace contextRef="#ctx0" brushRef="#br0" timeOffset="7">13018 5437 9971,'-19'0'2488,"0"0"-1012,-1 0-1075,1 0 0,0 0-164,0 0 0,-7-2-152,0-4 0,0 4 84,7-5 1,0 5-129,0 2 40,-1 0 0,3 9-59,4 3 0,-2 6-44,9 1 1,-1 9 53,7 4 1,2-2-71,5 2 1,6-2-165,13 2 1,-3-2 65,9-4 1,0-11-126,7 4 1,0-12 287,-1-1 1,-6-4-75,0-2 1,-8 0 545,2 0 0,-5-8-242,-2-5 1,-6-7 475,0-5 0,-9 1-281,3-8 0,-5 6-136,-2-6 1,-9 6-817,-3-6 1,1 7 378,-2-8 1,2 10-1506,-2-3 1,3 5-33,3 2 1658,5-1 0,-6 1 0,8 0 0</inkml:trace>
  <inkml:trace contextRef="#ctx0" brushRef="#br0" timeOffset="8">13365 5360 7842,'0'20'1598,"-8"-1"0,-1 0-337,-4 0 1,5-6-118,8 0-777,0 0 0,0 6-249,0 0 0,8-1 54,5-6 1,-2 6 72,2-6 1,-2-1-26,1 2 0,6-7 247,-6 7 0,6-8 97,1 1 0,0-4 719,0-2-869,1 0 1,-1 0 3,0 0 0,-6 0-887,0 0 0,-7-2 368,7-4 0,-6 1-551,6-8 1,-9 1-490,2-8 0,3-5-1129,-3-1 0,7-2 977,-6 2 0,5-4-1242,-5-8 2535,8-1 0,-4 1 0,8-1 0</inkml:trace>
  <inkml:trace contextRef="#ctx0" brushRef="#br0" timeOffset="9">13886 4685 7831,'9'-25'199,"4"-1"314,4 0 602,2 16 0,-2 3-472,-4 14 0,2 12 906,-9 13 0,3 7-758,-3 6 1,-1 4 553,8 9 0,-9 6-670,2 0 1,3 3-338,-3-3 1,7-4-280,-6 4 0,5-6-227,-5-7 1,6 3-1371,-7-9 1,7-7 998,-7-5 1,3-10-3780,-3 3 4318,-3-5 0,5-10 0,-8-2 0</inkml:trace>
  <inkml:trace contextRef="#ctx0" brushRef="#br0" timeOffset="10">14658 5264 7797,'-11'0'3354,"-4"-2"-784,8-5-1900,1 5 0,0-9 26,-1 5 1,-1 4-377,1-5 1,-4-3 0,-8-1-112,0 0 1,0 1-166,-1 3 1,1 5 127,0-4 0,-7 3 25,0 3 1,1 9-99,5 4 0,3 6 5,4 7 1,-2-3-144,9 10 0,-1-8-39,7 7 1,0-6-142,0 6 0,3-2-184,3 2 1,5 3-427,8-10 1,7-1-641,-1-11 1,3 2 697,-2-9 1,-5 1-543,5-7 1,2-3 167,-2-3 1145,8-5 0,-4-17 0,9-2 0</inkml:trace>
  <inkml:trace contextRef="#ctx0" brushRef="#br0" timeOffset="11">14715 4705 7795,'-8'-77'396,"6"10"-278,-5 9 1,5 11 1719,2 15-1145,0 13 1,0 12-66,0 14 0,9 21 101,4 17 1,-3 10 318,3 10 0,0 5 709,6 14 0,-6 4-1163,0 8 1,-2 0 706,2 1 0,2-3-622,-9-4 1,9 4-1064,-2-4 0,2-4-632,-2-2 1,4-16-926,-4-10 1,10-9 1315,3-10 625,0-9 0,-5 2 0,5-13 0,4-4 0</inkml:trace>
  <inkml:trace contextRef="#ctx0" brushRef="#br0" timeOffset="12">17338 5110 7778,'-13'0'1483,"3"2"-600,1 4 0,3 7 0,6 13 0,0 6-263,0 4 1,0 5 0,0 2 0,2 4-211,4 2 1,-4-6-529,5 2 1,1-6-1,1-5 1,0-4-556,-1-2 0,-1-3 673,-7-5 0,8-10 0,3-1 0</inkml:trace>
  <inkml:trace contextRef="#ctx0" brushRef="#br0" timeOffset="13">17550 4396 7825,'3'-17'684,"3"4"0,-4-4-220,5 4 0,-3 2-289,2-1 0,-1 7 0,7-3 1,3 1 24,3 1 1,-6-1-567,1 7 1,0 0 130,6 0 0,1 0-41,-1 0 0,0 3 295,1 3 0,-7 3 175,-1 3 1,-1 6 488,2-6 1,-2 12-337,-5 2 0,-4 10 600,5 3 0,-3 8-288,2 11 0,-3 2-138,3 4 0,3 5-110,-3 8 0,7 2 126,-7 4 0,9-5-303,-2-1 1,-2-4-125,2-16 0,-3 6-608,3-12 0,2-6 383,-8-7 0,6-5-1319,-7-8 0,3-10-233,-3 5 1667,-4-14 0,15 11 0,-6-6 0</inkml:trace>
  <inkml:trace contextRef="#ctx0" brushRef="#br0" timeOffset="14">17531 5129 7857,'-19'0'0,"-3"2"3111,-3 4-2271,12-3 1,-4 7 221,17-3 1,10-3 0,12 7 0,14-3 657,14-3 1,5-3-1324,3-2 0,9 0-696,3 0 1,-3 0-2062,-3 0 0,3-2 667,-3-5 1597,0 5 0,3-15 0,1 6 0</inkml:trace>
  <inkml:trace contextRef="#ctx0" brushRef="#br0" timeOffset="15">20424 5129 7850,'2'-13'441,"3"0"0,3-2 400,3-2 0,-7 4 0,5 0-419,-1-2 0,-6-2 0,5-2 39,-5 0 0,-2-1-319,0 1 0,-9 0 0,-3 2 0,-6 2-10,-1 2 1,-7 6-156,1-6 0,-10 9-48,3-2 0,-4 4-75,-3 2 0,1 8 85,-1 5 0,7 13 105,0 6 0,15 4-41,-3 3 0,14 6 0,0 0 1,3 8 103,3-1 0,3-5-62,3-2 1,5-4-178,8-3 1,2-1-217,5-5 1,-2-4-296,8-9 1,-9-8-607,3-5 1,-4-4 557,-3-2 0,0-2 691,0-4 0,1-14 0,-1-10 0</inkml:trace>
  <inkml:trace contextRef="#ctx0" brushRef="#br0" timeOffset="16">20482 4184 7850,'0'-19'0,"0"8"0,0 13 406,0 17 1,0 18 601,0 14 0,2 14 1040,5 5 1,-5 14-733,4 6 0,-4 6-571,-2 7 1,0-4-152,0 3 0,0-9-671,0-3 1,7-18 215,-1-1 0,3-17-550,-3-9 0,-2-11-329,9-2 1,-2-15-914,2 2 1,2-10-2335,-9 4 3987,9-9 0,-4 5 0,8-9 0</inkml:trace>
  <inkml:trace contextRef="#ctx0" brushRef="#br0" timeOffset="17">21215 5129 7850,'11'-11'2423,"6"-6"-1740,-15 6 1,6-2 572,-8 1 1,-2 7-466,-4-1 0,-5 4-142,-8 2 0,-7 0-301,0 0 0,-8 0-137,2 0 0,-2 0-180,2 0 0,-5 8 146,5 5 1,-2 4-272,2 3 1,-3 7 121,10 6 1,1 3-311,11 3 1,-2-1-87,9 1 0,-1 1-140,7 5 0,9-4 160,4 4 0,6-6-130,7-7 1,6-4 193,13-9 1,-2-8 43,8-5 1,1-4 399,5-2 1,-5-8-156,-1-5 1,-8-11 925,2-2 0,-13-8-55,-6 2 0,-13 2 321,-7-2 1,-4 2-447,-2-2 1,-8-2-6,-5 8 0,-11-2-795,-1 2 0,-10 5 94,3-5 1,2 5-362,-2 1 1,9 3 262,-3 4 1,4-2-1883,3 9 1,6-7 187,0 7 1747,9-9 0,-4 4 0,8-8 0</inkml:trace>
  <inkml:trace contextRef="#ctx0" brushRef="#br0" timeOffset="18">21581 4319 7794,'-19'-11'0,"0"-4"925,-1 9 0,1-9 0,2 2 795,4-4 0,2 4-984,5 0 1,4 7 750,-5-7-1028,14 9 0,4-11-69,8 8 0,2-6-82,5 7 0,-2-1-29,8 7 1,0 0-62,6 0 0,-1 0-12,-5 0 0,4 9-249,-3 4 1,-6 6 104,-1 7 0,-4 4 116,-3 8 1,-6 3-68,0 4 1,-9 0 387,2 13 0,-4-11 1,-2 11 1,-8-4 38,-5 3 1,-4-5-306,-2-1 0,-1-8-77,1 2 0,6-4-123,0-3 1,0-6 122,-6 1 1,6-3-944,0 2 0,9-4-392,-2-9 0,-3 0-2982,3 0 2584,-1 1 1,1-1 1575,-1 0 0,-8 1 0,5-1 0</inkml:trace>
  <inkml:trace contextRef="#ctx0" brushRef="#br0" timeOffset="19">21774 5399 7797,'-2'30'0,"-4"-5"0,-3-10 1314,-4-2 1,5-6-61,8 6-1254,0-9 0,8 4 0,3-8 0</inkml:trace>
  <inkml:trace contextRef="#ctx0" brushRef="#br0" timeOffset="20">6712 9351 8191,'-7'-12'-16,"1"-1"0,-1 0 387,-1 2 0,6 0 0,-5 5 1,5-7 972,2-4 0,0-2-605,0-1 1,2 10-303,5 3 0,-3 7-149,9 7 0,-9 12 0,5 15 1,-3 11 145,0 13 1,3 9-445,-3 10 1,-3 0 92,3 0 1,3 0-316,-3 0 1,3-6 152,-3 0 1,-2-18-501,9-1 1,0-25 336,6-7 0,1-14-277,-1 1 0,0-16 158,0-10 0,-6-16 3,0-10 1,0-6 155,6 6 0,-6 0 39,0 7 1,-9 1 240,3 5 0,1 4-67,-1 9 167,8 0 0,-11 8-101,9 4 1,-7 14 347,7 6 1,-6 12-184,5 8 0,-5 3 135,6 3 0,0-7-80,6 0 0,-6-9-64,0 3 0,-1-7 214,8-6 0,-1 2 307,0-8-184,1-1 0,-3-15-28,-4-3 1,4-8-130,-4-5 1,-3-8-209,3-12 0,-9 3-51,3-10 0,1 1-118,-1-7 0,-1 7-262,-6-1 1,2 3-203,5-3 0,-5 5 242,4 9 1,-3 8-1504,-3 4 1,0 5 682,0 1 0,0 7-2240,0 1 3246,8 7 0,3-12 0,8 6 0</inkml:trace>
  <inkml:trace contextRef="#ctx0" brushRef="#br0" timeOffset="21">7637 9159 8134,'0'47'1003,"-6"2"-753,0 9 1,-1 2 935,7 4 0,0-2-442,0 9 0,2 4-275,5 2 0,-3 2-214,9-14 1,-7-3-16,7-11 0,-6 1-388,5-14 1,-7 3 193,1-15 1,-2-3-490,3-10 423,-5-4-499,7-9 1,-7-9 159,4-4 1,-4-6 58,5-7 1,-5 3 50,-2-10 0,2-5 111,4-7 0,-1 0 181,8 6 1,-7 3-110,7 4 0,-7 4 350,7 9 0,-6-1 23,5 1 1382,1 8-1230,7 3 0,-3 10 498,-4 4 0,2 7-452,-9 13 1,3-2-426,-3 8 0,-4 0-84,5 6 1,-5-1-291,-2-5 1,2 2-1799,4-8 0,-1 0 2092,7-7 0,1 0 0,7 0 0</inkml:trace>
  <inkml:trace contextRef="#ctx0" brushRef="#br0" timeOffset="22">8505 9795 8134,'-8'-11'1280,"6"-6"1,-13 13-276,8-9 0,-1 7-52,1-7 0,3 6-460,-9-6 1,7 3-181,-7-3 1,6-4-359,-6 4 1,1 2 96,-8-2 1,3 0 11,4-6 1,-4 6 123,4 0 1,-4 7-325,-2-7-142,0 9-9,-1 4 0,3 17 398,4 9 0,5 6-45,8-6 1,0 6 281,0-7 1,0 8-83,0-8 0,6 3-160,1-2 1,8-9 4,-3 9 1,6-16-122,1 10 1,-6-14-3,0 0 1,-1 3-253,8-3 0,-3 3-12,-4-3 1,2-1-128,-9 8 0,7-7-1253,-7 7 1153,9 0 0,-10 4-854,8-4 1,-7 2 106,7-9 1250,-9 9 0,13-13 0,-6 7 0</inkml:trace>
  <inkml:trace contextRef="#ctx0" brushRef="#br0" timeOffset="23">8717 8908 8121,'-27'26'0,"5"2"0,9 2 1986,5 4 1,1 4-1143,7 7 1,9-2 0,4 11 0,4 4 443,2 4 0,0 0-1178,1-11 1,5 5-591,1-5 0,0 3-67,-7-3 1,7-6-1238,0-12 1,-1 1 979,-5-8 0,-1-3-1025,0-10 1829,-8 4 0,-3-6 0,-8 8 0</inkml:trace>
  <inkml:trace contextRef="#ctx0" brushRef="#br0" timeOffset="24">8505 9486 8121,'-38'-19'0,"1"6"2902,5 0-1307,4 9 98,18-4 1,12 8-641,17 0 1,11 0-309,15 0 0,4 0-1979,9 0 0,0 0 425,0 0 809,17 0 0,-4-9 0,14-2 0</inkml:trace>
  <inkml:trace contextRef="#ctx0" brushRef="#br0" timeOffset="25">12073 9274 8259,'-11'-2'926,"3"-2"1,1-5 0,-1 1-18,-3-1 1,5 3 0,-5 4 0,0-3-419,1-1 1,-10-1 0,-5 7-1,-1 0-236,-2 0 0,-2 0-116,-9 0 0,1 0-79,-1 0 1,1 7 143,-1-1 0,7 7-572,0-6 150,8 8-666,5-5 0,10 10-103,9-1 0,18 0 491,7 0 1,10 1 324,3-1 0,7 0-107,0 1 1,7 1 677,-7 5 0,-3-5-291,-9 5 1,1-5 435,-8-1 0,-3 5 192,-10 1 1,-4 8 593,-9-2 0,-11 5-294,-8 1 1,-7-5-479,-6-1 0,-5-7-534,5 7 1,-2-8 0,2 0 0,6-7-1198,5-4 0,1-9 754,1 2 1,6-6-2585,0-6 0,9-7 3002,-2-13 0,3-4 0,3-8 0</inkml:trace>
  <inkml:trace contextRef="#ctx0" brushRef="#br0" timeOffset="26">12170 9371 8219,'-7'38'1031,"1"1"1,-1 8-425,7 4 0,0-1 838,0 1 1,7 1-666,-1 5 0,9 1-317,-2 0 1,2-2-635,-2-5 1,4-4-430,-4-8 1,2-3-1,0-4 1,-2-6-3459,2-4 4058,-7-12 0,18-1 0,-5-9 0</inkml:trace>
  <inkml:trace contextRef="#ctx0" brushRef="#br0" timeOffset="27">12150 9313 8109,'-25'-19'0,"-1"-1"0,9-5 657,10-1 1,7 0-290,7 7 0,10 2 858,9 4 0,14-2-548,-1 9 0,4-1-290,-5 7 1,7 9 20,0 4 1,0 12-173,-6 7 1,-7 5 161,0 1 1,-10 3-99,-3 4 1,-2-2 73,-11 8 1,-1-8-124,-12 2 0,1-4 98,-13-3 1,4-1-283,-11-5 1,-2 0-196,2-13 0,-6 5-748,6-11 1,1-5-152,5-1 1,1-7-3047,0-7 4072,8-12 0,-15-11 0,5-8 0</inkml:trace>
  <inkml:trace contextRef="#ctx0" brushRef="#br0" timeOffset="28">12536 9429 8109,'9'10'97,"1"-1"144,10-9 0,-1 0 420,0 0 1,9 0 227,4 0 0,11 0-356,2 0 0,9 0-369,-3 0 0,11-9 88,3-4 1,-1-4-275,-6-2 1,-9 0 118,-4-1 0,-6 1-163,-7 0 1,-7 0 106,-12-1 0,-6 7 222,-14 1 1,-6 5 22,-12-6 1,-5 9-177,-9-2 0,-6 3 259,0 3 1,-6 3-207,6 3 1,-7-2 0,9 9 0,5 2-34,4 2 1,4 5-248,-3 3 1,6-3 111,7 4 1,10 1-160,3-1 0,5 6 41,2-6 0,15 6-74,4-6 1,16 0-663,3-7 1,1-6 375,6 0 1,-5-9-1181,-1 2 0,6-4 1663,0-2 0,0-17 0,-6-4 0</inkml:trace>
  <inkml:trace contextRef="#ctx0" brushRef="#br0" timeOffset="29">13520 9332 8109,'0'19'1426,"2"-8"-863,4-4 1,5-5-149,8-2 1,9 0-134,4 0 0,7 0-16,6 0 0,-2-9-85,8-4 1,-6 3-47,7-3 0,-3 0-111,2-6 1,-6-1-69,-13 1 0,1 0 69,-14-1 1,2 1 348,-14 0 0,-3 2-142,-10 4 1,-12-2 461,-7 9 0,-16-3-195,2 3 1,-12 3 60,0-3 0,-5 10-103,-2 3 0,9 8-110,4-2 0,-2 10-199,2 3 1,8 2 0,11-5 0,7 5-355,6 2 0,-2 0 155,9 2 1,8-4-1730,11-9 0,6 1 61,7-1 0,4-2-443,8-4 1,1-5 2161,0-8 0,8 0 0,2 0 0</inkml:trace>
  <inkml:trace contextRef="#ctx0" brushRef="#br0" timeOffset="30">14735 9062 8062,'-30'0'315,"4"0"1,-2 0-127,2 0 1,1-2 1067,5-4 1,1 4-530,0-5 0,0 3-98,-1-3 0,-5 5-255,-1-4 0,0 4-326,7 2 1,0 2-157,-1 4 0,1 5 174,0 8 1,2 9 156,4 4 0,-2-2-41,8 2 1,1 0-217,6 7 0,0-7-90,0 0 0,0 0-264,0 7 0,8-9-292,5-4 0,7-5-624,5-2 1,-1-8-431,8-4 0,-8-5 1733,1-2 0,5-9 0,0-2 0</inkml:trace>
  <inkml:trace contextRef="#ctx0" brushRef="#br0" timeOffset="31">14677 8310 8062,'-19'20'940,"6"1"-705,0 5 0,9 12 855,-3 14 1,5 12 465,2 7 1,2 12 854,5 7 1,-3 4-748,9 3 0,-3-9-749,3-5 1,4-4-1291,-4-1 0,-2-18 331,2-9 1,0-10-2073,6-9 1,-6-4-1807,0-9-1422,0-8 5344,-3-3 0,7-8 0,-6 0 0</inkml:trace>
  <inkml:trace contextRef="#ctx0" brushRef="#br0" timeOffset="32">15236 8445 8290,'-19'0'349,"0"0"0,1-2 449,6-4 1,5 4 0,16-5-1,10 5-329,11 2 0,9 6 0,3 3 0,3 4 80,-2 8 1,-2-1 0,-2 7 0,-3-1 435,-4 0 0,-4 8-481,-9-2 1,-8 5 143,-5 1 0,-3 7 0,-3 0 0,-5-2 109,-8-2 0,1-9-556,-14 0 0,4-2-163,3 2 0,0-4-1210,0-9 0,-1-6 836,1 0 1,0-2-4934,-1 2 5269,10-5 0,-16 1 0,5 1 0</inkml:trace>
  <inkml:trace contextRef="#ctx0" brushRef="#br0" timeOffset="33">15487 9429 8162,'-28'27'0,"7"-5"1337,1 6 1,14-18-2071,12-3 1,11-5 732,9-2 0,8-9 0,-4-1 0</inkml:trace>
  <inkml:trace contextRef="#ctx0" brushRef="#br0" timeOffset="34">12497 10624 8039,'-12'0'1803,"1"-2"-1197,2-5 1,-4-3 0,5-7-431,-3 4 1,-2-2 0,-6 8 0,0 1-112,-1-3 1,-1 7 0,-5-4-1,-6 4-49,-4 2 1,-3 0-72,1 0 1,3 8-1,1 3 1,0 2-321,6 0 0,4-1 214,5 8 1,2-1-120,4 0 1,7 1 76,12-1 1,7 7-1,13-1 1,6-1-310,4-3 1,9-1 346,0-1 0,7 0 164,-7 0 1,2 1 0,-7-1 0,1 0 1519,-4 1 0,-12-1-899,1 0 1,-13 0 601,-7 1 1,-6-1-558,-6 0 1,-5 1-287,-8-1 0,-7 0 1,-2 0-1,0-2 100,1-4 1,-1 2-407,2-8 1,5-1-215,-5-6 1,4 0-257,3 0 0,6 0-1513,0 0-2901,9 0 2649,-4 0 2162,8 0 0,0-8 0,0-3 0</inkml:trace>
  <inkml:trace contextRef="#ctx0" brushRef="#br0" timeOffset="35">12729 10624 8126,'-6'19'0,"-1"1"2858,3-1 0,2 7-1384,2-1 0,0 7-265,0-6 0,6 8-594,1-1 1,1 1-1339,-1-2 0,1 2 496,5-8 1,2 6-4391,-9-6 2830,9 0 1787,-4-7 0,0-8 0,-3-3 0</inkml:trace>
  <inkml:trace contextRef="#ctx0" brushRef="#br0" timeOffset="36">12575 10316 6852,'10'-18'-531,"10"6"0,5 3 531,7 9 0,5-9 0,-7 7 0,9-6 0</inkml:trace>
  <inkml:trace contextRef="#ctx0" brushRef="#br0" timeOffset="37">12960 10335 8126,'0'13'0,"0"0"0,0-7 0,0 7 1576,0-9-92,0 13-1034,0-15 0,9 7-125,4-9 0,6 0-56,7 0 1,-3-2 85,10-5 0,-8 5-77,7-4 0,-6 4 361,6 2 1,-8 8-179,2 5 1,-1 4 118,-5 3 0,3 1 98,-10 5 0,-4 1-224,-3 6 0,-4 3-291,-2-4 1,-2 5 90,-4 1 0,1 1-415,-8-1 0,7-6 215,-7 1 0,2-3-470,-1 2 1,-3 2 92,8-8 0,-6-1-58,7-5 0,-1-1 219,7 0 1,0 1 24,0-1 1,3-6 168,3 0 0,5-7-100,8 7 1,0-9-423,1 2 0,-1-3 166,0-3 1,0 0-1978,1 0 1213,-1 0 1,-2-3-203,-4-3 0,2 2-273,-9-9 1563,1 0 0,-7-15 0,0-2 0</inkml:trace>
  <inkml:trace contextRef="#ctx0" brushRef="#br0" timeOffset="38">13018 10817 8126,'-30'0'2132,"-4"0"-840,8 0 714,1 0-1392,14 0 1,7 0 446,16 0 1,10-2-455,16-5 0,3 5-810,4-4 1,-2-3-611,8 3 0,-1-7-871,1 6 0,-4-1 1684,-8 1 0,-1 5 0,1-6 0</inkml:trace>
  <inkml:trace contextRef="#ctx0" brushRef="#br0" timeOffset="39">13520 10778 8126,'0'11'660,"0"-2"0,2-9 129,4 0 0,5 0-245,8 0 0,9 0-83,4 0 0,11-3-12,2-3 1,7-5-211,-7-8 1,6 4-290,-6-4 0,0 8 145,-6-15 1,-9 16 80,-5-10 550,-3 5-74,-12-4 0,-10 2-255,-12 4 1,-14 4-261,-6 9 0,-5 3 1,-1 1-1,-1 4 71,1 3 1,-7 2-222,0 6 1,6 1 130,7-1 0,2 2-172,-2 5 1,4-2 18,9 8 0,1-7-41,6 8 0,3-3-10,9 2 1,2 2-54,5-8 1,10-1-103,8-5 1,10-3 0,-3-2 0,4-4-898,3-3 0,-1-1 537,1-7 1,0-3-1276,-1-3 0,-1 2 1876,-5-9 0,4 0 0,-6-6 0</inkml:trace>
  <inkml:trace contextRef="#ctx0" brushRef="#br0" timeOffset="40">14407 10181 8126,'-19'-20'1046,"1"1"0,3 0 631,3-1 0,7 8-1079,-1-1 0,6 2 1,6-4-1,7 4 409,4 3 1,3-1-508,-1 3 0,7 4-121,-1-5 0,7 5 0,-4 4 1,2 2 477,5 3 1,-5 8-202,2-2 0,-7 4-25,8 2 0,-10 0-179,3 1 1,-5 8-25,-1 4 0,-8-2 0,-1 2 0,-2 2 127,-5 3 0,-2-1-476,-2-4 0,-2 5-79,-4-5 0,1-2 0,-8 2 0,3-9 0,-3 3 0,-2 2-1684,8-2 1,-5-7 625,5-6 0,1 0-3040,6 6 1,0-6 4097,0 0 0,0-1 0,0 8 0</inkml:trace>
  <inkml:trace contextRef="#ctx0" brushRef="#br0" timeOffset="41">14831 10894 8126,'-32'26'0,"0"-1"0,17-5 5804,2-7-4937,9-9 0,6 7-1820,4-5 0,7-4-1911,13 5 2864,-5-5 0,7-11 0,-9-2 0</inkml:trace>
  <inkml:trace contextRef="#ctx0" brushRef="#br0" timeOffset="42">6982 13188 8236,'-18'9'451,"6"4"0,5 6 0,5 7 0,2 6 450,0 4 0,0 18 0,0 4 0,0 4-372,0 4 0,6-3 0,3 5 0,0-2-509,-1-3 1,5-12-194,-7-6 1,3-4-1,-5-3 1,3-1-425,-3-5 1,5-4-1108,-3-9 0,0 0 1704,-6 1 0,0-1 0,0 0 0</inkml:trace>
  <inkml:trace contextRef="#ctx0" brushRef="#br0" timeOffset="43">6904 13131 8205,'-19'-20'656,"11"3"-141,8 4 1,10-2-1,18 9 1,11 2-44,10 1 0,9 3-327,6 0 1,5 11 70,8 8 0,0 9 4,0 11 0,-10 6-24,-10 0 1,-7 8-161,-12-1 1,-14 6 165,-5 6 1,-12-2 162,-1 9 0,-19-9 130,-6 2 1,-7-4-92,1-2 0,1-9-67,-8-4 1,6-10-66,-6-3 1,8-9-4,-1 3 1,-3-5-47,2-1 0,0-10-233,7-3 1,0-5-160,-1-2 0,1-2-227,0-5 0,2 3-208,4-9 0,-2 0-747,8-6 0,-1 0-2302,1 0 3653,5-1 0,-6-8 0,8-2 0</inkml:trace>
  <inkml:trace contextRef="#ctx0" brushRef="#br0" timeOffset="44">8120 13478 8005,'0'19'993,"0"0"-201,0 1 0,0-1 0,0 0 0,0 3 1317,0 3 1,0-1-693,0 8 1,6-6-697,0 6 0,7-2-720,-6 2 1,6-4 119,-7-9-2065,9 9 814,-4 2 1,6 0-2473,-4-4 1338,-5-14 2264,1-3 0,-7-18 0,7-1 0</inkml:trace>
  <inkml:trace contextRef="#ctx0" brushRef="#br0" timeOffset="45">8177 13246 8005,'-19'-19'0,"0"0"500,0-1 823,-1 10-1489,10 1 0,1 11 77,9 5 89,17 3 0,-4 10 0,15-1 0</inkml:trace>
  <inkml:trace contextRef="#ctx0" brushRef="#br0" timeOffset="46">9007 13593 8005,'-20'0'1077,"3"-2"-580,4-4 0,-4 2 441,4-9 1,-2 0-398,3-6 1,-6 6-146,6 0 1,-12 0-277,-2-6 1,-2 2 70,3 4 1,1-2-52,-8 8 1,2 1 37,-2 6 0,2 4 14,4 9 1,11 2 41,-4 17 1,6 2-59,0 11 1,5-4-148,8 4 0,2 2 104,4-2 1,5 4-537,8-10 1,0 4 248,1-11 0,5-4-367,1-2 1,2-11-295,-2-3 0,-5-7-1746,5 1 2561,4-12 0,0-14 0,8-10 0</inkml:trace>
  <inkml:trace contextRef="#ctx0" brushRef="#br0" timeOffset="47">9065 12706 8005,'-30'28'692,"4"11"-485,13 12 1,4 5 2036,9 2 0,0 8-1070,0 5 1,0 12 732,0 7 0,9-4-1115,4-2 0,-2-11-443,1-3 0,1-5-632,7 5 0,-8-16 291,1-3 0,7-14-1967,5-5 0,1-9 1233,-7 3 1,1-7 725,-1-6 0,0-4 0,0-9 0</inkml:trace>
  <inkml:trace contextRef="#ctx0" brushRef="#br0" timeOffset="48">10646 13516 8070,'-6'-19'457,"-1"0"1799,3-1-1547,-7 10 0,7 12 1,-7 17-1,3 13-46,3 11 1,3 0-494,2 8 1,0-6 0,0 5 0,0-3 45,0-4 0,2-9-418,5-2 1,-3-11 246,9-1 0,0-3-559,6-11 1,7-1 182,-1-12 1,3-4 7,-2-8 1,-5-7 87,5 1 0,-2-1 107,1 7 1,-3 6 178,4 0 1,-5 9-65,-2-3 0,1 5 224,-1 2 0,0 7-35,0-1 0,1 9 202,-1-2 1,7-2 80,-1 1 0,1-7 103,-7 1 0,7-4-51,0-2 1,0-2 140,-7-4 0,-2-5-214,-4-8 0,2-1-158,-9 1 1,1 6-227,-7 0 0,0 1 77,0-8 1,0 7-1979,0 1-680,-9 7-1838,7-12 348,-15 15 3282,15-7 0,-7 7 735,9-4 0,0-5 0,0-8 0</inkml:trace>
  <inkml:trace contextRef="#ctx0" brushRef="#br0" timeOffset="49">11417 13651 8070,'20'9'0,"-7"-7"556,-1 4 0,1-4-118,7-2 1,7 0 214,6 0 0,-3-8-237,2-5 1,0-4-116,6-2 1,1-7-54,0 0 1,-9-2 125,-5 3 0,-5 3 69,-8-3 0,-3 3-78,-9 3 0,-9 2 91,-3 4 0,-14 4-75,-6 9 1,-13 2-150,-7 5 0,3 4 1,-2 8 1,8 9 152,-2 4 0,6 4-138,7 3 1,4-1 113,9 1 1,8 6-239,5 0 0,21 2-187,10-2 1,25-13 31,8 0 1,12-8-221,1-5 1,4-8-1885,2-5 1,-2-4 188,-4-2 1782,-5-8 0,-8-3 0,0-8 0</inkml:trace>
  <inkml:trace contextRef="#ctx0" brushRef="#br0" timeOffset="50">14002 13478 7994,'-13'0'1135,"0"0"0,9-2-961,-3-5 1,5 3-1,2-9 42,0-2 0,0-2 1,0-2 217,0-1 1,-2 1-1,-4 0-140,-7-1 0,-11 10-53,-1 3 0,-3 5-311,2 2 1,2 0 106,-8 0 0,7 15-153,-8 4 1,10 11-51,-3-4 0,13 15 83,7-3 0,4 5-153,2-4 1,2 6 61,4 0 1,11-2-130,9-11 1,8-2 74,-1-5 0,3-12 141,3 0 1,-1-9-27,1-4 0,-9-8 389,-5-5 1,-3-11 22,-3-1 1,-2-7 176,-4 6 1,-2-6-114,-5 6 0,-4 0 163,5 7 150,-5 0-369,7 0 1,1 12-20,10 14 0,-1 8-82,0 23 1,0-1-34,1 14 0,-1 0-33,0 7 1,-6 0-4,0 0 0,-9 2 163,3 4 1,-7-10 177,-7 4 1,-3-13-73,-10 0 0,-8-7-159,-4-6 0,2 0-158,-2-12 1,0 1 7,-7-15 0,1 1-219,-1-7 1,3 0-161,4 0 0,2-11-538,4-8 1,5-9-937,-5-10 1,7-3 810,6-4 1,4 2-743,9-8 0,0 1 845,0-1 0,0 4 842,0 8 0,17-8 0,5-2 0</inkml:trace>
  <inkml:trace contextRef="#ctx0" brushRef="#br0" timeOffset="51">14465 13536 7994,'19'0'0,"0"0"165,1 0 1,-1 0 319,0 0 0,9-7 258,4 1 1,2-9-288,-1 2 0,3-4-309,-4-3 0,2 1 47,-1 0 0,-6 0-79,-7-1 0,-7-5 173,-1-1 0,-7 0 149,1 7 1,-12 0-172,-7-1 1,-6 7 109,-7 1 1,2 5-266,-8-6 0,2 9 77,-2-2 0,-2 3-126,8 3 1,-6 9 48,6 4 1,-2 4-284,3 2 1,5 9 150,1 4 0,0 5-79,6 1 0,4 1 123,3-1 1,4 7 22,2 0 0,8 0-22,5-6 1,4-1 23,3 1 0,5-7-250,1 0 0,8-8 103,-2 2 0,5-14-652,1-5 0,1-5 313,0-2 0,6-11-1106,0-8 0,0-5 477,-7-14 1,-6 1 1066,0-14 0,1-17 0,5-12 0</inkml:trace>
  <inkml:trace contextRef="#ctx0" brushRef="#br0" timeOffset="52">15371 12706 8547,'-30'20'1245,"4"1"337,14 5 1,3 6-753,9 13 1,0 4 267,0 9 1,0 8-524,0 5 1,2-2-234,5 1 0,3-5-88,10 5 1,-3-3-696,-4-3 1,4 0-1472,-4-12 0,-3-5 1210,3-2 0,-6-7-2877,5-5 3579,-7-6 0,-5 1 0,-11 2 0</inkml:trace>
  <inkml:trace contextRef="#ctx0" brushRef="#br0" timeOffset="53">15005 13362 7994,'-20'-9'2434,"1"7"1,11-8-1710,8 3 0,19 5-278,19-4 1,12 3-565,14 3 0,7 0-716,12 0 0,9 0-1817,18 0 2650,-56-4 0,1 0 0,7 3 0,0 0 0,-4-4 0,0 1 0</inkml:trace>
  <inkml:trace contextRef="#ctx0" brushRef="#br0" timeOffset="54">17088 13478 7994,'-11'0'3325,"2"0"-3067,26 0 0,-4 0 0,15 0 0,0 0 2,4 0 1,-2 0 0,0-2 0,0-3-105,0-1 1,-4-3-86,6 3 1,-8 2 0,-1-9 0,-6-2-57,-4-2 0,-9-3-13,3 1 1,-5 0-73,-2-1 1,-9 1 91,-3 0 0,-8 0-102,-5-1 0,-3 3 19,-4 4 0,-5-2 46,5 9 0,-4-1-207,-3 7 1,9 11 61,4 8 1,5 9 322,2 11 0,1 8-135,6 4 0,3 5 702,9 2 0,0 2-158,0 4 1,9-4 59,3 4 0,8-6-568,5-6 1,5-7 130,9-13 1,0-4-428,-1-9 1,1-8 228,-1-5 1,1-6-1510,-1-6 0,-3-14 731,3-12 0,-12-6 781,6-7 0,0-5 0,-2-7 0</inkml:trace>
  <inkml:trace contextRef="#ctx0" brushRef="#br0" timeOffset="55">17898 13266 7994,'-7'36'504,"1"-4"1,-3 5 742,3-5 1,4 4 32,-5 3 1,5-1-638,2 1 1,0-1-469,0 1 1,0-1 64,0 1 0,0-9-63,0-4 212,0-5-716,0-2 10,0-8-329,0-2-182,0-35 0,2 2 360,5-21 0,-3 5-24,9 1 1,-7-6 106,7 0 0,0 0 323,6 7 0,-6-1-25,0 1 0,0 1 134,6 5 0,-2 4 164,-4 9 1,4 8 495,-4 5 1,-2 6 489,2 6 0,-7 7-572,7 13 1,-9 10-28,3 9 1,-3 0-207,2-6 0,-3 4-1191,3-5 1,-4 5-358,-2-11 0,0-4-1037,0-2 1,7-5 906,-1-2 1286,9-8 0,-4-2 0,8-9 0</inkml:trace>
  <inkml:trace contextRef="#ctx0" brushRef="#br0" timeOffset="56">18708 13343 7994,'-28'0'929,"-4"0"1,4 0-512,2 0 0,5 0 1055,1 0 1,1 0-552,0 0 1,0 0-325,-1 0 1,3 2-495,4 4 1,-2 5-45,9 8 1,-9 3-157,2 3 1,4 5 151,3 9 1,4 0 71,2-1 0,0 7 7,0 0 1,8 0-292,5-6 1,4-3 128,3-4 0,8-4 199,4-9 0,-2-2 59,2-4 0,-2-4 289,2-9 0,2-2 336,-8-5 0,0 3-312,-7-9 1,-6-2 135,0-11 0,-9 3-273,2-9 0,-3 6-346,-3-6 1,0 0 49,0-7 1,0 1-1388,0-1 0,0-2-407,0-4 0,0 3-1178,0-10 0,2 9 502,4-2 1,-2 7 2358,9 6 0,9-5 0,8 7 0</inkml:trace>
  <inkml:trace contextRef="#ctx0" brushRef="#br0" timeOffset="57">18978 13304 7994,'-20'19'769,"8"1"-577,-1-1 1,2 0 1197,-2 1 0,5 1-618,8 5 1,0-5-103,0 5 1,2 2-260,4-3 1,5 1-52,8-7 0,0 1-120,1-1 1,1-2 211,5-4 1,-3 2 46,10-9 0,-8 1 47,7-7 0,-8 0-149,2 0 0,-5 0-157,-2 0 1,-1-9-137,-6-4 0,3-4 77,-8-2 0,-1-2-1131,-6-5 0,0 4 579,0-3 0,0-3-2234,0 2 1,0-6-2088,0 6 4692,0 1 0,-8-3 0,-3-2 0</inkml:trace>
  <inkml:trace contextRef="#ctx0" brushRef="#br0" timeOffset="58">19730 13323 7994,'-13'0'2045,"0"0"-1435,0 0 0,0-2 856,1-4 0,5 4-638,-6-5 0,7-1 0,-7 1-182,-2 3 0,-2-5-591,-2 3 1,6 0-40,0 6 0,0 2-151,-6 4 1,-1 5-94,1 8 1,0 3 203,0 3 0,-1 5-69,1 9 0,6 6-86,0 0 0,9 0 3,-2-7 0,3-5-413,3-1 1,3-9 265,3 3 0,5-13 195,8-7 1,0-8-13,1-11 0,-1-2 200,0-17 0,0 0-142,1-7 1,-7-6 300,-1 0 0,-5 0-100,6 7 1,-9 1 107,2 5 0,3-2 45,-3 8 0,1-6 239,-7 6-664,0 9 1,8 11 92,5 12 1,-2 9-42,2 17 1,0 11 81,6 22 1,0 5 537,1 14 0,-1 4-190,0 8 1,-8 0 628,-5 1 1,-4-3-396,-2-4 0,0 0-13,0-13 0,-8-13 18,-5-19 0,-4-15-132,-2-10 1,-1-3-359,1-11 0,-9-8 98,-4-11 1,-4-6-1114,-3-7 0,0-4 901,1-8 0,-1-7-2231,1 0 0,-1-9 278,1 3 1,1-11-25,5-3 1,11 1-233,8 6 2245,8 9 0,-10-2 0,13 3 0,7-3 0,5 4 0,3 4 0</inkml:trace>
  <inkml:trace contextRef="#ctx0" brushRef="#br0" timeOffset="59">20096 12726 10458,'0'19'2198,"0"2"-1432,0 5 0,9 13 0,2 14 0,1 9 127,1 9 0,-6 6-469,6 7 0,-9-3-295,2 9 1,-4-17 96,-2-2 0,-2-11-79,-4-9 0,4-10-191,-5-9-488,-3-17-200,7 2 0,-5-28 370,8-8 1,0-9-710,0-10 0,0-9 542,0-5 0,0 1-76,0-7 1,8 6 332,5-5 0,4 1 360,3 11 0,8 0 9,4 6 0,-2 11 288,2 9 0,0 11 359,7 14 0,-1 15 1007,1 18 1,-3 8-105,-4 11 0,-10 8-841,-9 5 1,-9-4-1311,2-3 1,3-4-131,-3-2 1,3-11-335,-3-9 1,-1-8 967,7-10 0,1-1 0,7 0 0</inkml:trace>
  <inkml:trace contextRef="#ctx0" brushRef="#br0" timeOffset="60">22584 13323 7909,'13'0'4385,"0"0"-4009,-9 0 1,11-2 0,-8-4-117,-3-7 1,-2 2-1,-2-2 1,0-2-36,0-2 1,0-2-1,-2 0 1,-5-1-162,-5 1 1,-3 0 19,2 0 1,-4 6-221,4 0 1,-11 9-1,-2-3 1,1 5-271,-3 2 0,6 11 209,-3 8 1,-3 9 67,2 10 0,0 7 149,7 0 0,0 9 223,0-3 1,8 3-46,4-3 0,5 3-120,2-9 1,0 0-262,0-7 0,11-10 118,8-8 0,3-3-74,10-11 0,-6-8 102,6-11 1,-2-13-104,2-6 0,4-10 101,-4-3 1,-4 0-47,-2 6 0,0 0 500,-7 1 1,9 1-198,-15 5 0,6 4 754,-13 9-635,1 8 1,-7 5-82,0 12 1,0 14-105,0 12 1,0 6-118,0 7 0,-2-2 18,-5 9 0,-1-1-243,-5 7 1,-4 0 60,4 0 1,2-3 77,-2-3 0,3-5 75,-3-9 0,-2-5-32,8-1 0,-6-15 1131,7 2-774,0-12 1,6-1 415,0-12 0,2-7-217,4-13 1,11-4-16,9-9 1,2-1-426,-2-5 0,4 4 4,8-4 0,-6-2-972,0 2 1,-6 0 513,6 6 0,-8 1-2262,2-1 0,-3 7 1195,3 0 0,-5 6-1998,5-6 3411,-4 9 0,-3-14 0,0 7 0</inkml:trace>
  <inkml:trace contextRef="#ctx0" brushRef="#br0" timeOffset="61">23240 13092 7994,'-13'13'0,"0"0"0,7 0 1937,-7 6 0,9 0-916,-3 0 0,5 9-30,2 4 1,0 1-421,0 5 1,0-10-478,0 11 0,0-7 80,0 0 0,7 2-108,-1-8 1,7 0-150,-7-7 0,9-8-243,-2-5 1,-2-4-159,2-2 1,0-2 154,6-4 1,-6-5-316,0-8 1,-3-7 213,3 0 0,4 0-448,-4 7 0,-2-7 320,2 1 1,-7 1-492,7 11 0,-9-4 380,3 4 0,1 3 243,-1-3 0,1 6 426,-1-6 0,-3 9 0,9-2 0,-9 4 0,13 2 0,-6 0 465,8 0 1,-6 0 189,0 0 0,0 0 581,6 0 0,0 6-95,1 0 0,1 1-522,5-7 1,-3 0-124,10 0 0,-8 0-133,7 0 1,-6-2 71,6-5 1,-6-1-101,6-5 0,-10-4 72,-3 4 1,-2-4-94,-11-3 1,1 8 433,-7-1 1,-2 6-358,-5-6 0,-6 7-269,-12-7 0,1 9-68,-8-3 0,2 5 114,-2 2 1,-5 9-361,5 4 1,-2 4 193,2 2 0,2 3-618,4 3 1,11-3 254,-4 3 0,6 3-1222,0-2 0,5 0 29,8-7 0,8 0-386,5 1 0,13-8-239,6 1 2179,4-8 0,11 3 0,3-8 0</inkml:trace>
  <inkml:trace contextRef="#ctx0" brushRef="#br0" timeOffset="62">24513 13208 7994,'17'-20'1245,"-4"1"-243,-5 8 0,-16-4 1080,-5 9 0,-6-7-1072,-7 7 0,2-7-24,-8 6 1,7-1-396,-8 1 0,8 5-376,-7-4 1,8 4-129,-2 2 1,5 0-179,2 0 0,6 0-375,0 0-185,9 8 0,-5 3-542,9 8 0,0 7 455,0 0 0,9 2 185,3-3 1,-1-3 136,2 3 0,-2 3 586,2-2 0,2 6-61,-9-6 0,7 2 80,-7-3 0,1-1 1089,-7 8 1,0-8-567,0 1 0,-7-3 356,1-3 1,-9-2-483,2-4 1,-6 2-691,-7-8 0,5-1 151,-5-6 1,4 0-1414,3 0 0,2-9-1731,4-3 0,-4-6 1607,4-1 1,5-9-763,1-4 2252,5-4 0,2-11 0,0-3 0</inkml:trace>
  <inkml:trace contextRef="#ctx0" brushRef="#br0" timeOffset="63">24725 12591 7994,'-11'10'1694,"3"8"584,8-6 0,0 8-1121,0 5 0,0 8 804,0 12 1,8 4-873,5 9 0,-2 8-408,2 5 0,0-3-1258,6 3 1,-6-9 433,0 2 0,-3-4-1631,3-2 1,2-8 1112,-8-5 0,-1-11-851,-6-2 1,0-8-93,0 1 0,-2-12-92,-5-6 0,-3-7 703,-10-7 993,-7-4 0,-3-16 0,-9-3 0</inkml:trace>
  <inkml:trace contextRef="#ctx0" brushRef="#br0" timeOffset="64">24455 13285 7994,'-19'-19'0,"-1"-1"278,1 1 0,8-2 395,5-5 1,4 9 546,2-9 0,8 15-670,5-8 0,15 4-167,11-4 1,1 6-1285,12 0 1,-7 7 598,6-7 1,-1 8-1654,1-1 1,3-2 1086,-9 1 1,-7 1 867,-6 6 0,-8 2 0,2 4 0,-1-1 0,-5 7 0,-3 1 545,-11 6 0,-4 7-434,5 0 0,-5 8 2360,-2-2 0,0 3-639,0-3 1,0 4-361,0-4 1,0 5-1184,0 1 0,0-1-531,0-5 1,6 2 6,1-8 1,-1 6-812,-6-6-941,9-1 0,-5-14-48,9-4 2035,-9-5 0,13-11 0,-6-2 0</inkml:trace>
  <inkml:trace contextRef="#ctx0" brushRef="#br0" timeOffset="65">25496 13343 7994,'-10'0'2725,"-7"0"1,6 0-1561,-8 0 1,6-7-670,0 1 0,0-1-237,-6 7 1,2-2-429,4-4 0,-4 4 226,4-5 0,-11 5-181,-2 2 0,7 7 164,6-1 0,0 9-462,-6-2 0,6 4-35,0 2 0,9 1-73,-2-1 1,6 7 255,6-1 1,7 1 141,13-7 1,-3 1 332,9-1 1,1-6-102,5 0 0,-6-9 402,0 2 1,-8-4-240,2-2 0,-5-8 241,-2-5 1,-6-4-300,0-2 1,-9-3-235,3-4 0,-5 3-1768,-2-9 1,2 2 936,5-2 0,-5-5 860,4 5 0,13-4 0,3-3 0</inkml:trace>
  <inkml:trace contextRef="#ctx0" brushRef="#br0" timeOffset="66">25863 13266 7994,'-7'32'950,"1"0"0,-7 0-365,7 7 0,-3-9 691,3-5 1,4 3-582,-5-2 1,5 0 701,2-7-710,0 0-298,0-8-13,0-3-305,0-8 0,0-8-370,0-5 1,0-13 269,0-6 0,0 0-838,0-7 0,0 5 363,0-11 0,0-2 7,0 2-1,9 2 97,3 11 0,-1-2 702,2 8 1,0 7 316,6 6 1,7 9 654,0-3 0,1 7-161,-1 7 0,-2 12-474,8 13 1,-9 4-101,3 3 1,-7 0-136,-6-1 0,2-6-976,-8 0 0,-1-8-369,-6 2 1,0-5-826,0-2 0,0-6 233,0 0 0,-2-9 1534,-4 3 0,-5-14 0,-8-3 0</inkml:trace>
  <inkml:trace contextRef="#ctx0" brushRef="#br0" timeOffset="67">26769 13208 7994,'-19'-20'3109,"0"1"1,2 0-2134,4 0 0,-2-1 514,8 1 1,-8 6-904,2 0 1,-4 3 0,-2-5-1,0 4 156,-1 2 1,1-3-375,0 5-428,0 1 0,1 8-356,6 4 0,3 11-607,9 9 0,2 8 487,5-2 0,3 5-173,10 1 1,-1 1 114,0 0 1,0-1 1049,1 1 0,-3-1 91,-4 1 0,2-1 396,-9 1 0,1 0-409,-7-1 0,0-8 289,0-4 1,-9-5-122,-4-2 0,-13-1-287,-6-6 0,-4-3-996,-3-9 1,1-6 454,-1-1 0,7-8-2918,0 2 0,15-4 3043,-3-2 0,5-17 0,-4-5 0</inkml:trace>
  <inkml:trace contextRef="#ctx0" brushRef="#br0" timeOffset="68">28447 13150 7994,'-19'0'995,"0"0"-426,8 0 0,2-9 1,9-4-149,0-4 1,0-2-1,0 0 1,0-1-19,0 1 0,0 0-213,0 0 0,0-1 0,0-1 0,-2-3-49,-4-1 0,-5-1-198,-8 7 0,-3-1-147,-3 1 1,1 2 78,-8 4 0,-2 5-72,-11 8 1,4 2-26,-4 4 1,11 7 52,2 13 1,6 6 48,-6 13 1,14-4 33,-1 4 0,13 4-151,-1 2 1,5-2 101,2 3 1,9-3 179,4 3 1,4-5-47,2-9 0,7-6-35,0 1 0,8-18 18,-2-3 1,-2-7 13,2-5 1,-2-2 152,2-5 0,3-12-104,-10-13 1,1-5 67,-7-1 0,1-7 61,-1 0 0,-6 0 178,0 6 0,-7 3-26,7 4 1,-9 4 777,3 8-363,-5 10-12,-2 1-431,0 35 0,0-3-72,0 22 0,0-2-657,0 2 1,0-4 30,0 4 0,0-4-214,0-3 1,0-6-197,0 1 1,0-10-863,0 3 0,6-5 1672,1-1 0,8-10 0,-5-1 0</inkml:trace>
  <inkml:trace contextRef="#ctx0" brushRef="#br0" timeOffset="69">28891 12976 7994,'-17'39'0,"4"-1"0,-2 7 1024,8 0 0,-5 3-298,5-3 1,1-5-174,6 5 0,0-4-308,0-2 0,0-9-130,0-5 1,0-3-230,0-3 227,0-8-343,0-3 271,0-8 1,2-15-610,4-4 1,3-13 79,4 0 1,4-5-59,-4-1 1,2-1 217,-2 1 0,4-1 74,-4 0 0,4 1 286,2-1 1,-2 7-161,-4 0 0,4 8 1316,-4-1-628,4 3 543,2 12 0,-1 12-221,-6 17 1,3 9-50,-8 10 1,-1 7-666,-6 0 0,0 7 25,0-7 1,0 0-422,0-7 0,0-1 241,0-5 1,0 2-3798,0-8 3784,0-9 0,0 0 0,0-6 0</inkml:trace>
  <inkml:trace contextRef="#ctx0" brushRef="#br0" timeOffset="70">29855 13111 7994,'-19'0'0,"2"-2"0,2-2 1015,2-3 1,6-5-409,-5 5 0,5-8-55,-6 2 1,7 3-94,-7-3 0,7 2-64,-7-2 0,6-2 45,-6 9 0,-2-7-134,-10 7 1,3-7 26,-3 6 1,3 1-58,3 6 0,0 0-356,-1 0 0,3 8 114,4 5 0,5 7-602,8 5 1,6-1 202,1 8 1,14 0-6,-2 7 1,13-1-88,1 1 1,-3-1 82,2 1 1,0-1 516,6 1 1,-5-7-151,-1 0 1,-11-6 780,-2 6 1,-1-8 1,-12 1 0,0-3 293,-6-3 1,-15-6-621,-4 0 1,-13-9-265,0 3 1,-5-5-113,-1-2 1,-1 0-210,1 0 1,6-7-1503,-1 1 1,12-11 792,2-3 0,2-1 845,10-11 0,-8 0 0,4-7 0</inkml:trace>
  <inkml:trace contextRef="#ctx0" brushRef="#br0" timeOffset="71">30164 12976 7994,'0'13'-25,"0"0"0,0 2 432,0 2 0,-7 9 0,1 2 0,2 2 165,1 4 0,-3 5 1,0 3-1,1 3-166,3-2 0,2 4 1,0-4-1,2-6-190,5-9 1,3-9-216,10-6 0,1 2 73,5-9 0,-3-8-173,10-11 0,-3-13 107,2-6 0,2-11-19,-8-2 0,6 0-203,-6 7 0,-1 8-535,-5 4 488,-1-4 287,0 9 1,0 1 17,1 14 0,-10 12-53,-3 7 0,1 7 207,-1 5 0,6-1-45,-7 8 1,9-8 207,-2 1 0,-2-3 115,2-3 0,-7 0 82,7 1 0,-7-3-63,7-4 1,-6 2 98,5-9 1,-5 0 84,6-6 1,-7-2-254,7-4 0,-2-5-224,2-8 0,2-3 38,-9-3 0,7 1-416,-7-8 0,7 6-525,-6-6 0,5 6-902,-5-6 1,6 7 68,-7-8 1,3 10-3136,-3-3 4669,-4 13 0,15-12 0,-6 3 0</inkml:trace>
  <inkml:trace contextRef="#ctx0" brushRef="#br0" timeOffset="72">31032 13208 7994,'0'13'-114,"0"-1"1,2-7 967,4 1 0,-2 3-279,9-3 1,0 1 244,6-7 0,3 0-317,4 0 1,4 0 12,8 0 1,1-3-37,-1-3 1,1-5 60,-1-8 1,-5 0-166,-1-1 1,-9 1 39,3 0 1,-11 0 362,-2-1 0,-9 1-288,3 0 0,-7 2-125,-7 4 1,-6-4-273,-12 4 0,1 2-184,-8-2 1,2 9 96,-2-2 1,-5 3-40,5 3 0,-2 9 16,2 4 1,-3 4-339,10 2 0,-1 7 100,7 0 1,6 10 38,0 3 1,9-1-92,-3 7 0,5-4-322,2-3 1,9-1-421,4-5 0,6 2 144,7-8 0,-3-9-491,9-10 0,-2 1 669,2-1 0,5-3-55,-5-11 0,-2 3-28,2-9 1,-8 0 808,1-6 0,3 0 0,-2 0 0,0 1 0,-7 6 0,0-6 0,1 16 0,-1-4 0,-8 4 0,4 10 384,-9 5 1,0 0-13,-6 6 1,0-4 228,0 11 0,7-5-192,-1-1 1,1-1 1076,-7 0-497,0 1 299,0-1 13,0 0-425,0-8 0,0-5-334,0-12 0,0-7-45,0-13 0,0 3-433,0-9 0,0-7 15,0-6 1,0-9-245,0 3 1,0 2 223,0-3 0,0 9-792,0-2 1,0 5-132,0 1 0,2 9-522,4 5 0,-1 12-530,7 6 827,1 5 0,7 4 8,-1 5 1,0 3 1080,0 10 0,1 1 0,-1 5 0,0-5 0,1 5 0,3-5 0,-4-1 0,5-1-49,-11 0 0,4-2 7,2-4 0,7 4 1218,0-4 1,-1-4-458,-5-3 0,-1-4 353,0-2 0,1 0-500,-1 0 0,0 0 328,0 0 0,-8-2-328,-4-4 1,-5 1 1373,-2-7-1390,0-1 1,-9-4-132,-4 4 0,-4-2-328,-2 8 0,-3-6-179,-3 7 0,3 0-201,-3 6 1,-3 0 279,2 0 1,-6 2-374,6 4 1,0 3 157,7 4 1,6 4-752,0-4 0,3 4-121,-3 2 0,4 7-328,9-1 0,2 1 361,5-7 0,4-1 466,8-6 1,9 3-355,4-8 0,-2 6 945,2-7 0,0 1 0,7-7 0,6 0-133,0 0 1,6-3 132,-6-3 0,7 2 58,-7-9 0,8 0 87,-1-6 0,1-1 177,-1 1 1,-5 0 324,-9 0 0,1 4 1,-1-5 1,-10 12-197,-8-12 0,-10 5 525,-10-4 0,-2 6-282,-4 0 1,-7 7-71,-13-7 1,3 7-303,-10-7 1,8 6-233,-7-5 0,-1 7-33,-5-1 0,1 4 126,5 2 0,-4 0-237,4 0 1,2 0 102,-2 0 1,8 8-27,-2 5 1,11 4-124,2 3 1,3 1-30,-3 5 1,4 2 61,9 4 1,0 2 39,0-8 0,0 2-601,0-3 0,2-5 303,5-1 0,4 0-1179,8-6 0,0-4 673,0-3 0,3-4-139,4-2 1,-5-8 968,5-5 0,4-13 0,0-4 0</inkml:trace>
  <inkml:trace contextRef="#ctx0" brushRef="#br0" timeOffset="73">32787 12436 7907,'-9'-10'1521,"-2"1"1,-2 20-450,1 8 1,5 24 1485,-6 15 0,9 19-1329,-2 0 0,-3 20 22,3-1 0,-1 3-527,7-10 1,0-3-864,0-9 1,0-10-210,0-9 0,7-9-341,-1-11 0,9-10-2051,-2-8 0,-2-10-96,1-10 2836,-7 0 0,3-17 0,-8-4 0</inkml:trace>
  <inkml:trace contextRef="#ctx0" brushRef="#br1" timeOffset="74">16779 8040 8140,'-9'-10'0,"5"-1"759,-9 4 1,7 5 0,-5-6 1156,3-1 1,-1 7 463,3-4-196,3 3-511,-5 3-1174,8 0 832,0 0-1138,0 9 0,8-7 275,5 5 1,4-3-38,3 2 1,5-4-47,1 5 0,15 1-433,-3-1 0,7 1 129,0-1 1,5 1-187,8 5 0,-1 4 114,1-4 0,-6-2-13,-1 2 1,-8 0-21,2 6 0,-13 0 125,-6 1 0,-5 1-50,-1 5 0,-3-5 249,-4 5 0,-5-5-3,-8-1 0,0-1-69,0 0 1,0 0 106,0 1 1,-6 5-67,-1 1 0,-8 2-66,2-2 0,3-5-200,-3 5 0,0-5-3,-6-2 0,6 3 0,0 4 0,0-5 0,-6 5 0,6-11 0,0-2 0,0 4 0,-6 2 0,0 11 0,-1-11 0,1 5 0,0-5 0,0 7 0,-1 0 0,1 1 0,0-1 0,-1-2 0,1 8 0,0-2 0,0 2 0,6 2 0,0-8 0,6 8 0,-5-2 0,7 3 0,-1-3 0,4 2 0,2-8 0,0 8 0,0-2 0,0 2 0,0-1 0,2 1 0,4-8 0,-1 1 0,7-1 0,1-4 0,7 3 0,1-3 0,5-3 0,-5-2 0,5-4 0,2 4-26,-3-4 0,3-4-92,-2-3 0,-5 3 12,5-3 0,-4 0-265,-3-6 270,0 0 1,-6 0 123,0 0 279,-9 0 445,5 0-747,-9-8 0,0 6 0,-9-7 0,-2 18 0,-6 8 0,4 9 0,-2 1 0,9-1 0,0 4 0,6 9 0,0-1 0,0 1 0,8 8 0,5 4 0,11-1 0,1 1 0,3 0 0,-2 7 0,-5 0 0,5 0 0,-5-7 0,-1 1 0,-10-3 0,-3 2 0,-5 3 0,-2-9 0,-9 9 0,-3-3 0,-14 3 0,-6-3 0,-13 3 0,-7-9 0,-3 0 0,-3-7 0,2-2 0,5-3 0,-3-6 0,9-7 0,2-10 0,11-3 0,4 1-693,9-1-3757,8-1 1017,3-14 3433,8 6 0,0-16 0,0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00:19:43.584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4571 9583 8475,'-19'-7'-146,"-1"-1"0,1-1 389,0 1 1,6-1-1,0 5 1,-2-3 951,-2 3 0,4 0-103,0-3-652,9 5-312,-5-6 0,18 8 65,4 0 0,4 0-7,2 0 1,9 0-1,6 0 1,7 0 226,4 0 1,11 0-202,2 0 1,8 0 281,11 0 0,9 0-123,4 0 1,-35 0-1,1 0-372,5 0 1,0 0 0,5 0-1,1 0 137,4 0 0,0 0 0,0 0 0,1 0-235,2 0 0,0 0 0,-5 0 0,-1 0 188,-3 0 1,-1 0 0,-6 0 0,0 0 86,3 0 0,0 0 1,33 2-329,-4 4 1,-19-4 20,-20 5 0,-2 1-57,-4-1 1,-12-1 61,-1-6 1,-15 0 417,-4 0-678,-9 0 1048,5 0-394,-9 0 244,0 0-380,-9 0-367,7 0 1,-13-2-28,8-4 1,-10 1-75,-2-7 0,-2 7-11,-12-1 1,-5 4 103,-7 2 1,-9 0 146,3 0 1,-13 0-101,-7 0 1,-4 0 19,-2 0 1,0 0-129,-1 0 1,-16 2 200,-9 4 1,-2-1-170,51 1 0,-1 0 0,-52 5 316,52-5 1,1 1 0,-54 10 44,6-4 1,12-2-212,0 2 1,17-9 262,8 2 0,5-4-95,3-2 0,14 0 138,4 0 169,13 0-340,-1 0 0,16-2 304,4-4 1,7 4-501,7-5 1,10 5 69,9 2 0,17 0-16,2 0 0,19 0 342,13 0 1,15-6-389,11-1 1,-47 0 0,-1-1 385,0 1 0,0 1 0,2 2 0,1 0-73,3 1 1,1-1 0,0 0 0,2 0 87,3 0 0,1 1 0,-1 0 0,-1 0-88,-1 3 0,-2 0 0,-1 0 0,-1 0 107,48 0 1,-2 0-271,-17 0 0,-13 6 150,-32 1 0,-8 6-524,-18-7 253,0 9 0,-8-11-107,-5 9 185,-12-8 0,2 3 436,-9-8 1,6 0-343,-6 0 0,7 0 108,-7 0 1,7-6-875,-7-1 1,2-1 332,-2 1 1,-4 5-1307,4-4 1713,-4 4 0,-2 2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4C2E-A8A5-974F-AA53-C91F360B336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59DB-F47B-2E4B-A47C-E82A8A1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collection of subsystems.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robot characteristics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mechanisms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electronics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programming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fabrication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design considerations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power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materials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senses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strength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agility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stability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ABB2BF"/>
                </a:solidFill>
                <a:effectLst/>
                <a:highlight>
                  <a:srgbClr val="282C34"/>
                </a:highlight>
                <a:latin typeface="Monaspace Neon" panose="02000009000000000000" pitchFamily="49" charset="77"/>
              </a:rPr>
              <a:t>style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motors (DC)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power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voltage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current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wheel encoders sensors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logic level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motor control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peak and steady current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voltage input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voltage output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logic level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power management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power levels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charging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microcontroller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processor speed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processor word size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voltage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memory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power consumption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communication with peripherals (I2C, DIO, A2D etc.)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communication with host (USB, </a:t>
            </a:r>
            <a:r>
              <a:rPr lang="en-US" b="0" i="0" dirty="0" err="1">
                <a:solidFill>
                  <a:srgbClr val="ABB2BF"/>
                </a:solidFill>
                <a:effectLst/>
                <a:latin typeface="-apple-system"/>
              </a:rPr>
              <a:t>WiFi</a:t>
            </a: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, etc.)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battery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capacity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voltage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current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sensors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communication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logic level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power level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current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accuracy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speed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resolution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miscellaneous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switch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fuse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LEDs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buttons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screen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ABB2BF"/>
                </a:solidFill>
                <a:effectLst/>
                <a:latin typeface="-apple-system"/>
              </a:rPr>
              <a:t>breadboard/protoboard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bit of chicken and egg problem between power systems and drive/compute.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bit of chicken and egg problem between power systems and drive/compute.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01D1-F623-88C3-653D-4A0516D2D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74AFE-991B-3AA2-3711-273B9F860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E382-26A8-3925-6125-2CDBF39B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C796-64F8-7744-87B1-44D7F2DCEC3C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4F01-C875-03A5-132D-63F81746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69221-DBE1-658A-3AC3-BCE89BFB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93E4-6260-3B6D-47CA-F63B6286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288F-9268-0FC3-87AA-80292643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9FB9-8DE7-A5EF-6F96-5C03B105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93DD-5747-BB4B-948A-623AB05276C3}" type="datetime1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6A9B9-6C15-1330-C026-DCB89B9D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E6B6-A468-DDAB-FB89-AADE3343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3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0361-55EB-14F7-E4CE-EA305C70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2CA8-2C11-EA99-7D17-27058B002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138237"/>
            <a:ext cx="5775960" cy="503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68159-52C3-7099-44FF-E154510C2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8237"/>
            <a:ext cx="5775960" cy="503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56F6B-8FD2-D7A6-75C9-C49DF02F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B57-F98C-8049-B8C5-01A02B53A661}" type="datetime1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62DFA-9202-2C9E-79E1-EDFBC012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5A0A-C216-0447-094E-6ED30CCF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09AE-D936-E891-4178-95BC44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"/>
            <a:ext cx="11707496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FF8B-CDF1-796A-D203-9722964B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117919"/>
            <a:ext cx="57537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92EC6-F1DD-A583-B22F-0F8398C27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840" y="1941831"/>
            <a:ext cx="5753735" cy="4247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FDCD8-B28E-A76E-DB43-8C9ADC8C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6490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F5A64-63B1-2FF8-D814-BDA7CCB8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0402"/>
            <a:ext cx="5775960" cy="4239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2DA14-C4FB-4063-DEF2-42C63360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975-9EFD-B848-B9F2-2B5320C5E3B2}" type="datetime1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42861-DD77-EE79-D2FE-BF33FE5C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C7D10-3B07-3F00-6EFD-03284831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3E4E-F627-BCF6-D0A5-5727837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7CD77-7F20-6857-D9DF-A499F949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D5F-C592-1643-946E-F3B0F4525107}" type="datetime1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0C155-A917-B938-1AA3-62A32050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1F13E-DF3A-F45D-F4C6-AA1158CC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571F4-35CD-E6F9-B126-4566DE4B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138E-2EC0-2D46-9CA4-C32B1F030389}" type="datetime1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7550D-27A0-4263-8233-EED1C83A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A6C3-FAF8-E804-5804-FFC5CD4F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3BAAC-FFFC-61E3-E179-F1B35300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704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AAFB4-DFD5-AEC9-9FB1-FBC4FD63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046480"/>
            <a:ext cx="11704320" cy="522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0BEC-D785-E25C-C5C4-4E2528E1A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" y="6492239"/>
            <a:ext cx="274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73BB-ABF3-BC42-9CA7-CA440905873B}" type="datetime1">
              <a:rPr lang="en-US" smtClean="0"/>
              <a:pPr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AAE1-F3EB-AE78-D6CF-691A977EF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240"/>
            <a:ext cx="4114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8554-92CE-89D9-A170-FBA8FE3D1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440" y="6492240"/>
            <a:ext cx="274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D486-E0CD-FB42-B2A7-79CA0AD53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frobot.com/product-827.html" TargetMode="External"/><Relationship Id="rId3" Type="http://schemas.openxmlformats.org/officeDocument/2006/relationships/hyperlink" Target="https://www.digikey.com/en/products/detail/dfrobot/FIT0458/7087167" TargetMode="External"/><Relationship Id="rId7" Type="http://schemas.openxmlformats.org/officeDocument/2006/relationships/hyperlink" Target="https://www.robotshop.com/products/dc-6v-300rpm-3mm-shaft-mini-metal-gearwheel-gear-motor-n20-w-encoder-cable?_pos=4&amp;_sid=9e528115c&amp;_ss=r" TargetMode="External"/><Relationship Id="rId2" Type="http://schemas.openxmlformats.org/officeDocument/2006/relationships/hyperlink" Target="https://www.digikey.com/en/products/detail/sparkfun-electronics/ROB-16413/12178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key.com/en/products/detail/adafruit-industries-llc/4638/13161951" TargetMode="External"/><Relationship Id="rId5" Type="http://schemas.openxmlformats.org/officeDocument/2006/relationships/hyperlink" Target="https://www.dfrobot.com/product-1432.html" TargetMode="External"/><Relationship Id="rId4" Type="http://schemas.openxmlformats.org/officeDocument/2006/relationships/hyperlink" Target="https://www.digikey.com/en/products/detail/dfrobot/FIT0450/759720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frobot.com/product-827.html" TargetMode="External"/><Relationship Id="rId13" Type="http://schemas.openxmlformats.org/officeDocument/2006/relationships/hyperlink" Target="https://www.pololu.com/product/2490" TargetMode="External"/><Relationship Id="rId3" Type="http://schemas.openxmlformats.org/officeDocument/2006/relationships/hyperlink" Target="https://www.digikey.com/en/products/detail/sparkfun-electronics/ROB-16413/12178435" TargetMode="External"/><Relationship Id="rId7" Type="http://schemas.openxmlformats.org/officeDocument/2006/relationships/hyperlink" Target="https://www.robotshop.com/products/dc-6v-300rpm-3mm-shaft-mini-metal-gearwheel-gear-motor-n20-w-encoder-cable?_pos=4&amp;_sid=9e528115c&amp;_ss=r" TargetMode="External"/><Relationship Id="rId12" Type="http://schemas.openxmlformats.org/officeDocument/2006/relationships/hyperlink" Target="https://www.dfrobot.com/product-1922.html?tracking=5ea50418b14a0" TargetMode="External"/><Relationship Id="rId2" Type="http://schemas.openxmlformats.org/officeDocument/2006/relationships/hyperlink" Target="https://www.pololu.com/product/9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key.com/en/products/detail/adafruit-industries-llc/4638/13161951" TargetMode="External"/><Relationship Id="rId11" Type="http://schemas.openxmlformats.org/officeDocument/2006/relationships/hyperlink" Target="https://www.seeedstudio.com/Grove-Vision-AI-Module-p-5457.html?queryID=29d269caa600391b569426e6498e4efa&amp;objectID=5457&amp;indexName=bazaar_retailer_products" TargetMode="External"/><Relationship Id="rId5" Type="http://schemas.openxmlformats.org/officeDocument/2006/relationships/hyperlink" Target="https://www.digikey.com/en/products/detail/dfrobot/FIT0450/7597205" TargetMode="External"/><Relationship Id="rId10" Type="http://schemas.openxmlformats.org/officeDocument/2006/relationships/hyperlink" Target="https://www.seeedstudio.com/Grove-Vision-AI-Module-V2-p-5851.html" TargetMode="External"/><Relationship Id="rId4" Type="http://schemas.openxmlformats.org/officeDocument/2006/relationships/hyperlink" Target="https://www.digikey.com/en/products/detail/dfrobot/FIT0458/7087167" TargetMode="External"/><Relationship Id="rId9" Type="http://schemas.openxmlformats.org/officeDocument/2006/relationships/hyperlink" Target="https://www.seeedstudio.com/XIAO-ESP32S3-Sense-p-5639.html" TargetMode="External"/><Relationship Id="rId14" Type="http://schemas.openxmlformats.org/officeDocument/2006/relationships/hyperlink" Target="https://www.seeedstudio.com/Grove-IR-Distance-Interrupter-v1-2.html?queryID=7f0b5e3b07aff276b586ec67be7c011c&amp;objectID=406&amp;indexName=bazaar_retailer_product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ikey.com/en/products/detail/dfrobot/FIT0482/7087159" TargetMode="External"/><Relationship Id="rId13" Type="http://schemas.openxmlformats.org/officeDocument/2006/relationships/hyperlink" Target="https://www.digikey.com/en/products/detail/keystone-electronics/254/9646025" TargetMode="External"/><Relationship Id="rId18" Type="http://schemas.openxmlformats.org/officeDocument/2006/relationships/hyperlink" Target="https://store.bitcraze.io/collections/bundles/products/the-ai-bundle?variant=46516231504221" TargetMode="External"/><Relationship Id="rId26" Type="http://schemas.openxmlformats.org/officeDocument/2006/relationships/hyperlink" Target="https://www.amazon.com/Stickers-Removable-Waterproof-Festival-Decoration/dp/B08NYDBXFX/ref=sr_1_8?dib=eyJ2IjoiMSJ9.JWMFFCoNR-9V_XE4Uq6ck_SrNR0ty63FA86oJNCUJVo4YIYqpxZOM_mZA0So8NrJKwfsIJFo7QgEG3P8jdmrGkAdJnNbYyszk5cBeNhNiCjR1iBaXFH1fGv8Lh3_6vVD7kUrisebduUFhDUL7upst01s6VAgrMMlWQxwUywDeR088uhxDKySWPbZwga3S9XPusoayFCIULnD34eI_TFggO61WEud-AWxdApQDzZP5aI8lFAo_SccKFbd1gNMDDBwLwNfu6H_LBlbisoekWWIiZkrxZ4mTbJVXDXRc3G95Tw.3d8GcNyJXRarhCW-bLTaPoYYkIibXVvinpUlCZEp39o&amp;dib_tag=se&amp;keywords=double%2Bsided%2Bclear%2Btape&amp;qid=1709924002&amp;sr=8-8&amp;th=1" TargetMode="External"/><Relationship Id="rId3" Type="http://schemas.openxmlformats.org/officeDocument/2006/relationships/hyperlink" Target="https://www.seeedstudio.com/Grove-Vision-AI-V2-Kit-p-5852.html" TargetMode="External"/><Relationship Id="rId21" Type="http://schemas.openxmlformats.org/officeDocument/2006/relationships/hyperlink" Target="https://www.amazon.com/gp/product/B08T5QN2TR?psc=1" TargetMode="External"/><Relationship Id="rId7" Type="http://schemas.openxmlformats.org/officeDocument/2006/relationships/hyperlink" Target="https://www.digikey.com/en/products/detail/pololu-corporation/954/10449799" TargetMode="External"/><Relationship Id="rId12" Type="http://schemas.openxmlformats.org/officeDocument/2006/relationships/hyperlink" Target="https://liionwholesale.com/collections/batteries/products/protected-2600mah-10a-18650-button-top-battery-wholesale-discount?variant=28408793923678" TargetMode="External"/><Relationship Id="rId17" Type="http://schemas.openxmlformats.org/officeDocument/2006/relationships/hyperlink" Target="https://www.digikey.com/en/products/detail/sparkfun-electronics/KIT-22296/19117674" TargetMode="External"/><Relationship Id="rId25" Type="http://schemas.openxmlformats.org/officeDocument/2006/relationships/hyperlink" Target="https://www.amazon.com/gp/product/B008X09WWG" TargetMode="External"/><Relationship Id="rId2" Type="http://schemas.openxmlformats.org/officeDocument/2006/relationships/hyperlink" Target="https://www.seeedstudio.com/Seeeduino-XIAO-Expansion-board-p-4746.html" TargetMode="External"/><Relationship Id="rId16" Type="http://schemas.openxmlformats.org/officeDocument/2006/relationships/hyperlink" Target="https://www.amazon.com/simhoa-100pcs-Micro-Mounting-Bracket/dp/B092SPHYM2" TargetMode="External"/><Relationship Id="rId20" Type="http://schemas.openxmlformats.org/officeDocument/2006/relationships/hyperlink" Target="https://www.amazon.com/gp/product/B088NRLMPV?psc=1" TargetMode="External"/><Relationship Id="rId29" Type="http://schemas.openxmlformats.org/officeDocument/2006/relationships/hyperlink" Target="https://www.seeedstudio.com/Grove-4-pin-Female-Jumper-to-Grove-4-pin-Conversion-Cable-5-PCs-per-PA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Stemedu-Accelerometer-Module%E4%B8%A8GY-521-Gyroscope-Acceleration%E4%B8%A816/dp/B07PY38BCB/ref=sr_1_6?crid=SX4838PJ9DHV&amp;dib=eyJ2IjoiMSJ9.zut0si1EgNuAunnwh53jR0Ag71ssMqozZ42ua9KP4JQ8tw24g_mmxddtbCIt0IJlIi4BQkzQX4JgnhuO6l3tOXHcW3NUJ30ZF1b83fIkzu4lf-SRIIU77iX4sCPfGcXxxhVti6FVXrPrzb3KZ8E-wlNENIQyvAnlnYsHIGQ9nPUFWJGgmFLbS13-OvprKF7RuTFF8Ord8J2DbfPBmuHrXtMdmTsMcyQjlvoNJAAvxrE.uNZiy9CrCbtE2Do5B4bljL3WoabrzHPUKAtvi7ceFQ8&amp;dib_tag=se&amp;keywords=arduino+imu&amp;qid=1709790632&amp;sprefix=arduino+im%2Caps%2C166&amp;sr=8-6" TargetMode="External"/><Relationship Id="rId11" Type="http://schemas.openxmlformats.org/officeDocument/2006/relationships/hyperlink" Target="https://www.digikey.com/en/products/detail/bud-industries/BB-32650-W/10518730" TargetMode="External"/><Relationship Id="rId24" Type="http://schemas.openxmlformats.org/officeDocument/2006/relationships/hyperlink" Target="https://www.amazon.com/gp/product/B0CH8K8VWC" TargetMode="External"/><Relationship Id="rId5" Type="http://schemas.openxmlformats.org/officeDocument/2006/relationships/hyperlink" Target="https://www.amazon.com/AITRIP-QMC5883L-Compass-Magnetometer-Raspberry/dp/B08ZHKDJHD/ref=sr_1_5?crid=2H1LTABHL7KNL&amp;dib=eyJ2IjoiMSJ9.b09b8TFVuBCxSrHq50nMGUkaz1YGHufhnvhBlmgs5M3H_C62EGgAMHAH2Mn-3UNlMiPPAfqbuq6pFasuiGFaJLOzlhRqwu9bVc5Ajrs1lS4XKBh2DeKkxwCTaNXDjAPf9zB09fPVLMXuUxs2QqNOt9FaNnslljynwoQ8GbCWGwjukvo3Ka_YH6LxIjZ23Be3KaTLfS5RGPCL6Cg2OFOxfBBklEnqKeOMmwvHaBn55Ok.acIZ02xS_c5cR6NzqnkBKq31AslL4bxssrPpY1NCu1Q&amp;dib_tag=se&amp;keywords=arduino%2Bcompass&amp;qid=1709790616&amp;sprefix=%2Caps%2C156&amp;sr=8-5&amp;th=1" TargetMode="External"/><Relationship Id="rId15" Type="http://schemas.openxmlformats.org/officeDocument/2006/relationships/hyperlink" Target="https://www.amazon.com/gp/product/B09G5RF3H6?psc=1" TargetMode="External"/><Relationship Id="rId23" Type="http://schemas.openxmlformats.org/officeDocument/2006/relationships/hyperlink" Target="https://www.amazon.com/gp/product/B0BXT4FG1T?psc=1" TargetMode="External"/><Relationship Id="rId28" Type="http://schemas.openxmlformats.org/officeDocument/2006/relationships/hyperlink" Target="https://www.digikey.com/en/products/detail/bud-industries/BC-32625/4156446" TargetMode="External"/><Relationship Id="rId10" Type="http://schemas.openxmlformats.org/officeDocument/2006/relationships/hyperlink" Target="https://www.amazon.com/gp/product/B07K81Z6DF" TargetMode="External"/><Relationship Id="rId19" Type="http://schemas.openxmlformats.org/officeDocument/2006/relationships/hyperlink" Target="https://liionwholesale.com/products/xtar-vc8s-battery-charger-wholesale-discount?variant=40969345892421" TargetMode="External"/><Relationship Id="rId31" Type="http://schemas.openxmlformats.org/officeDocument/2006/relationships/hyperlink" Target="https://www.digikey.com/en/products/detail/seeed-technology-co-ltd/110990028/5482559" TargetMode="External"/><Relationship Id="rId4" Type="http://schemas.openxmlformats.org/officeDocument/2006/relationships/hyperlink" Target="https://www.digikey.com/en/products/detail/stmicroelectronics/SATEL-VL53L7CX/16736224" TargetMode="External"/><Relationship Id="rId9" Type="http://schemas.openxmlformats.org/officeDocument/2006/relationships/hyperlink" Target="https://www.digikey.com/en/products/detail/pololu-corporation/2135/10450429" TargetMode="External"/><Relationship Id="rId14" Type="http://schemas.openxmlformats.org/officeDocument/2006/relationships/hyperlink" Target="https://www.amazon.com/gp/product/B07Q2RQYPJ?psc=1" TargetMode="External"/><Relationship Id="rId22" Type="http://schemas.openxmlformats.org/officeDocument/2006/relationships/hyperlink" Target="https://www.amazon.com/gp/product/B0BXT71WJK?psc=1" TargetMode="External"/><Relationship Id="rId27" Type="http://schemas.openxmlformats.org/officeDocument/2006/relationships/hyperlink" Target="https://www.amazon.com/gp/product/B07DFBSTFR" TargetMode="External"/><Relationship Id="rId30" Type="http://schemas.openxmlformats.org/officeDocument/2006/relationships/hyperlink" Target="https://www.digikey.com/en/products/detail/m5stack-technology-co-ltd/A096/166797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7.wdp"/><Relationship Id="rId18" Type="http://schemas.openxmlformats.org/officeDocument/2006/relationships/image" Target="../media/image13.jpeg"/><Relationship Id="rId26" Type="http://schemas.microsoft.com/office/2007/relationships/hdphoto" Target="../media/hdphoto11.wdp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9.wdp"/><Relationship Id="rId25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29" Type="http://schemas.microsoft.com/office/2007/relationships/hdphoto" Target="../media/hdphoto1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24" Type="http://schemas.openxmlformats.org/officeDocument/2006/relationships/image" Target="../media/image18.jpeg"/><Relationship Id="rId5" Type="http://schemas.microsoft.com/office/2007/relationships/hdphoto" Target="../media/hdphoto2.wdp"/><Relationship Id="rId15" Type="http://schemas.microsoft.com/office/2007/relationships/hdphoto" Target="../media/hdphoto8.wdp"/><Relationship Id="rId23" Type="http://schemas.openxmlformats.org/officeDocument/2006/relationships/image" Target="../media/image17.png"/><Relationship Id="rId28" Type="http://schemas.microsoft.com/office/2007/relationships/hdphoto" Target="../media/hdphoto12.wdp"/><Relationship Id="rId10" Type="http://schemas.openxmlformats.org/officeDocument/2006/relationships/image" Target="../media/image9.png"/><Relationship Id="rId19" Type="http://schemas.openxmlformats.org/officeDocument/2006/relationships/image" Target="../media/image14.jpeg"/><Relationship Id="rId31" Type="http://schemas.microsoft.com/office/2007/relationships/hdphoto" Target="../media/hdphoto15.wdp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1.png"/><Relationship Id="rId22" Type="http://schemas.microsoft.com/office/2007/relationships/hdphoto" Target="../media/hdphoto10.wdp"/><Relationship Id="rId27" Type="http://schemas.openxmlformats.org/officeDocument/2006/relationships/image" Target="../media/image20.png"/><Relationship Id="rId30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1.wdp"/><Relationship Id="rId18" Type="http://schemas.openxmlformats.org/officeDocument/2006/relationships/image" Target="../media/image13.jpeg"/><Relationship Id="rId26" Type="http://schemas.openxmlformats.org/officeDocument/2006/relationships/image" Target="../media/image18.jpeg"/><Relationship Id="rId3" Type="http://schemas.microsoft.com/office/2007/relationships/hdphoto" Target="../media/hdphoto16.wdp"/><Relationship Id="rId21" Type="http://schemas.openxmlformats.org/officeDocument/2006/relationships/image" Target="../media/image16.png"/><Relationship Id="rId7" Type="http://schemas.microsoft.com/office/2007/relationships/hdphoto" Target="../media/hdphoto18.wdp"/><Relationship Id="rId12" Type="http://schemas.openxmlformats.org/officeDocument/2006/relationships/image" Target="../media/image10.png"/><Relationship Id="rId17" Type="http://schemas.microsoft.com/office/2007/relationships/hdphoto" Target="../media/hdphoto24.wdp"/><Relationship Id="rId25" Type="http://schemas.microsoft.com/office/2007/relationships/hdphoto" Target="../media/hdphoto26.wdp"/><Relationship Id="rId2" Type="http://schemas.openxmlformats.org/officeDocument/2006/relationships/image" Target="../media/image20.png"/><Relationship Id="rId16" Type="http://schemas.openxmlformats.org/officeDocument/2006/relationships/image" Target="../media/image12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20.wdp"/><Relationship Id="rId24" Type="http://schemas.openxmlformats.org/officeDocument/2006/relationships/image" Target="../media/image19.png"/><Relationship Id="rId5" Type="http://schemas.microsoft.com/office/2007/relationships/hdphoto" Target="../media/hdphoto17.wdp"/><Relationship Id="rId15" Type="http://schemas.microsoft.com/office/2007/relationships/hdphoto" Target="../media/hdphoto23.wdp"/><Relationship Id="rId23" Type="http://schemas.openxmlformats.org/officeDocument/2006/relationships/image" Target="../media/image17.png"/><Relationship Id="rId28" Type="http://schemas.microsoft.com/office/2007/relationships/hdphoto" Target="../media/hdphoto27.wdp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microsoft.com/office/2007/relationships/hdphoto" Target="../media/hdphoto19.wdp"/><Relationship Id="rId14" Type="http://schemas.microsoft.com/office/2007/relationships/hdphoto" Target="../media/hdphoto22.wdp"/><Relationship Id="rId22" Type="http://schemas.microsoft.com/office/2007/relationships/hdphoto" Target="../media/hdphoto25.wdp"/><Relationship Id="rId27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4.wdp"/><Relationship Id="rId18" Type="http://schemas.microsoft.com/office/2007/relationships/hdphoto" Target="../media/hdphoto35.wdp"/><Relationship Id="rId3" Type="http://schemas.microsoft.com/office/2007/relationships/hdphoto" Target="../media/hdphoto28.wdp"/><Relationship Id="rId21" Type="http://schemas.openxmlformats.org/officeDocument/2006/relationships/image" Target="../media/image9.png"/><Relationship Id="rId7" Type="http://schemas.microsoft.com/office/2007/relationships/hdphoto" Target="../media/hdphoto30.wdp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4.jpeg"/><Relationship Id="rId20" Type="http://schemas.microsoft.com/office/2007/relationships/hdphoto" Target="../media/hdphoto36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33.wdp"/><Relationship Id="rId5" Type="http://schemas.microsoft.com/office/2007/relationships/hdphoto" Target="../media/hdphoto29.wdp"/><Relationship Id="rId15" Type="http://schemas.openxmlformats.org/officeDocument/2006/relationships/image" Target="../media/image15.jpeg"/><Relationship Id="rId10" Type="http://schemas.microsoft.com/office/2007/relationships/hdphoto" Target="../media/hdphoto32.wdp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microsoft.com/office/2007/relationships/hdphoto" Target="../media/hdphoto31.wdp"/><Relationship Id="rId14" Type="http://schemas.openxmlformats.org/officeDocument/2006/relationships/image" Target="../media/image13.jpeg"/><Relationship Id="rId22" Type="http://schemas.microsoft.com/office/2007/relationships/hdphoto" Target="../media/hdphoto3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9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pomona.edu/classes/cs181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JmlehaYhGWclDo1t0k6i1VHxN15zr8ZmJj7Rf_VEaI/edit?gid=1242365109#gid=12423651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html/2403.13251v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4351-0C6C-A9E0-2D6A-61E8E7B94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65A8C-BDCE-1134-F681-CF041A836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Mobile Robotics</a:t>
            </a:r>
          </a:p>
          <a:p>
            <a:r>
              <a:rPr lang="en-US" dirty="0"/>
              <a:t>Anthony J. Clark</a:t>
            </a:r>
          </a:p>
        </p:txBody>
      </p:sp>
    </p:spTree>
    <p:extLst>
      <p:ext uri="{BB962C8B-B14F-4D97-AF65-F5344CB8AC3E}">
        <p14:creationId xmlns:p14="http://schemas.microsoft.com/office/powerpoint/2010/main" val="264308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4D88-705F-57C7-04F8-8B055453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ACDF-959D-6733-0CCA-681308A5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if I asked you to design a robot?</a:t>
            </a:r>
          </a:p>
          <a:p>
            <a:r>
              <a:rPr lang="en-US" dirty="0"/>
              <a:t>What questions should we ask (and answer) to design a robot?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CDF36-FC01-877F-27C1-DE235C80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0919-2743-F1D3-4B0A-423A0886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E4FF-448B-91D7-E88E-B7D2B961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Requirements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elicitation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Requirements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Verification 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validation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Requirements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AB1D-7F58-0902-EEFB-98DAD15F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7FA598-C0F4-279B-A2D2-B21C64BB3263}"/>
                  </a:ext>
                </a:extLst>
              </p14:cNvPr>
              <p14:cNvContentPartPr/>
              <p14:nvPr/>
            </p14:nvContentPartPr>
            <p14:xfrm>
              <a:off x="2242440" y="1492200"/>
              <a:ext cx="9561240" cy="370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7FA598-C0F4-279B-A2D2-B21C64BB3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3080" y="1482840"/>
                <a:ext cx="9579960" cy="37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4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77B-6D23-68AE-EDD6-7A0DBBC1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F9BB-9987-7B80-BF61-2812EA58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robot should:</a:t>
            </a:r>
          </a:p>
          <a:p>
            <a:pPr lvl="1"/>
            <a:r>
              <a:rPr lang="en-US" dirty="0"/>
              <a:t>Automatically halt when no longer connected via wireless communication</a:t>
            </a:r>
          </a:p>
          <a:p>
            <a:pPr lvl="1"/>
            <a:r>
              <a:rPr lang="en-US" dirty="0"/>
              <a:t>Autonomously navigate around a course,</a:t>
            </a:r>
          </a:p>
          <a:p>
            <a:pPr lvl="1"/>
            <a:r>
              <a:rPr lang="en-US" dirty="0"/>
              <a:t>Avoid obstacles (static and dynamic),</a:t>
            </a:r>
          </a:p>
          <a:p>
            <a:pPr lvl="1"/>
            <a:r>
              <a:rPr lang="en-US" dirty="0"/>
              <a:t>Recognize and react to signs,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4CDFD-651C-AB17-7F80-ED829AC2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35C-672F-67C9-F24B-0CC186CE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8FB66-37D2-F911-D5EA-B5FA9B717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requirements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constraints</a:t>
            </a:r>
          </a:p>
          <a:p>
            <a:pPr lvl="1"/>
            <a:r>
              <a:rPr lang="en-US" dirty="0"/>
              <a:t>How fast does the robot need to move?</a:t>
            </a:r>
          </a:p>
          <a:p>
            <a:pPr lvl="1"/>
            <a:r>
              <a:rPr lang="en-US" dirty="0"/>
              <a:t>How maneuverable does the robot need to be?</a:t>
            </a:r>
          </a:p>
          <a:p>
            <a:pPr lvl="1"/>
            <a:r>
              <a:rPr lang="en-US" dirty="0"/>
              <a:t>How small or large (footprint and mass) can the robot be?</a:t>
            </a:r>
          </a:p>
          <a:p>
            <a:pPr lvl="1"/>
            <a:r>
              <a:rPr lang="en-US" dirty="0"/>
              <a:t>Will the robot interact closely with people?</a:t>
            </a:r>
          </a:p>
          <a:p>
            <a:pPr lvl="1"/>
            <a:r>
              <a:rPr lang="en-US" dirty="0"/>
              <a:t>How costly is the robot to manufacture?</a:t>
            </a:r>
          </a:p>
          <a:p>
            <a:pPr lvl="1"/>
            <a:r>
              <a:rPr lang="en-US" dirty="0"/>
              <a:t>What is the robot’s environment?</a:t>
            </a:r>
          </a:p>
          <a:p>
            <a:endParaRPr lang="en-US" dirty="0"/>
          </a:p>
          <a:p>
            <a:r>
              <a:rPr lang="en-US" dirty="0"/>
              <a:t>Nonfunctional requirements</a:t>
            </a:r>
          </a:p>
          <a:p>
            <a:pPr lvl="1"/>
            <a:r>
              <a:rPr lang="en-US" dirty="0"/>
              <a:t>How easy is it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build</a:t>
            </a:r>
            <a:r>
              <a:rPr lang="en-US" dirty="0"/>
              <a:t> the robot?</a:t>
            </a:r>
          </a:p>
          <a:p>
            <a:pPr lvl="1"/>
            <a:r>
              <a:rPr lang="en-US" dirty="0"/>
              <a:t>How easy is it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dirty="0"/>
              <a:t> the robot?</a:t>
            </a:r>
          </a:p>
          <a:p>
            <a:pPr lvl="1"/>
            <a:r>
              <a:rPr lang="en-US" dirty="0"/>
              <a:t>Can the robot be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reused</a:t>
            </a:r>
            <a:r>
              <a:rPr lang="en-US" dirty="0"/>
              <a:t> in future semesters?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2677-D211-7648-23E3-B38D588A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BFD271-93B9-4F88-13D6-26FB382B619E}"/>
                  </a:ext>
                </a:extLst>
              </p14:cNvPr>
              <p14:cNvContentPartPr/>
              <p14:nvPr/>
            </p14:nvContentPartPr>
            <p14:xfrm>
              <a:off x="1582920" y="3422160"/>
              <a:ext cx="882360" cy="4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BFD271-93B9-4F88-13D6-26FB382B61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560" y="3412800"/>
                <a:ext cx="90108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CE68-5856-8778-E051-E464571C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the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B8D7F-A874-C001-A3D1-E3E0A1CC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processing speed </a:t>
            </a:r>
            <a:r>
              <a:rPr lang="en-US" dirty="0"/>
              <a:t>is needed (MCU or SBC or …)?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are needed?</a:t>
            </a:r>
          </a:p>
          <a:p>
            <a:r>
              <a:rPr lang="en-US" dirty="0"/>
              <a:t>What is the appropriate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transmission</a:t>
            </a:r>
            <a:r>
              <a:rPr lang="en-US" dirty="0"/>
              <a:t> (motors, drive system, etc.)?</a:t>
            </a:r>
          </a:p>
          <a:p>
            <a:r>
              <a:rPr lang="en-US" dirty="0"/>
              <a:t>What form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internal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communication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needed (I2C, SPI, UART, etc.)?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power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logic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are needed?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battery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(type, capacity, C-rating, voltage)?</a:t>
            </a:r>
          </a:p>
          <a:p>
            <a:r>
              <a:rPr lang="en-US" dirty="0"/>
              <a:t>What form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communication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useful (wired, BLE, Wi-Fi)?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redundancy</a:t>
            </a:r>
            <a:r>
              <a:rPr lang="en-US" dirty="0"/>
              <a:t> is needed?</a:t>
            </a:r>
          </a:p>
          <a:p>
            <a:r>
              <a:rPr lang="en-US" dirty="0"/>
              <a:t>What are your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priorities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8D7E-2A82-B5EB-A2C6-ABF9483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A6BAD-CDDE-453F-B68B-B4CC0743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Process for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13D5-A47E-5A98-92E8-A9F4310F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Decide on a drive system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direct drive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roughly on a linear robot velocity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50 cm/s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Roughly pick a wheel diameter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7 cm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needed motor RPMs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140 rpm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motors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select 310 rpm @ 6 V, 170 mA; including encoders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966A7-56EB-E0F2-663B-BF0F3371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E44A-E7BE-2345-F6F8-8BFDA192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C80597-114C-0E12-9343-249453CFD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94200"/>
              </p:ext>
            </p:extLst>
          </p:nvPr>
        </p:nvGraphicFramePr>
        <p:xfrm>
          <a:off x="244475" y="3090021"/>
          <a:ext cx="11703049" cy="3021104"/>
        </p:xfrm>
        <a:graphic>
          <a:graphicData uri="http://schemas.openxmlformats.org/drawingml/2006/table">
            <a:tbl>
              <a:tblPr/>
              <a:tblGrid>
                <a:gridCol w="840797">
                  <a:extLst>
                    <a:ext uri="{9D8B030D-6E8A-4147-A177-3AD203B41FA5}">
                      <a16:colId xmlns:a16="http://schemas.microsoft.com/office/drawing/2014/main" val="1716867625"/>
                    </a:ext>
                  </a:extLst>
                </a:gridCol>
                <a:gridCol w="935091">
                  <a:extLst>
                    <a:ext uri="{9D8B030D-6E8A-4147-A177-3AD203B41FA5}">
                      <a16:colId xmlns:a16="http://schemas.microsoft.com/office/drawing/2014/main" val="80110839"/>
                    </a:ext>
                  </a:extLst>
                </a:gridCol>
                <a:gridCol w="502906">
                  <a:extLst>
                    <a:ext uri="{9D8B030D-6E8A-4147-A177-3AD203B41FA5}">
                      <a16:colId xmlns:a16="http://schemas.microsoft.com/office/drawing/2014/main" val="3842397574"/>
                    </a:ext>
                  </a:extLst>
                </a:gridCol>
                <a:gridCol w="921995">
                  <a:extLst>
                    <a:ext uri="{9D8B030D-6E8A-4147-A177-3AD203B41FA5}">
                      <a16:colId xmlns:a16="http://schemas.microsoft.com/office/drawing/2014/main" val="4238618952"/>
                    </a:ext>
                  </a:extLst>
                </a:gridCol>
                <a:gridCol w="502906">
                  <a:extLst>
                    <a:ext uri="{9D8B030D-6E8A-4147-A177-3AD203B41FA5}">
                      <a16:colId xmlns:a16="http://schemas.microsoft.com/office/drawing/2014/main" val="4096097505"/>
                    </a:ext>
                  </a:extLst>
                </a:gridCol>
                <a:gridCol w="628633">
                  <a:extLst>
                    <a:ext uri="{9D8B030D-6E8A-4147-A177-3AD203B41FA5}">
                      <a16:colId xmlns:a16="http://schemas.microsoft.com/office/drawing/2014/main" val="3066932125"/>
                    </a:ext>
                  </a:extLst>
                </a:gridCol>
                <a:gridCol w="1068676">
                  <a:extLst>
                    <a:ext uri="{9D8B030D-6E8A-4147-A177-3AD203B41FA5}">
                      <a16:colId xmlns:a16="http://schemas.microsoft.com/office/drawing/2014/main" val="1074889703"/>
                    </a:ext>
                  </a:extLst>
                </a:gridCol>
                <a:gridCol w="872228">
                  <a:extLst>
                    <a:ext uri="{9D8B030D-6E8A-4147-A177-3AD203B41FA5}">
                      <a16:colId xmlns:a16="http://schemas.microsoft.com/office/drawing/2014/main" val="3611180982"/>
                    </a:ext>
                  </a:extLst>
                </a:gridCol>
                <a:gridCol w="872228">
                  <a:extLst>
                    <a:ext uri="{9D8B030D-6E8A-4147-A177-3AD203B41FA5}">
                      <a16:colId xmlns:a16="http://schemas.microsoft.com/office/drawing/2014/main" val="1395432440"/>
                    </a:ext>
                  </a:extLst>
                </a:gridCol>
                <a:gridCol w="534338">
                  <a:extLst>
                    <a:ext uri="{9D8B030D-6E8A-4147-A177-3AD203B41FA5}">
                      <a16:colId xmlns:a16="http://schemas.microsoft.com/office/drawing/2014/main" val="3414676782"/>
                    </a:ext>
                  </a:extLst>
                </a:gridCol>
                <a:gridCol w="4023251">
                  <a:extLst>
                    <a:ext uri="{9D8B030D-6E8A-4147-A177-3AD203B41FA5}">
                      <a16:colId xmlns:a16="http://schemas.microsoft.com/office/drawing/2014/main" val="1211329931"/>
                    </a:ext>
                  </a:extLst>
                </a:gridCol>
              </a:tblGrid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Manufacturer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Load RPM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No-Load Current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Stall Current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 oz-in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7738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2"/>
                        </a:rPr>
                        <a:t>ROB-16413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Sparkfun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6.88 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90 @ 4.5V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48:1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3-9V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3.3-5V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48050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FIT0458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DFRobot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7.40 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@ 6V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120:1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3-7.5V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170mA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4.5-7.5V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L-Shape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40409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4"/>
                        </a:rPr>
                        <a:t>FIT0450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DFRobot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7.40 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160 @ 6V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120:1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3-7.5V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170mA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2.8A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4.5-7.5V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Same as above, but flat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02647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FIT0482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DFRobot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$ 11.90 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@ 6V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50:1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3-12v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60mA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3.3-5V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157218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6"/>
                        </a:rPr>
                        <a:t>4638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Adafruit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$ 12.50 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200 @ 6V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50:1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100mA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200mA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120 RPM rated speed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01692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DC 6V 300RPM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ASLONG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8.85 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@ 6V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30:1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3-12V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3.3-5V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SHIPPING!!!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409037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8"/>
                        </a:rPr>
                        <a:t>MiniQ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DFRobot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$ 33.00 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260 @ 6v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50:1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360mA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3.3-5V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Includes 2 motors (5.90), encoders (4.50) wheels (2.90), and mounts (3.50)</a:t>
                      </a:r>
                    </a:p>
                  </a:txBody>
                  <a:tcPr marL="7865" marR="7865" marT="7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886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5ADA8-1D17-8D0A-C063-D645DCFC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674BB3-6FDF-0D12-B090-A3AF6CDEA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57392"/>
              </p:ext>
            </p:extLst>
          </p:nvPr>
        </p:nvGraphicFramePr>
        <p:xfrm>
          <a:off x="4643717" y="1308660"/>
          <a:ext cx="2492188" cy="1016000"/>
        </p:xfrm>
        <a:graphic>
          <a:graphicData uri="http://schemas.openxmlformats.org/drawingml/2006/table">
            <a:tbl>
              <a:tblPr/>
              <a:tblGrid>
                <a:gridCol w="1129553">
                  <a:extLst>
                    <a:ext uri="{9D8B030D-6E8A-4147-A177-3AD203B41FA5}">
                      <a16:colId xmlns:a16="http://schemas.microsoft.com/office/drawing/2014/main" val="1636823302"/>
                    </a:ext>
                  </a:extLst>
                </a:gridCol>
                <a:gridCol w="1362635">
                  <a:extLst>
                    <a:ext uri="{9D8B030D-6E8A-4147-A177-3AD203B41FA5}">
                      <a16:colId xmlns:a16="http://schemas.microsoft.com/office/drawing/2014/main" val="259126001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Walking 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 m/s (3 mph)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0093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 radius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5301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rpm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2581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Angular velocity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 rad/s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4148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 velocity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 m/s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44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A6BAD-CDDE-453F-B68B-B4CC0743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Process for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13D5-A47E-5A98-92E8-A9F4310F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Decide on a drive system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direct drive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roughly on a linear robot velocity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50 cm/s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Roughly pick a wheel diameter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7 cm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needed motor RPMs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140 rpm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motors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select 310 rpm @ 6 V, 170 mA; including encoders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motor driver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select 0-11 V, 1.2 A per channel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on sensor modalities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inertial, distance, compass, camera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on communication needs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BLE and Wi-Fi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compute devices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select ESP32-S3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power system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1S 3.7 V battery; estimate 190 rpm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966A7-56EB-E0F2-663B-BF0F3371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8EAA-8599-075D-B3E4-813EF364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FDC51-756E-2E11-668C-90E796B3A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55805"/>
              </p:ext>
            </p:extLst>
          </p:nvPr>
        </p:nvGraphicFramePr>
        <p:xfrm>
          <a:off x="243840" y="1046159"/>
          <a:ext cx="11704322" cy="5222884"/>
        </p:xfrm>
        <a:graphic>
          <a:graphicData uri="http://schemas.openxmlformats.org/drawingml/2006/table">
            <a:tbl>
              <a:tblPr/>
              <a:tblGrid>
                <a:gridCol w="1226145">
                  <a:extLst>
                    <a:ext uri="{9D8B030D-6E8A-4147-A177-3AD203B41FA5}">
                      <a16:colId xmlns:a16="http://schemas.microsoft.com/office/drawing/2014/main" val="4272246000"/>
                    </a:ext>
                  </a:extLst>
                </a:gridCol>
                <a:gridCol w="1051401">
                  <a:extLst>
                    <a:ext uri="{9D8B030D-6E8A-4147-A177-3AD203B41FA5}">
                      <a16:colId xmlns:a16="http://schemas.microsoft.com/office/drawing/2014/main" val="3502464429"/>
                    </a:ext>
                  </a:extLst>
                </a:gridCol>
                <a:gridCol w="697800">
                  <a:extLst>
                    <a:ext uri="{9D8B030D-6E8A-4147-A177-3AD203B41FA5}">
                      <a16:colId xmlns:a16="http://schemas.microsoft.com/office/drawing/2014/main" val="1811310225"/>
                    </a:ext>
                  </a:extLst>
                </a:gridCol>
                <a:gridCol w="361822">
                  <a:extLst>
                    <a:ext uri="{9D8B030D-6E8A-4147-A177-3AD203B41FA5}">
                      <a16:colId xmlns:a16="http://schemas.microsoft.com/office/drawing/2014/main" val="3825591932"/>
                    </a:ext>
                  </a:extLst>
                </a:gridCol>
                <a:gridCol w="697800">
                  <a:extLst>
                    <a:ext uri="{9D8B030D-6E8A-4147-A177-3AD203B41FA5}">
                      <a16:colId xmlns:a16="http://schemas.microsoft.com/office/drawing/2014/main" val="2486549900"/>
                    </a:ext>
                  </a:extLst>
                </a:gridCol>
                <a:gridCol w="2610292">
                  <a:extLst>
                    <a:ext uri="{9D8B030D-6E8A-4147-A177-3AD203B41FA5}">
                      <a16:colId xmlns:a16="http://schemas.microsoft.com/office/drawing/2014/main" val="477874007"/>
                    </a:ext>
                  </a:extLst>
                </a:gridCol>
                <a:gridCol w="843177">
                  <a:extLst>
                    <a:ext uri="{9D8B030D-6E8A-4147-A177-3AD203B41FA5}">
                      <a16:colId xmlns:a16="http://schemas.microsoft.com/office/drawing/2014/main" val="1266176937"/>
                    </a:ext>
                  </a:extLst>
                </a:gridCol>
                <a:gridCol w="843177">
                  <a:extLst>
                    <a:ext uri="{9D8B030D-6E8A-4147-A177-3AD203B41FA5}">
                      <a16:colId xmlns:a16="http://schemas.microsoft.com/office/drawing/2014/main" val="1101266087"/>
                    </a:ext>
                  </a:extLst>
                </a:gridCol>
                <a:gridCol w="843177">
                  <a:extLst>
                    <a:ext uri="{9D8B030D-6E8A-4147-A177-3AD203B41FA5}">
                      <a16:colId xmlns:a16="http://schemas.microsoft.com/office/drawing/2014/main" val="708450716"/>
                    </a:ext>
                  </a:extLst>
                </a:gridCol>
                <a:gridCol w="843177">
                  <a:extLst>
                    <a:ext uri="{9D8B030D-6E8A-4147-A177-3AD203B41FA5}">
                      <a16:colId xmlns:a16="http://schemas.microsoft.com/office/drawing/2014/main" val="4022723328"/>
                    </a:ext>
                  </a:extLst>
                </a:gridCol>
                <a:gridCol w="843177">
                  <a:extLst>
                    <a:ext uri="{9D8B030D-6E8A-4147-A177-3AD203B41FA5}">
                      <a16:colId xmlns:a16="http://schemas.microsoft.com/office/drawing/2014/main" val="1134441142"/>
                    </a:ext>
                  </a:extLst>
                </a:gridCol>
                <a:gridCol w="843177">
                  <a:extLst>
                    <a:ext uri="{9D8B030D-6E8A-4147-A177-3AD203B41FA5}">
                      <a16:colId xmlns:a16="http://schemas.microsoft.com/office/drawing/2014/main" val="1036498416"/>
                    </a:ext>
                  </a:extLst>
                </a:gridCol>
              </a:tblGrid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Options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523522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Chassis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Cardboard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Makerspace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79355"/>
                  </a:ext>
                </a:extLst>
              </a:tr>
              <a:tr h="28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Caster Wheel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RobotsShop/Pololu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2.29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2.29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Could go without, but cheap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Pololu Ball Caster with 1/2″ Plastic Ball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775788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Wheels (x2)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Cardboard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Makerspace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13634"/>
                  </a:ext>
                </a:extLst>
              </a:tr>
              <a:tr h="7070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w/ Encoder (x2)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DigiKey/SparkFun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6.88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13.76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Probably want faster than 1st option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ROB-16413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FIT0458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FIT0450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4638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RM-ASMO-01B 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MiniQ Motor Wheel Set with Encoder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88847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Motor Mount (x2)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3D Print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Makerspace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79969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Driver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 H-bridge matching motors; provide power for MCU?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102977"/>
                  </a:ext>
                </a:extLst>
              </a:tr>
              <a:tr h="56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Microcontroller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9"/>
                        </a:rPr>
                        <a:t>Seeed Studio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30.88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30.88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Maybe the Seeed Xiao ESP32S3 Sense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10"/>
                        </a:rPr>
                        <a:t>Grove - Vision AI Module V2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11"/>
                        </a:rPr>
                        <a:t>Grove - Vision AI Module with Himax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Grove module + camera + esp32 ? Includes imu, cam, mic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70470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IMU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218329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Camera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Inc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12"/>
                        </a:rPr>
                        <a:t>Gravity: Huskylens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17062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Microphone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49014"/>
                  </a:ext>
                </a:extLst>
              </a:tr>
              <a:tr h="7070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Distance Sensor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10.00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10.00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ToF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13"/>
                        </a:rPr>
                        <a:t>VL53L0X Time-of-Flight Distance Sensor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hlinkClick r:id="rId14"/>
                        </a:rPr>
                        <a:t>Skip to the beginning of the images gallery Grove - IR Distance Interrupter v1.2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608395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Switch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Rated for all parts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90740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Power Fuse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2.00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2.00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Rated for all parts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97967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Regulator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Maybe use motor driver?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539624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5.00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5.00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23715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Monitor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Similar to Duckiebot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089057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SD Card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05744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MoCap Marker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12705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USB Cable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2.00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2.00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USB-C for programming and charging?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59695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Charger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Built-in?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449013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OLED Display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7.00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$         -  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29257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83.93 </a:t>
                      </a: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423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93E7-30C2-6D7B-24CE-34558060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8106-36C7-F310-5B8B-F73031BC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Finalized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9AA38-D28D-3963-0FB5-112CD77B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C74D320-A960-0043-A3C8-E6D6EED1E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903362"/>
              </p:ext>
            </p:extLst>
          </p:nvPr>
        </p:nvGraphicFramePr>
        <p:xfrm>
          <a:off x="243840" y="925975"/>
          <a:ext cx="11704321" cy="5513859"/>
        </p:xfrm>
        <a:graphic>
          <a:graphicData uri="http://schemas.openxmlformats.org/drawingml/2006/table">
            <a:tbl>
              <a:tblPr/>
              <a:tblGrid>
                <a:gridCol w="2347979">
                  <a:extLst>
                    <a:ext uri="{9D8B030D-6E8A-4147-A177-3AD203B41FA5}">
                      <a16:colId xmlns:a16="http://schemas.microsoft.com/office/drawing/2014/main" val="3966708033"/>
                    </a:ext>
                  </a:extLst>
                </a:gridCol>
                <a:gridCol w="1227353">
                  <a:extLst>
                    <a:ext uri="{9D8B030D-6E8A-4147-A177-3AD203B41FA5}">
                      <a16:colId xmlns:a16="http://schemas.microsoft.com/office/drawing/2014/main" val="2507059138"/>
                    </a:ext>
                  </a:extLst>
                </a:gridCol>
                <a:gridCol w="5016138">
                  <a:extLst>
                    <a:ext uri="{9D8B030D-6E8A-4147-A177-3AD203B41FA5}">
                      <a16:colId xmlns:a16="http://schemas.microsoft.com/office/drawing/2014/main" val="1656809853"/>
                    </a:ext>
                  </a:extLst>
                </a:gridCol>
                <a:gridCol w="1334078">
                  <a:extLst>
                    <a:ext uri="{9D8B030D-6E8A-4147-A177-3AD203B41FA5}">
                      <a16:colId xmlns:a16="http://schemas.microsoft.com/office/drawing/2014/main" val="1191740152"/>
                    </a:ext>
                  </a:extLst>
                </a:gridCol>
                <a:gridCol w="1778773">
                  <a:extLst>
                    <a:ext uri="{9D8B030D-6E8A-4147-A177-3AD203B41FA5}">
                      <a16:colId xmlns:a16="http://schemas.microsoft.com/office/drawing/2014/main" val="40411398"/>
                    </a:ext>
                  </a:extLst>
                </a:gridCol>
              </a:tblGrid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 panose="020F0502020204030204" pitchFamily="34" charset="0"/>
                        </a:rPr>
                        <a:t>Per Unit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CECE"/>
                          </a:highlight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02795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16.40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Expansion Board Base for XIAO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Studio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314063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31.38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Grove Vision AI v2 Kit (AI Module + Camera + Micro)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Seeed Studio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682764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18.62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SATEL-VL53L7CX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794856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QMC5883L Triple Axis Compass (x10)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566540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MPU6050 6DOF IMU (x5)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083589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4.95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BALL CASTER WITH 3/4" PLASTIC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Pololu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54158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23.80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Gearmotor with Encoder Pair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255141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4.95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DRV8835 DUAL MTR DRIVER CARRIER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Pololu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112653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4.80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32GB Class 10 MicroSDHC Flash Memory Card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200105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2.25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BREADBRD DBL STRIP 70TIE-PTS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90445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3.69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Protected 2600mAh 10A 18650 Button Top Battery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Liion Wholesale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123967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1.12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BATT CONTACT CLIP 18650 1CEL SMD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021801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Voltage Tester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667125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1.10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Extra-Long Break-Away 0.1" 16-pin Strip Male Header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163103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0.82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N20 Micro Motor Mount Set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343967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Kit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20.00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Cables, straps, brackets, connectors, fasteners, etc.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660074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Robot Kit Total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 $      140.88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04459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114.95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XRP ROBOTICS PLATFORM KIT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60815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100.00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Adeept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976464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100.00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Adeept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27168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515.00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Crazyflie 2.1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Crazyflie?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252539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34.75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XTAR VC8S Battery Charger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Liion Wholesale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15622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9.99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Anker USB C to USB C Cable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99507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32.99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Anker USB C 715 (Nano 65W)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811005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8.99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M3 Black Nylon Standoff Spacer With Screws Hex Nuts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073451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9.99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M2 Black Nylon Standoff Spacer With Screws Hex Nuts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88447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7.99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Reusable Multi-Purpose Wrap Fasteners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529021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3.78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5"/>
                        </a:rPr>
                        <a:t>Rubber Bands Size #30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299114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6.99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6"/>
                        </a:rPr>
                        <a:t>Double Sided Sticky Dot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982748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28.99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7"/>
                        </a:rPr>
                        <a:t>6 Qt Clear Storage Box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122978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12.20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8"/>
                        </a:rPr>
                        <a:t>JUMPER KIT VARIOUS 26AWG 65PCS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7748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3.50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9"/>
                        </a:rPr>
                        <a:t>Grove - 4 pin Female Jumper to Grove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Seeed Studio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57656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4.50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0"/>
                        </a:rPr>
                        <a:t>GROVE2DUPONT CONVERSION CABLE 20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658550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Parts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8.60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1"/>
                        </a:rPr>
                        <a:t>GROVE 4PIN FEMALE JUMPERS 5PACK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618968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Course Parts Total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 $   1,003.21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9381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111.17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040850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200.00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57831"/>
                  </a:ext>
                </a:extLst>
              </a:tr>
              <a:tr h="1365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Other Total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 $      311.17 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1" marR="4221" marT="42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9707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56062B-4564-9DD9-B329-67B65E809EE7}"/>
              </a:ext>
            </a:extLst>
          </p:cNvPr>
          <p:cNvSpPr txBox="1"/>
          <p:nvPr/>
        </p:nvSpPr>
        <p:spPr>
          <a:xfrm>
            <a:off x="8437945" y="6505292"/>
            <a:ext cx="290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*Missing a few late additions</a:t>
            </a:r>
          </a:p>
        </p:txBody>
      </p:sp>
    </p:spTree>
    <p:extLst>
      <p:ext uri="{BB962C8B-B14F-4D97-AF65-F5344CB8AC3E}">
        <p14:creationId xmlns:p14="http://schemas.microsoft.com/office/powerpoint/2010/main" val="381904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12EA-BDEB-6E89-ED5B-C4D752C3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9D002-0D46-9DC3-BA97-02CF03323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  <a:p>
            <a:endParaRPr lang="en-US" dirty="0"/>
          </a:p>
          <a:p>
            <a:r>
              <a:rPr lang="en-US" dirty="0"/>
              <a:t>Warm-up poll questions</a:t>
            </a:r>
          </a:p>
          <a:p>
            <a:endParaRPr lang="en-US" dirty="0"/>
          </a:p>
          <a:p>
            <a:r>
              <a:rPr lang="en-US" dirty="0"/>
              <a:t>Defining robot requirements</a:t>
            </a:r>
          </a:p>
          <a:p>
            <a:endParaRPr lang="en-US" dirty="0"/>
          </a:p>
          <a:p>
            <a:r>
              <a:rPr lang="en-US" dirty="0"/>
              <a:t>Designing the course robot</a:t>
            </a:r>
          </a:p>
          <a:p>
            <a:endParaRPr lang="en-US" dirty="0"/>
          </a:p>
          <a:p>
            <a:r>
              <a:rPr lang="en-US" dirty="0"/>
              <a:t>Design your robot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07574-CED8-0453-1282-691AE817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4B7965-10ED-4C7E-3CC5-217123998D9E}"/>
                  </a:ext>
                </a:extLst>
              </p14:cNvPr>
              <p14:cNvContentPartPr/>
              <p14:nvPr/>
            </p14:nvContentPartPr>
            <p14:xfrm>
              <a:off x="3818520" y="4898880"/>
              <a:ext cx="8054280" cy="65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4B7965-10ED-4C7E-3CC5-217123998D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9160" y="4889520"/>
                <a:ext cx="8073000" cy="6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2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A0BA-A507-6BF7-FE6A-A49EAC33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5AD1-1265-28C3-1169-A98047C2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Power levels: voltage in Volts (V) and current in amps (A)</a:t>
            </a:r>
          </a:p>
          <a:p>
            <a:r>
              <a:rPr lang="en-US"/>
              <a:t>Logic levels: chips need to agree on what a logic “1” is in terms of voltage</a:t>
            </a:r>
          </a:p>
          <a:p>
            <a:r>
              <a:rPr lang="en-US"/>
              <a:t>Power reset: actuators should typically be powered after compute</a:t>
            </a:r>
          </a:p>
          <a:p>
            <a:r>
              <a:rPr lang="en-US"/>
              <a:t>Power monitor: don’t over discharge your batteries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29BF0-B87B-9879-0BB4-FB8E2FEE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35C1-F4EE-41D0-9F0B-D934982F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C7E4-FDF1-059B-240B-595B1C9B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Brainstorm designs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Sketch your layout (I’ve given you all “component templates”)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Prototype with simple materials (cardboard, sticky dots,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Model with CAD and fabricate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Make notes on what works and what doesn’t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Refine (back to step 5)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B4371-25D8-8FCD-A1D9-B870BB7F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0125-31C3-ED0C-B52B-528D6CBD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1E502-EBC6-C190-9BB1-76DF1CC51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Complete the first quiz on </a:t>
            </a:r>
            <a:r>
              <a:rPr lang="en-US" err="1"/>
              <a:t>gradescope</a:t>
            </a:r>
            <a:r>
              <a:rPr lang="en-US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2F43D-AC84-4EF3-4C22-B15D3D5F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A388-0238-491F-0280-DB49275C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7A37-202A-ADED-BE41-25EB15E1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Arts and crafts day at the Hive</a:t>
            </a:r>
          </a:p>
          <a:p>
            <a:endParaRPr lang="en-US"/>
          </a:p>
          <a:p>
            <a:r>
              <a:rPr lang="en-US" dirty="0"/>
              <a:t>Pair-up</a:t>
            </a:r>
          </a:p>
          <a:p>
            <a:endParaRPr lang="en-US" dirty="0"/>
          </a:p>
          <a:p>
            <a:r>
              <a:rPr lang="en-US" dirty="0"/>
              <a:t>Multiple pairs can work together (no more than 6)</a:t>
            </a:r>
          </a:p>
          <a:p>
            <a:endParaRPr lang="en-US" dirty="0"/>
          </a:p>
          <a:p>
            <a:r>
              <a:rPr lang="en-US" dirty="0"/>
              <a:t>“Design” your robot</a:t>
            </a:r>
          </a:p>
          <a:p>
            <a:endParaRPr lang="en-US"/>
          </a:p>
          <a:p>
            <a:r>
              <a:rPr lang="en-US"/>
              <a:t>You’ll </a:t>
            </a:r>
            <a:r>
              <a:rPr lang="en-US" dirty="0"/>
              <a:t>start with electronics on Thursday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2FD53-6216-1E9F-7A3C-CCC8D711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EED4B4-F6E0-0460-23ED-84085A04C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24" b="88762" l="13500" r="86143">
                        <a14:foregroundMark x1="23643" y1="20286" x2="41857" y2="19429"/>
                        <a14:foregroundMark x1="41857" y1="19429" x2="63786" y2="21238"/>
                        <a14:foregroundMark x1="63786" y1="21238" x2="80643" y2="30381"/>
                        <a14:foregroundMark x1="80643" y1="30381" x2="87929" y2="52095"/>
                        <a14:foregroundMark x1="87929" y1="52095" x2="83214" y2="77333"/>
                        <a14:foregroundMark x1="83214" y1="77333" x2="62643" y2="84952"/>
                        <a14:foregroundMark x1="62643" y1="84952" x2="24143" y2="76952"/>
                        <a14:foregroundMark x1="24143" y1="76952" x2="14429" y2="53429"/>
                        <a14:foregroundMark x1="14429" y1="53429" x2="18500" y2="28952"/>
                        <a14:foregroundMark x1="18500" y1="28952" x2="23357" y2="23333"/>
                        <a14:foregroundMark x1="41357" y1="20952" x2="61071" y2="17714"/>
                        <a14:foregroundMark x1="61071" y1="17714" x2="73214" y2="18476"/>
                        <a14:foregroundMark x1="72714" y1="16857" x2="46571" y2="27429"/>
                        <a14:foregroundMark x1="79714" y1="42095" x2="83714" y2="68286"/>
                        <a14:foregroundMark x1="83714" y1="68286" x2="84643" y2="70476"/>
                        <a14:foregroundMark x1="59571" y1="79429" x2="56286" y2="82762"/>
                        <a14:foregroundMark x1="54143" y1="82476" x2="23714" y2="81810"/>
                        <a14:foregroundMark x1="23714" y1="81810" x2="32857" y2="82000"/>
                        <a14:foregroundMark x1="34000" y1="82190" x2="17643" y2="71238"/>
                        <a14:foregroundMark x1="17643" y1="71238" x2="18000" y2="42952"/>
                        <a14:foregroundMark x1="18000" y1="42952" x2="35786" y2="42381"/>
                        <a14:foregroundMark x1="35786" y1="42381" x2="16214" y2="42286"/>
                        <a14:foregroundMark x1="16214" y1="42286" x2="19071" y2="17714"/>
                        <a14:foregroundMark x1="19071" y1="17714" x2="15143" y2="28190"/>
                        <a14:foregroundMark x1="17928" y1="18663" x2="18286" y2="17143"/>
                        <a14:foregroundMark x1="15929" y1="27143" x2="17768" y2="19343"/>
                        <a14:foregroundMark x1="32143" y1="13905" x2="32143" y2="11619"/>
                        <a14:foregroundMark x1="44571" y1="20286" x2="53929" y2="17810"/>
                        <a14:foregroundMark x1="54857" y1="17048" x2="45286" y2="17619"/>
                        <a14:foregroundMark x1="61571" y1="18000" x2="44357" y2="17619"/>
                        <a14:foregroundMark x1="15483" y1="20156" x2="13571" y2="25810"/>
                        <a14:foregroundMark x1="16857" y1="16095" x2="15668" y2="19610"/>
                        <a14:foregroundMark x1="18077" y1="82608" x2="31000" y2="86095"/>
                        <a14:foregroundMark x1="13000" y1="81238" x2="15105" y2="81806"/>
                        <a14:foregroundMark x1="31000" y1="86095" x2="49286" y2="85810"/>
                        <a14:foregroundMark x1="49286" y1="85810" x2="69786" y2="85905"/>
                        <a14:foregroundMark x1="69786" y1="85905" x2="86571" y2="77429"/>
                        <a14:foregroundMark x1="86571" y1="77429" x2="86143" y2="24571"/>
                        <a14:foregroundMark x1="86143" y1="24571" x2="68929" y2="14381"/>
                        <a14:foregroundMark x1="68929" y1="14381" x2="42571" y2="15619"/>
                        <a14:foregroundMark x1="17697" y1="84282" x2="21857" y2="86571"/>
                        <a14:foregroundMark x1="14071" y1="82286" x2="15692" y2="83178"/>
                        <a14:foregroundMark x1="20071" y1="87333" x2="27786" y2="87333"/>
                        <a14:foregroundMark x1="22429" y1="87810" x2="23143" y2="88762"/>
                        <a14:foregroundMark x1="39571" y1="86381" x2="53071" y2="87048"/>
                        <a14:foregroundMark x1="65643" y1="86381" x2="80429" y2="87048"/>
                        <a14:foregroundMark x1="78500" y1="87524" x2="76643" y2="88762"/>
                        <a14:foregroundMark x1="42214" y1="14476" x2="57714" y2="14667"/>
                        <a14:foregroundMark x1="42214" y1="14381" x2="60071" y2="13524"/>
                        <a14:foregroundMark x1="60071" y1="13524" x2="68214" y2="13524"/>
                        <a14:foregroundMark x1="54714" y1="14381" x2="55357" y2="13429"/>
                        <a14:foregroundMark x1="46000" y1="14381" x2="44429" y2="13524"/>
                        <a14:foregroundMark x1="56357" y1="14190" x2="55357" y2="13429"/>
                        <a14:foregroundMark x1="45643" y1="14667" x2="45000" y2="13238"/>
                        <a14:foregroundMark x1="56714" y1="13429" x2="54857" y2="13524"/>
                        <a14:foregroundMark x1="45000" y1="12762" x2="45000" y2="12762"/>
                        <a14:foregroundMark x1="55643" y1="13048" x2="55643" y2="13048"/>
                        <a14:foregroundMark x1="16429" y1="20476" x2="16071" y2="21619"/>
                        <a14:foregroundMark x1="78357" y1="21143" x2="82643" y2="22571"/>
                        <a14:foregroundMark x1="83571" y1="81238" x2="82429" y2="79429"/>
                        <a14:foregroundMark x1="22000" y1="84190" x2="16071" y2="82190"/>
                        <a14:foregroundMark x1="17143" y1="83048" x2="16071" y2="81048"/>
                        <a14:foregroundMark x1="16071" y1="83524" x2="15357" y2="82571"/>
                        <a14:foregroundMark x1="16429" y1="82286" x2="15929" y2="83238"/>
                        <a14:foregroundMark x1="15929" y1="82286" x2="15500" y2="84000"/>
                        <a14:foregroundMark x1="15786" y1="83048" x2="15571" y2="84000"/>
                        <a14:foregroundMark x1="16500" y1="20667" x2="16143" y2="21905"/>
                        <a14:foregroundMark x1="16071" y1="20000" x2="15571" y2="21429"/>
                        <a14:foregroundMark x1="15786" y1="20190" x2="15500" y2="21619"/>
                        <a14:foregroundMark x1="15786" y1="19905" x2="16143" y2="21429"/>
                        <a14:foregroundMark x1="83857" y1="18952" x2="83571" y2="21619"/>
                        <a14:foregroundMark x1="83500" y1="18476" x2="83214" y2="20000"/>
                        <a14:foregroundMark x1="82143" y1="19905" x2="82143" y2="20762"/>
                        <a14:foregroundMark x1="82643" y1="19429" x2="83500" y2="2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9459" r="11028" b="11395"/>
          <a:stretch/>
        </p:blipFill>
        <p:spPr bwMode="auto">
          <a:xfrm>
            <a:off x="195068" y="610321"/>
            <a:ext cx="2084832" cy="15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7B7E72B-E64B-A097-17CA-AEF13AF76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43" b="85429" l="30500" r="70643">
                        <a14:foregroundMark x1="56429" y1="15143" x2="67571" y2="55429"/>
                        <a14:foregroundMark x1="67571" y1="55429" x2="45714" y2="85143"/>
                        <a14:foregroundMark x1="45714" y1="85143" x2="30643" y2="39143"/>
                        <a14:foregroundMark x1="30643" y1="39143" x2="55000" y2="15143"/>
                        <a14:foregroundMark x1="64571" y1="55143" x2="70643" y2="51905"/>
                        <a14:foregroundMark x1="64357" y1="74095" x2="32500" y2="77714"/>
                        <a14:foregroundMark x1="32500" y1="77714" x2="31929" y2="44286"/>
                        <a14:foregroundMark x1="32286" y1="76190" x2="64429" y2="77429"/>
                        <a14:foregroundMark x1="64429" y1="77429" x2="33929" y2="82571"/>
                        <a14:foregroundMark x1="33929" y1="82571" x2="31286" y2="36857"/>
                        <a14:foregroundMark x1="31286" y1="36857" x2="61500" y2="46286"/>
                        <a14:foregroundMark x1="61500" y1="46286" x2="67571" y2="33238"/>
                        <a14:foregroundMark x1="34143" y1="29714" x2="30500" y2="28095"/>
                        <a14:foregroundMark x1="30286" y1="29714" x2="30571" y2="73048"/>
                        <a14:foregroundMark x1="30571" y1="73048" x2="60643" y2="85429"/>
                        <a14:foregroundMark x1="60643" y1="85429" x2="68571" y2="26476"/>
                        <a14:foregroundMark x1="64143" y1="30476" x2="68571" y2="70952"/>
                        <a14:foregroundMark x1="68571" y1="70952" x2="38214" y2="83238"/>
                        <a14:foregroundMark x1="38214" y1="83238" x2="31071" y2="61905"/>
                        <a14:foregroundMark x1="32929" y1="72667" x2="32071" y2="80857"/>
                        <a14:foregroundMark x1="32929" y1="74286" x2="31714" y2="74857"/>
                        <a14:foregroundMark x1="63929" y1="72190" x2="68000" y2="75429"/>
                        <a14:backgroundMark x1="67571" y1="17238" x2="67571" y2="17238"/>
                        <a14:backgroundMark x1="68000" y1="17810" x2="67786" y2="20000"/>
                        <a14:backgroundMark x1="36571" y1="16476" x2="32286" y2="17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5969" r="30155" b="16279"/>
          <a:stretch/>
        </p:blipFill>
        <p:spPr bwMode="auto">
          <a:xfrm>
            <a:off x="2448257" y="1806127"/>
            <a:ext cx="622587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FAAC33E-E5EF-63AB-3101-40C6C9520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02" b="90261" l="3250" r="95500">
                        <a14:foregroundMark x1="3250" y1="50119" x2="17167" y2="49169"/>
                        <a14:foregroundMark x1="17167" y1="49169" x2="21750" y2="49169"/>
                        <a14:foregroundMark x1="49917" y1="48694" x2="55750" y2="49169"/>
                        <a14:foregroundMark x1="55750" y1="49169" x2="67667" y2="48694"/>
                        <a14:foregroundMark x1="67667" y1="48694" x2="72917" y2="48694"/>
                        <a14:foregroundMark x1="48000" y1="22090" x2="67917" y2="22565"/>
                        <a14:foregroundMark x1="54583" y1="76722" x2="58750" y2="77910"/>
                        <a14:foregroundMark x1="58750" y1="77910" x2="71583" y2="75772"/>
                        <a14:foregroundMark x1="71583" y1="75772" x2="72417" y2="75772"/>
                        <a14:foregroundMark x1="87667" y1="47031" x2="92000" y2="48931"/>
                        <a14:foregroundMark x1="92000" y1="48931" x2="89500" y2="35154"/>
                        <a14:foregroundMark x1="89500" y1="35154" x2="85500" y2="37530"/>
                        <a14:foregroundMark x1="85500" y1="37530" x2="82500" y2="56770"/>
                        <a14:foregroundMark x1="82500" y1="56770" x2="82917" y2="70546"/>
                        <a14:foregroundMark x1="82917" y1="70546" x2="85167" y2="79810"/>
                        <a14:foregroundMark x1="85167" y1="79810" x2="91750" y2="81948"/>
                        <a14:foregroundMark x1="91750" y1="81948" x2="94333" y2="77197"/>
                        <a14:foregroundMark x1="78417" y1="49644" x2="80500" y2="36817"/>
                        <a14:foregroundMark x1="80500" y1="36817" x2="79833" y2="27316"/>
                        <a14:foregroundMark x1="92750" y1="28029" x2="95500" y2="36105"/>
                        <a14:foregroundMark x1="95500" y1="36105" x2="95583" y2="64133"/>
                        <a14:foregroundMark x1="95583" y1="64133" x2="95250" y2="71259"/>
                        <a14:foregroundMark x1="31417" y1="18052" x2="31250" y2="14489"/>
                        <a14:foregroundMark x1="25583" y1="84086" x2="25417" y2="88599"/>
                        <a14:foregroundMark x1="26000" y1="87173" x2="26000" y2="89311"/>
                        <a14:foregroundMark x1="36750" y1="88836" x2="38000" y2="88124"/>
                        <a14:foregroundMark x1="44000" y1="88361" x2="44750" y2="90261"/>
                        <a14:foregroundMark x1="43833" y1="14489" x2="43833" y2="13302"/>
                        <a14:foregroundMark x1="36083" y1="14727" x2="37417" y2="13539"/>
                        <a14:foregroundMark x1="31667" y1="15914" x2="31083" y2="13302"/>
                        <a14:foregroundMark x1="24917" y1="16152" x2="26583" y2="15677"/>
                        <a14:foregroundMark x1="37500" y1="13777" x2="37833" y2="15202"/>
                        <a14:foregroundMark x1="31750" y1="14252" x2="32250" y2="14252"/>
                        <a14:foregroundMark x1="46917" y1="13539" x2="50583" y2="1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" t="4627" r="1802" b="4627"/>
          <a:stretch/>
        </p:blipFill>
        <p:spPr bwMode="auto">
          <a:xfrm>
            <a:off x="5810282" y="5040684"/>
            <a:ext cx="1527048" cy="5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7F5691B-7133-2760-FCC4-33DA7172B01E}"/>
              </a:ext>
            </a:extLst>
          </p:cNvPr>
          <p:cNvGrpSpPr/>
          <p:nvPr/>
        </p:nvGrpSpPr>
        <p:grpSpPr>
          <a:xfrm>
            <a:off x="161499" y="2342432"/>
            <a:ext cx="2151969" cy="1593570"/>
            <a:chOff x="4136780" y="2473429"/>
            <a:chExt cx="2151969" cy="159357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A6BAB7F-2B03-E09C-5426-943CA17470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524" b="88762" l="13500" r="86143">
                          <a14:foregroundMark x1="23643" y1="20286" x2="41857" y2="19429"/>
                          <a14:foregroundMark x1="41857" y1="19429" x2="63786" y2="21238"/>
                          <a14:foregroundMark x1="63786" y1="21238" x2="80643" y2="30381"/>
                          <a14:foregroundMark x1="80643" y1="30381" x2="87929" y2="52095"/>
                          <a14:foregroundMark x1="87929" y1="52095" x2="83214" y2="77333"/>
                          <a14:foregroundMark x1="83214" y1="77333" x2="62643" y2="84952"/>
                          <a14:foregroundMark x1="62643" y1="84952" x2="24143" y2="76952"/>
                          <a14:foregroundMark x1="24143" y1="76952" x2="14429" y2="53429"/>
                          <a14:foregroundMark x1="14429" y1="53429" x2="18500" y2="28952"/>
                          <a14:foregroundMark x1="18500" y1="28952" x2="23357" y2="23333"/>
                          <a14:foregroundMark x1="41357" y1="20952" x2="61071" y2="17714"/>
                          <a14:foregroundMark x1="61071" y1="17714" x2="73214" y2="18476"/>
                          <a14:foregroundMark x1="72714" y1="16857" x2="46571" y2="27429"/>
                          <a14:foregroundMark x1="79714" y1="42095" x2="83714" y2="68286"/>
                          <a14:foregroundMark x1="83714" y1="68286" x2="84643" y2="70476"/>
                          <a14:foregroundMark x1="59571" y1="79429" x2="56286" y2="82762"/>
                          <a14:foregroundMark x1="54143" y1="82476" x2="23714" y2="81810"/>
                          <a14:foregroundMark x1="23714" y1="81810" x2="32857" y2="82000"/>
                          <a14:foregroundMark x1="34000" y1="82190" x2="17643" y2="71238"/>
                          <a14:foregroundMark x1="17643" y1="71238" x2="18000" y2="42952"/>
                          <a14:foregroundMark x1="18000" y1="42952" x2="35786" y2="42381"/>
                          <a14:foregroundMark x1="35786" y1="42381" x2="16214" y2="42286"/>
                          <a14:foregroundMark x1="16214" y1="42286" x2="19071" y2="17714"/>
                          <a14:foregroundMark x1="19071" y1="17714" x2="15143" y2="28190"/>
                          <a14:foregroundMark x1="17928" y1="18663" x2="18286" y2="17143"/>
                          <a14:foregroundMark x1="15929" y1="27143" x2="17768" y2="19343"/>
                          <a14:foregroundMark x1="32143" y1="13905" x2="32143" y2="11619"/>
                          <a14:foregroundMark x1="44571" y1="20286" x2="53929" y2="17810"/>
                          <a14:foregroundMark x1="54857" y1="17048" x2="45286" y2="17619"/>
                          <a14:foregroundMark x1="61571" y1="18000" x2="44357" y2="17619"/>
                          <a14:foregroundMark x1="15483" y1="20156" x2="13571" y2="25810"/>
                          <a14:foregroundMark x1="16857" y1="16095" x2="15668" y2="19610"/>
                          <a14:foregroundMark x1="18077" y1="82608" x2="31000" y2="86095"/>
                          <a14:foregroundMark x1="13000" y1="81238" x2="15105" y2="81806"/>
                          <a14:foregroundMark x1="31000" y1="86095" x2="49286" y2="85810"/>
                          <a14:foregroundMark x1="49286" y1="85810" x2="69786" y2="85905"/>
                          <a14:foregroundMark x1="69786" y1="85905" x2="86571" y2="77429"/>
                          <a14:foregroundMark x1="86571" y1="77429" x2="86143" y2="24571"/>
                          <a14:foregroundMark x1="86143" y1="24571" x2="68929" y2="14381"/>
                          <a14:foregroundMark x1="68929" y1="14381" x2="42571" y2="15619"/>
                          <a14:foregroundMark x1="17697" y1="84282" x2="21857" y2="86571"/>
                          <a14:foregroundMark x1="14071" y1="82286" x2="15692" y2="83178"/>
                          <a14:foregroundMark x1="20071" y1="87333" x2="27786" y2="87333"/>
                          <a14:foregroundMark x1="22429" y1="87810" x2="23143" y2="88762"/>
                          <a14:foregroundMark x1="39571" y1="86381" x2="53071" y2="87048"/>
                          <a14:foregroundMark x1="65643" y1="86381" x2="80429" y2="87048"/>
                          <a14:foregroundMark x1="78500" y1="87524" x2="76643" y2="88762"/>
                          <a14:foregroundMark x1="42214" y1="14476" x2="57714" y2="14667"/>
                          <a14:foregroundMark x1="42214" y1="14381" x2="60071" y2="13524"/>
                          <a14:foregroundMark x1="60071" y1="13524" x2="68214" y2="13524"/>
                          <a14:foregroundMark x1="54714" y1="14381" x2="55357" y2="13429"/>
                          <a14:foregroundMark x1="46000" y1="14381" x2="44429" y2="13524"/>
                          <a14:foregroundMark x1="56357" y1="14190" x2="55357" y2="13429"/>
                          <a14:foregroundMark x1="45643" y1="14667" x2="45000" y2="13238"/>
                          <a14:foregroundMark x1="56714" y1="13429" x2="54857" y2="13524"/>
                          <a14:foregroundMark x1="45000" y1="12762" x2="45000" y2="12762"/>
                          <a14:foregroundMark x1="55643" y1="13048" x2="55643" y2="13048"/>
                          <a14:foregroundMark x1="16429" y1="20476" x2="16071" y2="21619"/>
                          <a14:foregroundMark x1="78357" y1="21143" x2="82643" y2="22571"/>
                          <a14:foregroundMark x1="83571" y1="81238" x2="82429" y2="79429"/>
                          <a14:foregroundMark x1="22000" y1="84190" x2="16071" y2="82190"/>
                          <a14:foregroundMark x1="17143" y1="83048" x2="16071" y2="81048"/>
                          <a14:foregroundMark x1="16071" y1="83524" x2="15357" y2="82571"/>
                          <a14:foregroundMark x1="16429" y1="82286" x2="15929" y2="83238"/>
                          <a14:foregroundMark x1="15929" y1="82286" x2="15500" y2="84000"/>
                          <a14:foregroundMark x1="15786" y1="83048" x2="15571" y2="84000"/>
                          <a14:foregroundMark x1="16500" y1="20667" x2="16143" y2="21905"/>
                          <a14:foregroundMark x1="16071" y1="20000" x2="15571" y2="21429"/>
                          <a14:foregroundMark x1="15786" y1="20190" x2="15500" y2="21619"/>
                          <a14:foregroundMark x1="15786" y1="19905" x2="16143" y2="21429"/>
                          <a14:foregroundMark x1="83857" y1="18952" x2="83571" y2="21619"/>
                          <a14:foregroundMark x1="83500" y1="18476" x2="83214" y2="20000"/>
                          <a14:foregroundMark x1="82143" y1="19905" x2="82143" y2="20762"/>
                          <a14:foregroundMark x1="82643" y1="19429" x2="83500" y2="207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2" t="9459" r="11028" b="11395"/>
            <a:stretch/>
          </p:blipFill>
          <p:spPr bwMode="auto">
            <a:xfrm>
              <a:off x="4203917" y="2473429"/>
              <a:ext cx="2084832" cy="159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827B9CB-8B70-984C-5B79-06A9E8392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143" b="85429" l="30500" r="70643">
                          <a14:foregroundMark x1="56429" y1="15143" x2="67571" y2="55429"/>
                          <a14:foregroundMark x1="67571" y1="55429" x2="45714" y2="85143"/>
                          <a14:foregroundMark x1="45714" y1="85143" x2="30643" y2="39143"/>
                          <a14:foregroundMark x1="30643" y1="39143" x2="55000" y2="15143"/>
                          <a14:foregroundMark x1="64571" y1="55143" x2="70643" y2="51905"/>
                          <a14:foregroundMark x1="64357" y1="74095" x2="32500" y2="77714"/>
                          <a14:foregroundMark x1="32500" y1="77714" x2="31929" y2="44286"/>
                          <a14:foregroundMark x1="32286" y1="76190" x2="64429" y2="77429"/>
                          <a14:foregroundMark x1="64429" y1="77429" x2="33929" y2="82571"/>
                          <a14:foregroundMark x1="33929" y1="82571" x2="31286" y2="36857"/>
                          <a14:foregroundMark x1="31286" y1="36857" x2="61500" y2="46286"/>
                          <a14:foregroundMark x1="61500" y1="46286" x2="67571" y2="33238"/>
                          <a14:foregroundMark x1="34143" y1="29714" x2="30500" y2="28095"/>
                          <a14:foregroundMark x1="30286" y1="29714" x2="30571" y2="73048"/>
                          <a14:foregroundMark x1="30571" y1="73048" x2="60643" y2="85429"/>
                          <a14:foregroundMark x1="60643" y1="85429" x2="68571" y2="26476"/>
                          <a14:foregroundMark x1="64143" y1="30476" x2="68571" y2="70952"/>
                          <a14:foregroundMark x1="68571" y1="70952" x2="38214" y2="83238"/>
                          <a14:foregroundMark x1="38214" y1="83238" x2="31071" y2="61905"/>
                          <a14:foregroundMark x1="32929" y1="72667" x2="32071" y2="80857"/>
                          <a14:foregroundMark x1="32929" y1="74286" x2="31714" y2="74857"/>
                          <a14:foregroundMark x1="63929" y1="72190" x2="68000" y2="75429"/>
                          <a14:backgroundMark x1="67571" y1="17238" x2="67571" y2="17238"/>
                          <a14:backgroundMark x1="68000" y1="17810" x2="67786" y2="20000"/>
                          <a14:backgroundMark x1="36571" y1="16476" x2="32286" y2="17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8" t="15969" r="30155" b="16279"/>
            <a:stretch/>
          </p:blipFill>
          <p:spPr bwMode="auto">
            <a:xfrm rot="16200000">
              <a:off x="4223250" y="2885149"/>
              <a:ext cx="622587" cy="79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84AAEEA6-639B-781F-A803-1DE917E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95" b="69429" l="17786" r="80500">
                        <a14:foregroundMark x1="75286" y1="31048" x2="76000" y2="62762"/>
                        <a14:foregroundMark x1="76000" y1="62762" x2="68357" y2="68857"/>
                        <a14:foregroundMark x1="68357" y1="68857" x2="21214" y2="68286"/>
                        <a14:foregroundMark x1="21214" y1="68286" x2="17357" y2="61905"/>
                        <a14:foregroundMark x1="17357" y1="61905" x2="17500" y2="34381"/>
                        <a14:foregroundMark x1="17500" y1="34381" x2="26429" y2="30095"/>
                        <a14:foregroundMark x1="26429" y1="30095" x2="55571" y2="31429"/>
                        <a14:foregroundMark x1="55571" y1="31429" x2="72143" y2="31143"/>
                        <a14:foregroundMark x1="72143" y1="31143" x2="74929" y2="31619"/>
                        <a14:foregroundMark x1="72857" y1="40286" x2="76143" y2="49905"/>
                        <a14:foregroundMark x1="76143" y1="39810" x2="77500" y2="52667"/>
                        <a14:foregroundMark x1="77857" y1="48095" x2="78571" y2="49810"/>
                        <a14:foregroundMark x1="77286" y1="41905" x2="79857" y2="42000"/>
                        <a14:foregroundMark x1="80286" y1="42190" x2="80571" y2="57333"/>
                        <a14:foregroundMark x1="76357" y1="67333" x2="21214" y2="68857"/>
                        <a14:foregroundMark x1="21214" y1="68857" x2="17929" y2="61238"/>
                        <a14:foregroundMark x1="17929" y1="61238" x2="17857" y2="58762"/>
                        <a14:foregroundMark x1="56500" y1="56095" x2="51786" y2="58000"/>
                        <a14:foregroundMark x1="30071" y1="34762" x2="30286" y2="62667"/>
                        <a14:foregroundMark x1="18429" y1="69429" x2="23786" y2="68762"/>
                        <a14:foregroundMark x1="23786" y1="68762" x2="52143" y2="69143"/>
                        <a14:foregroundMark x1="52143" y1="69143" x2="65357" y2="68952"/>
                        <a14:foregroundMark x1="65357" y1="68952" x2="76214" y2="69429"/>
                        <a14:foregroundMark x1="76143" y1="30095" x2="28429" y2="30095"/>
                        <a14:foregroundMark x1="22786" y1="34571" x2="23286" y2="53333"/>
                        <a14:foregroundMark x1="23286" y1="53333" x2="25357" y2="61429"/>
                        <a14:foregroundMark x1="25357" y1="61429" x2="28214" y2="51429"/>
                        <a14:foregroundMark x1="28214" y1="51429" x2="26571" y2="31905"/>
                        <a14:foregroundMark x1="26571" y1="31905" x2="26357" y2="31143"/>
                        <a14:foregroundMark x1="21571" y1="48381" x2="19857" y2="62667"/>
                        <a14:foregroundMark x1="19857" y1="62667" x2="19857" y2="63143"/>
                        <a14:foregroundMark x1="18786" y1="61238" x2="18714" y2="51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29457" r="18992" b="30233"/>
          <a:stretch/>
        </p:blipFill>
        <p:spPr bwMode="auto">
          <a:xfrm>
            <a:off x="169913" y="4708814"/>
            <a:ext cx="1444752" cy="6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5279DE-0962-26A4-9F4C-6BDD37F133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0" b="98401" l="6373" r="93873">
                        <a14:foregroundMark x1="8824" y1="13646" x2="20833" y2="7889"/>
                        <a14:foregroundMark x1="20833" y1="7889" x2="38725" y2="6503"/>
                        <a14:foregroundMark x1="38725" y1="6503" x2="53431" y2="9488"/>
                        <a14:foregroundMark x1="53431" y1="9488" x2="58088" y2="16418"/>
                        <a14:foregroundMark x1="58088" y1="16418" x2="50980" y2="23241"/>
                        <a14:foregroundMark x1="50980" y1="23241" x2="30637" y2="28358"/>
                        <a14:foregroundMark x1="30637" y1="28358" x2="16667" y2="38060"/>
                        <a14:foregroundMark x1="16667" y1="38060" x2="18627" y2="48294"/>
                        <a14:foregroundMark x1="18627" y1="48294" x2="54412" y2="71322"/>
                        <a14:foregroundMark x1="54412" y1="71322" x2="59314" y2="78358"/>
                        <a14:foregroundMark x1="59314" y1="78358" x2="56863" y2="86034"/>
                        <a14:foregroundMark x1="56863" y1="86034" x2="42892" y2="92004"/>
                        <a14:foregroundMark x1="42892" y1="92004" x2="26225" y2="93070"/>
                        <a14:foregroundMark x1="26225" y1="93070" x2="11765" y2="84542"/>
                        <a14:foregroundMark x1="11765" y1="84542" x2="14706" y2="75906"/>
                        <a14:foregroundMark x1="14706" y1="75906" x2="62745" y2="60554"/>
                        <a14:foregroundMark x1="62745" y1="60554" x2="75490" y2="48081"/>
                        <a14:foregroundMark x1="75490" y1="48081" x2="75000" y2="36141"/>
                        <a14:foregroundMark x1="75000" y1="36141" x2="61520" y2="27079"/>
                        <a14:foregroundMark x1="61520" y1="27079" x2="24755" y2="22495"/>
                        <a14:foregroundMark x1="24755" y1="22495" x2="6373" y2="12580"/>
                        <a14:foregroundMark x1="15931" y1="6823" x2="29657" y2="2772"/>
                        <a14:foregroundMark x1="29657" y1="2772" x2="45588" y2="3518"/>
                        <a14:foregroundMark x1="45588" y1="3518" x2="58333" y2="9168"/>
                        <a14:foregroundMark x1="58333" y1="9168" x2="66912" y2="24307"/>
                        <a14:foregroundMark x1="91176" y1="25373" x2="96569" y2="65565"/>
                        <a14:foregroundMark x1="96569" y1="65565" x2="93873" y2="73241"/>
                        <a14:foregroundMark x1="93873" y1="73241" x2="87990" y2="63326"/>
                        <a14:foregroundMark x1="87990" y1="63326" x2="88480" y2="43070"/>
                        <a14:foregroundMark x1="49510" y1="98188" x2="16176" y2="95096"/>
                        <a14:foregroundMark x1="16176" y1="95096" x2="36029" y2="94776"/>
                        <a14:foregroundMark x1="36029" y1="94776" x2="52206" y2="94776"/>
                        <a14:foregroundMark x1="52206" y1="94776" x2="61275" y2="93284"/>
                        <a14:foregroundMark x1="48529" y1="98188" x2="31127" y2="98614"/>
                        <a14:foregroundMark x1="31127" y1="98614" x2="27451" y2="98188"/>
                        <a14:foregroundMark x1="48775" y1="4691" x2="31127" y2="4051"/>
                        <a14:foregroundMark x1="31127" y1="4051" x2="20343" y2="5864"/>
                        <a14:foregroundMark x1="27696" y1="640" x2="42402" y2="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3717" y="5646314"/>
            <a:ext cx="417621" cy="960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6217A3-08D7-B24D-1E88-E61A4E72D9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45" b="96444" l="1277" r="99149">
                        <a14:foregroundMark x1="7376" y1="28307" x2="8794" y2="66714"/>
                        <a14:foregroundMark x1="3830" y1="59175" x2="1702" y2="44808"/>
                        <a14:foregroundMark x1="1702" y1="44808" x2="2553" y2="40114"/>
                        <a14:foregroundMark x1="33617" y1="89758" x2="39574" y2="93599"/>
                        <a14:foregroundMark x1="39574" y1="93599" x2="46667" y2="94452"/>
                        <a14:foregroundMark x1="46667" y1="94452" x2="63546" y2="93172"/>
                        <a14:foregroundMark x1="63546" y1="93172" x2="66525" y2="91607"/>
                        <a14:foregroundMark x1="45248" y1="96159" x2="52908" y2="96728"/>
                        <a14:foregroundMark x1="52908" y1="96728" x2="53617" y2="96302"/>
                        <a14:foregroundMark x1="35177" y1="14225" x2="38865" y2="7966"/>
                        <a14:foregroundMark x1="38865" y1="7966" x2="54610" y2="6117"/>
                        <a14:foregroundMark x1="54610" y1="6117" x2="64113" y2="8393"/>
                        <a14:foregroundMark x1="64113" y1="8393" x2="68652" y2="11664"/>
                        <a14:foregroundMark x1="39574" y1="4836" x2="46950" y2="2845"/>
                        <a14:foregroundMark x1="46950" y1="2845" x2="52057" y2="3841"/>
                        <a14:foregroundMark x1="87943" y1="24893" x2="94184" y2="39545"/>
                        <a14:foregroundMark x1="94184" y1="39545" x2="94894" y2="55619"/>
                        <a14:foregroundMark x1="94894" y1="55619" x2="87943" y2="71550"/>
                        <a14:foregroundMark x1="87943" y1="71550" x2="87376" y2="72404"/>
                        <a14:foregroundMark x1="97305" y1="41110" x2="99149" y2="48080"/>
                        <a14:foregroundMark x1="99149" y1="48080" x2="97872" y2="58464"/>
                        <a14:foregroundMark x1="59574" y1="75391" x2="42270" y2="79659"/>
                        <a14:foregroundMark x1="46383" y1="74111" x2="61560" y2="78094"/>
                        <a14:foregroundMark x1="51206" y1="36131" x2="47943" y2="42532"/>
                        <a14:foregroundMark x1="47943" y1="42532" x2="49362" y2="38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5848" y="5773383"/>
            <a:ext cx="795528" cy="793271"/>
          </a:xfrm>
          <a:prstGeom prst="rect">
            <a:avLst/>
          </a:prstGeom>
        </p:spPr>
      </p:pic>
      <p:pic>
        <p:nvPicPr>
          <p:cNvPr id="21" name="Picture 6" descr="Breadboard - Mini Modular (White)">
            <a:extLst>
              <a:ext uri="{FF2B5EF4-FFF2-40B4-BE49-F238E27FC236}">
                <a16:creationId xmlns:a16="http://schemas.microsoft.com/office/drawing/2014/main" id="{21296E6B-D608-C8AE-AE26-BA5386F8E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4667" l="19167" r="83667">
                        <a14:foregroundMark x1="24667" y1="11167" x2="37167" y2="10667"/>
                        <a14:foregroundMark x1="37167" y1="10667" x2="59167" y2="13167"/>
                        <a14:foregroundMark x1="59167" y1="13167" x2="66167" y2="19333"/>
                        <a14:foregroundMark x1="66167" y1="19333" x2="68833" y2="27667"/>
                        <a14:foregroundMark x1="68833" y1="27667" x2="68000" y2="52833"/>
                        <a14:foregroundMark x1="68000" y1="52833" x2="59833" y2="80167"/>
                        <a14:foregroundMark x1="59833" y1="80167" x2="53167" y2="84833"/>
                        <a14:foregroundMark x1="53167" y1="84833" x2="43833" y2="82667"/>
                        <a14:foregroundMark x1="43833" y1="82667" x2="35500" y2="76000"/>
                        <a14:foregroundMark x1="35500" y1="76000" x2="29667" y2="66500"/>
                        <a14:foregroundMark x1="29667" y1="66500" x2="24000" y2="23167"/>
                        <a14:foregroundMark x1="24000" y1="23167" x2="26500" y2="8000"/>
                        <a14:foregroundMark x1="68167" y1="12167" x2="75000" y2="18333"/>
                        <a14:foregroundMark x1="75000" y1="18333" x2="79500" y2="43333"/>
                        <a14:foregroundMark x1="80333" y1="46167" x2="80667" y2="62667"/>
                        <a14:foregroundMark x1="80667" y1="62667" x2="80333" y2="64000"/>
                        <a14:foregroundMark x1="76000" y1="67833" x2="71167" y2="75500"/>
                        <a14:foregroundMark x1="71167" y1="75500" x2="72667" y2="80333"/>
                        <a14:foregroundMark x1="66333" y1="83333" x2="60333" y2="88167"/>
                        <a14:foregroundMark x1="60333" y1="88167" x2="61667" y2="86500"/>
                        <a14:foregroundMark x1="57833" y1="88667" x2="51667" y2="91833"/>
                        <a14:foregroundMark x1="51667" y1="91833" x2="36500" y2="90000"/>
                        <a14:foregroundMark x1="36500" y1="90000" x2="28167" y2="81167"/>
                        <a14:foregroundMark x1="28167" y1="81167" x2="26500" y2="75500"/>
                        <a14:foregroundMark x1="29000" y1="72833" x2="47333" y2="53167"/>
                        <a14:foregroundMark x1="47333" y1="53167" x2="50333" y2="45000"/>
                        <a14:foregroundMark x1="50333" y1="45000" x2="50667" y2="35500"/>
                        <a14:foregroundMark x1="50667" y1="35500" x2="47500" y2="27333"/>
                        <a14:foregroundMark x1="47500" y1="27333" x2="42833" y2="22000"/>
                        <a14:foregroundMark x1="42833" y1="22000" x2="33000" y2="27000"/>
                        <a14:foregroundMark x1="33000" y1="27000" x2="30333" y2="42000"/>
                        <a14:foregroundMark x1="30333" y1="42000" x2="38000" y2="55667"/>
                        <a14:foregroundMark x1="38000" y1="55667" x2="42167" y2="58667"/>
                        <a14:foregroundMark x1="17667" y1="10500" x2="21667" y2="45833"/>
                        <a14:foregroundMark x1="21667" y1="45833" x2="22333" y2="82500"/>
                        <a14:foregroundMark x1="20667" y1="68667" x2="21333" y2="88000"/>
                        <a14:foregroundMark x1="20500" y1="84500" x2="19333" y2="52333"/>
                        <a14:foregroundMark x1="19333" y1="52333" x2="19333" y2="52333"/>
                        <a14:foregroundMark x1="20667" y1="89833" x2="69333" y2="91667"/>
                        <a14:foregroundMark x1="47500" y1="94667" x2="50167" y2="94500"/>
                        <a14:foregroundMark x1="83500" y1="47833" x2="8366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80" t="5270" r="14392" b="3877"/>
          <a:stretch/>
        </p:blipFill>
        <p:spPr bwMode="auto">
          <a:xfrm>
            <a:off x="10483256" y="3601021"/>
            <a:ext cx="1275947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B10EB24-A4F5-A284-D6C6-17FBC4DDD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2" r="22279"/>
          <a:stretch/>
        </p:blipFill>
        <p:spPr bwMode="auto">
          <a:xfrm>
            <a:off x="6210412" y="5697829"/>
            <a:ext cx="36339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B4924D3E-E58C-AA17-C16D-84B11A282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32403" r="45401" b="31628"/>
          <a:stretch/>
        </p:blipFill>
        <p:spPr bwMode="auto">
          <a:xfrm>
            <a:off x="9822792" y="1033816"/>
            <a:ext cx="731520" cy="55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BBC5508E-020B-46A2-1BC6-E4059E9CF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697" r="48991" b="52249"/>
          <a:stretch/>
        </p:blipFill>
        <p:spPr bwMode="auto">
          <a:xfrm>
            <a:off x="8970912" y="1087812"/>
            <a:ext cx="521208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67D50FEC-BF3A-BF05-201A-B9306CBD8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600" b="25400" l="64700" r="85300">
                        <a14:foregroundMark x1="69600" y1="18800" x2="79700" y2="20300"/>
                        <a14:foregroundMark x1="79700" y1="20300" x2="80000" y2="20200"/>
                        <a14:foregroundMark x1="81600" y1="17600" x2="67600" y2="17700"/>
                        <a14:foregroundMark x1="67400" y1="17800" x2="76400" y2="23700"/>
                        <a14:foregroundMark x1="76400" y1="23700" x2="66700" y2="20000"/>
                        <a14:foregroundMark x1="66700" y1="20000" x2="66500" y2="21600"/>
                        <a14:foregroundMark x1="67600" y1="22600" x2="77700" y2="23200"/>
                        <a14:foregroundMark x1="74900" y1="23700" x2="68300" y2="24000"/>
                        <a14:foregroundMark x1="68300" y1="24000" x2="73400" y2="24000"/>
                        <a14:foregroundMark x1="73400" y1="24200" x2="68600" y2="24500"/>
                        <a14:foregroundMark x1="75500" y1="24000" x2="82100" y2="23800"/>
                        <a14:foregroundMark x1="82300" y1="24000" x2="82000" y2="24500"/>
                        <a14:foregroundMark x1="82600" y1="24400" x2="82900" y2="22200"/>
                        <a14:foregroundMark x1="82100" y1="23300" x2="81200" y2="25200"/>
                        <a14:foregroundMark x1="81900" y1="25000" x2="82300" y2="25400"/>
                        <a14:foregroundMark x1="81200" y1="24900" x2="80400" y2="25400"/>
                        <a14:foregroundMark x1="83000" y1="19700" x2="83100" y2="21600"/>
                        <a14:foregroundMark x1="84200" y1="21400" x2="84900" y2="21400"/>
                        <a14:foregroundMark x1="82900" y1="21800" x2="84500" y2="21700"/>
                        <a14:foregroundMark x1="84000" y1="21900" x2="84900" y2="21800"/>
                        <a14:foregroundMark x1="85000" y1="21700" x2="85300" y2="21600"/>
                        <a14:foregroundMark x1="66800" y1="19900" x2="64700" y2="19900"/>
                        <a14:foregroundMark x1="84300" y1="20600" x2="83900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06" t="16805" r="14119" b="74167"/>
          <a:stretch/>
        </p:blipFill>
        <p:spPr bwMode="auto">
          <a:xfrm>
            <a:off x="10884984" y="1353458"/>
            <a:ext cx="1005840" cy="4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62954B-D883-0463-CE80-FD7E21FA513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97331" y="295629"/>
            <a:ext cx="1261872" cy="497788"/>
          </a:xfrm>
          <a:prstGeom prst="rect">
            <a:avLst/>
          </a:prstGeom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1340ED60-8485-7A3B-20EC-F2E6A2CCA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3" t="17209" r="26434" b="16589"/>
          <a:stretch/>
        </p:blipFill>
        <p:spPr bwMode="auto">
          <a:xfrm>
            <a:off x="467318" y="5544638"/>
            <a:ext cx="849942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7FABEFE-D0DB-26AF-93E3-FC9FF7E5EFC5}"/>
              </a:ext>
            </a:extLst>
          </p:cNvPr>
          <p:cNvGrpSpPr/>
          <p:nvPr/>
        </p:nvGrpSpPr>
        <p:grpSpPr>
          <a:xfrm>
            <a:off x="9032034" y="5672948"/>
            <a:ext cx="442338" cy="590617"/>
            <a:chOff x="2562114" y="2322871"/>
            <a:chExt cx="442338" cy="59061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FC72A0-2AD1-411C-C085-04C753CE5A5E}"/>
                </a:ext>
              </a:extLst>
            </p:cNvPr>
            <p:cNvSpPr/>
            <p:nvPr/>
          </p:nvSpPr>
          <p:spPr>
            <a:xfrm>
              <a:off x="2604975" y="2445488"/>
              <a:ext cx="356616" cy="4680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8C5CD20-3108-9E3E-F81F-CB833FF1D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4839" b="98387" l="2073" r="94819">
                          <a14:foregroundMark x1="48187" y1="24194" x2="51813" y2="9274"/>
                          <a14:foregroundMark x1="36788" y1="7661" x2="55959" y2="4839"/>
                          <a14:foregroundMark x1="55959" y1="4839" x2="60104" y2="6855"/>
                          <a14:foregroundMark x1="23316" y1="35081" x2="11399" y2="47984"/>
                          <a14:foregroundMark x1="11399" y1="47984" x2="8290" y2="66935"/>
                          <a14:foregroundMark x1="8290" y1="66935" x2="16062" y2="81048"/>
                          <a14:foregroundMark x1="16062" y1="81048" x2="35751" y2="90323"/>
                          <a14:foregroundMark x1="35751" y1="90323" x2="63212" y2="91532"/>
                          <a14:foregroundMark x1="63212" y1="91532" x2="81347" y2="85887"/>
                          <a14:foregroundMark x1="81347" y1="85887" x2="89119" y2="72177"/>
                          <a14:foregroundMark x1="89119" y1="72177" x2="90674" y2="54435"/>
                          <a14:foregroundMark x1="90674" y1="54435" x2="80311" y2="37500"/>
                          <a14:foregroundMark x1="80311" y1="37500" x2="70984" y2="31452"/>
                          <a14:foregroundMark x1="2073" y1="66935" x2="3109" y2="58468"/>
                          <a14:foregroundMark x1="39896" y1="35484" x2="51813" y2="27016"/>
                          <a14:foregroundMark x1="30052" y1="91532" x2="51295" y2="93952"/>
                          <a14:foregroundMark x1="51295" y1="93952" x2="56477" y2="93145"/>
                          <a14:foregroundMark x1="43005" y1="98387" x2="51813" y2="98790"/>
                          <a14:foregroundMark x1="94301" y1="64516" x2="94819" y2="60484"/>
                          <a14:foregroundMark x1="64249" y1="62903" x2="65803" y2="62903"/>
                          <a14:foregroundMark x1="49223" y1="65323" x2="44041" y2="65726"/>
                          <a14:foregroundMark x1="48187" y1="71774" x2="49741" y2="76210"/>
                          <a14:foregroundMark x1="64249" y1="18952" x2="67876" y2="20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2114" y="2322871"/>
              <a:ext cx="442338" cy="568392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12CD78B-EA56-2A27-A87F-8207BF0437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9" b="98617" l="1014" r="92568">
                        <a14:foregroundMark x1="39189" y1="12055" x2="76689" y2="17787"/>
                        <a14:foregroundMark x1="76351" y1="17095" x2="89527" y2="15613"/>
                        <a14:foregroundMark x1="9001" y1="5040" x2="9122" y2="4941"/>
                        <a14:foregroundMark x1="8881" y1="5138" x2="9001" y2="5040"/>
                        <a14:foregroundMark x1="7432" y1="6324" x2="8881" y2="5138"/>
                        <a14:foregroundMark x1="37162" y1="72727" x2="39189" y2="82312"/>
                        <a14:foregroundMark x1="77365" y1="92292" x2="83108" y2="94565"/>
                        <a14:foregroundMark x1="92905" y1="97530" x2="89527" y2="98617"/>
                        <a14:foregroundMark x1="4730" y1="88340" x2="1014" y2="86067"/>
                        <a14:foregroundMark x1="3378" y1="2174" x2="6081" y2="1779"/>
                        <a14:backgroundMark x1="49324" y1="26482" x2="49324" y2="26482"/>
                        <a14:backgroundMark x1="10135" y1="4150" x2="10135" y2="4150"/>
                        <a14:backgroundMark x1="10473" y1="4348" x2="10135" y2="4644"/>
                        <a14:backgroundMark x1="11149" y1="4348" x2="11824" y2="3854"/>
                        <a14:backgroundMark x1="12838" y1="4150" x2="12838" y2="3557"/>
                        <a14:backgroundMark x1="13176" y1="3557" x2="11149" y2="3458"/>
                        <a14:backgroundMark x1="8446" y1="5138" x2="8446" y2="5138"/>
                        <a14:backgroundMark x1="8784" y1="5040" x2="8784" y2="5040"/>
                        <a14:backgroundMark x1="9122" y1="5040" x2="9122" y2="5040"/>
                        <a14:backgroundMark x1="8784" y1="4941" x2="8784" y2="4941"/>
                        <a14:backgroundMark x1="9122" y1="4941" x2="9122" y2="4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660410" y="-112900"/>
            <a:ext cx="957482" cy="327355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F34D240-27C3-9C9A-924D-B50A868AB5FB}"/>
              </a:ext>
            </a:extLst>
          </p:cNvPr>
          <p:cNvGrpSpPr/>
          <p:nvPr/>
        </p:nvGrpSpPr>
        <p:grpSpPr>
          <a:xfrm>
            <a:off x="3967119" y="3936002"/>
            <a:ext cx="1604732" cy="2523744"/>
            <a:chOff x="5537028" y="2557954"/>
            <a:chExt cx="1604732" cy="2523744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E17D6C5-BBED-BA2E-8DD8-2A8C63FDC3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3302" b="90261" l="3250" r="95500">
                          <a14:foregroundMark x1="3250" y1="50119" x2="17167" y2="49169"/>
                          <a14:foregroundMark x1="17167" y1="49169" x2="21750" y2="49169"/>
                          <a14:foregroundMark x1="49917" y1="48694" x2="55750" y2="49169"/>
                          <a14:foregroundMark x1="55750" y1="49169" x2="67667" y2="48694"/>
                          <a14:foregroundMark x1="67667" y1="48694" x2="72917" y2="48694"/>
                          <a14:foregroundMark x1="48000" y1="22090" x2="67917" y2="22565"/>
                          <a14:foregroundMark x1="54583" y1="76722" x2="58750" y2="77910"/>
                          <a14:foregroundMark x1="58750" y1="77910" x2="71583" y2="75772"/>
                          <a14:foregroundMark x1="71583" y1="75772" x2="72417" y2="75772"/>
                          <a14:foregroundMark x1="87667" y1="47031" x2="92000" y2="48931"/>
                          <a14:foregroundMark x1="92000" y1="48931" x2="89500" y2="35154"/>
                          <a14:foregroundMark x1="89500" y1="35154" x2="85500" y2="37530"/>
                          <a14:foregroundMark x1="85500" y1="37530" x2="82500" y2="56770"/>
                          <a14:foregroundMark x1="82500" y1="56770" x2="82917" y2="70546"/>
                          <a14:foregroundMark x1="82917" y1="70546" x2="85167" y2="79810"/>
                          <a14:foregroundMark x1="85167" y1="79810" x2="91750" y2="81948"/>
                          <a14:foregroundMark x1="91750" y1="81948" x2="94333" y2="77197"/>
                          <a14:foregroundMark x1="78417" y1="49644" x2="80500" y2="36817"/>
                          <a14:foregroundMark x1="80500" y1="36817" x2="79833" y2="27316"/>
                          <a14:foregroundMark x1="92750" y1="28029" x2="95500" y2="36105"/>
                          <a14:foregroundMark x1="95500" y1="36105" x2="95583" y2="64133"/>
                          <a14:foregroundMark x1="95583" y1="64133" x2="95250" y2="71259"/>
                          <a14:foregroundMark x1="31417" y1="18052" x2="31250" y2="14489"/>
                          <a14:foregroundMark x1="25583" y1="84086" x2="25417" y2="88599"/>
                          <a14:foregroundMark x1="26000" y1="87173" x2="26000" y2="89311"/>
                          <a14:foregroundMark x1="36750" y1="88836" x2="38000" y2="88124"/>
                          <a14:foregroundMark x1="44000" y1="88361" x2="44750" y2="90261"/>
                          <a14:foregroundMark x1="43833" y1="14489" x2="43833" y2="13302"/>
                          <a14:foregroundMark x1="36083" y1="14727" x2="37417" y2="13539"/>
                          <a14:foregroundMark x1="31667" y1="15914" x2="31083" y2="13302"/>
                          <a14:foregroundMark x1="24917" y1="16152" x2="26583" y2="15677"/>
                          <a14:foregroundMark x1="37500" y1="13777" x2="37833" y2="15202"/>
                          <a14:foregroundMark x1="31750" y1="14252" x2="32250" y2="14252"/>
                          <a14:foregroundMark x1="46917" y1="13539" x2="50583" y2="13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" t="4627" r="1802" b="4627"/>
            <a:stretch/>
          </p:blipFill>
          <p:spPr bwMode="auto">
            <a:xfrm>
              <a:off x="5614712" y="3567848"/>
              <a:ext cx="1527048" cy="5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193248B-4642-03BD-EEFF-BC62076B5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640" b="98401" l="6373" r="93873">
                          <a14:foregroundMark x1="8824" y1="13646" x2="20833" y2="7889"/>
                          <a14:foregroundMark x1="20833" y1="7889" x2="38725" y2="6503"/>
                          <a14:foregroundMark x1="38725" y1="6503" x2="53431" y2="9488"/>
                          <a14:foregroundMark x1="53431" y1="9488" x2="58088" y2="16418"/>
                          <a14:foregroundMark x1="58088" y1="16418" x2="50980" y2="23241"/>
                          <a14:foregroundMark x1="50980" y1="23241" x2="30637" y2="28358"/>
                          <a14:foregroundMark x1="30637" y1="28358" x2="16667" y2="38060"/>
                          <a14:foregroundMark x1="16667" y1="38060" x2="18627" y2="48294"/>
                          <a14:foregroundMark x1="18627" y1="48294" x2="54412" y2="71322"/>
                          <a14:foregroundMark x1="54412" y1="71322" x2="59314" y2="78358"/>
                          <a14:foregroundMark x1="59314" y1="78358" x2="56863" y2="86034"/>
                          <a14:foregroundMark x1="56863" y1="86034" x2="42892" y2="92004"/>
                          <a14:foregroundMark x1="42892" y1="92004" x2="26225" y2="93070"/>
                          <a14:foregroundMark x1="26225" y1="93070" x2="11765" y2="84542"/>
                          <a14:foregroundMark x1="11765" y1="84542" x2="14706" y2="75906"/>
                          <a14:foregroundMark x1="14706" y1="75906" x2="62745" y2="60554"/>
                          <a14:foregroundMark x1="62745" y1="60554" x2="75490" y2="48081"/>
                          <a14:foregroundMark x1="75490" y1="48081" x2="75000" y2="36141"/>
                          <a14:foregroundMark x1="75000" y1="36141" x2="61520" y2="27079"/>
                          <a14:foregroundMark x1="61520" y1="27079" x2="24755" y2="22495"/>
                          <a14:foregroundMark x1="24755" y1="22495" x2="6373" y2="12580"/>
                          <a14:foregroundMark x1="15931" y1="6823" x2="29657" y2="2772"/>
                          <a14:foregroundMark x1="29657" y1="2772" x2="45588" y2="3518"/>
                          <a14:foregroundMark x1="45588" y1="3518" x2="58333" y2="9168"/>
                          <a14:foregroundMark x1="58333" y1="9168" x2="66912" y2="24307"/>
                          <a14:foregroundMark x1="91176" y1="25373" x2="96569" y2="65565"/>
                          <a14:foregroundMark x1="96569" y1="65565" x2="93873" y2="73241"/>
                          <a14:foregroundMark x1="93873" y1="73241" x2="87990" y2="63326"/>
                          <a14:foregroundMark x1="87990" y1="63326" x2="88480" y2="43070"/>
                          <a14:foregroundMark x1="49510" y1="98188" x2="16176" y2="95096"/>
                          <a14:foregroundMark x1="16176" y1="95096" x2="36029" y2="94776"/>
                          <a14:foregroundMark x1="36029" y1="94776" x2="52206" y2="94776"/>
                          <a14:foregroundMark x1="52206" y1="94776" x2="61275" y2="93284"/>
                          <a14:foregroundMark x1="48529" y1="98188" x2="31127" y2="98614"/>
                          <a14:foregroundMark x1="31127" y1="98614" x2="27451" y2="98188"/>
                          <a14:foregroundMark x1="48775" y1="4691" x2="31127" y2="4051"/>
                          <a14:foregroundMark x1="31127" y1="4051" x2="20343" y2="5864"/>
                          <a14:foregroundMark x1="27696" y1="640" x2="42402" y2="9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2971" y="3346115"/>
              <a:ext cx="417621" cy="960120"/>
            </a:xfrm>
            <a:prstGeom prst="rect">
              <a:avLst/>
            </a:prstGeom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5708B8C-3210-3BE2-54AA-B7E6FCC37857}"/>
                </a:ext>
              </a:extLst>
            </p:cNvPr>
            <p:cNvSpPr/>
            <p:nvPr/>
          </p:nvSpPr>
          <p:spPr>
            <a:xfrm rot="16200000">
              <a:off x="4419156" y="3675826"/>
              <a:ext cx="2523744" cy="28800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Wheel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6F455A8-7CA6-6F3F-8B54-7A7C2F2B4B26}"/>
              </a:ext>
            </a:extLst>
          </p:cNvPr>
          <p:cNvSpPr txBox="1"/>
          <p:nvPr/>
        </p:nvSpPr>
        <p:spPr>
          <a:xfrm>
            <a:off x="0" y="4379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Parts (These Won’t Print Correctly)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0D760F-A43F-6E4A-1788-2C4F27DEA458}"/>
              </a:ext>
            </a:extLst>
          </p:cNvPr>
          <p:cNvGrpSpPr/>
          <p:nvPr/>
        </p:nvGrpSpPr>
        <p:grpSpPr>
          <a:xfrm>
            <a:off x="8036847" y="2686621"/>
            <a:ext cx="1985388" cy="1691640"/>
            <a:chOff x="8036847" y="2686621"/>
            <a:chExt cx="1985388" cy="1691640"/>
          </a:xfrm>
        </p:grpSpPr>
        <p:pic>
          <p:nvPicPr>
            <p:cNvPr id="39" name="Picture 6" descr="Breadboard - Mini Modular (White)">
              <a:extLst>
                <a:ext uri="{FF2B5EF4-FFF2-40B4-BE49-F238E27FC236}">
                  <a16:creationId xmlns:a16="http://schemas.microsoft.com/office/drawing/2014/main" id="{A0B1EF18-3558-E9E1-A4F6-98378FC40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000" b="94667" l="19167" r="83667">
                          <a14:foregroundMark x1="24667" y1="11167" x2="37167" y2="10667"/>
                          <a14:foregroundMark x1="37167" y1="10667" x2="59167" y2="13167"/>
                          <a14:foregroundMark x1="59167" y1="13167" x2="66167" y2="19333"/>
                          <a14:foregroundMark x1="66167" y1="19333" x2="68833" y2="27667"/>
                          <a14:foregroundMark x1="68833" y1="27667" x2="68000" y2="52833"/>
                          <a14:foregroundMark x1="68000" y1="52833" x2="59833" y2="80167"/>
                          <a14:foregroundMark x1="59833" y1="80167" x2="53167" y2="84833"/>
                          <a14:foregroundMark x1="53167" y1="84833" x2="43833" y2="82667"/>
                          <a14:foregroundMark x1="43833" y1="82667" x2="35500" y2="76000"/>
                          <a14:foregroundMark x1="35500" y1="76000" x2="29667" y2="66500"/>
                          <a14:foregroundMark x1="29667" y1="66500" x2="24000" y2="23167"/>
                          <a14:foregroundMark x1="24000" y1="23167" x2="26500" y2="8000"/>
                          <a14:foregroundMark x1="68167" y1="12167" x2="75000" y2="18333"/>
                          <a14:foregroundMark x1="75000" y1="18333" x2="79500" y2="43333"/>
                          <a14:foregroundMark x1="80333" y1="46167" x2="80667" y2="62667"/>
                          <a14:foregroundMark x1="80667" y1="62667" x2="80333" y2="64000"/>
                          <a14:foregroundMark x1="76000" y1="67833" x2="71167" y2="75500"/>
                          <a14:foregroundMark x1="71167" y1="75500" x2="72667" y2="80333"/>
                          <a14:foregroundMark x1="66333" y1="83333" x2="60333" y2="88167"/>
                          <a14:foregroundMark x1="60333" y1="88167" x2="61667" y2="86500"/>
                          <a14:foregroundMark x1="57833" y1="88667" x2="51667" y2="91833"/>
                          <a14:foregroundMark x1="51667" y1="91833" x2="36500" y2="90000"/>
                          <a14:foregroundMark x1="36500" y1="90000" x2="28167" y2="81167"/>
                          <a14:foregroundMark x1="28167" y1="81167" x2="26500" y2="75500"/>
                          <a14:foregroundMark x1="29000" y1="72833" x2="47333" y2="53167"/>
                          <a14:foregroundMark x1="47333" y1="53167" x2="50333" y2="45000"/>
                          <a14:foregroundMark x1="50333" y1="45000" x2="50667" y2="35500"/>
                          <a14:foregroundMark x1="50667" y1="35500" x2="47500" y2="27333"/>
                          <a14:foregroundMark x1="47500" y1="27333" x2="42833" y2="22000"/>
                          <a14:foregroundMark x1="42833" y1="22000" x2="33000" y2="27000"/>
                          <a14:foregroundMark x1="33000" y1="27000" x2="30333" y2="42000"/>
                          <a14:foregroundMark x1="30333" y1="42000" x2="38000" y2="55667"/>
                          <a14:foregroundMark x1="38000" y1="55667" x2="42167" y2="58667"/>
                          <a14:foregroundMark x1="17667" y1="10500" x2="21667" y2="45833"/>
                          <a14:foregroundMark x1="21667" y1="45833" x2="22333" y2="82500"/>
                          <a14:foregroundMark x1="20667" y1="68667" x2="21333" y2="88000"/>
                          <a14:foregroundMark x1="20500" y1="84500" x2="19333" y2="52333"/>
                          <a14:foregroundMark x1="19333" y1="52333" x2="19333" y2="52333"/>
                          <a14:foregroundMark x1="20667" y1="89833" x2="69333" y2="91667"/>
                          <a14:foregroundMark x1="47500" y1="94667" x2="50167" y2="94500"/>
                          <a14:foregroundMark x1="83500" y1="47833" x2="83667" y2="5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0" t="5270" r="14392" b="3877"/>
            <a:stretch/>
          </p:blipFill>
          <p:spPr bwMode="auto">
            <a:xfrm>
              <a:off x="8399275" y="2686621"/>
              <a:ext cx="1275947" cy="169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>
              <a:extLst>
                <a:ext uri="{FF2B5EF4-FFF2-40B4-BE49-F238E27FC236}">
                  <a16:creationId xmlns:a16="http://schemas.microsoft.com/office/drawing/2014/main" id="{ED331651-E00F-F66F-C1FE-73F7925BB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2" r="22279"/>
            <a:stretch/>
          </p:blipFill>
          <p:spPr bwMode="auto">
            <a:xfrm>
              <a:off x="8826169" y="2742197"/>
              <a:ext cx="363394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>
              <a:extLst>
                <a:ext uri="{FF2B5EF4-FFF2-40B4-BE49-F238E27FC236}">
                  <a16:creationId xmlns:a16="http://schemas.microsoft.com/office/drawing/2014/main" id="{2FB528CF-6EB5-EB18-020E-BF881C76A7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" t="697" r="48991" b="52249"/>
            <a:stretch/>
          </p:blipFill>
          <p:spPr bwMode="auto">
            <a:xfrm rot="10800000">
              <a:off x="8036847" y="3813174"/>
              <a:ext cx="521208" cy="4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0B79D298-9301-4FCF-D719-C81E02E0BD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8" t="32403" r="45401" b="31628"/>
            <a:stretch/>
          </p:blipFill>
          <p:spPr bwMode="auto">
            <a:xfrm rot="16200000">
              <a:off x="9397297" y="3635846"/>
              <a:ext cx="695260" cy="55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27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472A73E5-4C77-F6EB-C4A3-31397C8B7590}"/>
              </a:ext>
            </a:extLst>
          </p:cNvPr>
          <p:cNvGrpSpPr/>
          <p:nvPr/>
        </p:nvGrpSpPr>
        <p:grpSpPr>
          <a:xfrm>
            <a:off x="4437218" y="4115002"/>
            <a:ext cx="3273552" cy="1104417"/>
            <a:chOff x="4437218" y="4115002"/>
            <a:chExt cx="3273552" cy="110441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B055314-35DE-6BA6-26CB-556ACD5E9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9" b="98617" l="1014" r="92568">
                          <a14:foregroundMark x1="39189" y1="12055" x2="76689" y2="17787"/>
                          <a14:foregroundMark x1="76351" y1="17095" x2="89527" y2="15613"/>
                          <a14:foregroundMark x1="9001" y1="5040" x2="9122" y2="4941"/>
                          <a14:foregroundMark x1="8881" y1="5138" x2="9001" y2="5040"/>
                          <a14:foregroundMark x1="7432" y1="6324" x2="8881" y2="5138"/>
                          <a14:foregroundMark x1="37162" y1="72727" x2="39189" y2="82312"/>
                          <a14:foregroundMark x1="77365" y1="92292" x2="83108" y2="94565"/>
                          <a14:foregroundMark x1="92905" y1="97530" x2="89527" y2="98617"/>
                          <a14:foregroundMark x1="4730" y1="88340" x2="1014" y2="86067"/>
                          <a14:foregroundMark x1="3378" y1="2174" x2="6081" y2="1779"/>
                          <a14:backgroundMark x1="49324" y1="26482" x2="49324" y2="26482"/>
                          <a14:backgroundMark x1="10135" y1="4150" x2="10135" y2="4150"/>
                          <a14:backgroundMark x1="10473" y1="4348" x2="10135" y2="4644"/>
                          <a14:backgroundMark x1="11149" y1="4348" x2="11824" y2="3854"/>
                          <a14:backgroundMark x1="12838" y1="4150" x2="12838" y2="3557"/>
                          <a14:backgroundMark x1="13176" y1="3557" x2="11149" y2="3458"/>
                          <a14:backgroundMark x1="8446" y1="5138" x2="8446" y2="5138"/>
                          <a14:backgroundMark x1="8784" y1="5040" x2="8784" y2="5040"/>
                          <a14:backgroundMark x1="9122" y1="5040" x2="9122" y2="5040"/>
                          <a14:backgroundMark x1="8784" y1="4941" x2="8784" y2="4941"/>
                          <a14:backgroundMark x1="9122" y1="4941" x2="9122" y2="494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595253" y="3030435"/>
              <a:ext cx="957482" cy="327355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B585852-1C23-8F9E-6167-A720CB11A374}"/>
                </a:ext>
              </a:extLst>
            </p:cNvPr>
            <p:cNvSpPr/>
            <p:nvPr/>
          </p:nvSpPr>
          <p:spPr>
            <a:xfrm>
              <a:off x="5739641" y="4115002"/>
              <a:ext cx="685800" cy="14630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Strap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2942D5-0668-F14C-CF32-1B798D23CF9F}"/>
                </a:ext>
              </a:extLst>
            </p:cNvPr>
            <p:cNvSpPr/>
            <p:nvPr/>
          </p:nvSpPr>
          <p:spPr>
            <a:xfrm>
              <a:off x="5739641" y="5073115"/>
              <a:ext cx="685800" cy="14630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Strap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C866474-15F4-496E-E00F-885E1502EE5C}"/>
                </a:ext>
              </a:extLst>
            </p:cNvPr>
            <p:cNvSpPr/>
            <p:nvPr/>
          </p:nvSpPr>
          <p:spPr>
            <a:xfrm>
              <a:off x="5739642" y="4261307"/>
              <a:ext cx="685799" cy="811808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7229F53-65EF-5B66-F02F-AA38AC271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5" b="96444" l="1277" r="99149">
                        <a14:foregroundMark x1="7376" y1="28307" x2="8794" y2="66714"/>
                        <a14:foregroundMark x1="3830" y1="59175" x2="1702" y2="44808"/>
                        <a14:foregroundMark x1="1702" y1="44808" x2="2553" y2="40114"/>
                        <a14:foregroundMark x1="33617" y1="89758" x2="39574" y2="93599"/>
                        <a14:foregroundMark x1="39574" y1="93599" x2="46667" y2="94452"/>
                        <a14:foregroundMark x1="46667" y1="94452" x2="63546" y2="93172"/>
                        <a14:foregroundMark x1="63546" y1="93172" x2="66525" y2="91607"/>
                        <a14:foregroundMark x1="45248" y1="96159" x2="52908" y2="96728"/>
                        <a14:foregroundMark x1="52908" y1="96728" x2="53617" y2="96302"/>
                        <a14:foregroundMark x1="35177" y1="14225" x2="38865" y2="7966"/>
                        <a14:foregroundMark x1="38865" y1="7966" x2="54610" y2="6117"/>
                        <a14:foregroundMark x1="54610" y1="6117" x2="64113" y2="8393"/>
                        <a14:foregroundMark x1="64113" y1="8393" x2="68652" y2="11664"/>
                        <a14:foregroundMark x1="39574" y1="4836" x2="46950" y2="2845"/>
                        <a14:foregroundMark x1="46950" y1="2845" x2="52057" y2="3841"/>
                        <a14:foregroundMark x1="87943" y1="24893" x2="94184" y2="39545"/>
                        <a14:foregroundMark x1="94184" y1="39545" x2="94894" y2="55619"/>
                        <a14:foregroundMark x1="94894" y1="55619" x2="87943" y2="71550"/>
                        <a14:foregroundMark x1="87943" y1="71550" x2="87376" y2="72404"/>
                        <a14:foregroundMark x1="97305" y1="41110" x2="99149" y2="48080"/>
                        <a14:foregroundMark x1="99149" y1="48080" x2="97872" y2="58464"/>
                        <a14:foregroundMark x1="59574" y1="75391" x2="42270" y2="79659"/>
                        <a14:foregroundMark x1="46383" y1="74111" x2="61560" y2="78094"/>
                        <a14:foregroundMark x1="51206" y1="36131" x2="47943" y2="42532"/>
                        <a14:foregroundMark x1="47943" y1="42532" x2="49362" y2="38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8236" y="5237616"/>
            <a:ext cx="795528" cy="793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B778B-21BE-476F-D03E-E5A20E14240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Full Layout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B3873A-4DE4-9941-5B18-A5A2ED2FA6A6}"/>
              </a:ext>
            </a:extLst>
          </p:cNvPr>
          <p:cNvGrpSpPr/>
          <p:nvPr/>
        </p:nvGrpSpPr>
        <p:grpSpPr>
          <a:xfrm rot="10800000">
            <a:off x="6495618" y="3888825"/>
            <a:ext cx="2151969" cy="1593570"/>
            <a:chOff x="4136780" y="2473429"/>
            <a:chExt cx="2151969" cy="159357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5FC7D52-78E3-7B3F-5795-9D600F8D2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524" b="88762" l="13500" r="86143">
                          <a14:foregroundMark x1="23643" y1="20286" x2="41857" y2="19429"/>
                          <a14:foregroundMark x1="41857" y1="19429" x2="63786" y2="21238"/>
                          <a14:foregroundMark x1="63786" y1="21238" x2="80643" y2="30381"/>
                          <a14:foregroundMark x1="80643" y1="30381" x2="87929" y2="52095"/>
                          <a14:foregroundMark x1="87929" y1="52095" x2="83214" y2="77333"/>
                          <a14:foregroundMark x1="83214" y1="77333" x2="62643" y2="84952"/>
                          <a14:foregroundMark x1="62643" y1="84952" x2="24143" y2="76952"/>
                          <a14:foregroundMark x1="24143" y1="76952" x2="14429" y2="53429"/>
                          <a14:foregroundMark x1="14429" y1="53429" x2="18500" y2="28952"/>
                          <a14:foregroundMark x1="18500" y1="28952" x2="23357" y2="23333"/>
                          <a14:foregroundMark x1="41357" y1="20952" x2="61071" y2="17714"/>
                          <a14:foregroundMark x1="61071" y1="17714" x2="73214" y2="18476"/>
                          <a14:foregroundMark x1="72714" y1="16857" x2="46571" y2="27429"/>
                          <a14:foregroundMark x1="79714" y1="42095" x2="83714" y2="68286"/>
                          <a14:foregroundMark x1="83714" y1="68286" x2="84643" y2="70476"/>
                          <a14:foregroundMark x1="59571" y1="79429" x2="56286" y2="82762"/>
                          <a14:foregroundMark x1="54143" y1="82476" x2="23714" y2="81810"/>
                          <a14:foregroundMark x1="23714" y1="81810" x2="32857" y2="82000"/>
                          <a14:foregroundMark x1="34000" y1="82190" x2="17643" y2="71238"/>
                          <a14:foregroundMark x1="17643" y1="71238" x2="18000" y2="42952"/>
                          <a14:foregroundMark x1="18000" y1="42952" x2="35786" y2="42381"/>
                          <a14:foregroundMark x1="35786" y1="42381" x2="16214" y2="42286"/>
                          <a14:foregroundMark x1="16214" y1="42286" x2="19071" y2="17714"/>
                          <a14:foregroundMark x1="19071" y1="17714" x2="15143" y2="28190"/>
                          <a14:foregroundMark x1="17928" y1="18663" x2="18286" y2="17143"/>
                          <a14:foregroundMark x1="15929" y1="27143" x2="17768" y2="19343"/>
                          <a14:foregroundMark x1="32143" y1="13905" x2="32143" y2="11619"/>
                          <a14:foregroundMark x1="44571" y1="20286" x2="53929" y2="17810"/>
                          <a14:foregroundMark x1="54857" y1="17048" x2="45286" y2="17619"/>
                          <a14:foregroundMark x1="61571" y1="18000" x2="44357" y2="17619"/>
                          <a14:foregroundMark x1="15483" y1="20156" x2="13571" y2="25810"/>
                          <a14:foregroundMark x1="16857" y1="16095" x2="15668" y2="19610"/>
                          <a14:foregroundMark x1="18077" y1="82608" x2="31000" y2="86095"/>
                          <a14:foregroundMark x1="13000" y1="81238" x2="15105" y2="81806"/>
                          <a14:foregroundMark x1="31000" y1="86095" x2="49286" y2="85810"/>
                          <a14:foregroundMark x1="49286" y1="85810" x2="69786" y2="85905"/>
                          <a14:foregroundMark x1="69786" y1="85905" x2="86571" y2="77429"/>
                          <a14:foregroundMark x1="86571" y1="77429" x2="86143" y2="24571"/>
                          <a14:foregroundMark x1="86143" y1="24571" x2="68929" y2="14381"/>
                          <a14:foregroundMark x1="68929" y1="14381" x2="42571" y2="15619"/>
                          <a14:foregroundMark x1="17697" y1="84282" x2="21857" y2="86571"/>
                          <a14:foregroundMark x1="14071" y1="82286" x2="15692" y2="83178"/>
                          <a14:foregroundMark x1="20071" y1="87333" x2="27786" y2="87333"/>
                          <a14:foregroundMark x1="22429" y1="87810" x2="23143" y2="88762"/>
                          <a14:foregroundMark x1="39571" y1="86381" x2="53071" y2="87048"/>
                          <a14:foregroundMark x1="65643" y1="86381" x2="80429" y2="87048"/>
                          <a14:foregroundMark x1="78500" y1="87524" x2="76643" y2="88762"/>
                          <a14:foregroundMark x1="42214" y1="14476" x2="57714" y2="14667"/>
                          <a14:foregroundMark x1="42214" y1="14381" x2="60071" y2="13524"/>
                          <a14:foregroundMark x1="60071" y1="13524" x2="68214" y2="13524"/>
                          <a14:foregroundMark x1="54714" y1="14381" x2="55357" y2="13429"/>
                          <a14:foregroundMark x1="46000" y1="14381" x2="44429" y2="13524"/>
                          <a14:foregroundMark x1="56357" y1="14190" x2="55357" y2="13429"/>
                          <a14:foregroundMark x1="45643" y1="14667" x2="45000" y2="13238"/>
                          <a14:foregroundMark x1="56714" y1="13429" x2="54857" y2="13524"/>
                          <a14:foregroundMark x1="45000" y1="12762" x2="45000" y2="12762"/>
                          <a14:foregroundMark x1="55643" y1="13048" x2="55643" y2="13048"/>
                          <a14:foregroundMark x1="16429" y1="20476" x2="16071" y2="21619"/>
                          <a14:foregroundMark x1="78357" y1="21143" x2="82643" y2="22571"/>
                          <a14:foregroundMark x1="83571" y1="81238" x2="82429" y2="79429"/>
                          <a14:foregroundMark x1="22000" y1="84190" x2="16071" y2="82190"/>
                          <a14:foregroundMark x1="17143" y1="83048" x2="16071" y2="81048"/>
                          <a14:foregroundMark x1="16071" y1="83524" x2="15357" y2="82571"/>
                          <a14:foregroundMark x1="16429" y1="82286" x2="15929" y2="83238"/>
                          <a14:foregroundMark x1="15929" y1="82286" x2="15500" y2="84000"/>
                          <a14:foregroundMark x1="15786" y1="83048" x2="15571" y2="84000"/>
                          <a14:foregroundMark x1="16500" y1="20667" x2="16143" y2="21905"/>
                          <a14:foregroundMark x1="16071" y1="20000" x2="15571" y2="21429"/>
                          <a14:foregroundMark x1="15786" y1="20190" x2="15500" y2="21619"/>
                          <a14:foregroundMark x1="15786" y1="19905" x2="16143" y2="21429"/>
                          <a14:foregroundMark x1="83857" y1="18952" x2="83571" y2="21619"/>
                          <a14:foregroundMark x1="83500" y1="18476" x2="83214" y2="20000"/>
                          <a14:foregroundMark x1="82143" y1="19905" x2="82143" y2="20762"/>
                          <a14:foregroundMark x1="82643" y1="19429" x2="83500" y2="207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2" t="9459" r="11028" b="11395"/>
            <a:stretch/>
          </p:blipFill>
          <p:spPr bwMode="auto">
            <a:xfrm>
              <a:off x="4203917" y="2473429"/>
              <a:ext cx="2084832" cy="159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577CF95-088A-5E35-E2C9-5B4382DF18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143" b="85429" l="30500" r="70643">
                          <a14:foregroundMark x1="56429" y1="15143" x2="67571" y2="55429"/>
                          <a14:foregroundMark x1="67571" y1="55429" x2="45714" y2="85143"/>
                          <a14:foregroundMark x1="45714" y1="85143" x2="30643" y2="39143"/>
                          <a14:foregroundMark x1="30643" y1="39143" x2="55000" y2="15143"/>
                          <a14:foregroundMark x1="64571" y1="55143" x2="70643" y2="51905"/>
                          <a14:foregroundMark x1="64357" y1="74095" x2="32500" y2="77714"/>
                          <a14:foregroundMark x1="32500" y1="77714" x2="31929" y2="44286"/>
                          <a14:foregroundMark x1="32286" y1="76190" x2="64429" y2="77429"/>
                          <a14:foregroundMark x1="64429" y1="77429" x2="33929" y2="82571"/>
                          <a14:foregroundMark x1="33929" y1="82571" x2="31286" y2="36857"/>
                          <a14:foregroundMark x1="31286" y1="36857" x2="61500" y2="46286"/>
                          <a14:foregroundMark x1="61500" y1="46286" x2="67571" y2="33238"/>
                          <a14:foregroundMark x1="34143" y1="29714" x2="30500" y2="28095"/>
                          <a14:foregroundMark x1="30286" y1="29714" x2="30571" y2="73048"/>
                          <a14:foregroundMark x1="30571" y1="73048" x2="60643" y2="85429"/>
                          <a14:foregroundMark x1="60643" y1="85429" x2="68571" y2="26476"/>
                          <a14:foregroundMark x1="64143" y1="30476" x2="68571" y2="70952"/>
                          <a14:foregroundMark x1="68571" y1="70952" x2="38214" y2="83238"/>
                          <a14:foregroundMark x1="38214" y1="83238" x2="31071" y2="61905"/>
                          <a14:foregroundMark x1="32929" y1="72667" x2="32071" y2="80857"/>
                          <a14:foregroundMark x1="32929" y1="74286" x2="31714" y2="74857"/>
                          <a14:foregroundMark x1="63929" y1="72190" x2="68000" y2="75429"/>
                          <a14:backgroundMark x1="67571" y1="17238" x2="67571" y2="17238"/>
                          <a14:backgroundMark x1="68000" y1="17810" x2="67786" y2="20000"/>
                          <a14:backgroundMark x1="36571" y1="16476" x2="32286" y2="17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8" t="15969" r="30155" b="16279"/>
            <a:stretch/>
          </p:blipFill>
          <p:spPr bwMode="auto">
            <a:xfrm rot="16200000">
              <a:off x="4223250" y="2885149"/>
              <a:ext cx="622587" cy="79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99920-03D8-2F13-80F4-577AC4FC0CD6}"/>
              </a:ext>
            </a:extLst>
          </p:cNvPr>
          <p:cNvGrpSpPr/>
          <p:nvPr/>
        </p:nvGrpSpPr>
        <p:grpSpPr>
          <a:xfrm>
            <a:off x="3021564" y="1658947"/>
            <a:ext cx="1604732" cy="2523744"/>
            <a:chOff x="5537028" y="2557954"/>
            <a:chExt cx="1604732" cy="252374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9C35E83-CFD3-0C38-FE36-892BBB5500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302" b="90261" l="3250" r="95500">
                          <a14:foregroundMark x1="3250" y1="50119" x2="17167" y2="49169"/>
                          <a14:foregroundMark x1="17167" y1="49169" x2="21750" y2="49169"/>
                          <a14:foregroundMark x1="49917" y1="48694" x2="55750" y2="49169"/>
                          <a14:foregroundMark x1="55750" y1="49169" x2="67667" y2="48694"/>
                          <a14:foregroundMark x1="67667" y1="48694" x2="72917" y2="48694"/>
                          <a14:foregroundMark x1="48000" y1="22090" x2="67917" y2="22565"/>
                          <a14:foregroundMark x1="54583" y1="76722" x2="58750" y2="77910"/>
                          <a14:foregroundMark x1="58750" y1="77910" x2="71583" y2="75772"/>
                          <a14:foregroundMark x1="71583" y1="75772" x2="72417" y2="75772"/>
                          <a14:foregroundMark x1="87667" y1="47031" x2="92000" y2="48931"/>
                          <a14:foregroundMark x1="92000" y1="48931" x2="89500" y2="35154"/>
                          <a14:foregroundMark x1="89500" y1="35154" x2="85500" y2="37530"/>
                          <a14:foregroundMark x1="85500" y1="37530" x2="82500" y2="56770"/>
                          <a14:foregroundMark x1="82500" y1="56770" x2="82917" y2="70546"/>
                          <a14:foregroundMark x1="82917" y1="70546" x2="85167" y2="79810"/>
                          <a14:foregroundMark x1="85167" y1="79810" x2="91750" y2="81948"/>
                          <a14:foregroundMark x1="91750" y1="81948" x2="94333" y2="77197"/>
                          <a14:foregroundMark x1="78417" y1="49644" x2="80500" y2="36817"/>
                          <a14:foregroundMark x1="80500" y1="36817" x2="79833" y2="27316"/>
                          <a14:foregroundMark x1="92750" y1="28029" x2="95500" y2="36105"/>
                          <a14:foregroundMark x1="95500" y1="36105" x2="95583" y2="64133"/>
                          <a14:foregroundMark x1="95583" y1="64133" x2="95250" y2="71259"/>
                          <a14:foregroundMark x1="31417" y1="18052" x2="31250" y2="14489"/>
                          <a14:foregroundMark x1="25583" y1="84086" x2="25417" y2="88599"/>
                          <a14:foregroundMark x1="26000" y1="87173" x2="26000" y2="89311"/>
                          <a14:foregroundMark x1="36750" y1="88836" x2="38000" y2="88124"/>
                          <a14:foregroundMark x1="44000" y1="88361" x2="44750" y2="90261"/>
                          <a14:foregroundMark x1="43833" y1="14489" x2="43833" y2="13302"/>
                          <a14:foregroundMark x1="36083" y1="14727" x2="37417" y2="13539"/>
                          <a14:foregroundMark x1="31667" y1="15914" x2="31083" y2="13302"/>
                          <a14:foregroundMark x1="24917" y1="16152" x2="26583" y2="15677"/>
                          <a14:foregroundMark x1="37500" y1="13777" x2="37833" y2="15202"/>
                          <a14:foregroundMark x1="31750" y1="14252" x2="32250" y2="14252"/>
                          <a14:foregroundMark x1="46917" y1="13539" x2="50583" y2="13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" t="4627" r="1802" b="4627"/>
            <a:stretch/>
          </p:blipFill>
          <p:spPr bwMode="auto">
            <a:xfrm>
              <a:off x="5614712" y="3567848"/>
              <a:ext cx="1527048" cy="5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9EEA6C-67F9-1877-4526-55D7F67A8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0" b="98401" l="6373" r="93873">
                          <a14:foregroundMark x1="8824" y1="13646" x2="20833" y2="7889"/>
                          <a14:foregroundMark x1="20833" y1="7889" x2="38725" y2="6503"/>
                          <a14:foregroundMark x1="38725" y1="6503" x2="53431" y2="9488"/>
                          <a14:foregroundMark x1="53431" y1="9488" x2="58088" y2="16418"/>
                          <a14:foregroundMark x1="58088" y1="16418" x2="50980" y2="23241"/>
                          <a14:foregroundMark x1="50980" y1="23241" x2="30637" y2="28358"/>
                          <a14:foregroundMark x1="30637" y1="28358" x2="16667" y2="38060"/>
                          <a14:foregroundMark x1="16667" y1="38060" x2="18627" y2="48294"/>
                          <a14:foregroundMark x1="18627" y1="48294" x2="54412" y2="71322"/>
                          <a14:foregroundMark x1="54412" y1="71322" x2="59314" y2="78358"/>
                          <a14:foregroundMark x1="59314" y1="78358" x2="56863" y2="86034"/>
                          <a14:foregroundMark x1="56863" y1="86034" x2="42892" y2="92004"/>
                          <a14:foregroundMark x1="42892" y1="92004" x2="26225" y2="93070"/>
                          <a14:foregroundMark x1="26225" y1="93070" x2="11765" y2="84542"/>
                          <a14:foregroundMark x1="11765" y1="84542" x2="14706" y2="75906"/>
                          <a14:foregroundMark x1="14706" y1="75906" x2="62745" y2="60554"/>
                          <a14:foregroundMark x1="62745" y1="60554" x2="75490" y2="48081"/>
                          <a14:foregroundMark x1="75490" y1="48081" x2="75000" y2="36141"/>
                          <a14:foregroundMark x1="75000" y1="36141" x2="61520" y2="27079"/>
                          <a14:foregroundMark x1="61520" y1="27079" x2="24755" y2="22495"/>
                          <a14:foregroundMark x1="24755" y1="22495" x2="6373" y2="12580"/>
                          <a14:foregroundMark x1="15931" y1="6823" x2="29657" y2="2772"/>
                          <a14:foregroundMark x1="29657" y1="2772" x2="45588" y2="3518"/>
                          <a14:foregroundMark x1="45588" y1="3518" x2="58333" y2="9168"/>
                          <a14:foregroundMark x1="58333" y1="9168" x2="66912" y2="24307"/>
                          <a14:foregroundMark x1="91176" y1="25373" x2="96569" y2="65565"/>
                          <a14:foregroundMark x1="96569" y1="65565" x2="93873" y2="73241"/>
                          <a14:foregroundMark x1="93873" y1="73241" x2="87990" y2="63326"/>
                          <a14:foregroundMark x1="87990" y1="63326" x2="88480" y2="43070"/>
                          <a14:foregroundMark x1="49510" y1="98188" x2="16176" y2="95096"/>
                          <a14:foregroundMark x1="16176" y1="95096" x2="36029" y2="94776"/>
                          <a14:foregroundMark x1="36029" y1="94776" x2="52206" y2="94776"/>
                          <a14:foregroundMark x1="52206" y1="94776" x2="61275" y2="93284"/>
                          <a14:foregroundMark x1="48529" y1="98188" x2="31127" y2="98614"/>
                          <a14:foregroundMark x1="31127" y1="98614" x2="27451" y2="98188"/>
                          <a14:foregroundMark x1="48775" y1="4691" x2="31127" y2="4051"/>
                          <a14:foregroundMark x1="31127" y1="4051" x2="20343" y2="5864"/>
                          <a14:foregroundMark x1="27696" y1="640" x2="42402" y2="9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2971" y="3346115"/>
              <a:ext cx="417621" cy="960120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C27782-F282-9F07-2D81-0EE29BEA2A19}"/>
                </a:ext>
              </a:extLst>
            </p:cNvPr>
            <p:cNvSpPr/>
            <p:nvPr/>
          </p:nvSpPr>
          <p:spPr>
            <a:xfrm rot="16200000">
              <a:off x="4419156" y="3675826"/>
              <a:ext cx="2523744" cy="28800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Wheel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F96886-6A8D-DA4A-4936-B4445A323C89}"/>
              </a:ext>
            </a:extLst>
          </p:cNvPr>
          <p:cNvGrpSpPr/>
          <p:nvPr/>
        </p:nvGrpSpPr>
        <p:grpSpPr>
          <a:xfrm rot="10800000">
            <a:off x="7560757" y="1658946"/>
            <a:ext cx="1604732" cy="2523744"/>
            <a:chOff x="5537028" y="2557954"/>
            <a:chExt cx="1604732" cy="2523744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C2DAA89-486A-C1E1-0E3A-7FB76FE832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302" b="90261" l="3250" r="95500">
                          <a14:foregroundMark x1="3250" y1="50119" x2="17167" y2="49169"/>
                          <a14:foregroundMark x1="17167" y1="49169" x2="21750" y2="49169"/>
                          <a14:foregroundMark x1="49917" y1="48694" x2="55750" y2="49169"/>
                          <a14:foregroundMark x1="55750" y1="49169" x2="67667" y2="48694"/>
                          <a14:foregroundMark x1="67667" y1="48694" x2="72917" y2="48694"/>
                          <a14:foregroundMark x1="48000" y1="22090" x2="67917" y2="22565"/>
                          <a14:foregroundMark x1="54583" y1="76722" x2="58750" y2="77910"/>
                          <a14:foregroundMark x1="58750" y1="77910" x2="71583" y2="75772"/>
                          <a14:foregroundMark x1="71583" y1="75772" x2="72417" y2="75772"/>
                          <a14:foregroundMark x1="87667" y1="47031" x2="92000" y2="48931"/>
                          <a14:foregroundMark x1="92000" y1="48931" x2="89500" y2="35154"/>
                          <a14:foregroundMark x1="89500" y1="35154" x2="85500" y2="37530"/>
                          <a14:foregroundMark x1="85500" y1="37530" x2="82500" y2="56770"/>
                          <a14:foregroundMark x1="82500" y1="56770" x2="82917" y2="70546"/>
                          <a14:foregroundMark x1="82917" y1="70546" x2="85167" y2="79810"/>
                          <a14:foregroundMark x1="85167" y1="79810" x2="91750" y2="81948"/>
                          <a14:foregroundMark x1="91750" y1="81948" x2="94333" y2="77197"/>
                          <a14:foregroundMark x1="78417" y1="49644" x2="80500" y2="36817"/>
                          <a14:foregroundMark x1="80500" y1="36817" x2="79833" y2="27316"/>
                          <a14:foregroundMark x1="92750" y1="28029" x2="95500" y2="36105"/>
                          <a14:foregroundMark x1="95500" y1="36105" x2="95583" y2="64133"/>
                          <a14:foregroundMark x1="95583" y1="64133" x2="95250" y2="71259"/>
                          <a14:foregroundMark x1="31417" y1="18052" x2="31250" y2="14489"/>
                          <a14:foregroundMark x1="25583" y1="84086" x2="25417" y2="88599"/>
                          <a14:foregroundMark x1="26000" y1="87173" x2="26000" y2="89311"/>
                          <a14:foregroundMark x1="36750" y1="88836" x2="38000" y2="88124"/>
                          <a14:foregroundMark x1="44000" y1="88361" x2="44750" y2="90261"/>
                          <a14:foregroundMark x1="43833" y1="14489" x2="43833" y2="13302"/>
                          <a14:foregroundMark x1="36083" y1="14727" x2="37417" y2="13539"/>
                          <a14:foregroundMark x1="31667" y1="15914" x2="31083" y2="13302"/>
                          <a14:foregroundMark x1="24917" y1="16152" x2="26583" y2="15677"/>
                          <a14:foregroundMark x1="37500" y1="13777" x2="37833" y2="15202"/>
                          <a14:foregroundMark x1="31750" y1="14252" x2="32250" y2="14252"/>
                          <a14:foregroundMark x1="46917" y1="13539" x2="50583" y2="13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" t="4627" r="1802" b="4627"/>
            <a:stretch/>
          </p:blipFill>
          <p:spPr bwMode="auto">
            <a:xfrm>
              <a:off x="5614712" y="3567848"/>
              <a:ext cx="1527048" cy="5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69AE339-C6E5-AFF3-28FD-6EE1CA8A3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40" b="98401" l="6373" r="93873">
                          <a14:foregroundMark x1="8824" y1="13646" x2="20833" y2="7889"/>
                          <a14:foregroundMark x1="20833" y1="7889" x2="38725" y2="6503"/>
                          <a14:foregroundMark x1="38725" y1="6503" x2="53431" y2="9488"/>
                          <a14:foregroundMark x1="53431" y1="9488" x2="58088" y2="16418"/>
                          <a14:foregroundMark x1="58088" y1="16418" x2="50980" y2="23241"/>
                          <a14:foregroundMark x1="50980" y1="23241" x2="30637" y2="28358"/>
                          <a14:foregroundMark x1="30637" y1="28358" x2="16667" y2="38060"/>
                          <a14:foregroundMark x1="16667" y1="38060" x2="18627" y2="48294"/>
                          <a14:foregroundMark x1="18627" y1="48294" x2="54412" y2="71322"/>
                          <a14:foregroundMark x1="54412" y1="71322" x2="59314" y2="78358"/>
                          <a14:foregroundMark x1="59314" y1="78358" x2="56863" y2="86034"/>
                          <a14:foregroundMark x1="56863" y1="86034" x2="42892" y2="92004"/>
                          <a14:foregroundMark x1="42892" y1="92004" x2="26225" y2="93070"/>
                          <a14:foregroundMark x1="26225" y1="93070" x2="11765" y2="84542"/>
                          <a14:foregroundMark x1="11765" y1="84542" x2="14706" y2="75906"/>
                          <a14:foregroundMark x1="14706" y1="75906" x2="62745" y2="60554"/>
                          <a14:foregroundMark x1="62745" y1="60554" x2="75490" y2="48081"/>
                          <a14:foregroundMark x1="75490" y1="48081" x2="75000" y2="36141"/>
                          <a14:foregroundMark x1="75000" y1="36141" x2="61520" y2="27079"/>
                          <a14:foregroundMark x1="61520" y1="27079" x2="24755" y2="22495"/>
                          <a14:foregroundMark x1="24755" y1="22495" x2="6373" y2="12580"/>
                          <a14:foregroundMark x1="15931" y1="6823" x2="29657" y2="2772"/>
                          <a14:foregroundMark x1="29657" y1="2772" x2="45588" y2="3518"/>
                          <a14:foregroundMark x1="45588" y1="3518" x2="58333" y2="9168"/>
                          <a14:foregroundMark x1="58333" y1="9168" x2="66912" y2="24307"/>
                          <a14:foregroundMark x1="91176" y1="25373" x2="96569" y2="65565"/>
                          <a14:foregroundMark x1="96569" y1="65565" x2="93873" y2="73241"/>
                          <a14:foregroundMark x1="93873" y1="73241" x2="87990" y2="63326"/>
                          <a14:foregroundMark x1="87990" y1="63326" x2="88480" y2="43070"/>
                          <a14:foregroundMark x1="49510" y1="98188" x2="16176" y2="95096"/>
                          <a14:foregroundMark x1="16176" y1="95096" x2="36029" y2="94776"/>
                          <a14:foregroundMark x1="36029" y1="94776" x2="52206" y2="94776"/>
                          <a14:foregroundMark x1="52206" y1="94776" x2="61275" y2="93284"/>
                          <a14:foregroundMark x1="48529" y1="98188" x2="31127" y2="98614"/>
                          <a14:foregroundMark x1="31127" y1="98614" x2="27451" y2="98188"/>
                          <a14:foregroundMark x1="48775" y1="4691" x2="31127" y2="4051"/>
                          <a14:foregroundMark x1="31127" y1="4051" x2="20343" y2="5864"/>
                          <a14:foregroundMark x1="27696" y1="640" x2="42402" y2="9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2971" y="3346115"/>
              <a:ext cx="417621" cy="960120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A95C079-4F4C-0546-030E-329ADE8DFDB8}"/>
                </a:ext>
              </a:extLst>
            </p:cNvPr>
            <p:cNvSpPr/>
            <p:nvPr/>
          </p:nvSpPr>
          <p:spPr>
            <a:xfrm rot="16200000">
              <a:off x="4419156" y="3675826"/>
              <a:ext cx="2523744" cy="28800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Wheel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71323-8FF5-BC49-80F0-CEC664096773}"/>
              </a:ext>
            </a:extLst>
          </p:cNvPr>
          <p:cNvSpPr/>
          <p:nvPr/>
        </p:nvSpPr>
        <p:spPr>
          <a:xfrm>
            <a:off x="3426946" y="2403801"/>
            <a:ext cx="5338110" cy="364528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9575A9-083D-F85A-2ADC-099EFC0290C4}"/>
              </a:ext>
            </a:extLst>
          </p:cNvPr>
          <p:cNvGrpSpPr/>
          <p:nvPr/>
        </p:nvGrpSpPr>
        <p:grpSpPr>
          <a:xfrm rot="5400000">
            <a:off x="5369997" y="2355064"/>
            <a:ext cx="1452006" cy="1691640"/>
            <a:chOff x="8399275" y="2686621"/>
            <a:chExt cx="1452006" cy="1691640"/>
          </a:xfrm>
        </p:grpSpPr>
        <p:pic>
          <p:nvPicPr>
            <p:cNvPr id="25" name="Picture 6" descr="Breadboard - Mini Modular (White)">
              <a:extLst>
                <a:ext uri="{FF2B5EF4-FFF2-40B4-BE49-F238E27FC236}">
                  <a16:creationId xmlns:a16="http://schemas.microsoft.com/office/drawing/2014/main" id="{E30B6070-D392-533B-CCB2-89E62123AC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000" b="94667" l="19167" r="83667">
                          <a14:foregroundMark x1="24667" y1="11167" x2="37167" y2="10667"/>
                          <a14:foregroundMark x1="37167" y1="10667" x2="59167" y2="13167"/>
                          <a14:foregroundMark x1="59167" y1="13167" x2="66167" y2="19333"/>
                          <a14:foregroundMark x1="66167" y1="19333" x2="68833" y2="27667"/>
                          <a14:foregroundMark x1="68833" y1="27667" x2="68000" y2="52833"/>
                          <a14:foregroundMark x1="68000" y1="52833" x2="59833" y2="80167"/>
                          <a14:foregroundMark x1="59833" y1="80167" x2="53167" y2="84833"/>
                          <a14:foregroundMark x1="53167" y1="84833" x2="43833" y2="82667"/>
                          <a14:foregroundMark x1="43833" y1="82667" x2="35500" y2="76000"/>
                          <a14:foregroundMark x1="35500" y1="76000" x2="29667" y2="66500"/>
                          <a14:foregroundMark x1="29667" y1="66500" x2="24000" y2="23167"/>
                          <a14:foregroundMark x1="24000" y1="23167" x2="26500" y2="8000"/>
                          <a14:foregroundMark x1="68167" y1="12167" x2="75000" y2="18333"/>
                          <a14:foregroundMark x1="75000" y1="18333" x2="79500" y2="43333"/>
                          <a14:foregroundMark x1="80333" y1="46167" x2="80667" y2="62667"/>
                          <a14:foregroundMark x1="80667" y1="62667" x2="80333" y2="64000"/>
                          <a14:foregroundMark x1="76000" y1="67833" x2="71167" y2="75500"/>
                          <a14:foregroundMark x1="71167" y1="75500" x2="72667" y2="80333"/>
                          <a14:foregroundMark x1="66333" y1="83333" x2="60333" y2="88167"/>
                          <a14:foregroundMark x1="60333" y1="88167" x2="61667" y2="86500"/>
                          <a14:foregroundMark x1="57833" y1="88667" x2="51667" y2="91833"/>
                          <a14:foregroundMark x1="51667" y1="91833" x2="36500" y2="90000"/>
                          <a14:foregroundMark x1="36500" y1="90000" x2="28167" y2="81167"/>
                          <a14:foregroundMark x1="28167" y1="81167" x2="26500" y2="75500"/>
                          <a14:foregroundMark x1="29000" y1="72833" x2="47333" y2="53167"/>
                          <a14:foregroundMark x1="47333" y1="53167" x2="50333" y2="45000"/>
                          <a14:foregroundMark x1="50333" y1="45000" x2="50667" y2="35500"/>
                          <a14:foregroundMark x1="50667" y1="35500" x2="47500" y2="27333"/>
                          <a14:foregroundMark x1="47500" y1="27333" x2="42833" y2="22000"/>
                          <a14:foregroundMark x1="42833" y1="22000" x2="33000" y2="27000"/>
                          <a14:foregroundMark x1="33000" y1="27000" x2="30333" y2="42000"/>
                          <a14:foregroundMark x1="30333" y1="42000" x2="38000" y2="55667"/>
                          <a14:foregroundMark x1="38000" y1="55667" x2="42167" y2="58667"/>
                          <a14:foregroundMark x1="17667" y1="10500" x2="21667" y2="45833"/>
                          <a14:foregroundMark x1="21667" y1="45833" x2="22333" y2="82500"/>
                          <a14:foregroundMark x1="20667" y1="68667" x2="21333" y2="88000"/>
                          <a14:foregroundMark x1="20500" y1="84500" x2="19333" y2="52333"/>
                          <a14:foregroundMark x1="19333" y1="52333" x2="19333" y2="52333"/>
                          <a14:foregroundMark x1="20667" y1="89833" x2="69333" y2="91667"/>
                          <a14:foregroundMark x1="47500" y1="94667" x2="50167" y2="94500"/>
                          <a14:foregroundMark x1="83500" y1="47833" x2="83667" y2="5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0" t="5270" r="14392" b="3877"/>
            <a:stretch/>
          </p:blipFill>
          <p:spPr bwMode="auto">
            <a:xfrm>
              <a:off x="8399275" y="2686621"/>
              <a:ext cx="1275947" cy="169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3BC25D1A-32E1-9BE5-11D7-7EA2A6A07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2" r="22279"/>
            <a:stretch/>
          </p:blipFill>
          <p:spPr bwMode="auto">
            <a:xfrm>
              <a:off x="8826169" y="2742197"/>
              <a:ext cx="363394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63D4F958-E306-D0C8-4C7E-5167BB49FA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" t="697" r="48991" b="52249"/>
            <a:stretch/>
          </p:blipFill>
          <p:spPr bwMode="auto">
            <a:xfrm>
              <a:off x="8551217" y="3813174"/>
              <a:ext cx="521208" cy="4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FF966D84-05BD-AE04-BF5E-C48851EB6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8" t="32403" r="45401" b="31628"/>
            <a:stretch/>
          </p:blipFill>
          <p:spPr bwMode="auto">
            <a:xfrm rot="16200000">
              <a:off x="9226343" y="3635846"/>
              <a:ext cx="695260" cy="55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152AC32B-8D9E-609A-D0F7-531E3D93A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600" b="25400" l="64700" r="85300">
                        <a14:foregroundMark x1="69600" y1="18800" x2="79700" y2="20300"/>
                        <a14:foregroundMark x1="79700" y1="20300" x2="80000" y2="20200"/>
                        <a14:foregroundMark x1="81600" y1="17600" x2="67600" y2="17700"/>
                        <a14:foregroundMark x1="67400" y1="17800" x2="76400" y2="23700"/>
                        <a14:foregroundMark x1="76400" y1="23700" x2="66700" y2="20000"/>
                        <a14:foregroundMark x1="66700" y1="20000" x2="66500" y2="21600"/>
                        <a14:foregroundMark x1="67600" y1="22600" x2="77700" y2="23200"/>
                        <a14:foregroundMark x1="74900" y1="23700" x2="68300" y2="24000"/>
                        <a14:foregroundMark x1="68300" y1="24000" x2="73400" y2="24000"/>
                        <a14:foregroundMark x1="73400" y1="24200" x2="68600" y2="24500"/>
                        <a14:foregroundMark x1="75500" y1="24000" x2="82100" y2="23800"/>
                        <a14:foregroundMark x1="82300" y1="24000" x2="82000" y2="24500"/>
                        <a14:foregroundMark x1="82600" y1="24400" x2="82900" y2="22200"/>
                        <a14:foregroundMark x1="82100" y1="23300" x2="81200" y2="25200"/>
                        <a14:foregroundMark x1="81900" y1="25000" x2="82300" y2="25400"/>
                        <a14:foregroundMark x1="81200" y1="24900" x2="80400" y2="25400"/>
                        <a14:foregroundMark x1="83000" y1="19700" x2="83100" y2="21600"/>
                        <a14:foregroundMark x1="84200" y1="21400" x2="84900" y2="21400"/>
                        <a14:foregroundMark x1="82900" y1="21800" x2="84500" y2="21700"/>
                        <a14:foregroundMark x1="84000" y1="21900" x2="84900" y2="21800"/>
                        <a14:foregroundMark x1="85000" y1="21700" x2="85300" y2="21600"/>
                        <a14:foregroundMark x1="66800" y1="19900" x2="64700" y2="19900"/>
                        <a14:foregroundMark x1="84300" y1="20600" x2="83900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06" t="16805" r="14119" b="74167"/>
          <a:stretch/>
        </p:blipFill>
        <p:spPr bwMode="auto">
          <a:xfrm rot="16200000">
            <a:off x="3180910" y="4556260"/>
            <a:ext cx="1005840" cy="4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7F6067-E2C9-1564-0445-8A673E0D900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84075" y="1513020"/>
            <a:ext cx="1261872" cy="4977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66F5EAA-D5FC-DDCF-6DCC-393F903B3559}"/>
              </a:ext>
            </a:extLst>
          </p:cNvPr>
          <p:cNvGrpSpPr/>
          <p:nvPr/>
        </p:nvGrpSpPr>
        <p:grpSpPr>
          <a:xfrm>
            <a:off x="3903078" y="5145952"/>
            <a:ext cx="442338" cy="590617"/>
            <a:chOff x="2562114" y="2322871"/>
            <a:chExt cx="442338" cy="5906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C9084F-B40C-94FF-5022-4A73A7A6C6B3}"/>
                </a:ext>
              </a:extLst>
            </p:cNvPr>
            <p:cNvSpPr/>
            <p:nvPr/>
          </p:nvSpPr>
          <p:spPr>
            <a:xfrm>
              <a:off x="2604975" y="2445488"/>
              <a:ext cx="356616" cy="4680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EABA53B-3490-DC21-D7B2-5767658F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4839" b="98387" l="2073" r="94819">
                          <a14:foregroundMark x1="48187" y1="24194" x2="51813" y2="9274"/>
                          <a14:foregroundMark x1="36788" y1="7661" x2="55959" y2="4839"/>
                          <a14:foregroundMark x1="55959" y1="4839" x2="60104" y2="6855"/>
                          <a14:foregroundMark x1="23316" y1="35081" x2="11399" y2="47984"/>
                          <a14:foregroundMark x1="11399" y1="47984" x2="8290" y2="66935"/>
                          <a14:foregroundMark x1="8290" y1="66935" x2="16062" y2="81048"/>
                          <a14:foregroundMark x1="16062" y1="81048" x2="35751" y2="90323"/>
                          <a14:foregroundMark x1="35751" y1="90323" x2="63212" y2="91532"/>
                          <a14:foregroundMark x1="63212" y1="91532" x2="81347" y2="85887"/>
                          <a14:foregroundMark x1="81347" y1="85887" x2="89119" y2="72177"/>
                          <a14:foregroundMark x1="89119" y1="72177" x2="90674" y2="54435"/>
                          <a14:foregroundMark x1="90674" y1="54435" x2="80311" y2="37500"/>
                          <a14:foregroundMark x1="80311" y1="37500" x2="70984" y2="31452"/>
                          <a14:foregroundMark x1="2073" y1="66935" x2="3109" y2="58468"/>
                          <a14:foregroundMark x1="39896" y1="35484" x2="51813" y2="27016"/>
                          <a14:foregroundMark x1="30052" y1="91532" x2="51295" y2="93952"/>
                          <a14:foregroundMark x1="51295" y1="93952" x2="56477" y2="93145"/>
                          <a14:foregroundMark x1="43005" y1="98387" x2="51813" y2="98790"/>
                          <a14:foregroundMark x1="94301" y1="64516" x2="94819" y2="60484"/>
                          <a14:foregroundMark x1="64249" y1="62903" x2="65803" y2="62903"/>
                          <a14:foregroundMark x1="49223" y1="65323" x2="44041" y2="65726"/>
                          <a14:foregroundMark x1="48187" y1="71774" x2="49741" y2="76210"/>
                          <a14:foregroundMark x1="64249" y1="18952" x2="67876" y2="20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2114" y="2322871"/>
              <a:ext cx="442338" cy="568392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26DA428-C0DA-669E-109C-92573957750A}"/>
              </a:ext>
            </a:extLst>
          </p:cNvPr>
          <p:cNvSpPr/>
          <p:nvPr/>
        </p:nvSpPr>
        <p:spPr>
          <a:xfrm>
            <a:off x="4437219" y="1200022"/>
            <a:ext cx="3317564" cy="112337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CFF8CC-DB9F-9B57-FA75-9303A95CAB4C}"/>
              </a:ext>
            </a:extLst>
          </p:cNvPr>
          <p:cNvSpPr/>
          <p:nvPr/>
        </p:nvSpPr>
        <p:spPr>
          <a:xfrm>
            <a:off x="3524748" y="3471870"/>
            <a:ext cx="548640" cy="5486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Wires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9D4D4B-8D13-2EBA-C9AE-BEB914A822B5}"/>
              </a:ext>
            </a:extLst>
          </p:cNvPr>
          <p:cNvSpPr/>
          <p:nvPr/>
        </p:nvSpPr>
        <p:spPr>
          <a:xfrm>
            <a:off x="4720807" y="2479753"/>
            <a:ext cx="365760" cy="182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42E3EC-BADD-66AD-4F39-01865A51B425}"/>
              </a:ext>
            </a:extLst>
          </p:cNvPr>
          <p:cNvSpPr/>
          <p:nvPr/>
        </p:nvSpPr>
        <p:spPr>
          <a:xfrm>
            <a:off x="7105434" y="2479753"/>
            <a:ext cx="365760" cy="182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C1E242-A94A-6A08-73BF-0BD55EF7516A}"/>
              </a:ext>
            </a:extLst>
          </p:cNvPr>
          <p:cNvGrpSpPr/>
          <p:nvPr/>
        </p:nvGrpSpPr>
        <p:grpSpPr>
          <a:xfrm>
            <a:off x="4496193" y="1335039"/>
            <a:ext cx="896112" cy="3589690"/>
            <a:chOff x="4520905" y="2163540"/>
            <a:chExt cx="896112" cy="3589690"/>
          </a:xfrm>
        </p:grpSpPr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33487556-A3D2-9391-C418-4AAD2CC22B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3" t="17209" r="26434" b="16589"/>
            <a:stretch/>
          </p:blipFill>
          <p:spPr bwMode="auto">
            <a:xfrm rot="16200000">
              <a:off x="4543990" y="2140455"/>
              <a:ext cx="849942" cy="89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29BD83E-49E5-C76B-16AB-2CC5DEE0B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0095" b="69429" l="17786" r="80500">
                          <a14:foregroundMark x1="75286" y1="31048" x2="76000" y2="62762"/>
                          <a14:foregroundMark x1="76000" y1="62762" x2="68357" y2="68857"/>
                          <a14:foregroundMark x1="68357" y1="68857" x2="21214" y2="68286"/>
                          <a14:foregroundMark x1="21214" y1="68286" x2="17357" y2="61905"/>
                          <a14:foregroundMark x1="17357" y1="61905" x2="17500" y2="34381"/>
                          <a14:foregroundMark x1="17500" y1="34381" x2="26429" y2="30095"/>
                          <a14:foregroundMark x1="26429" y1="30095" x2="55571" y2="31429"/>
                          <a14:foregroundMark x1="55571" y1="31429" x2="72143" y2="31143"/>
                          <a14:foregroundMark x1="72143" y1="31143" x2="74929" y2="31619"/>
                          <a14:foregroundMark x1="72857" y1="40286" x2="76143" y2="49905"/>
                          <a14:foregroundMark x1="76143" y1="39810" x2="77500" y2="52667"/>
                          <a14:foregroundMark x1="77857" y1="48095" x2="78571" y2="49810"/>
                          <a14:foregroundMark x1="77286" y1="41905" x2="79857" y2="42000"/>
                          <a14:foregroundMark x1="80286" y1="42190" x2="80571" y2="57333"/>
                          <a14:foregroundMark x1="76357" y1="67333" x2="21214" y2="68857"/>
                          <a14:foregroundMark x1="21214" y1="68857" x2="17929" y2="61238"/>
                          <a14:foregroundMark x1="17929" y1="61238" x2="17857" y2="58762"/>
                          <a14:foregroundMark x1="56500" y1="56095" x2="51786" y2="58000"/>
                          <a14:foregroundMark x1="30071" y1="34762" x2="30286" y2="62667"/>
                          <a14:foregroundMark x1="18429" y1="69429" x2="23786" y2="68762"/>
                          <a14:foregroundMark x1="23786" y1="68762" x2="52143" y2="69143"/>
                          <a14:foregroundMark x1="52143" y1="69143" x2="65357" y2="68952"/>
                          <a14:foregroundMark x1="65357" y1="68952" x2="76214" y2="69429"/>
                          <a14:foregroundMark x1="76143" y1="30095" x2="28429" y2="30095"/>
                          <a14:foregroundMark x1="22786" y1="34571" x2="23286" y2="53333"/>
                          <a14:foregroundMark x1="23286" y1="53333" x2="25357" y2="61429"/>
                          <a14:foregroundMark x1="25357" y1="61429" x2="28214" y2="51429"/>
                          <a14:foregroundMark x1="28214" y1="51429" x2="26571" y2="31905"/>
                          <a14:foregroundMark x1="26571" y1="31905" x2="26357" y2="31143"/>
                          <a14:foregroundMark x1="21571" y1="48381" x2="19857" y2="62667"/>
                          <a14:foregroundMark x1="19857" y1="62667" x2="19857" y2="63143"/>
                          <a14:foregroundMark x1="18786" y1="61238" x2="18714" y2="51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4" t="29457" r="18992" b="30233"/>
            <a:stretch/>
          </p:blipFill>
          <p:spPr bwMode="auto">
            <a:xfrm rot="5400000">
              <a:off x="4246585" y="4684326"/>
              <a:ext cx="1444752" cy="693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812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FB778B-21BE-476F-D03E-E5A20E14240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B3873A-4DE4-9941-5B18-A5A2ED2FA6A6}"/>
              </a:ext>
            </a:extLst>
          </p:cNvPr>
          <p:cNvGrpSpPr/>
          <p:nvPr/>
        </p:nvGrpSpPr>
        <p:grpSpPr>
          <a:xfrm rot="10800000">
            <a:off x="6495618" y="3888825"/>
            <a:ext cx="2151969" cy="1593570"/>
            <a:chOff x="4136780" y="2473429"/>
            <a:chExt cx="2151969" cy="159357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5FC7D52-78E3-7B3F-5795-9D600F8D2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524" b="88762" l="13500" r="86143">
                          <a14:foregroundMark x1="23643" y1="20286" x2="41857" y2="19429"/>
                          <a14:foregroundMark x1="41857" y1="19429" x2="63786" y2="21238"/>
                          <a14:foregroundMark x1="63786" y1="21238" x2="80643" y2="30381"/>
                          <a14:foregroundMark x1="80643" y1="30381" x2="87929" y2="52095"/>
                          <a14:foregroundMark x1="87929" y1="52095" x2="83214" y2="77333"/>
                          <a14:foregroundMark x1="83214" y1="77333" x2="62643" y2="84952"/>
                          <a14:foregroundMark x1="62643" y1="84952" x2="24143" y2="76952"/>
                          <a14:foregroundMark x1="24143" y1="76952" x2="14429" y2="53429"/>
                          <a14:foregroundMark x1="14429" y1="53429" x2="18500" y2="28952"/>
                          <a14:foregroundMark x1="18500" y1="28952" x2="23357" y2="23333"/>
                          <a14:foregroundMark x1="41357" y1="20952" x2="61071" y2="17714"/>
                          <a14:foregroundMark x1="61071" y1="17714" x2="73214" y2="18476"/>
                          <a14:foregroundMark x1="72714" y1="16857" x2="46571" y2="27429"/>
                          <a14:foregroundMark x1="79714" y1="42095" x2="83714" y2="68286"/>
                          <a14:foregroundMark x1="83714" y1="68286" x2="84643" y2="70476"/>
                          <a14:foregroundMark x1="59571" y1="79429" x2="56286" y2="82762"/>
                          <a14:foregroundMark x1="54143" y1="82476" x2="23714" y2="81810"/>
                          <a14:foregroundMark x1="23714" y1="81810" x2="32857" y2="82000"/>
                          <a14:foregroundMark x1="34000" y1="82190" x2="17643" y2="71238"/>
                          <a14:foregroundMark x1="17643" y1="71238" x2="18000" y2="42952"/>
                          <a14:foregroundMark x1="18000" y1="42952" x2="35786" y2="42381"/>
                          <a14:foregroundMark x1="35786" y1="42381" x2="16214" y2="42286"/>
                          <a14:foregroundMark x1="16214" y1="42286" x2="19071" y2="17714"/>
                          <a14:foregroundMark x1="19071" y1="17714" x2="15143" y2="28190"/>
                          <a14:foregroundMark x1="17928" y1="18663" x2="18286" y2="17143"/>
                          <a14:foregroundMark x1="15929" y1="27143" x2="17768" y2="19343"/>
                          <a14:foregroundMark x1="32143" y1="13905" x2="32143" y2="11619"/>
                          <a14:foregroundMark x1="44571" y1="20286" x2="53929" y2="17810"/>
                          <a14:foregroundMark x1="54857" y1="17048" x2="45286" y2="17619"/>
                          <a14:foregroundMark x1="61571" y1="18000" x2="44357" y2="17619"/>
                          <a14:foregroundMark x1="15483" y1="20156" x2="13571" y2="25810"/>
                          <a14:foregroundMark x1="16857" y1="16095" x2="15668" y2="19610"/>
                          <a14:foregroundMark x1="18077" y1="82608" x2="31000" y2="86095"/>
                          <a14:foregroundMark x1="13000" y1="81238" x2="15105" y2="81806"/>
                          <a14:foregroundMark x1="31000" y1="86095" x2="49286" y2="85810"/>
                          <a14:foregroundMark x1="49286" y1="85810" x2="69786" y2="85905"/>
                          <a14:foregroundMark x1="69786" y1="85905" x2="86571" y2="77429"/>
                          <a14:foregroundMark x1="86571" y1="77429" x2="86143" y2="24571"/>
                          <a14:foregroundMark x1="86143" y1="24571" x2="68929" y2="14381"/>
                          <a14:foregroundMark x1="68929" y1="14381" x2="42571" y2="15619"/>
                          <a14:foregroundMark x1="17697" y1="84282" x2="21857" y2="86571"/>
                          <a14:foregroundMark x1="14071" y1="82286" x2="15692" y2="83178"/>
                          <a14:foregroundMark x1="20071" y1="87333" x2="27786" y2="87333"/>
                          <a14:foregroundMark x1="22429" y1="87810" x2="23143" y2="88762"/>
                          <a14:foregroundMark x1="39571" y1="86381" x2="53071" y2="87048"/>
                          <a14:foregroundMark x1="65643" y1="86381" x2="80429" y2="87048"/>
                          <a14:foregroundMark x1="78500" y1="87524" x2="76643" y2="88762"/>
                          <a14:foregroundMark x1="42214" y1="14476" x2="57714" y2="14667"/>
                          <a14:foregroundMark x1="42214" y1="14381" x2="60071" y2="13524"/>
                          <a14:foregroundMark x1="60071" y1="13524" x2="68214" y2="13524"/>
                          <a14:foregroundMark x1="54714" y1="14381" x2="55357" y2="13429"/>
                          <a14:foregroundMark x1="46000" y1="14381" x2="44429" y2="13524"/>
                          <a14:foregroundMark x1="56357" y1="14190" x2="55357" y2="13429"/>
                          <a14:foregroundMark x1="45643" y1="14667" x2="45000" y2="13238"/>
                          <a14:foregroundMark x1="56714" y1="13429" x2="54857" y2="13524"/>
                          <a14:foregroundMark x1="45000" y1="12762" x2="45000" y2="12762"/>
                          <a14:foregroundMark x1="55643" y1="13048" x2="55643" y2="13048"/>
                          <a14:foregroundMark x1="16429" y1="20476" x2="16071" y2="21619"/>
                          <a14:foregroundMark x1="78357" y1="21143" x2="82643" y2="22571"/>
                          <a14:foregroundMark x1="83571" y1="81238" x2="82429" y2="79429"/>
                          <a14:foregroundMark x1="22000" y1="84190" x2="16071" y2="82190"/>
                          <a14:foregroundMark x1="17143" y1="83048" x2="16071" y2="81048"/>
                          <a14:foregroundMark x1="16071" y1="83524" x2="15357" y2="82571"/>
                          <a14:foregroundMark x1="16429" y1="82286" x2="15929" y2="83238"/>
                          <a14:foregroundMark x1="15929" y1="82286" x2="15500" y2="84000"/>
                          <a14:foregroundMark x1="15786" y1="83048" x2="15571" y2="84000"/>
                          <a14:foregroundMark x1="16500" y1="20667" x2="16143" y2="21905"/>
                          <a14:foregroundMark x1="16071" y1="20000" x2="15571" y2="21429"/>
                          <a14:foregroundMark x1="15786" y1="20190" x2="15500" y2="21619"/>
                          <a14:foregroundMark x1="15786" y1="19905" x2="16143" y2="21429"/>
                          <a14:foregroundMark x1="83857" y1="18952" x2="83571" y2="21619"/>
                          <a14:foregroundMark x1="83500" y1="18476" x2="83214" y2="20000"/>
                          <a14:foregroundMark x1="82143" y1="19905" x2="82143" y2="20762"/>
                          <a14:foregroundMark x1="82643" y1="19429" x2="83500" y2="207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2" t="9459" r="11028" b="11395"/>
            <a:stretch/>
          </p:blipFill>
          <p:spPr bwMode="auto">
            <a:xfrm>
              <a:off x="4203917" y="2473429"/>
              <a:ext cx="2084832" cy="159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577CF95-088A-5E35-E2C9-5B4382DF18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143" b="85429" l="30500" r="70643">
                          <a14:foregroundMark x1="56429" y1="15143" x2="67571" y2="55429"/>
                          <a14:foregroundMark x1="67571" y1="55429" x2="45714" y2="85143"/>
                          <a14:foregroundMark x1="45714" y1="85143" x2="30643" y2="39143"/>
                          <a14:foregroundMark x1="30643" y1="39143" x2="55000" y2="15143"/>
                          <a14:foregroundMark x1="64571" y1="55143" x2="70643" y2="51905"/>
                          <a14:foregroundMark x1="64357" y1="74095" x2="32500" y2="77714"/>
                          <a14:foregroundMark x1="32500" y1="77714" x2="31929" y2="44286"/>
                          <a14:foregroundMark x1="32286" y1="76190" x2="64429" y2="77429"/>
                          <a14:foregroundMark x1="64429" y1="77429" x2="33929" y2="82571"/>
                          <a14:foregroundMark x1="33929" y1="82571" x2="31286" y2="36857"/>
                          <a14:foregroundMark x1="31286" y1="36857" x2="61500" y2="46286"/>
                          <a14:foregroundMark x1="61500" y1="46286" x2="67571" y2="33238"/>
                          <a14:foregroundMark x1="34143" y1="29714" x2="30500" y2="28095"/>
                          <a14:foregroundMark x1="30286" y1="29714" x2="30571" y2="73048"/>
                          <a14:foregroundMark x1="30571" y1="73048" x2="60643" y2="85429"/>
                          <a14:foregroundMark x1="60643" y1="85429" x2="68571" y2="26476"/>
                          <a14:foregroundMark x1="64143" y1="30476" x2="68571" y2="70952"/>
                          <a14:foregroundMark x1="68571" y1="70952" x2="38214" y2="83238"/>
                          <a14:foregroundMark x1="38214" y1="83238" x2="31071" y2="61905"/>
                          <a14:foregroundMark x1="32929" y1="72667" x2="32071" y2="80857"/>
                          <a14:foregroundMark x1="32929" y1="74286" x2="31714" y2="74857"/>
                          <a14:foregroundMark x1="63929" y1="72190" x2="68000" y2="75429"/>
                          <a14:backgroundMark x1="67571" y1="17238" x2="67571" y2="17238"/>
                          <a14:backgroundMark x1="68000" y1="17810" x2="67786" y2="20000"/>
                          <a14:backgroundMark x1="36571" y1="16476" x2="32286" y2="17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8" t="15969" r="30155" b="16279"/>
            <a:stretch/>
          </p:blipFill>
          <p:spPr bwMode="auto">
            <a:xfrm rot="16200000">
              <a:off x="4223250" y="2885149"/>
              <a:ext cx="622587" cy="79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99920-03D8-2F13-80F4-577AC4FC0CD6}"/>
              </a:ext>
            </a:extLst>
          </p:cNvPr>
          <p:cNvGrpSpPr/>
          <p:nvPr/>
        </p:nvGrpSpPr>
        <p:grpSpPr>
          <a:xfrm>
            <a:off x="3021564" y="1658947"/>
            <a:ext cx="1604732" cy="2523744"/>
            <a:chOff x="5537028" y="2557954"/>
            <a:chExt cx="1604732" cy="252374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9C35E83-CFD3-0C38-FE36-892BBB5500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02" b="90261" l="3250" r="95500">
                          <a14:foregroundMark x1="3250" y1="50119" x2="17167" y2="49169"/>
                          <a14:foregroundMark x1="17167" y1="49169" x2="21750" y2="49169"/>
                          <a14:foregroundMark x1="49917" y1="48694" x2="55750" y2="49169"/>
                          <a14:foregroundMark x1="55750" y1="49169" x2="67667" y2="48694"/>
                          <a14:foregroundMark x1="67667" y1="48694" x2="72917" y2="48694"/>
                          <a14:foregroundMark x1="48000" y1="22090" x2="67917" y2="22565"/>
                          <a14:foregroundMark x1="54583" y1="76722" x2="58750" y2="77910"/>
                          <a14:foregroundMark x1="58750" y1="77910" x2="71583" y2="75772"/>
                          <a14:foregroundMark x1="71583" y1="75772" x2="72417" y2="75772"/>
                          <a14:foregroundMark x1="87667" y1="47031" x2="92000" y2="48931"/>
                          <a14:foregroundMark x1="92000" y1="48931" x2="89500" y2="35154"/>
                          <a14:foregroundMark x1="89500" y1="35154" x2="85500" y2="37530"/>
                          <a14:foregroundMark x1="85500" y1="37530" x2="82500" y2="56770"/>
                          <a14:foregroundMark x1="82500" y1="56770" x2="82917" y2="70546"/>
                          <a14:foregroundMark x1="82917" y1="70546" x2="85167" y2="79810"/>
                          <a14:foregroundMark x1="85167" y1="79810" x2="91750" y2="81948"/>
                          <a14:foregroundMark x1="91750" y1="81948" x2="94333" y2="77197"/>
                          <a14:foregroundMark x1="78417" y1="49644" x2="80500" y2="36817"/>
                          <a14:foregroundMark x1="80500" y1="36817" x2="79833" y2="27316"/>
                          <a14:foregroundMark x1="92750" y1="28029" x2="95500" y2="36105"/>
                          <a14:foregroundMark x1="95500" y1="36105" x2="95583" y2="64133"/>
                          <a14:foregroundMark x1="95583" y1="64133" x2="95250" y2="71259"/>
                          <a14:foregroundMark x1="31417" y1="18052" x2="31250" y2="14489"/>
                          <a14:foregroundMark x1="25583" y1="84086" x2="25417" y2="88599"/>
                          <a14:foregroundMark x1="26000" y1="87173" x2="26000" y2="89311"/>
                          <a14:foregroundMark x1="36750" y1="88836" x2="38000" y2="88124"/>
                          <a14:foregroundMark x1="44000" y1="88361" x2="44750" y2="90261"/>
                          <a14:foregroundMark x1="43833" y1="14489" x2="43833" y2="13302"/>
                          <a14:foregroundMark x1="36083" y1="14727" x2="37417" y2="13539"/>
                          <a14:foregroundMark x1="31667" y1="15914" x2="31083" y2="13302"/>
                          <a14:foregroundMark x1="24917" y1="16152" x2="26583" y2="15677"/>
                          <a14:foregroundMark x1="37500" y1="13777" x2="37833" y2="15202"/>
                          <a14:foregroundMark x1="31750" y1="14252" x2="32250" y2="14252"/>
                          <a14:foregroundMark x1="46917" y1="13539" x2="50583" y2="13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" t="4627" r="1802" b="4627"/>
            <a:stretch/>
          </p:blipFill>
          <p:spPr bwMode="auto">
            <a:xfrm>
              <a:off x="5614712" y="3567848"/>
              <a:ext cx="1527048" cy="5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9EEA6C-67F9-1877-4526-55D7F67A8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0" b="98401" l="6373" r="93873">
                          <a14:foregroundMark x1="8824" y1="13646" x2="20833" y2="7889"/>
                          <a14:foregroundMark x1="20833" y1="7889" x2="38725" y2="6503"/>
                          <a14:foregroundMark x1="38725" y1="6503" x2="53431" y2="9488"/>
                          <a14:foregroundMark x1="53431" y1="9488" x2="58088" y2="16418"/>
                          <a14:foregroundMark x1="58088" y1="16418" x2="50980" y2="23241"/>
                          <a14:foregroundMark x1="50980" y1="23241" x2="30637" y2="28358"/>
                          <a14:foregroundMark x1="30637" y1="28358" x2="16667" y2="38060"/>
                          <a14:foregroundMark x1="16667" y1="38060" x2="18627" y2="48294"/>
                          <a14:foregroundMark x1="18627" y1="48294" x2="54412" y2="71322"/>
                          <a14:foregroundMark x1="54412" y1="71322" x2="59314" y2="78358"/>
                          <a14:foregroundMark x1="59314" y1="78358" x2="56863" y2="86034"/>
                          <a14:foregroundMark x1="56863" y1="86034" x2="42892" y2="92004"/>
                          <a14:foregroundMark x1="42892" y1="92004" x2="26225" y2="93070"/>
                          <a14:foregroundMark x1="26225" y1="93070" x2="11765" y2="84542"/>
                          <a14:foregroundMark x1="11765" y1="84542" x2="14706" y2="75906"/>
                          <a14:foregroundMark x1="14706" y1="75906" x2="62745" y2="60554"/>
                          <a14:foregroundMark x1="62745" y1="60554" x2="75490" y2="48081"/>
                          <a14:foregroundMark x1="75490" y1="48081" x2="75000" y2="36141"/>
                          <a14:foregroundMark x1="75000" y1="36141" x2="61520" y2="27079"/>
                          <a14:foregroundMark x1="61520" y1="27079" x2="24755" y2="22495"/>
                          <a14:foregroundMark x1="24755" y1="22495" x2="6373" y2="12580"/>
                          <a14:foregroundMark x1="15931" y1="6823" x2="29657" y2="2772"/>
                          <a14:foregroundMark x1="29657" y1="2772" x2="45588" y2="3518"/>
                          <a14:foregroundMark x1="45588" y1="3518" x2="58333" y2="9168"/>
                          <a14:foregroundMark x1="58333" y1="9168" x2="66912" y2="24307"/>
                          <a14:foregroundMark x1="91176" y1="25373" x2="96569" y2="65565"/>
                          <a14:foregroundMark x1="96569" y1="65565" x2="93873" y2="73241"/>
                          <a14:foregroundMark x1="93873" y1="73241" x2="87990" y2="63326"/>
                          <a14:foregroundMark x1="87990" y1="63326" x2="88480" y2="43070"/>
                          <a14:foregroundMark x1="49510" y1="98188" x2="16176" y2="95096"/>
                          <a14:foregroundMark x1="16176" y1="95096" x2="36029" y2="94776"/>
                          <a14:foregroundMark x1="36029" y1="94776" x2="52206" y2="94776"/>
                          <a14:foregroundMark x1="52206" y1="94776" x2="61275" y2="93284"/>
                          <a14:foregroundMark x1="48529" y1="98188" x2="31127" y2="98614"/>
                          <a14:foregroundMark x1="31127" y1="98614" x2="27451" y2="98188"/>
                          <a14:foregroundMark x1="48775" y1="4691" x2="31127" y2="4051"/>
                          <a14:foregroundMark x1="31127" y1="4051" x2="20343" y2="5864"/>
                          <a14:foregroundMark x1="27696" y1="640" x2="42402" y2="9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2971" y="3346115"/>
              <a:ext cx="417621" cy="960120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C27782-F282-9F07-2D81-0EE29BEA2A19}"/>
                </a:ext>
              </a:extLst>
            </p:cNvPr>
            <p:cNvSpPr/>
            <p:nvPr/>
          </p:nvSpPr>
          <p:spPr>
            <a:xfrm rot="16200000">
              <a:off x="4419156" y="3675826"/>
              <a:ext cx="2523744" cy="28800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Wheel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F96886-6A8D-DA4A-4936-B4445A323C89}"/>
              </a:ext>
            </a:extLst>
          </p:cNvPr>
          <p:cNvGrpSpPr/>
          <p:nvPr/>
        </p:nvGrpSpPr>
        <p:grpSpPr>
          <a:xfrm rot="10800000">
            <a:off x="7560757" y="1658946"/>
            <a:ext cx="1604732" cy="2523744"/>
            <a:chOff x="5537028" y="2557954"/>
            <a:chExt cx="1604732" cy="2523744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C2DAA89-486A-C1E1-0E3A-7FB76FE832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302" b="90261" l="3250" r="95500">
                          <a14:foregroundMark x1="3250" y1="50119" x2="17167" y2="49169"/>
                          <a14:foregroundMark x1="17167" y1="49169" x2="21750" y2="49169"/>
                          <a14:foregroundMark x1="49917" y1="48694" x2="55750" y2="49169"/>
                          <a14:foregroundMark x1="55750" y1="49169" x2="67667" y2="48694"/>
                          <a14:foregroundMark x1="67667" y1="48694" x2="72917" y2="48694"/>
                          <a14:foregroundMark x1="48000" y1="22090" x2="67917" y2="22565"/>
                          <a14:foregroundMark x1="54583" y1="76722" x2="58750" y2="77910"/>
                          <a14:foregroundMark x1="58750" y1="77910" x2="71583" y2="75772"/>
                          <a14:foregroundMark x1="71583" y1="75772" x2="72417" y2="75772"/>
                          <a14:foregroundMark x1="87667" y1="47031" x2="92000" y2="48931"/>
                          <a14:foregroundMark x1="92000" y1="48931" x2="89500" y2="35154"/>
                          <a14:foregroundMark x1="89500" y1="35154" x2="85500" y2="37530"/>
                          <a14:foregroundMark x1="85500" y1="37530" x2="82500" y2="56770"/>
                          <a14:foregroundMark x1="82500" y1="56770" x2="82917" y2="70546"/>
                          <a14:foregroundMark x1="82917" y1="70546" x2="85167" y2="79810"/>
                          <a14:foregroundMark x1="85167" y1="79810" x2="91750" y2="81948"/>
                          <a14:foregroundMark x1="91750" y1="81948" x2="94333" y2="77197"/>
                          <a14:foregroundMark x1="78417" y1="49644" x2="80500" y2="36817"/>
                          <a14:foregroundMark x1="80500" y1="36817" x2="79833" y2="27316"/>
                          <a14:foregroundMark x1="92750" y1="28029" x2="95500" y2="36105"/>
                          <a14:foregroundMark x1="95500" y1="36105" x2="95583" y2="64133"/>
                          <a14:foregroundMark x1="95583" y1="64133" x2="95250" y2="71259"/>
                          <a14:foregroundMark x1="31417" y1="18052" x2="31250" y2="14489"/>
                          <a14:foregroundMark x1="25583" y1="84086" x2="25417" y2="88599"/>
                          <a14:foregroundMark x1="26000" y1="87173" x2="26000" y2="89311"/>
                          <a14:foregroundMark x1="36750" y1="88836" x2="38000" y2="88124"/>
                          <a14:foregroundMark x1="44000" y1="88361" x2="44750" y2="90261"/>
                          <a14:foregroundMark x1="43833" y1="14489" x2="43833" y2="13302"/>
                          <a14:foregroundMark x1="36083" y1="14727" x2="37417" y2="13539"/>
                          <a14:foregroundMark x1="31667" y1="15914" x2="31083" y2="13302"/>
                          <a14:foregroundMark x1="24917" y1="16152" x2="26583" y2="15677"/>
                          <a14:foregroundMark x1="37500" y1="13777" x2="37833" y2="15202"/>
                          <a14:foregroundMark x1="31750" y1="14252" x2="32250" y2="14252"/>
                          <a14:foregroundMark x1="46917" y1="13539" x2="50583" y2="13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" t="4627" r="1802" b="4627"/>
            <a:stretch/>
          </p:blipFill>
          <p:spPr bwMode="auto">
            <a:xfrm>
              <a:off x="5614712" y="3567848"/>
              <a:ext cx="1527048" cy="5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69AE339-C6E5-AFF3-28FD-6EE1CA8A3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0" b="98401" l="6373" r="93873">
                          <a14:foregroundMark x1="8824" y1="13646" x2="20833" y2="7889"/>
                          <a14:foregroundMark x1="20833" y1="7889" x2="38725" y2="6503"/>
                          <a14:foregroundMark x1="38725" y1="6503" x2="53431" y2="9488"/>
                          <a14:foregroundMark x1="53431" y1="9488" x2="58088" y2="16418"/>
                          <a14:foregroundMark x1="58088" y1="16418" x2="50980" y2="23241"/>
                          <a14:foregroundMark x1="50980" y1="23241" x2="30637" y2="28358"/>
                          <a14:foregroundMark x1="30637" y1="28358" x2="16667" y2="38060"/>
                          <a14:foregroundMark x1="16667" y1="38060" x2="18627" y2="48294"/>
                          <a14:foregroundMark x1="18627" y1="48294" x2="54412" y2="71322"/>
                          <a14:foregroundMark x1="54412" y1="71322" x2="59314" y2="78358"/>
                          <a14:foregroundMark x1="59314" y1="78358" x2="56863" y2="86034"/>
                          <a14:foregroundMark x1="56863" y1="86034" x2="42892" y2="92004"/>
                          <a14:foregroundMark x1="42892" y1="92004" x2="26225" y2="93070"/>
                          <a14:foregroundMark x1="26225" y1="93070" x2="11765" y2="84542"/>
                          <a14:foregroundMark x1="11765" y1="84542" x2="14706" y2="75906"/>
                          <a14:foregroundMark x1="14706" y1="75906" x2="62745" y2="60554"/>
                          <a14:foregroundMark x1="62745" y1="60554" x2="75490" y2="48081"/>
                          <a14:foregroundMark x1="75490" y1="48081" x2="75000" y2="36141"/>
                          <a14:foregroundMark x1="75000" y1="36141" x2="61520" y2="27079"/>
                          <a14:foregroundMark x1="61520" y1="27079" x2="24755" y2="22495"/>
                          <a14:foregroundMark x1="24755" y1="22495" x2="6373" y2="12580"/>
                          <a14:foregroundMark x1="15931" y1="6823" x2="29657" y2="2772"/>
                          <a14:foregroundMark x1="29657" y1="2772" x2="45588" y2="3518"/>
                          <a14:foregroundMark x1="45588" y1="3518" x2="58333" y2="9168"/>
                          <a14:foregroundMark x1="58333" y1="9168" x2="66912" y2="24307"/>
                          <a14:foregroundMark x1="91176" y1="25373" x2="96569" y2="65565"/>
                          <a14:foregroundMark x1="96569" y1="65565" x2="93873" y2="73241"/>
                          <a14:foregroundMark x1="93873" y1="73241" x2="87990" y2="63326"/>
                          <a14:foregroundMark x1="87990" y1="63326" x2="88480" y2="43070"/>
                          <a14:foregroundMark x1="49510" y1="98188" x2="16176" y2="95096"/>
                          <a14:foregroundMark x1="16176" y1="95096" x2="36029" y2="94776"/>
                          <a14:foregroundMark x1="36029" y1="94776" x2="52206" y2="94776"/>
                          <a14:foregroundMark x1="52206" y1="94776" x2="61275" y2="93284"/>
                          <a14:foregroundMark x1="48529" y1="98188" x2="31127" y2="98614"/>
                          <a14:foregroundMark x1="31127" y1="98614" x2="27451" y2="98188"/>
                          <a14:foregroundMark x1="48775" y1="4691" x2="31127" y2="4051"/>
                          <a14:foregroundMark x1="31127" y1="4051" x2="20343" y2="5864"/>
                          <a14:foregroundMark x1="27696" y1="640" x2="42402" y2="9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2971" y="3346115"/>
              <a:ext cx="417621" cy="960120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A95C079-4F4C-0546-030E-329ADE8DFDB8}"/>
                </a:ext>
              </a:extLst>
            </p:cNvPr>
            <p:cNvSpPr/>
            <p:nvPr/>
          </p:nvSpPr>
          <p:spPr>
            <a:xfrm rot="16200000">
              <a:off x="4419156" y="3675826"/>
              <a:ext cx="2523744" cy="28800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Wheel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71323-8FF5-BC49-80F0-CEC664096773}"/>
              </a:ext>
            </a:extLst>
          </p:cNvPr>
          <p:cNvSpPr/>
          <p:nvPr/>
        </p:nvSpPr>
        <p:spPr>
          <a:xfrm>
            <a:off x="3426946" y="2403801"/>
            <a:ext cx="5338110" cy="364528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9575A9-083D-F85A-2ADC-099EFC0290C4}"/>
              </a:ext>
            </a:extLst>
          </p:cNvPr>
          <p:cNvGrpSpPr/>
          <p:nvPr/>
        </p:nvGrpSpPr>
        <p:grpSpPr>
          <a:xfrm rot="5400000">
            <a:off x="5369997" y="2355064"/>
            <a:ext cx="1452006" cy="1691640"/>
            <a:chOff x="8399275" y="2686621"/>
            <a:chExt cx="1452006" cy="1691640"/>
          </a:xfrm>
        </p:grpSpPr>
        <p:pic>
          <p:nvPicPr>
            <p:cNvPr id="25" name="Picture 6" descr="Breadboard - Mini Modular (White)">
              <a:extLst>
                <a:ext uri="{FF2B5EF4-FFF2-40B4-BE49-F238E27FC236}">
                  <a16:creationId xmlns:a16="http://schemas.microsoft.com/office/drawing/2014/main" id="{E30B6070-D392-533B-CCB2-89E62123AC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000" b="94667" l="19167" r="83667">
                          <a14:foregroundMark x1="24667" y1="11167" x2="37167" y2="10667"/>
                          <a14:foregroundMark x1="37167" y1="10667" x2="59167" y2="13167"/>
                          <a14:foregroundMark x1="59167" y1="13167" x2="66167" y2="19333"/>
                          <a14:foregroundMark x1="66167" y1="19333" x2="68833" y2="27667"/>
                          <a14:foregroundMark x1="68833" y1="27667" x2="68000" y2="52833"/>
                          <a14:foregroundMark x1="68000" y1="52833" x2="59833" y2="80167"/>
                          <a14:foregroundMark x1="59833" y1="80167" x2="53167" y2="84833"/>
                          <a14:foregroundMark x1="53167" y1="84833" x2="43833" y2="82667"/>
                          <a14:foregroundMark x1="43833" y1="82667" x2="35500" y2="76000"/>
                          <a14:foregroundMark x1="35500" y1="76000" x2="29667" y2="66500"/>
                          <a14:foregroundMark x1="29667" y1="66500" x2="24000" y2="23167"/>
                          <a14:foregroundMark x1="24000" y1="23167" x2="26500" y2="8000"/>
                          <a14:foregroundMark x1="68167" y1="12167" x2="75000" y2="18333"/>
                          <a14:foregroundMark x1="75000" y1="18333" x2="79500" y2="43333"/>
                          <a14:foregroundMark x1="80333" y1="46167" x2="80667" y2="62667"/>
                          <a14:foregroundMark x1="80667" y1="62667" x2="80333" y2="64000"/>
                          <a14:foregroundMark x1="76000" y1="67833" x2="71167" y2="75500"/>
                          <a14:foregroundMark x1="71167" y1="75500" x2="72667" y2="80333"/>
                          <a14:foregroundMark x1="66333" y1="83333" x2="60333" y2="88167"/>
                          <a14:foregroundMark x1="60333" y1="88167" x2="61667" y2="86500"/>
                          <a14:foregroundMark x1="57833" y1="88667" x2="51667" y2="91833"/>
                          <a14:foregroundMark x1="51667" y1="91833" x2="36500" y2="90000"/>
                          <a14:foregroundMark x1="36500" y1="90000" x2="28167" y2="81167"/>
                          <a14:foregroundMark x1="28167" y1="81167" x2="26500" y2="75500"/>
                          <a14:foregroundMark x1="29000" y1="72833" x2="47333" y2="53167"/>
                          <a14:foregroundMark x1="47333" y1="53167" x2="50333" y2="45000"/>
                          <a14:foregroundMark x1="50333" y1="45000" x2="50667" y2="35500"/>
                          <a14:foregroundMark x1="50667" y1="35500" x2="47500" y2="27333"/>
                          <a14:foregroundMark x1="47500" y1="27333" x2="42833" y2="22000"/>
                          <a14:foregroundMark x1="42833" y1="22000" x2="33000" y2="27000"/>
                          <a14:foregroundMark x1="33000" y1="27000" x2="30333" y2="42000"/>
                          <a14:foregroundMark x1="30333" y1="42000" x2="38000" y2="55667"/>
                          <a14:foregroundMark x1="38000" y1="55667" x2="42167" y2="58667"/>
                          <a14:foregroundMark x1="17667" y1="10500" x2="21667" y2="45833"/>
                          <a14:foregroundMark x1="21667" y1="45833" x2="22333" y2="82500"/>
                          <a14:foregroundMark x1="20667" y1="68667" x2="21333" y2="88000"/>
                          <a14:foregroundMark x1="20500" y1="84500" x2="19333" y2="52333"/>
                          <a14:foregroundMark x1="19333" y1="52333" x2="19333" y2="52333"/>
                          <a14:foregroundMark x1="20667" y1="89833" x2="69333" y2="91667"/>
                          <a14:foregroundMark x1="47500" y1="94667" x2="50167" y2="94500"/>
                          <a14:foregroundMark x1="83500" y1="47833" x2="83667" y2="5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0" t="5270" r="14392" b="3877"/>
            <a:stretch/>
          </p:blipFill>
          <p:spPr bwMode="auto">
            <a:xfrm>
              <a:off x="8399275" y="2686621"/>
              <a:ext cx="1275947" cy="169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3BC25D1A-32E1-9BE5-11D7-7EA2A6A07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2" r="22279"/>
            <a:stretch/>
          </p:blipFill>
          <p:spPr bwMode="auto">
            <a:xfrm>
              <a:off x="8826169" y="2742197"/>
              <a:ext cx="363394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63D4F958-E306-D0C8-4C7E-5167BB49FA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" t="697" r="48991" b="52249"/>
            <a:stretch/>
          </p:blipFill>
          <p:spPr bwMode="auto">
            <a:xfrm>
              <a:off x="8551217" y="3813174"/>
              <a:ext cx="521208" cy="4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FF966D84-05BD-AE04-BF5E-C48851EB6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8" t="32403" r="45401" b="31628"/>
            <a:stretch/>
          </p:blipFill>
          <p:spPr bwMode="auto">
            <a:xfrm rot="16200000">
              <a:off x="9226343" y="3635846"/>
              <a:ext cx="695260" cy="55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152AC32B-8D9E-609A-D0F7-531E3D93A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600" b="25400" l="64700" r="85300">
                        <a14:foregroundMark x1="69600" y1="18800" x2="79700" y2="20300"/>
                        <a14:foregroundMark x1="79700" y1="20300" x2="80000" y2="20200"/>
                        <a14:foregroundMark x1="81600" y1="17600" x2="67600" y2="17700"/>
                        <a14:foregroundMark x1="67400" y1="17800" x2="76400" y2="23700"/>
                        <a14:foregroundMark x1="76400" y1="23700" x2="66700" y2="20000"/>
                        <a14:foregroundMark x1="66700" y1="20000" x2="66500" y2="21600"/>
                        <a14:foregroundMark x1="67600" y1="22600" x2="77700" y2="23200"/>
                        <a14:foregroundMark x1="74900" y1="23700" x2="68300" y2="24000"/>
                        <a14:foregroundMark x1="68300" y1="24000" x2="73400" y2="24000"/>
                        <a14:foregroundMark x1="73400" y1="24200" x2="68600" y2="24500"/>
                        <a14:foregroundMark x1="75500" y1="24000" x2="82100" y2="23800"/>
                        <a14:foregroundMark x1="82300" y1="24000" x2="82000" y2="24500"/>
                        <a14:foregroundMark x1="82600" y1="24400" x2="82900" y2="22200"/>
                        <a14:foregroundMark x1="82100" y1="23300" x2="81200" y2="25200"/>
                        <a14:foregroundMark x1="81900" y1="25000" x2="82300" y2="25400"/>
                        <a14:foregroundMark x1="81200" y1="24900" x2="80400" y2="25400"/>
                        <a14:foregroundMark x1="83000" y1="19700" x2="83100" y2="21600"/>
                        <a14:foregroundMark x1="84200" y1="21400" x2="84900" y2="21400"/>
                        <a14:foregroundMark x1="82900" y1="21800" x2="84500" y2="21700"/>
                        <a14:foregroundMark x1="84000" y1="21900" x2="84900" y2="21800"/>
                        <a14:foregroundMark x1="85000" y1="21700" x2="85300" y2="21600"/>
                        <a14:foregroundMark x1="66800" y1="19900" x2="64700" y2="19900"/>
                        <a14:foregroundMark x1="84300" y1="20600" x2="83900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06" t="16805" r="14119" b="74167"/>
          <a:stretch/>
        </p:blipFill>
        <p:spPr bwMode="auto">
          <a:xfrm rot="16200000">
            <a:off x="3180910" y="4556260"/>
            <a:ext cx="1005840" cy="4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66F5EAA-D5FC-DDCF-6DCC-393F903B3559}"/>
              </a:ext>
            </a:extLst>
          </p:cNvPr>
          <p:cNvGrpSpPr/>
          <p:nvPr/>
        </p:nvGrpSpPr>
        <p:grpSpPr>
          <a:xfrm>
            <a:off x="3903078" y="5145952"/>
            <a:ext cx="442338" cy="590617"/>
            <a:chOff x="2562114" y="2322871"/>
            <a:chExt cx="442338" cy="5906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C9084F-B40C-94FF-5022-4A73A7A6C6B3}"/>
                </a:ext>
              </a:extLst>
            </p:cNvPr>
            <p:cNvSpPr/>
            <p:nvPr/>
          </p:nvSpPr>
          <p:spPr>
            <a:xfrm>
              <a:off x="2604975" y="2445488"/>
              <a:ext cx="356616" cy="4680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EABA53B-3490-DC21-D7B2-5767658F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39" b="98387" l="2073" r="94819">
                          <a14:foregroundMark x1="48187" y1="24194" x2="51813" y2="9274"/>
                          <a14:foregroundMark x1="36788" y1="7661" x2="55959" y2="4839"/>
                          <a14:foregroundMark x1="55959" y1="4839" x2="60104" y2="6855"/>
                          <a14:foregroundMark x1="23316" y1="35081" x2="11399" y2="47984"/>
                          <a14:foregroundMark x1="11399" y1="47984" x2="8290" y2="66935"/>
                          <a14:foregroundMark x1="8290" y1="66935" x2="16062" y2="81048"/>
                          <a14:foregroundMark x1="16062" y1="81048" x2="35751" y2="90323"/>
                          <a14:foregroundMark x1="35751" y1="90323" x2="63212" y2="91532"/>
                          <a14:foregroundMark x1="63212" y1="91532" x2="81347" y2="85887"/>
                          <a14:foregroundMark x1="81347" y1="85887" x2="89119" y2="72177"/>
                          <a14:foregroundMark x1="89119" y1="72177" x2="90674" y2="54435"/>
                          <a14:foregroundMark x1="90674" y1="54435" x2="80311" y2="37500"/>
                          <a14:foregroundMark x1="80311" y1="37500" x2="70984" y2="31452"/>
                          <a14:foregroundMark x1="2073" y1="66935" x2="3109" y2="58468"/>
                          <a14:foregroundMark x1="39896" y1="35484" x2="51813" y2="27016"/>
                          <a14:foregroundMark x1="30052" y1="91532" x2="51295" y2="93952"/>
                          <a14:foregroundMark x1="51295" y1="93952" x2="56477" y2="93145"/>
                          <a14:foregroundMark x1="43005" y1="98387" x2="51813" y2="98790"/>
                          <a14:foregroundMark x1="94301" y1="64516" x2="94819" y2="60484"/>
                          <a14:foregroundMark x1="64249" y1="62903" x2="65803" y2="62903"/>
                          <a14:foregroundMark x1="49223" y1="65323" x2="44041" y2="65726"/>
                          <a14:foregroundMark x1="48187" y1="71774" x2="49741" y2="76210"/>
                          <a14:foregroundMark x1="64249" y1="18952" x2="67876" y2="20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2114" y="2322871"/>
              <a:ext cx="442338" cy="568392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27CFF8CC-DB9F-9B57-FA75-9303A95CAB4C}"/>
              </a:ext>
            </a:extLst>
          </p:cNvPr>
          <p:cNvSpPr/>
          <p:nvPr/>
        </p:nvSpPr>
        <p:spPr>
          <a:xfrm>
            <a:off x="3524748" y="3471870"/>
            <a:ext cx="548640" cy="5486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Wires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9D4D4B-8D13-2EBA-C9AE-BEB914A822B5}"/>
              </a:ext>
            </a:extLst>
          </p:cNvPr>
          <p:cNvSpPr/>
          <p:nvPr/>
        </p:nvSpPr>
        <p:spPr>
          <a:xfrm>
            <a:off x="4720807" y="2479753"/>
            <a:ext cx="365760" cy="182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42E3EC-BADD-66AD-4F39-01865A51B425}"/>
              </a:ext>
            </a:extLst>
          </p:cNvPr>
          <p:cNvSpPr/>
          <p:nvPr/>
        </p:nvSpPr>
        <p:spPr>
          <a:xfrm>
            <a:off x="7105434" y="2479753"/>
            <a:ext cx="365760" cy="182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29BD83E-49E5-C76B-16AB-2CC5DEE0B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0095" b="69429" l="17786" r="80500">
                        <a14:foregroundMark x1="75286" y1="31048" x2="76000" y2="62762"/>
                        <a14:foregroundMark x1="76000" y1="62762" x2="68357" y2="68857"/>
                        <a14:foregroundMark x1="68357" y1="68857" x2="21214" y2="68286"/>
                        <a14:foregroundMark x1="21214" y1="68286" x2="17357" y2="61905"/>
                        <a14:foregroundMark x1="17357" y1="61905" x2="17500" y2="34381"/>
                        <a14:foregroundMark x1="17500" y1="34381" x2="26429" y2="30095"/>
                        <a14:foregroundMark x1="26429" y1="30095" x2="55571" y2="31429"/>
                        <a14:foregroundMark x1="55571" y1="31429" x2="72143" y2="31143"/>
                        <a14:foregroundMark x1="72143" y1="31143" x2="74929" y2="31619"/>
                        <a14:foregroundMark x1="72857" y1="40286" x2="76143" y2="49905"/>
                        <a14:foregroundMark x1="76143" y1="39810" x2="77500" y2="52667"/>
                        <a14:foregroundMark x1="77857" y1="48095" x2="78571" y2="49810"/>
                        <a14:foregroundMark x1="77286" y1="41905" x2="79857" y2="42000"/>
                        <a14:foregroundMark x1="80286" y1="42190" x2="80571" y2="57333"/>
                        <a14:foregroundMark x1="76357" y1="67333" x2="21214" y2="68857"/>
                        <a14:foregroundMark x1="21214" y1="68857" x2="17929" y2="61238"/>
                        <a14:foregroundMark x1="17929" y1="61238" x2="17857" y2="58762"/>
                        <a14:foregroundMark x1="56500" y1="56095" x2="51786" y2="58000"/>
                        <a14:foregroundMark x1="30071" y1="34762" x2="30286" y2="62667"/>
                        <a14:foregroundMark x1="18429" y1="69429" x2="23786" y2="68762"/>
                        <a14:foregroundMark x1="23786" y1="68762" x2="52143" y2="69143"/>
                        <a14:foregroundMark x1="52143" y1="69143" x2="65357" y2="68952"/>
                        <a14:foregroundMark x1="65357" y1="68952" x2="76214" y2="69429"/>
                        <a14:foregroundMark x1="76143" y1="30095" x2="28429" y2="30095"/>
                        <a14:foregroundMark x1="22786" y1="34571" x2="23286" y2="53333"/>
                        <a14:foregroundMark x1="23286" y1="53333" x2="25357" y2="61429"/>
                        <a14:foregroundMark x1="25357" y1="61429" x2="28214" y2="51429"/>
                        <a14:foregroundMark x1="28214" y1="51429" x2="26571" y2="31905"/>
                        <a14:foregroundMark x1="26571" y1="31905" x2="26357" y2="31143"/>
                        <a14:foregroundMark x1="21571" y1="48381" x2="19857" y2="62667"/>
                        <a14:foregroundMark x1="19857" y1="62667" x2="19857" y2="63143"/>
                        <a14:foregroundMark x1="18786" y1="61238" x2="18714" y2="51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29457" r="18992" b="30233"/>
          <a:stretch/>
        </p:blipFill>
        <p:spPr bwMode="auto">
          <a:xfrm rot="5400000">
            <a:off x="4221873" y="3855825"/>
            <a:ext cx="1444752" cy="6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2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FB778B-21BE-476F-D03E-E5A20E14240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Cross Bar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7F6067-E2C9-1564-0445-8A673E0D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075" y="1513020"/>
            <a:ext cx="1261872" cy="49778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26DA428-C0DA-669E-109C-92573957750A}"/>
              </a:ext>
            </a:extLst>
          </p:cNvPr>
          <p:cNvSpPr/>
          <p:nvPr/>
        </p:nvSpPr>
        <p:spPr>
          <a:xfrm>
            <a:off x="4437219" y="1200022"/>
            <a:ext cx="3317564" cy="112337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33487556-A3D2-9391-C418-4AAD2CC22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3" t="17209" r="26434" b="16589"/>
          <a:stretch/>
        </p:blipFill>
        <p:spPr bwMode="auto">
          <a:xfrm rot="16200000">
            <a:off x="4519278" y="1311954"/>
            <a:ext cx="849942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472A73E5-4C77-F6EB-C4A3-31397C8B7590}"/>
              </a:ext>
            </a:extLst>
          </p:cNvPr>
          <p:cNvGrpSpPr/>
          <p:nvPr/>
        </p:nvGrpSpPr>
        <p:grpSpPr>
          <a:xfrm>
            <a:off x="4437218" y="4115002"/>
            <a:ext cx="3273552" cy="1104417"/>
            <a:chOff x="4437218" y="4115002"/>
            <a:chExt cx="3273552" cy="110441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B055314-35DE-6BA6-26CB-556ACD5E9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9" b="98617" l="1014" r="92568">
                          <a14:foregroundMark x1="39189" y1="12055" x2="76689" y2="17787"/>
                          <a14:foregroundMark x1="76351" y1="17095" x2="89527" y2="15613"/>
                          <a14:foregroundMark x1="9001" y1="5040" x2="9122" y2="4941"/>
                          <a14:foregroundMark x1="8881" y1="5138" x2="9001" y2="5040"/>
                          <a14:foregroundMark x1="7432" y1="6324" x2="8881" y2="5138"/>
                          <a14:foregroundMark x1="37162" y1="72727" x2="39189" y2="82312"/>
                          <a14:foregroundMark x1="77365" y1="92292" x2="83108" y2="94565"/>
                          <a14:foregroundMark x1="92905" y1="97530" x2="89527" y2="98617"/>
                          <a14:foregroundMark x1="4730" y1="88340" x2="1014" y2="86067"/>
                          <a14:foregroundMark x1="3378" y1="2174" x2="6081" y2="1779"/>
                          <a14:backgroundMark x1="49324" y1="26482" x2="49324" y2="26482"/>
                          <a14:backgroundMark x1="10135" y1="4150" x2="10135" y2="4150"/>
                          <a14:backgroundMark x1="10473" y1="4348" x2="10135" y2="4644"/>
                          <a14:backgroundMark x1="11149" y1="4348" x2="11824" y2="3854"/>
                          <a14:backgroundMark x1="12838" y1="4150" x2="12838" y2="3557"/>
                          <a14:backgroundMark x1="13176" y1="3557" x2="11149" y2="3458"/>
                          <a14:backgroundMark x1="8446" y1="5138" x2="8446" y2="5138"/>
                          <a14:backgroundMark x1="8784" y1="5040" x2="8784" y2="5040"/>
                          <a14:backgroundMark x1="9122" y1="5040" x2="9122" y2="5040"/>
                          <a14:backgroundMark x1="8784" y1="4941" x2="8784" y2="4941"/>
                          <a14:backgroundMark x1="9122" y1="4941" x2="9122" y2="494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595253" y="3030435"/>
              <a:ext cx="957482" cy="327355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B585852-1C23-8F9E-6167-A720CB11A374}"/>
                </a:ext>
              </a:extLst>
            </p:cNvPr>
            <p:cNvSpPr/>
            <p:nvPr/>
          </p:nvSpPr>
          <p:spPr>
            <a:xfrm>
              <a:off x="5739641" y="4115002"/>
              <a:ext cx="685800" cy="14630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Strap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2942D5-0668-F14C-CF32-1B798D23CF9F}"/>
                </a:ext>
              </a:extLst>
            </p:cNvPr>
            <p:cNvSpPr/>
            <p:nvPr/>
          </p:nvSpPr>
          <p:spPr>
            <a:xfrm>
              <a:off x="5739641" y="5073115"/>
              <a:ext cx="685800" cy="14630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200" dirty="0"/>
                <a:t>Strap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C866474-15F4-496E-E00F-885E1502EE5C}"/>
                </a:ext>
              </a:extLst>
            </p:cNvPr>
            <p:cNvSpPr/>
            <p:nvPr/>
          </p:nvSpPr>
          <p:spPr>
            <a:xfrm>
              <a:off x="5739642" y="4261307"/>
              <a:ext cx="685799" cy="811808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7229F53-65EF-5B66-F02F-AA38AC271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5" b="96444" l="1277" r="99149">
                        <a14:foregroundMark x1="7376" y1="28307" x2="8794" y2="66714"/>
                        <a14:foregroundMark x1="3830" y1="59175" x2="1702" y2="44808"/>
                        <a14:foregroundMark x1="1702" y1="44808" x2="2553" y2="40114"/>
                        <a14:foregroundMark x1="33617" y1="89758" x2="39574" y2="93599"/>
                        <a14:foregroundMark x1="39574" y1="93599" x2="46667" y2="94452"/>
                        <a14:foregroundMark x1="46667" y1="94452" x2="63546" y2="93172"/>
                        <a14:foregroundMark x1="63546" y1="93172" x2="66525" y2="91607"/>
                        <a14:foregroundMark x1="45248" y1="96159" x2="52908" y2="96728"/>
                        <a14:foregroundMark x1="52908" y1="96728" x2="53617" y2="96302"/>
                        <a14:foregroundMark x1="35177" y1="14225" x2="38865" y2="7966"/>
                        <a14:foregroundMark x1="38865" y1="7966" x2="54610" y2="6117"/>
                        <a14:foregroundMark x1="54610" y1="6117" x2="64113" y2="8393"/>
                        <a14:foregroundMark x1="64113" y1="8393" x2="68652" y2="11664"/>
                        <a14:foregroundMark x1="39574" y1="4836" x2="46950" y2="2845"/>
                        <a14:foregroundMark x1="46950" y1="2845" x2="52057" y2="3841"/>
                        <a14:foregroundMark x1="87943" y1="24893" x2="94184" y2="39545"/>
                        <a14:foregroundMark x1="94184" y1="39545" x2="94894" y2="55619"/>
                        <a14:foregroundMark x1="94894" y1="55619" x2="87943" y2="71550"/>
                        <a14:foregroundMark x1="87943" y1="71550" x2="87376" y2="72404"/>
                        <a14:foregroundMark x1="97305" y1="41110" x2="99149" y2="48080"/>
                        <a14:foregroundMark x1="99149" y1="48080" x2="97872" y2="58464"/>
                        <a14:foregroundMark x1="59574" y1="75391" x2="42270" y2="79659"/>
                        <a14:foregroundMark x1="46383" y1="74111" x2="61560" y2="78094"/>
                        <a14:foregroundMark x1="51206" y1="36131" x2="47943" y2="42532"/>
                        <a14:foregroundMark x1="47943" y1="42532" x2="49362" y2="38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8236" y="5237616"/>
            <a:ext cx="795528" cy="793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B778B-21BE-476F-D03E-E5A20E14240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Bottom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71323-8FF5-BC49-80F0-CEC664096773}"/>
              </a:ext>
            </a:extLst>
          </p:cNvPr>
          <p:cNvSpPr/>
          <p:nvPr/>
        </p:nvSpPr>
        <p:spPr>
          <a:xfrm>
            <a:off x="3426946" y="2403801"/>
            <a:ext cx="5338110" cy="364528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CFF8CC-DB9F-9B57-FA75-9303A95CAB4C}"/>
              </a:ext>
            </a:extLst>
          </p:cNvPr>
          <p:cNvSpPr/>
          <p:nvPr/>
        </p:nvSpPr>
        <p:spPr>
          <a:xfrm>
            <a:off x="3524748" y="3471870"/>
            <a:ext cx="548640" cy="5486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Wires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9D4D4B-8D13-2EBA-C9AE-BEB914A822B5}"/>
              </a:ext>
            </a:extLst>
          </p:cNvPr>
          <p:cNvSpPr/>
          <p:nvPr/>
        </p:nvSpPr>
        <p:spPr>
          <a:xfrm>
            <a:off x="4720807" y="2479753"/>
            <a:ext cx="365760" cy="182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42E3EC-BADD-66AD-4F39-01865A51B425}"/>
              </a:ext>
            </a:extLst>
          </p:cNvPr>
          <p:cNvSpPr/>
          <p:nvPr/>
        </p:nvSpPr>
        <p:spPr>
          <a:xfrm>
            <a:off x="7105434" y="2479753"/>
            <a:ext cx="365760" cy="182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2C92-D8D1-FDB5-3DD8-AF4B900D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EEA21-9BC4-7600-B439-40143C4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Mobile Robotics - Course Website</a:t>
            </a:r>
            <a:endParaRPr lang="en-US" dirty="0"/>
          </a:p>
          <a:p>
            <a:endParaRPr lang="en-US" dirty="0"/>
          </a:p>
          <a:p>
            <a:r>
              <a:rPr lang="en-US" dirty="0"/>
              <a:t>I am administering the course in a “flipped” style so that we can use class time to build and code</a:t>
            </a:r>
          </a:p>
          <a:p>
            <a:endParaRPr lang="en-US" dirty="0"/>
          </a:p>
          <a:p>
            <a:r>
              <a:rPr lang="en-US" dirty="0"/>
              <a:t>We’ll have</a:t>
            </a:r>
          </a:p>
          <a:p>
            <a:pPr lvl="1"/>
            <a:r>
              <a:rPr lang="en-US" dirty="0"/>
              <a:t>Quizzes every class period</a:t>
            </a:r>
          </a:p>
          <a:p>
            <a:pPr lvl="1"/>
            <a:r>
              <a:rPr lang="en-US" dirty="0"/>
              <a:t>Exercises every week</a:t>
            </a:r>
          </a:p>
          <a:p>
            <a:pPr lvl="1"/>
            <a:r>
              <a:rPr lang="en-US" dirty="0"/>
              <a:t>You must pass all of them for an A</a:t>
            </a:r>
          </a:p>
          <a:p>
            <a:pPr lvl="1"/>
            <a:r>
              <a:rPr lang="en-US" dirty="0"/>
              <a:t>See the course website for more details</a:t>
            </a:r>
          </a:p>
          <a:p>
            <a:endParaRPr lang="en-US" dirty="0"/>
          </a:p>
          <a:p>
            <a:r>
              <a:rPr lang="en-US" dirty="0"/>
              <a:t>Exercises will build on each other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0E77C-B092-6954-4C80-92C90FC4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DFE3-45C3-C6ED-E41B-DB31AFF2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Workflow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CF3B74-2CAA-56B2-881F-51F348DE3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03934"/>
              </p:ext>
            </p:extLst>
          </p:nvPr>
        </p:nvGraphicFramePr>
        <p:xfrm>
          <a:off x="245116" y="1556657"/>
          <a:ext cx="11701767" cy="3744688"/>
        </p:xfrm>
        <a:graphic>
          <a:graphicData uri="http://schemas.openxmlformats.org/drawingml/2006/table">
            <a:tbl>
              <a:tblPr/>
              <a:tblGrid>
                <a:gridCol w="1063797">
                  <a:extLst>
                    <a:ext uri="{9D8B030D-6E8A-4147-A177-3AD203B41FA5}">
                      <a16:colId xmlns:a16="http://schemas.microsoft.com/office/drawing/2014/main" val="1070435717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2457576287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1223219639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340379753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3772968306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2222609519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1887980847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4156240617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400147768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2588959121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3822408095"/>
                    </a:ext>
                  </a:extLst>
                </a:gridCol>
              </a:tblGrid>
              <a:tr h="413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Week A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Week B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09949"/>
                  </a:ext>
                </a:extLst>
              </a:tr>
              <a:tr h="439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</a:t>
                      </a: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Wed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Thu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</a:t>
                      </a: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Wed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Thu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31327"/>
                  </a:ext>
                </a:extLst>
              </a:tr>
              <a:tr h="41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Reading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Read</a:t>
                      </a: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Read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Read</a:t>
                      </a: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Read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84368"/>
                  </a:ext>
                </a:extLst>
              </a:tr>
              <a:tr h="41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Quiz A1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ptos Narrow" panose="020B0004020202020204" pitchFamily="34" charset="0"/>
                        </a:rPr>
                        <a:t>Quiz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ptos Narrow" panose="020B0004020202020204" pitchFamily="34" charset="0"/>
                        </a:rPr>
                        <a:t>Deadline</a:t>
                      </a: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24264"/>
                  </a:ext>
                </a:extLst>
              </a:tr>
              <a:tr h="41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Quiz A2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ptos Narrow" panose="020B0004020202020204" pitchFamily="34" charset="0"/>
                        </a:rPr>
                        <a:t>Quiz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ptos Narrow" panose="020B0004020202020204" pitchFamily="34" charset="0"/>
                        </a:rPr>
                        <a:t>Deadline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881129"/>
                  </a:ext>
                </a:extLst>
              </a:tr>
              <a:tr h="41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Exercise A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5E6A2"/>
                          </a:highlight>
                          <a:latin typeface="Aptos Narrow" panose="020B0004020202020204" pitchFamily="34" charset="0"/>
                        </a:rPr>
                        <a:t>Exercise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5E6A2"/>
                          </a:highlight>
                          <a:latin typeface="Aptos Narrow" panose="020B0004020202020204" pitchFamily="34" charset="0"/>
                        </a:rPr>
                        <a:t>Continue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5E6A2"/>
                          </a:highlight>
                          <a:latin typeface="Aptos Narrow" panose="020B0004020202020204" pitchFamily="34" charset="0"/>
                        </a:rPr>
                        <a:t>Due</a:t>
                      </a: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5E6A2"/>
                          </a:highlight>
                          <a:latin typeface="Aptos Narrow" panose="020B0004020202020204" pitchFamily="34" charset="0"/>
                        </a:rPr>
                        <a:t>Deadline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05540"/>
                  </a:ext>
                </a:extLst>
              </a:tr>
              <a:tr h="41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Quiz B1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ptos Narrow" panose="020B0004020202020204" pitchFamily="34" charset="0"/>
                        </a:rPr>
                        <a:t>Quiz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…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46396"/>
                  </a:ext>
                </a:extLst>
              </a:tr>
              <a:tr h="41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Quiz B2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C7AC"/>
                          </a:highlight>
                          <a:latin typeface="Aptos Narrow" panose="020B0004020202020204" pitchFamily="34" charset="0"/>
                        </a:rPr>
                        <a:t>Quiz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Aptos Narrow" panose="020B0004020202020204" pitchFamily="34" charset="0"/>
                        </a:rPr>
                        <a:t>…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06111"/>
                  </a:ext>
                </a:extLst>
              </a:tr>
              <a:tr h="41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Exercise B</a:t>
                      </a:r>
                    </a:p>
                  </a:txBody>
                  <a:tcPr marL="12275" marR="12275" marT="12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275" marR="12275" marT="12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5E6A2"/>
                          </a:highlight>
                          <a:latin typeface="Aptos Narrow" panose="020B0004020202020204" pitchFamily="34" charset="0"/>
                        </a:rPr>
                        <a:t>Exercise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5E6A2"/>
                          </a:highlight>
                          <a:latin typeface="Aptos Narrow" panose="020B0004020202020204" pitchFamily="34" charset="0"/>
                        </a:rPr>
                        <a:t>Continue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…</a:t>
                      </a:r>
                    </a:p>
                  </a:txBody>
                  <a:tcPr marL="12275" marR="12275" marT="122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7258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F96DA-60C6-1932-3B4C-224C3639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B3FD-23CF-B9C3-8E3A-DD2AB8AB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2523-6E92-19C8-35A5-587EE4C5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cover most of the robotics stack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level: motor control, sensor interfacing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Mid level: motion profile, coordination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level: AI, navigation, mapping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F6974-4249-5BBA-BFA0-52677D79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2CDDFD-E193-ED35-2009-A8E1143CF18F}"/>
                  </a:ext>
                </a:extLst>
              </p14:cNvPr>
              <p14:cNvContentPartPr/>
              <p14:nvPr/>
            </p14:nvContentPartPr>
            <p14:xfrm>
              <a:off x="2742480" y="1443960"/>
              <a:ext cx="8734680" cy="348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2CDDFD-E193-ED35-2009-A8E1143CF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3120" y="1434600"/>
                <a:ext cx="8753400" cy="35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1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5932-3ABD-0C88-F9DC-50D6DFBC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Channel?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10DE-9F03-C78A-B9B2-F4F8B784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Email</a:t>
            </a:r>
          </a:p>
          <a:p>
            <a:endParaRPr lang="en-US"/>
          </a:p>
          <a:p>
            <a:r>
              <a:rPr lang="en-US"/>
              <a:t>Slack</a:t>
            </a:r>
          </a:p>
          <a:p>
            <a:endParaRPr lang="en-US"/>
          </a:p>
          <a:p>
            <a:r>
              <a:rPr lang="en-US"/>
              <a:t>Discord</a:t>
            </a:r>
          </a:p>
          <a:p>
            <a:endParaRPr lang="en-US"/>
          </a:p>
          <a:p>
            <a:r>
              <a:rPr lang="en-US"/>
              <a:t>Canvas</a:t>
            </a:r>
          </a:p>
          <a:p>
            <a:endParaRPr lang="en-US"/>
          </a:p>
          <a:p>
            <a:r>
              <a:rPr lang="en-US"/>
              <a:t>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3EEA-DA3D-9B99-E374-22F03516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D09772-8D34-1B21-D0BE-CD65AE01EC33}"/>
                  </a:ext>
                </a:extLst>
              </p14:cNvPr>
              <p14:cNvContentPartPr/>
              <p14:nvPr/>
            </p14:nvContentPartPr>
            <p14:xfrm>
              <a:off x="319320" y="1808280"/>
              <a:ext cx="1145880" cy="82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D09772-8D34-1B21-D0BE-CD65AE01EC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960" y="1798920"/>
                <a:ext cx="1164600" cy="8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13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09E2-E31E-4B1F-BB0A-60A7CE22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(</a:t>
            </a:r>
            <a:r>
              <a:rPr lang="en-US">
                <a:hlinkClick r:id="rId3"/>
              </a:rPr>
              <a:t>Sheet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A65B-632D-A907-FC41-3C19895B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robotics experience do you have (e.g., Vex, FIRST, etc.)?</a:t>
            </a:r>
          </a:p>
          <a:p>
            <a:endParaRPr lang="en-US"/>
          </a:p>
          <a:p>
            <a:r>
              <a:rPr lang="en-US"/>
              <a:t>Have you taken CS 105 (or similar “low-level” course)?</a:t>
            </a:r>
          </a:p>
          <a:p>
            <a:endParaRPr lang="en-US"/>
          </a:p>
          <a:p>
            <a:r>
              <a:rPr lang="en-US"/>
              <a:t>What is a robot?</a:t>
            </a:r>
          </a:p>
          <a:p>
            <a:endParaRPr lang="en-US"/>
          </a:p>
          <a:p>
            <a:r>
              <a:rPr lang="en-US"/>
              <a:t>What role does artificial intelligence play in robotics?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E691F-560A-7B9A-13C1-667C8714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8ED5-C56A-13C6-A681-487E7A1D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Rule-Compliance Path Planner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73D9D-549A-4424-9007-2DA6FB69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8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A0F9116-D4E4-88BD-8116-2672FA364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570565"/>
            <a:ext cx="11704320" cy="41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9D2F3F-455B-F8A7-3096-F93B9D75AC01}"/>
              </a:ext>
            </a:extLst>
          </p:cNvPr>
          <p:cNvSpPr txBox="1"/>
          <p:nvPr/>
        </p:nvSpPr>
        <p:spPr>
          <a:xfrm>
            <a:off x="3048000" y="61229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Pengfei Lin,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9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1D39-A0C2-AC4E-4A6C-6A830336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Final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FA38-BA08-D03C-DF84-C1E0E2324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47817-39B6-60E0-BD77-507FDE3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mona">
      <a:dk1>
        <a:srgbClr val="000000"/>
      </a:dk1>
      <a:lt1>
        <a:srgbClr val="FFFFFF"/>
      </a:lt1>
      <a:dk2>
        <a:srgbClr val="A9A9A9"/>
      </a:dk2>
      <a:lt2>
        <a:srgbClr val="E7E6E6"/>
      </a:lt2>
      <a:accent1>
        <a:srgbClr val="018ABB"/>
      </a:accent1>
      <a:accent2>
        <a:srgbClr val="20438F"/>
      </a:accent2>
      <a:accent3>
        <a:srgbClr val="976499"/>
      </a:accent3>
      <a:accent4>
        <a:srgbClr val="E07923"/>
      </a:accent4>
      <a:accent5>
        <a:srgbClr val="3FAD70"/>
      </a:accent5>
      <a:accent6>
        <a:srgbClr val="FFE120"/>
      </a:accent6>
      <a:hlink>
        <a:srgbClr val="FF40FF"/>
      </a:hlink>
      <a:folHlink>
        <a:srgbClr val="9320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tability.potx" id="{978354D8-0DEB-8A49-8AC1-3D6E6978B586}" vid="{EB7D2AF9-F2BB-AF4F-A0AD-9A13B385E7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4497</TotalTime>
  <Words>2015</Words>
  <Application>Microsoft Macintosh PowerPoint</Application>
  <PresentationFormat>Widescreen</PresentationFormat>
  <Paragraphs>722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-apple-system</vt:lpstr>
      <vt:lpstr>Aptos Narrow</vt:lpstr>
      <vt:lpstr>Arial</vt:lpstr>
      <vt:lpstr>Calibri</vt:lpstr>
      <vt:lpstr>Calibri Light</vt:lpstr>
      <vt:lpstr>Monaspace Neon</vt:lpstr>
      <vt:lpstr>Office Theme</vt:lpstr>
      <vt:lpstr>Introduction and Design</vt:lpstr>
      <vt:lpstr>Today</vt:lpstr>
      <vt:lpstr>Administrivia</vt:lpstr>
      <vt:lpstr>Class Workflow</vt:lpstr>
      <vt:lpstr>Robotics Stack</vt:lpstr>
      <vt:lpstr>Communications Channel?</vt:lpstr>
      <vt:lpstr>Polling (Sheet)</vt:lpstr>
      <vt:lpstr>Rule-Compliance Path Planner</vt:lpstr>
      <vt:lpstr>Our Final Task</vt:lpstr>
      <vt:lpstr>Requirements</vt:lpstr>
      <vt:lpstr>Requirements Engineering</vt:lpstr>
      <vt:lpstr>Our Requirements</vt:lpstr>
      <vt:lpstr>Requirements Engineering</vt:lpstr>
      <vt:lpstr>Refining the Requirements</vt:lpstr>
      <vt:lpstr>My Process for This Course</vt:lpstr>
      <vt:lpstr>Motor Search</vt:lpstr>
      <vt:lpstr>My Process for This Course</vt:lpstr>
      <vt:lpstr>Parts Search</vt:lpstr>
      <vt:lpstr>Finalized List</vt:lpstr>
      <vt:lpstr>Things to Check</vt:lpstr>
      <vt:lpstr>Prototyping</vt:lpstr>
      <vt:lpstr>First Quiz</vt:lpstr>
      <vt:lpstr>Exercise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Design</dc:title>
  <dc:creator>Anthony Clark</dc:creator>
  <cp:lastModifiedBy>Anthony Clark</cp:lastModifiedBy>
  <cp:revision>2</cp:revision>
  <cp:lastPrinted>2024-08-22T00:36:09Z</cp:lastPrinted>
  <dcterms:created xsi:type="dcterms:W3CDTF">2024-08-07T19:23:07Z</dcterms:created>
  <dcterms:modified xsi:type="dcterms:W3CDTF">2024-09-13T00:20:04Z</dcterms:modified>
</cp:coreProperties>
</file>