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683" r:id="rId3"/>
    <p:sldId id="461" r:id="rId4"/>
    <p:sldId id="462" r:id="rId5"/>
    <p:sldId id="449" r:id="rId6"/>
    <p:sldId id="450" r:id="rId7"/>
    <p:sldId id="68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558"/>
  </p:normalViewPr>
  <p:slideViewPr>
    <p:cSldViewPr snapToGrid="0" snapToObjects="1">
      <p:cViewPr varScale="1">
        <p:scale>
          <a:sx n="121" d="100"/>
          <a:sy n="121" d="100"/>
        </p:scale>
        <p:origin x="190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26EC432-7FFE-464F-96C5-59D190B52E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4FB780-3851-5648-B15C-A83AFA1F22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291E6-00F8-F848-A7B1-27D9E29E0D7A}" type="datetimeFigureOut">
              <a:rPr lang="en-US" smtClean="0"/>
              <a:t>11/7/24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1DA1E4-E9CB-ED46-A43C-D937A6C5762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26C4F-679A-4648-B091-14AE4BBCA8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AEFDF-834A-3F41-9E0F-5FD35B11F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12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3036D-6C87-C144-9F20-632B6105FC1E}" type="datetimeFigureOut">
              <a:rPr lang="en-US" smtClean="0"/>
              <a:pPr/>
              <a:t>11/7/24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1B958-A927-EA46-82E8-92FF4B0E5C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30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946ACE8-63DF-9F4D-BC2B-A77DBA62BA53}" type="datetimeFigureOut">
              <a:rPr lang="en-US" smtClean="0"/>
              <a:pPr/>
              <a:t>11/7/24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11/7/24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946ACE8-63DF-9F4D-BC2B-A77DBA62BA53}" type="datetimeFigureOut">
              <a:rPr lang="en-US" smtClean="0"/>
              <a:pPr/>
              <a:t>11/7/24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11/7/24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11/7/24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46ACE8-63DF-9F4D-BC2B-A77DBA62BA53}" type="datetimeFigureOut">
              <a:rPr lang="en-US" smtClean="0"/>
              <a:pPr/>
              <a:t>11/7/24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46ACE8-63DF-9F4D-BC2B-A77DBA62BA53}" type="datetimeFigureOut">
              <a:rPr lang="en-US" smtClean="0"/>
              <a:pPr/>
              <a:t>11/7/24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11/7/24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11/7/24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11/7/24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946ACE8-63DF-9F4D-BC2B-A77DBA62BA53}" type="datetimeFigureOut">
              <a:rPr lang="en-US" smtClean="0"/>
              <a:pPr/>
              <a:t>11/7/24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46ACE8-63DF-9F4D-BC2B-A77DBA62BA53}" type="datetimeFigureOut">
              <a:rPr lang="en-US" smtClean="0"/>
              <a:pPr/>
              <a:t>11/7/24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0932" y="4038600"/>
            <a:ext cx="6648268" cy="1828800"/>
          </a:xfrm>
        </p:spPr>
        <p:txBody>
          <a:bodyPr/>
          <a:lstStyle/>
          <a:p>
            <a:r>
              <a:rPr lang="en-US" dirty="0"/>
              <a:t>Final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CS159 Fall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5F036-F71C-77C5-1B35-45DCDD6AF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DEFA2-3A36-8C5F-322E-7ECA90E8837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Quiz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Assignment 7</a:t>
            </a:r>
          </a:p>
        </p:txBody>
      </p:sp>
    </p:spTree>
    <p:extLst>
      <p:ext uri="{BB962C8B-B14F-4D97-AF65-F5344CB8AC3E}">
        <p14:creationId xmlns:p14="http://schemas.microsoft.com/office/powerpoint/2010/main" val="1914395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project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US" dirty="0"/>
              <a:t>Your project should relate to something involving NLP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Your project must include a solid experimental evaluation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Your project must have an </a:t>
            </a:r>
            <a:r>
              <a:rPr lang="en-US"/>
              <a:t>ethical component</a:t>
            </a: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Your project should be in a group of 2-4. If you’d like to do it solo, please come talk to me.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187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project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2648" y="4805511"/>
            <a:ext cx="77904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Read the final project handout ASAP!</a:t>
            </a:r>
          </a:p>
          <a:p>
            <a:pPr marL="285750" indent="-285750">
              <a:buFontTx/>
              <a:buChar char="-"/>
            </a:pPr>
            <a:endParaRPr lang="en-US" sz="2800" dirty="0">
              <a:solidFill>
                <a:srgbClr val="0000FF"/>
              </a:solidFill>
            </a:endParaRPr>
          </a:p>
          <a:p>
            <a:r>
              <a:rPr lang="en-US" sz="2800" dirty="0">
                <a:solidFill>
                  <a:srgbClr val="0000FF"/>
                </a:solidFill>
              </a:rPr>
              <a:t>Start forming groups and thinking about what you want to do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5C4414-9623-E085-AB3F-789E69353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519" y="1734207"/>
            <a:ext cx="6696142" cy="291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58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project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6970" y="1629116"/>
            <a:ext cx="8531352" cy="5257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dirty="0"/>
              <a:t>pick a text classification task</a:t>
            </a:r>
          </a:p>
          <a:p>
            <a:pPr lvl="1"/>
            <a:r>
              <a:rPr lang="en-US" sz="2000" dirty="0"/>
              <a:t>evaluate different machine learning methods</a:t>
            </a:r>
          </a:p>
          <a:p>
            <a:pPr lvl="1"/>
            <a:r>
              <a:rPr lang="en-US" sz="2000" dirty="0"/>
              <a:t>implement a machine learning method</a:t>
            </a:r>
          </a:p>
          <a:p>
            <a:pPr lvl="1"/>
            <a:r>
              <a:rPr lang="en-US" sz="2000" dirty="0"/>
              <a:t>analyze different feature categories</a:t>
            </a:r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r>
              <a:rPr lang="en-US" sz="2300" dirty="0"/>
              <a:t>n-gram language modeling</a:t>
            </a:r>
          </a:p>
          <a:p>
            <a:pPr lvl="1"/>
            <a:r>
              <a:rPr lang="en-US" sz="2000" dirty="0"/>
              <a:t>implement and compare other smoothing techniques</a:t>
            </a:r>
          </a:p>
          <a:p>
            <a:pPr lvl="1"/>
            <a:r>
              <a:rPr lang="en-US" sz="2000" dirty="0"/>
              <a:t>implement alternative models</a:t>
            </a:r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r>
              <a:rPr lang="en-US" sz="2300" dirty="0"/>
              <a:t>parsing</a:t>
            </a:r>
          </a:p>
          <a:p>
            <a:pPr lvl="1"/>
            <a:r>
              <a:rPr lang="en-US" sz="2000" dirty="0"/>
              <a:t>lexicalized PCFG (with smoothing)</a:t>
            </a:r>
          </a:p>
          <a:p>
            <a:pPr lvl="1"/>
            <a:r>
              <a:rPr lang="en-US" sz="2000" dirty="0"/>
              <a:t>n-best list generation</a:t>
            </a:r>
          </a:p>
          <a:p>
            <a:pPr lvl="1"/>
            <a:r>
              <a:rPr lang="en-US" sz="2000" dirty="0"/>
              <a:t>parse output </a:t>
            </a:r>
            <a:r>
              <a:rPr lang="en-US" sz="2000" dirty="0" err="1"/>
              <a:t>reranking</a:t>
            </a:r>
            <a:endParaRPr lang="en-US" sz="2300" dirty="0"/>
          </a:p>
          <a:p>
            <a:pPr lvl="1"/>
            <a:r>
              <a:rPr lang="en-US" sz="2000" dirty="0"/>
              <a:t>implement another parsing approach and compare</a:t>
            </a:r>
          </a:p>
          <a:p>
            <a:pPr lvl="1"/>
            <a:r>
              <a:rPr lang="en-US" sz="2000" dirty="0"/>
              <a:t>parsing non-traditional domains (e.g. twitter)</a:t>
            </a:r>
            <a:endParaRPr lang="en-US" sz="2300" dirty="0"/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r>
              <a:rPr lang="en-US" sz="2300" dirty="0"/>
              <a:t>EM</a:t>
            </a:r>
          </a:p>
          <a:p>
            <a:pPr lvl="1"/>
            <a:r>
              <a:rPr lang="en-US" sz="2000" dirty="0"/>
              <a:t>try and implement IBM model 2</a:t>
            </a:r>
          </a:p>
          <a:p>
            <a:pPr lvl="1"/>
            <a:r>
              <a:rPr lang="en-US" sz="2000" dirty="0"/>
              <a:t>word-level translation models</a:t>
            </a:r>
          </a:p>
        </p:txBody>
      </p:sp>
    </p:spTree>
    <p:extLst>
      <p:ext uri="{BB962C8B-B14F-4D97-AF65-F5344CB8AC3E}">
        <p14:creationId xmlns:p14="http://schemas.microsoft.com/office/powerpoint/2010/main" val="2759166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project application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3271" y="1710950"/>
            <a:ext cx="8281369" cy="487861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spelling correction</a:t>
            </a:r>
          </a:p>
          <a:p>
            <a:r>
              <a:rPr lang="en-US" dirty="0"/>
              <a:t>part of speech tagger</a:t>
            </a:r>
          </a:p>
          <a:p>
            <a:r>
              <a:rPr lang="en-US" dirty="0"/>
              <a:t>text </a:t>
            </a:r>
            <a:r>
              <a:rPr lang="en-US" dirty="0" err="1"/>
              <a:t>chunker</a:t>
            </a:r>
            <a:endParaRPr lang="en-US" dirty="0"/>
          </a:p>
          <a:p>
            <a:r>
              <a:rPr lang="en-US" dirty="0"/>
              <a:t>dialogue generation</a:t>
            </a:r>
          </a:p>
          <a:p>
            <a:r>
              <a:rPr lang="en-US" dirty="0"/>
              <a:t>pronoun resolution</a:t>
            </a:r>
          </a:p>
          <a:p>
            <a:r>
              <a:rPr lang="en-US" dirty="0"/>
              <a:t>compare word similarity measures (more than the ones we looked at)</a:t>
            </a:r>
          </a:p>
          <a:p>
            <a:r>
              <a:rPr lang="en-US" dirty="0"/>
              <a:t>word sense disambiguation</a:t>
            </a:r>
          </a:p>
          <a:p>
            <a:r>
              <a:rPr lang="en-US" dirty="0"/>
              <a:t>machine translation</a:t>
            </a:r>
          </a:p>
          <a:p>
            <a:r>
              <a:rPr lang="en-US" dirty="0"/>
              <a:t>information retrieval/search</a:t>
            </a:r>
          </a:p>
          <a:p>
            <a:r>
              <a:rPr lang="en-US" dirty="0"/>
              <a:t>information extraction</a:t>
            </a:r>
          </a:p>
          <a:p>
            <a:r>
              <a:rPr lang="en-US" dirty="0"/>
              <a:t>question answering</a:t>
            </a:r>
          </a:p>
          <a:p>
            <a:r>
              <a:rPr lang="en-US" dirty="0"/>
              <a:t>summarization</a:t>
            </a:r>
          </a:p>
          <a:p>
            <a:r>
              <a:rPr lang="en-US" dirty="0"/>
              <a:t>speech recognition</a:t>
            </a:r>
          </a:p>
        </p:txBody>
      </p:sp>
    </p:spTree>
    <p:extLst>
      <p:ext uri="{BB962C8B-B14F-4D97-AF65-F5344CB8AC3E}">
        <p14:creationId xmlns:p14="http://schemas.microsoft.com/office/powerpoint/2010/main" val="1906906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EA722-6548-1544-9CDF-1132A4811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project application areas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94310-9F45-7C47-B4CB-6A5F0B71BAE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Ethical analysis of: Word2Vec, GPT-X, </a:t>
            </a:r>
            <a:r>
              <a:rPr lang="en-US" dirty="0" err="1"/>
              <a:t>ChatGPT</a:t>
            </a:r>
            <a:endParaRPr lang="en-US" dirty="0"/>
          </a:p>
          <a:p>
            <a:r>
              <a:rPr lang="en-US" dirty="0"/>
              <a:t>Utilize LLM (large language model), e.g., GPT</a:t>
            </a:r>
          </a:p>
          <a:p>
            <a:pPr lvl="1"/>
            <a:r>
              <a:rPr lang="en-US" dirty="0" err="1"/>
              <a:t>poety</a:t>
            </a:r>
            <a:endParaRPr lang="en-US" dirty="0"/>
          </a:p>
          <a:p>
            <a:pPr lvl="1"/>
            <a:r>
              <a:rPr lang="en-US" dirty="0"/>
              <a:t>lyrics</a:t>
            </a:r>
          </a:p>
          <a:p>
            <a:pPr lvl="1"/>
            <a:r>
              <a:rPr lang="en-US" dirty="0"/>
              <a:t>code generation</a:t>
            </a:r>
          </a:p>
          <a:p>
            <a:pPr lvl="1"/>
            <a:r>
              <a:rPr lang="en-US" dirty="0"/>
              <a:t>prompt engineering</a:t>
            </a:r>
            <a:r>
              <a:rPr lang="en-US"/>
              <a:t>/effect</a:t>
            </a:r>
            <a:endParaRPr lang="en-US" dirty="0"/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Limited resource NLP (e.g., limited memory or computation)</a:t>
            </a:r>
          </a:p>
          <a:p>
            <a:r>
              <a:rPr lang="en-US" dirty="0"/>
              <a:t>BART/BERT</a:t>
            </a:r>
          </a:p>
        </p:txBody>
      </p:sp>
    </p:spTree>
    <p:extLst>
      <p:ext uri="{BB962C8B-B14F-4D97-AF65-F5344CB8AC3E}">
        <p14:creationId xmlns:p14="http://schemas.microsoft.com/office/powerpoint/2010/main" val="25871950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4732</TotalTime>
  <Words>250</Words>
  <Application>Microsoft Macintosh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Tw Cen MT</vt:lpstr>
      <vt:lpstr>Wingdings</vt:lpstr>
      <vt:lpstr>Wingdings 2</vt:lpstr>
      <vt:lpstr>Median</vt:lpstr>
      <vt:lpstr>Final project</vt:lpstr>
      <vt:lpstr>Admin</vt:lpstr>
      <vt:lpstr>Final project</vt:lpstr>
      <vt:lpstr>Final project</vt:lpstr>
      <vt:lpstr>Final project ideas</vt:lpstr>
      <vt:lpstr>Final project application areas</vt:lpstr>
      <vt:lpstr>Final project application areas 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Lexical Semantics</dc:title>
  <dc:creator>Dave Kauchak</dc:creator>
  <cp:lastModifiedBy>David Kauchak</cp:lastModifiedBy>
  <cp:revision>267</cp:revision>
  <cp:lastPrinted>2019-04-10T17:28:47Z</cp:lastPrinted>
  <dcterms:created xsi:type="dcterms:W3CDTF">2011-03-21T22:01:10Z</dcterms:created>
  <dcterms:modified xsi:type="dcterms:W3CDTF">2024-11-07T23:13:56Z</dcterms:modified>
</cp:coreProperties>
</file>