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_rels/theme1.xml.rels" ContentType="application/vnd.openxmlformats-package.relationships+xml"/>
  <Override PartName="/ppt/theme/theme1.xml" ContentType="application/vnd.openxmlformats-officedocument.theme+xml"/>
  <Override PartName="/ppt/theme/theme12.xml" ContentType="application/vnd.openxmlformats-officedocument.theme+xml"/>
  <Override PartName="/ppt/_rels/presentation.xml.rels" ContentType="application/vnd.openxmlformats-package.relationships+xml"/>
  <Override PartName="/ppt/media/image1.jpeg" ContentType="image/jpeg"/>
  <Override PartName="/ppt/media/image6.png" ContentType="image/pn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7.png" ContentType="image/png"/>
  <Override PartName="/ppt/media/image8.png" ContentType="image/png"/>
  <Override PartName="/ppt/media/image9.png" ContentType="image/png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Layouts/_rels/slideLayout9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23.xml" ContentType="application/vnd.openxmlformats-officedocument.presentationml.slide+xml"/>
  <Override PartName="/ppt/slides/slide35.xml" ContentType="application/vnd.openxmlformats-officedocument.presentationml.slide+xml"/>
  <Override PartName="/ppt/slides/slide24.xml" ContentType="application/vnd.openxmlformats-officedocument.presentationml.slide+xml"/>
  <Override PartName="/ppt/slides/slide16.xml" ContentType="application/vnd.openxmlformats-officedocument.presentationml.slide+xml"/>
  <Override PartName="/ppt/slides/slide8.xml" ContentType="application/vnd.openxmlformats-officedocument.presentationml.slide+xml"/>
  <Override PartName="/ppt/slides/slide36.xml" ContentType="application/vnd.openxmlformats-officedocument.presentationml.slide+xml"/>
  <Override PartName="/ppt/slides/slide25.xml" ContentType="application/vnd.openxmlformats-officedocument.presentationml.slide+xml"/>
  <Override PartName="/ppt/slides/slide37.xml" ContentType="application/vnd.openxmlformats-officedocument.presentationml.slide+xml"/>
  <Override PartName="/ppt/slides/_rels/slide8.xml.rels" ContentType="application/vnd.openxmlformats-package.relationships+xml"/>
  <Override PartName="/ppt/slides/_rels/slide25.xml.rels" ContentType="application/vnd.openxmlformats-package.relationships+xml"/>
  <Override PartName="/ppt/slides/_rels/slide10.xml.rels" ContentType="application/vnd.openxmlformats-package.relationships+xml"/>
  <Override PartName="/ppt/slides/_rels/slide17.xml.rels" ContentType="application/vnd.openxmlformats-package.relationships+xml"/>
  <Override PartName="/ppt/slides/_rels/slide9.xml.rels" ContentType="application/vnd.openxmlformats-package.relationships+xml"/>
  <Override PartName="/ppt/slides/_rels/slide26.xml.rels" ContentType="application/vnd.openxmlformats-package.relationships+xml"/>
  <Override PartName="/ppt/slides/_rels/slide11.xml.rels" ContentType="application/vnd.openxmlformats-package.relationships+xml"/>
  <Override PartName="/ppt/slides/_rels/slide20.xml.rels" ContentType="application/vnd.openxmlformats-package.relationships+xml"/>
  <Override PartName="/ppt/slides/_rels/slide3.xml.rels" ContentType="application/vnd.openxmlformats-package.relationships+xml"/>
  <Override PartName="/ppt/slides/_rels/slide18.xml.rels" ContentType="application/vnd.openxmlformats-package.relationships+xml"/>
  <Override PartName="/ppt/slides/_rels/slide34.xml.rels" ContentType="application/vnd.openxmlformats-package.relationships+xml"/>
  <Override PartName="/ppt/slides/_rels/slide33.xml.rels" ContentType="application/vnd.openxmlformats-package.relationships+xml"/>
  <Override PartName="/ppt/slides/_rels/slide32.xml.rels" ContentType="application/vnd.openxmlformats-package.relationships+xml"/>
  <Override PartName="/ppt/slides/_rels/slide31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  <Override PartName="/ppt/slides/_rels/slide28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27.xml.rels" ContentType="application/vnd.openxmlformats-package.relationships+xml"/>
  <Override PartName="/ppt/slides/_rels/slide16.xml.rels" ContentType="application/vnd.openxmlformats-package.relationships+xml"/>
  <Override PartName="/ppt/slides/_rels/slide1.xml.rels" ContentType="application/vnd.openxmlformats-package.relationships+xml"/>
  <Override PartName="/ppt/slides/_rels/slide36.xml.rels" ContentType="application/vnd.openxmlformats-package.relationships+xml"/>
  <Override PartName="/ppt/slides/_rels/slide6.xml.rels" ContentType="application/vnd.openxmlformats-package.relationships+xml"/>
  <Override PartName="/ppt/slides/_rels/slide23.xml.rels" ContentType="application/vnd.openxmlformats-package.relationships+xml"/>
  <Override PartName="/ppt/slides/_rels/slide35.xml.rels" ContentType="application/vnd.openxmlformats-package.relationships+xml"/>
  <Override PartName="/ppt/slides/_rels/slide7.xml.rels" ContentType="application/vnd.openxmlformats-package.relationships+xml"/>
  <Override PartName="/ppt/slides/_rels/slide24.xml.rels" ContentType="application/vnd.openxmlformats-package.relationships+xml"/>
  <Override PartName="/ppt/slides/_rels/slide37.xml.rels" ContentType="application/vnd.openxmlformats-package.relationships+xml"/>
  <Override PartName="/ppt/slides/_rels/slide2.xml.rels" ContentType="application/vnd.openxmlformats-package.relationships+xml"/>
  <Override PartName="/ppt/slides/_rels/slide38.xml.rels" ContentType="application/vnd.openxmlformats-package.relationships+xml"/>
  <Override PartName="/ppt/slides/_rels/slide39.xml.rels" ContentType="application/vnd.openxmlformats-package.relationships+xml"/>
  <Override PartName="/ppt/slides/_rels/slide13.xml.rels" ContentType="application/vnd.openxmlformats-package.relationships+xml"/>
  <Override PartName="/ppt/slides/_rels/slide22.xml.rels" ContentType="application/vnd.openxmlformats-package.relationships+xml"/>
  <Override PartName="/ppt/slides/_rels/slide5.xml.rels" ContentType="application/vnd.openxmlformats-package.relationships+xml"/>
  <Override PartName="/ppt/slides/_rels/slide19.xml.rels" ContentType="application/vnd.openxmlformats-package.relationships+xml"/>
  <Override PartName="/ppt/slides/_rels/slide4.xml.rels" ContentType="application/vnd.openxmlformats-package.relationships+xml"/>
  <Override PartName="/ppt/slides/_rels/slide21.xml.rels" ContentType="application/vnd.openxmlformats-package.relationships+xml"/>
  <Override PartName="/ppt/slides/_rels/slide12.xml.rels" ContentType="application/vnd.openxmlformats-package.relationships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22.xml" ContentType="application/vnd.openxmlformats-officedocument.presentationml.slide+xml"/>
  <Override PartName="/ppt/slides/slide13.xml" ContentType="application/vnd.openxmlformats-officedocument.presentationml.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1.xml" ContentType="application/vnd.openxmlformats-officedocument.presentationml.slide+xml"/>
  <Override PartName="/ppt/slides/slide12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0.xml" ContentType="application/vnd.openxmlformats-officedocument.presentationml.slide+xml"/>
  <Override PartName="/ppt/slides/slide11.xml" ContentType="application/vnd.openxmlformats-officedocument.presentationml.slide+xml"/>
  <Override PartName="/ppt/slides/slide3.xml" ContentType="application/vnd.openxmlformats-officedocument.presentationml.slide+xml"/>
  <Override PartName="/ppt/slides/slide9.xml" ContentType="application/vnd.openxmlformats-officedocument.presentationml.slide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notesSlides/_rels/notesSlide39.xml.rels" ContentType="application/vnd.openxmlformats-package.relationships+xml"/>
  <Override PartName="/ppt/notesSlides/_rels/notesSlide15.xml.rels" ContentType="application/vnd.openxmlformats-package.relationships+xml"/>
  <Override PartName="/ppt/notesSlides/_rels/notesSlide13.xml.rels" ContentType="application/vnd.openxmlformats-package.relationships+xml"/>
  <Override PartName="/ppt/notesSlides/_rels/notesSlide24.xml.rels" ContentType="application/vnd.openxmlformats-package.relationships+xml"/>
  <Override PartName="/ppt/notesSlides/_rels/notesSlide12.xml.rels" ContentType="application/vnd.openxmlformats-package.relationships+xml"/>
  <Override PartName="/ppt/notesSlides/_rels/notesSlide4.xml.rels" ContentType="application/vnd.openxmlformats-package.relationships+xml"/>
  <Override PartName="/ppt/notesSlides/_rels/notesSlide2.xml.rels" ContentType="application/vnd.openxmlformats-package.relationships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39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notesMasterIdLst>
    <p:notesMasterId r:id="rId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</p:sldIdLst>
  <p:sldSz cx="9144000" cy="68580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slide" Target="slides/slide36.xml"/><Relationship Id="rId40" Type="http://schemas.openxmlformats.org/officeDocument/2006/relationships/slide" Target="slides/slide37.xml"/><Relationship Id="rId41" Type="http://schemas.openxmlformats.org/officeDocument/2006/relationships/slide" Target="slides/slide38.xml"/><Relationship Id="rId42" Type="http://schemas.openxmlformats.org/officeDocument/2006/relationships/slide" Target="slides/slide39.xml"/><Relationship Id="rId43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12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sldImg"/>
          </p:nvPr>
        </p:nvSpPr>
        <p:spPr>
          <a:xfrm>
            <a:off x="533520" y="764280"/>
            <a:ext cx="6704640" cy="3771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Clic</a:t>
            </a: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k to </a:t>
            </a: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mov</a:t>
            </a: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e </a:t>
            </a: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the </a:t>
            </a: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slide</a:t>
            </a:r>
            <a:endParaRPr b="0" lang="en-US" sz="1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notes format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&lt;header&gt;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6" name="PlaceHolder 4"/>
          <p:cNvSpPr>
            <a:spLocks noGrp="1"/>
          </p:cNvSpPr>
          <p:nvPr>
            <p:ph type="dt" idx="33"/>
          </p:nvPr>
        </p:nvSpPr>
        <p:spPr>
          <a:xfrm>
            <a:off x="4399200" y="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7" name="PlaceHolder 5"/>
          <p:cNvSpPr>
            <a:spLocks noGrp="1"/>
          </p:cNvSpPr>
          <p:nvPr>
            <p:ph type="ftr" idx="34"/>
          </p:nvPr>
        </p:nvSpPr>
        <p:spPr>
          <a:xfrm>
            <a:off x="0" y="955548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8" name="PlaceHolder 6"/>
          <p:cNvSpPr>
            <a:spLocks noGrp="1"/>
          </p:cNvSpPr>
          <p:nvPr>
            <p:ph type="sldNum" idx="35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</a:pPr>
            <a:fld id="{8776A292-64EF-4A4D-8967-DAD97D44CED9}" type="slidenum"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
</Relationships>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
</Relationships>
</file>

<file path=ppt/notesSlides/_rels/notesSlide15.xml.rels><?xml version="1.0" encoding="UTF-8"?>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24.xml.rels><?xml version="1.0" encoding="UTF-8"?>
<Relationships xmlns="http://schemas.openxmlformats.org/package/2006/relationships"><Relationship Id="rId1" Type="http://schemas.openxmlformats.org/officeDocument/2006/relationships/slide" Target="../slides/slide24.xml"/><Relationship Id="rId2" Type="http://schemas.openxmlformats.org/officeDocument/2006/relationships/notesMaster" Target="../notesMasters/notesMaster1.xml"/>
</Relationships>
</file>

<file path=ppt/notesSlides/_rels/notesSlide39.xml.rels><?xml version="1.0" encoding="UTF-8"?>
<Relationships xmlns="http://schemas.openxmlformats.org/package/2006/relationships"><Relationship Id="rId1" Type="http://schemas.openxmlformats.org/officeDocument/2006/relationships/slide" Target="../slides/slide39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  <a:ln w="0">
            <a:noFill/>
          </a:ln>
        </p:spPr>
      </p:sp>
      <p:sp>
        <p:nvSpPr>
          <p:cNvPr id="699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v = version (4 or 6)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buNone/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IHL = header length in 32-bit words (usually 5 unless options present)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buNone/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TOS: type of service (?)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buNone/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total length = total length in bytes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buNone/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id/flags/offset used for fragmentation/reassembly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buNone/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TTL = time to live (decrementd each hop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buNone/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Protocol = TCP, UDP, ICMP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buNone/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00" name="PlaceHolder 3"/>
          <p:cNvSpPr>
            <a:spLocks noGrp="1"/>
          </p:cNvSpPr>
          <p:nvPr>
            <p:ph type="sldNum" idx="37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FC179964-42FD-4FD1-B329-9C7733C00C8B}" type="slidenum"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  <a:ln w="0">
            <a:noFill/>
          </a:ln>
        </p:spPr>
      </p:sp>
      <p:sp>
        <p:nvSpPr>
          <p:cNvPr id="702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https://www.google.com/intl/en/ipv6/statistics.html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03" name="PlaceHolder 3"/>
          <p:cNvSpPr>
            <a:spLocks noGrp="1"/>
          </p:cNvSpPr>
          <p:nvPr>
            <p:ph type="sldNum" idx="38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3438DF5D-6CE2-4EEC-BDFF-9B4557E70762}" type="slidenum"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  <a:ln w="0">
            <a:noFill/>
          </a:ln>
        </p:spPr>
      </p:sp>
      <p:sp>
        <p:nvSpPr>
          <p:cNvPr id="705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Capture some packets in wireshark. Show layers of encapsulation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  <a:ln w="0">
            <a:noFill/>
          </a:ln>
        </p:spPr>
      </p:sp>
      <p:sp>
        <p:nvSpPr>
          <p:cNvPr id="694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Twisted-pair cable is used for wired telephones and Ethernet networks. Pair of wires forms a circuit; twisted to protect against noise from adjacent pairs. Zeros and ones encoded as low/high voltages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buNone/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buNone/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 think coax is basically the same thing, but it uses external shielding, and can superimpose waves of different frequencies to carry multiple signals(?)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buNone/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buNone/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Fiberoptic cables use light to transmit bits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buNone/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buNone/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Radio waves send bits by alternating the frequency or amplitude of the wave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95" name="PlaceHolder 3"/>
          <p:cNvSpPr>
            <a:spLocks noGrp="1"/>
          </p:cNvSpPr>
          <p:nvPr>
            <p:ph type="sldNum" idx="36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A435C4D2-E028-4E55-A0A9-5D328AE57B3E}" type="slidenum"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  <a:ln w="0">
            <a:noFill/>
          </a:ln>
        </p:spPr>
      </p:sp>
      <p:sp>
        <p:nvSpPr>
          <p:cNvPr id="707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flow control = don't overwhelm the receiver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buNone/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congestion control = don't swamp the network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buNone/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Note: neither guarantees latency or bandwidth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buNone/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buNone/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08" name="PlaceHolder 3"/>
          <p:cNvSpPr>
            <a:spLocks noGrp="1"/>
          </p:cNvSpPr>
          <p:nvPr>
            <p:ph type="sldNum" idx="39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C4A7E91F-D1B3-4892-8B20-DA58656CEC25}" type="slidenum"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3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  <a:ln w="0">
            <a:noFill/>
          </a:ln>
        </p:spPr>
      </p:sp>
      <p:sp>
        <p:nvSpPr>
          <p:cNvPr id="710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http://www.cs.cornell.edu/courses/cs4410/2018sp/schedule/slides/09-networking.pdf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11" name="PlaceHolder 3"/>
          <p:cNvSpPr>
            <a:spLocks noGrp="1"/>
          </p:cNvSpPr>
          <p:nvPr>
            <p:ph type="sldNum" idx="40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4DDB1B93-F8B7-41C9-9892-64FB64C0129C}" type="slidenum"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  <a:ln w="0">
            <a:noFill/>
          </a:ln>
        </p:spPr>
      </p:sp>
      <p:sp>
        <p:nvSpPr>
          <p:cNvPr id="697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Each host has one or more network adapters (aka network interface cards) that translate messages to/from physical network following a particular protocol and export a network abstraction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 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Rectangle 9"/>
          <p:cNvSpPr/>
          <p:nvPr/>
        </p:nvSpPr>
        <p:spPr>
          <a:xfrm>
            <a:off x="0" y="222120"/>
            <a:ext cx="9143640" cy="310680"/>
          </a:xfrm>
          <a:prstGeom prst="rect">
            <a:avLst/>
          </a:prstGeom>
          <a:gradFill rotWithShape="0">
            <a:gsLst>
              <a:gs pos="0">
                <a:srgbClr val="521b92"/>
              </a:gs>
              <a:gs pos="50000">
                <a:srgbClr val="b88dea"/>
              </a:gs>
              <a:gs pos="100000">
                <a:srgbClr val="dcc6f4"/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1" name="Rectangle 6"/>
          <p:cNvSpPr/>
          <p:nvPr/>
        </p:nvSpPr>
        <p:spPr>
          <a:xfrm>
            <a:off x="0" y="0"/>
            <a:ext cx="9143640" cy="418680"/>
          </a:xfrm>
          <a:prstGeom prst="rect">
            <a:avLst/>
          </a:prstGeom>
          <a:gradFill rotWithShape="0">
            <a:gsLst>
              <a:gs pos="0">
                <a:srgbClr val="323232"/>
              </a:gs>
              <a:gs pos="66000">
                <a:srgbClr val="404040"/>
              </a:gs>
              <a:gs pos="99000">
                <a:srgbClr val="595959"/>
              </a:gs>
            </a:gsLst>
            <a:lin ang="135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cxnSp>
        <p:nvCxnSpPr>
          <p:cNvPr id="2" name="Straight Connector 7"/>
          <p:cNvCxnSpPr/>
          <p:nvPr/>
        </p:nvCxnSpPr>
        <p:spPr>
          <a:xfrm>
            <a:off x="685800" y="3398400"/>
            <a:ext cx="7848720" cy="1800"/>
          </a:xfrm>
          <a:prstGeom prst="straightConnector1">
            <a:avLst/>
          </a:prstGeom>
          <a:ln w="19050">
            <a:solidFill>
              <a:srgbClr val="323232"/>
            </a:solidFill>
            <a:round/>
          </a:ln>
        </p:spPr>
      </p:cxnSp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457200" y="53352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100000"/>
              </a:lnSpc>
              <a:buNone/>
            </a:pPr>
            <a:r>
              <a:rPr b="0" lang="en-US" sz="4000" spc="-99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C</a:t>
            </a:r>
            <a:r>
              <a:rPr b="0" lang="en-US" sz="4000" spc="-99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li</a:t>
            </a:r>
            <a:r>
              <a:rPr b="0" lang="en-US" sz="4000" spc="-99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c</a:t>
            </a:r>
            <a:r>
              <a:rPr b="0" lang="en-US" sz="4000" spc="-99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k </a:t>
            </a:r>
            <a:r>
              <a:rPr b="0" lang="en-US" sz="4000" spc="-99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to </a:t>
            </a:r>
            <a:r>
              <a:rPr b="0" lang="en-US" sz="4000" spc="-99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e</a:t>
            </a:r>
            <a:r>
              <a:rPr b="0" lang="en-US" sz="4000" spc="-99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di</a:t>
            </a:r>
            <a:r>
              <a:rPr b="0" lang="en-US" sz="4000" spc="-99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t </a:t>
            </a:r>
            <a:r>
              <a:rPr b="0" lang="en-US" sz="4000" spc="-99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M</a:t>
            </a:r>
            <a:r>
              <a:rPr b="0" lang="en-US" sz="4000" spc="-99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a</a:t>
            </a:r>
            <a:r>
              <a:rPr b="0" lang="en-US" sz="4000" spc="-99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st</a:t>
            </a:r>
            <a:r>
              <a:rPr b="0" lang="en-US" sz="4000" spc="-99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er </a:t>
            </a:r>
            <a:r>
              <a:rPr b="0" lang="en-US" sz="4000" spc="-99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tit</a:t>
            </a:r>
            <a:r>
              <a:rPr b="0" lang="en-US" sz="4000" spc="-99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le </a:t>
            </a:r>
            <a:r>
              <a:rPr b="0" lang="en-US" sz="4000" spc="-99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st</a:t>
            </a:r>
            <a:r>
              <a:rPr b="0" lang="en-US" sz="4000" spc="-99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yl</a:t>
            </a:r>
            <a:r>
              <a:rPr b="0" lang="en-US" sz="4000" spc="-99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e</a:t>
            </a:r>
            <a:endParaRPr b="0" lang="en-US" sz="40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dt" idx="1"/>
          </p:nvPr>
        </p:nvSpPr>
        <p:spPr>
          <a:xfrm>
            <a:off x="457200" y="18360"/>
            <a:ext cx="2895120" cy="328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&lt;date/time&gt;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" name="PlaceHolder 3"/>
          <p:cNvSpPr>
            <a:spLocks noGrp="1"/>
          </p:cNvSpPr>
          <p:nvPr>
            <p:ph type="ftr" idx="2"/>
          </p:nvPr>
        </p:nvSpPr>
        <p:spPr>
          <a:xfrm>
            <a:off x="3429000" y="18360"/>
            <a:ext cx="4114440" cy="328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" name="PlaceHolder 4"/>
          <p:cNvSpPr>
            <a:spLocks noGrp="1"/>
          </p:cNvSpPr>
          <p:nvPr>
            <p:ph type="sldNum" idx="3"/>
          </p:nvPr>
        </p:nvSpPr>
        <p:spPr>
          <a:xfrm>
            <a:off x="7620120" y="18360"/>
            <a:ext cx="1066320" cy="328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fld id="{8DC49D8F-795B-493E-8238-AD84D6C8540E}" type="slidenum"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Click to edit the outline </a:t>
            </a: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text format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Third Outline Level</a:t>
            </a:r>
            <a:endParaRPr b="0" lang="en-US" sz="16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Fourth Outline Level</a:t>
            </a:r>
            <a:endParaRPr b="0" lang="en-US" sz="14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Fifth Outline </a:t>
            </a: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Level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Sixth </a:t>
            </a: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Outline </a:t>
            </a: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Level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Seve</a:t>
            </a: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nth </a:t>
            </a: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Outlin</a:t>
            </a: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e </a:t>
            </a: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Level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Content with Caption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9"/>
          <p:cNvSpPr/>
          <p:nvPr/>
        </p:nvSpPr>
        <p:spPr>
          <a:xfrm>
            <a:off x="0" y="222120"/>
            <a:ext cx="9143640" cy="310680"/>
          </a:xfrm>
          <a:prstGeom prst="rect">
            <a:avLst/>
          </a:prstGeom>
          <a:gradFill rotWithShape="0">
            <a:gsLst>
              <a:gs pos="0">
                <a:srgbClr val="521b92"/>
              </a:gs>
              <a:gs pos="50000">
                <a:srgbClr val="b88dea"/>
              </a:gs>
              <a:gs pos="100000">
                <a:srgbClr val="dcc6f4"/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67" name="Rectangle 6"/>
          <p:cNvSpPr/>
          <p:nvPr/>
        </p:nvSpPr>
        <p:spPr>
          <a:xfrm>
            <a:off x="0" y="0"/>
            <a:ext cx="9143640" cy="418680"/>
          </a:xfrm>
          <a:prstGeom prst="rect">
            <a:avLst/>
          </a:prstGeom>
          <a:gradFill rotWithShape="0">
            <a:gsLst>
              <a:gs pos="0">
                <a:srgbClr val="323232"/>
              </a:gs>
              <a:gs pos="66000">
                <a:srgbClr val="404040"/>
              </a:gs>
              <a:gs pos="99000">
                <a:srgbClr val="595959"/>
              </a:gs>
            </a:gsLst>
            <a:lin ang="135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792000"/>
            <a:ext cx="2139480" cy="1261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100000"/>
              </a:lnSpc>
              <a:buNone/>
            </a:pPr>
            <a:r>
              <a:rPr b="0" lang="en-US" sz="2400" spc="-99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Clic</a:t>
            </a:r>
            <a:r>
              <a:rPr b="0" lang="en-US" sz="2400" spc="-99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k to </a:t>
            </a:r>
            <a:r>
              <a:rPr b="0" lang="en-US" sz="2400" spc="-99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edit </a:t>
            </a:r>
            <a:r>
              <a:rPr b="0" lang="en-US" sz="2400" spc="-99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Mas</a:t>
            </a:r>
            <a:r>
              <a:rPr b="0" lang="en-US" sz="2400" spc="-99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ter </a:t>
            </a:r>
            <a:r>
              <a:rPr b="0" lang="en-US" sz="2400" spc="-99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title </a:t>
            </a:r>
            <a:r>
              <a:rPr b="0" lang="en-US" sz="2400" spc="-99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style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2971800" y="792000"/>
            <a:ext cx="5714640" cy="5577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182880" indent="-182880" defTabSz="914400">
              <a:lnSpc>
                <a:spcPct val="100000"/>
              </a:lnSpc>
              <a:spcBef>
                <a:spcPts val="641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3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Edit Master text styles</a:t>
            </a:r>
            <a:endParaRPr b="0" lang="en-US" sz="32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1" marL="457200" indent="-182880" defTabSz="914400">
              <a:lnSpc>
                <a:spcPct val="100000"/>
              </a:lnSpc>
              <a:spcBef>
                <a:spcPts val="561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Second level</a:t>
            </a:r>
            <a:endParaRPr b="0" lang="en-US" sz="2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2" marL="731520" indent="-182880" defTabSz="914400">
              <a:lnSpc>
                <a:spcPct val="100000"/>
              </a:lnSpc>
              <a:spcBef>
                <a:spcPts val="479"/>
              </a:spcBef>
              <a:buClr>
                <a:srgbClr val="521b92"/>
              </a:buClr>
              <a:buSzPct val="90000"/>
              <a:buFont typeface="Arial"/>
              <a:buChar char="•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Third level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3" marL="1005840" indent="-182880" defTabSz="914400">
              <a:lnSpc>
                <a:spcPct val="100000"/>
              </a:lnSpc>
              <a:spcBef>
                <a:spcPts val="400"/>
              </a:spcBef>
              <a:buClr>
                <a:srgbClr val="521b92"/>
              </a:buClr>
              <a:buFont typeface="Arial"/>
              <a:buChar char="•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Fourth level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4" marL="1188720" indent="-137160" defTabSz="914400">
              <a:lnSpc>
                <a:spcPct val="100000"/>
              </a:lnSpc>
              <a:spcBef>
                <a:spcPts val="400"/>
              </a:spcBef>
              <a:buClr>
                <a:srgbClr val="521b92"/>
              </a:buClr>
              <a:buFont typeface="Arial"/>
              <a:buChar char="•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Fifth level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57200" y="2130480"/>
            <a:ext cx="2139480" cy="4243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Edit Master text styles</a:t>
            </a:r>
            <a:endParaRPr b="0" lang="en-US" sz="14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dt" idx="27"/>
          </p:nvPr>
        </p:nvSpPr>
        <p:spPr>
          <a:xfrm>
            <a:off x="457200" y="18360"/>
            <a:ext cx="2895120" cy="328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&lt;date/time&gt;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" name="PlaceHolder 5"/>
          <p:cNvSpPr>
            <a:spLocks noGrp="1"/>
          </p:cNvSpPr>
          <p:nvPr>
            <p:ph type="ftr" idx="28"/>
          </p:nvPr>
        </p:nvSpPr>
        <p:spPr>
          <a:xfrm>
            <a:off x="3429000" y="18360"/>
            <a:ext cx="4114440" cy="328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" name="PlaceHolder 6"/>
          <p:cNvSpPr>
            <a:spLocks noGrp="1"/>
          </p:cNvSpPr>
          <p:nvPr>
            <p:ph type="sldNum" idx="29"/>
          </p:nvPr>
        </p:nvSpPr>
        <p:spPr>
          <a:xfrm>
            <a:off x="7620120" y="18360"/>
            <a:ext cx="1066320" cy="328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fld id="{3C2385C1-65C7-4521-A7A2-827AFDBDEEE8}" type="slidenum"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cxnSp>
        <p:nvCxnSpPr>
          <p:cNvPr id="74" name="Straight Connector 8"/>
          <p:cNvCxnSpPr/>
          <p:nvPr/>
        </p:nvCxnSpPr>
        <p:spPr>
          <a:xfrm flipH="1">
            <a:off x="2774880" y="792000"/>
            <a:ext cx="1800" cy="5578200"/>
          </a:xfrm>
          <a:prstGeom prst="straightConnector1">
            <a:avLst/>
          </a:prstGeom>
          <a:ln w="19050">
            <a:solidFill>
              <a:srgbClr val="323232"/>
            </a:solidFill>
            <a:round/>
          </a:ln>
        </p:spPr>
      </p:cxn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Picture with Caption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9"/>
          <p:cNvSpPr/>
          <p:nvPr/>
        </p:nvSpPr>
        <p:spPr>
          <a:xfrm>
            <a:off x="0" y="222120"/>
            <a:ext cx="9143640" cy="310680"/>
          </a:xfrm>
          <a:prstGeom prst="rect">
            <a:avLst/>
          </a:prstGeom>
          <a:gradFill rotWithShape="0">
            <a:gsLst>
              <a:gs pos="0">
                <a:srgbClr val="521b92"/>
              </a:gs>
              <a:gs pos="50000">
                <a:srgbClr val="b88dea"/>
              </a:gs>
              <a:gs pos="100000">
                <a:srgbClr val="dcc6f4"/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76" name="Rectangle 6"/>
          <p:cNvSpPr/>
          <p:nvPr/>
        </p:nvSpPr>
        <p:spPr>
          <a:xfrm>
            <a:off x="0" y="0"/>
            <a:ext cx="9143640" cy="418680"/>
          </a:xfrm>
          <a:prstGeom prst="rect">
            <a:avLst/>
          </a:prstGeom>
          <a:gradFill rotWithShape="0">
            <a:gsLst>
              <a:gs pos="0">
                <a:srgbClr val="323232"/>
              </a:gs>
              <a:gs pos="66000">
                <a:srgbClr val="404040"/>
              </a:gs>
              <a:gs pos="99000">
                <a:srgbClr val="595959"/>
              </a:gs>
            </a:gsLst>
            <a:lin ang="135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457200" y="792360"/>
            <a:ext cx="2142360" cy="12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rmAutofit/>
          </a:bodyPr>
          <a:p>
            <a:pPr indent="0" defTabSz="914400">
              <a:lnSpc>
                <a:spcPct val="100000"/>
              </a:lnSpc>
              <a:buNone/>
            </a:pPr>
            <a:r>
              <a:rPr b="0" lang="en-US" sz="2400" spc="-99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Click </a:t>
            </a:r>
            <a:r>
              <a:rPr b="0" lang="en-US" sz="2400" spc="-99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to </a:t>
            </a:r>
            <a:r>
              <a:rPr b="0" lang="en-US" sz="2400" spc="-99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edit </a:t>
            </a:r>
            <a:r>
              <a:rPr b="0" lang="en-US" sz="2400" spc="-99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Mast</a:t>
            </a:r>
            <a:r>
              <a:rPr b="0" lang="en-US" sz="2400" spc="-99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er </a:t>
            </a:r>
            <a:r>
              <a:rPr b="0" lang="en-US" sz="2400" spc="-99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title </a:t>
            </a:r>
            <a:r>
              <a:rPr b="0" lang="en-US" sz="2400" spc="-99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style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2858760" y="838080"/>
            <a:ext cx="5904000" cy="5500080"/>
          </a:xfrm>
          <a:prstGeom prst="rect">
            <a:avLst/>
          </a:prstGeom>
          <a:solidFill>
            <a:schemeClr val="lt2"/>
          </a:solidFill>
          <a:ln w="76320">
            <a:solidFill>
              <a:srgbClr val="ffffff"/>
            </a:solidFill>
            <a:miter/>
          </a:ln>
          <a:effectLst>
            <a:outerShdw dist="12600" dir="5400000" blurRad="50760" rotWithShape="0">
              <a:srgbClr val="000000">
                <a:alpha val="59000"/>
              </a:srgbClr>
            </a:outerShdw>
          </a:effectLst>
        </p:spPr>
        <p:txBody>
          <a:bodyPr lIns="90000" rIns="90000" tIns="45000" bIns="45000" anchor="t">
            <a:noAutofit/>
          </a:bodyPr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Click icon to add picture</a:t>
            </a:r>
            <a:endParaRPr b="0" lang="en-US" sz="32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457200" y="2133720"/>
            <a:ext cx="2139480" cy="4242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Edit Master text styles</a:t>
            </a:r>
            <a:endParaRPr b="0" lang="en-US" sz="14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 type="dt" idx="30"/>
          </p:nvPr>
        </p:nvSpPr>
        <p:spPr>
          <a:xfrm>
            <a:off x="457200" y="18360"/>
            <a:ext cx="2895120" cy="328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&lt;date/time&gt;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1" name="PlaceHolder 5"/>
          <p:cNvSpPr>
            <a:spLocks noGrp="1"/>
          </p:cNvSpPr>
          <p:nvPr>
            <p:ph type="ftr" idx="31"/>
          </p:nvPr>
        </p:nvSpPr>
        <p:spPr>
          <a:xfrm>
            <a:off x="3429000" y="18360"/>
            <a:ext cx="4114440" cy="328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2" name="PlaceHolder 6"/>
          <p:cNvSpPr>
            <a:spLocks noGrp="1"/>
          </p:cNvSpPr>
          <p:nvPr>
            <p:ph type="sldNum" idx="32"/>
          </p:nvPr>
        </p:nvSpPr>
        <p:spPr>
          <a:xfrm>
            <a:off x="7620120" y="18360"/>
            <a:ext cx="1066320" cy="328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fld id="{06A7AC6E-70A7-4666-A38B-8C31AF8F2611}" type="slidenum"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x" preserve="1">
  <p:cSld name="Title and Vertical Tex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9"/>
          <p:cNvSpPr/>
          <p:nvPr/>
        </p:nvSpPr>
        <p:spPr>
          <a:xfrm>
            <a:off x="0" y="222120"/>
            <a:ext cx="9143640" cy="310680"/>
          </a:xfrm>
          <a:prstGeom prst="rect">
            <a:avLst/>
          </a:prstGeom>
          <a:gradFill rotWithShape="0">
            <a:gsLst>
              <a:gs pos="0">
                <a:srgbClr val="521b92"/>
              </a:gs>
              <a:gs pos="50000">
                <a:srgbClr val="b88dea"/>
              </a:gs>
              <a:gs pos="100000">
                <a:srgbClr val="dcc6f4"/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9" name="Rectangle 6"/>
          <p:cNvSpPr/>
          <p:nvPr/>
        </p:nvSpPr>
        <p:spPr>
          <a:xfrm>
            <a:off x="0" y="0"/>
            <a:ext cx="9143640" cy="418680"/>
          </a:xfrm>
          <a:prstGeom prst="rect">
            <a:avLst/>
          </a:prstGeom>
          <a:gradFill rotWithShape="0">
            <a:gsLst>
              <a:gs pos="0">
                <a:srgbClr val="323232"/>
              </a:gs>
              <a:gs pos="66000">
                <a:srgbClr val="404040"/>
              </a:gs>
              <a:gs pos="99000">
                <a:srgbClr val="595959"/>
              </a:gs>
            </a:gsLst>
            <a:lin ang="135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53352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100000"/>
              </a:lnSpc>
              <a:buNone/>
            </a:pPr>
            <a:r>
              <a:rPr b="0" lang="en-US" sz="4000" spc="-99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Clic</a:t>
            </a:r>
            <a:r>
              <a:rPr b="0" lang="en-US" sz="4000" spc="-99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k to </a:t>
            </a:r>
            <a:r>
              <a:rPr b="0" lang="en-US" sz="4000" spc="-99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edit </a:t>
            </a:r>
            <a:r>
              <a:rPr b="0" lang="en-US" sz="4000" spc="-99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Mas</a:t>
            </a:r>
            <a:r>
              <a:rPr b="0" lang="en-US" sz="4000" spc="-99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ter </a:t>
            </a:r>
            <a:r>
              <a:rPr b="0" lang="en-US" sz="4000" spc="-99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title </a:t>
            </a:r>
            <a:r>
              <a:rPr b="0" lang="en-US" sz="4000" spc="-99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styl</a:t>
            </a:r>
            <a:r>
              <a:rPr b="0" lang="en-US" sz="4000" spc="-99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e</a:t>
            </a:r>
            <a:endParaRPr b="0" lang="en-US" sz="40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876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 vert="eaVert">
            <a:noAutofit/>
          </a:bodyPr>
          <a:p>
            <a:pPr marL="182880" indent="-182880" defTabSz="914400">
              <a:lnSpc>
                <a:spcPct val="100000"/>
              </a:lnSpc>
              <a:spcBef>
                <a:spcPts val="479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E</a:t>
            </a: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d</a:t>
            </a: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i</a:t>
            </a: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t </a:t>
            </a: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M</a:t>
            </a: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a</a:t>
            </a: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s</a:t>
            </a: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t</a:t>
            </a: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e</a:t>
            </a: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r </a:t>
            </a: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t</a:t>
            </a: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e</a:t>
            </a: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x</a:t>
            </a: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t </a:t>
            </a: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s</a:t>
            </a: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t</a:t>
            </a: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y</a:t>
            </a: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l</a:t>
            </a: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e</a:t>
            </a: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s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1" marL="457200" indent="-182880" defTabSz="914400">
              <a:lnSpc>
                <a:spcPct val="100000"/>
              </a:lnSpc>
              <a:spcBef>
                <a:spcPts val="400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S</a:t>
            </a: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e</a:t>
            </a: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</a:t>
            </a: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o</a:t>
            </a: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n</a:t>
            </a: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d</a:t>
            </a: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 </a:t>
            </a: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l</a:t>
            </a: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e</a:t>
            </a: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v</a:t>
            </a: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e</a:t>
            </a: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l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2" marL="731520" indent="-182880" defTabSz="914400">
              <a:lnSpc>
                <a:spcPct val="100000"/>
              </a:lnSpc>
              <a:spcBef>
                <a:spcPts val="360"/>
              </a:spcBef>
              <a:buClr>
                <a:srgbClr val="521b92"/>
              </a:buClr>
              <a:buSzPct val="90000"/>
              <a:buFont typeface="Arial"/>
              <a:buChar char="•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T</a:t>
            </a: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h</a:t>
            </a: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i</a:t>
            </a: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r</a:t>
            </a: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d</a:t>
            </a: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 </a:t>
            </a: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l</a:t>
            </a: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e</a:t>
            </a: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v</a:t>
            </a: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e</a:t>
            </a: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l</a:t>
            </a:r>
            <a:endParaRPr b="0" lang="en-US" sz="1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3" marL="1005840" indent="-182880" defTabSz="914400">
              <a:lnSpc>
                <a:spcPct val="100000"/>
              </a:lnSpc>
              <a:spcBef>
                <a:spcPts val="320"/>
              </a:spcBef>
              <a:buClr>
                <a:srgbClr val="521b92"/>
              </a:buClr>
              <a:buFont typeface="Arial"/>
              <a:buChar char="•"/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F</a:t>
            </a: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o</a:t>
            </a: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u</a:t>
            </a: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r</a:t>
            </a: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t</a:t>
            </a: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h</a:t>
            </a: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 </a:t>
            </a: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l</a:t>
            </a: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e</a:t>
            </a: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v</a:t>
            </a: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e</a:t>
            </a: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l</a:t>
            </a:r>
            <a:endParaRPr b="0" lang="en-US" sz="16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4" marL="1188720" indent="-137160" defTabSz="914400">
              <a:lnSpc>
                <a:spcPct val="100000"/>
              </a:lnSpc>
              <a:spcBef>
                <a:spcPts val="281"/>
              </a:spcBef>
              <a:buClr>
                <a:srgbClr val="521b92"/>
              </a:buClr>
              <a:buFont typeface="Arial"/>
              <a:buChar char="•"/>
            </a:pPr>
            <a:r>
              <a:rPr b="0" lang="en-US" sz="1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F</a:t>
            </a:r>
            <a:r>
              <a:rPr b="0" lang="en-US" sz="1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i</a:t>
            </a:r>
            <a:r>
              <a:rPr b="0" lang="en-US" sz="1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f</a:t>
            </a:r>
            <a:r>
              <a:rPr b="0" lang="en-US" sz="1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t</a:t>
            </a:r>
            <a:r>
              <a:rPr b="0" lang="en-US" sz="1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h</a:t>
            </a:r>
            <a:r>
              <a:rPr b="0" lang="en-US" sz="1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 </a:t>
            </a:r>
            <a:r>
              <a:rPr b="0" lang="en-US" sz="1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l</a:t>
            </a:r>
            <a:r>
              <a:rPr b="0" lang="en-US" sz="1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e</a:t>
            </a:r>
            <a:r>
              <a:rPr b="0" lang="en-US" sz="1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v</a:t>
            </a:r>
            <a:r>
              <a:rPr b="0" lang="en-US" sz="1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e</a:t>
            </a:r>
            <a:r>
              <a:rPr b="0" lang="en-US" sz="1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l</a:t>
            </a:r>
            <a:endParaRPr b="0" lang="en-US" sz="14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dt" idx="4"/>
          </p:nvPr>
        </p:nvSpPr>
        <p:spPr>
          <a:xfrm>
            <a:off x="457200" y="18360"/>
            <a:ext cx="2895120" cy="328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&lt;date/time&gt;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" name="PlaceHolder 4"/>
          <p:cNvSpPr>
            <a:spLocks noGrp="1"/>
          </p:cNvSpPr>
          <p:nvPr>
            <p:ph type="ftr" idx="5"/>
          </p:nvPr>
        </p:nvSpPr>
        <p:spPr>
          <a:xfrm>
            <a:off x="3429000" y="18360"/>
            <a:ext cx="4114440" cy="328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" name="PlaceHolder 5"/>
          <p:cNvSpPr>
            <a:spLocks noGrp="1"/>
          </p:cNvSpPr>
          <p:nvPr>
            <p:ph type="sldNum" idx="6"/>
          </p:nvPr>
        </p:nvSpPr>
        <p:spPr>
          <a:xfrm>
            <a:off x="7620120" y="18360"/>
            <a:ext cx="1066320" cy="328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fld id="{BCE7D2E4-606D-41D8-B9B8-B6FBECB14327}" type="slidenum"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itleAndTx" preserve="1">
  <p:cSld name="Vertical Title and Tex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9"/>
          <p:cNvSpPr/>
          <p:nvPr/>
        </p:nvSpPr>
        <p:spPr>
          <a:xfrm>
            <a:off x="0" y="222120"/>
            <a:ext cx="9143640" cy="310680"/>
          </a:xfrm>
          <a:prstGeom prst="rect">
            <a:avLst/>
          </a:prstGeom>
          <a:gradFill rotWithShape="0">
            <a:gsLst>
              <a:gs pos="0">
                <a:srgbClr val="521b92"/>
              </a:gs>
              <a:gs pos="50000">
                <a:srgbClr val="b88dea"/>
              </a:gs>
              <a:gs pos="100000">
                <a:srgbClr val="dcc6f4"/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16" name="Rectangle 6"/>
          <p:cNvSpPr/>
          <p:nvPr/>
        </p:nvSpPr>
        <p:spPr>
          <a:xfrm>
            <a:off x="0" y="0"/>
            <a:ext cx="9143640" cy="418680"/>
          </a:xfrm>
          <a:prstGeom prst="rect">
            <a:avLst/>
          </a:prstGeom>
          <a:gradFill rotWithShape="0">
            <a:gsLst>
              <a:gs pos="0">
                <a:srgbClr val="323232"/>
              </a:gs>
              <a:gs pos="66000">
                <a:srgbClr val="404040"/>
              </a:gs>
              <a:gs pos="99000">
                <a:srgbClr val="595959"/>
              </a:gs>
            </a:gsLst>
            <a:lin ang="135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6629400" y="609480"/>
            <a:ext cx="2057040" cy="5866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 vert="eaVert">
            <a:noAutofit/>
          </a:bodyPr>
          <a:p>
            <a:pPr indent="0" defTabSz="914400">
              <a:lnSpc>
                <a:spcPct val="100000"/>
              </a:lnSpc>
              <a:buNone/>
            </a:pPr>
            <a:r>
              <a:rPr b="0" lang="en-US" sz="4000" spc="-99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C</a:t>
            </a:r>
            <a:r>
              <a:rPr b="0" lang="en-US" sz="4000" spc="-99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li</a:t>
            </a:r>
            <a:r>
              <a:rPr b="0" lang="en-US" sz="4000" spc="-99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c</a:t>
            </a:r>
            <a:r>
              <a:rPr b="0" lang="en-US" sz="4000" spc="-99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k </a:t>
            </a:r>
            <a:r>
              <a:rPr b="0" lang="en-US" sz="4000" spc="-99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t</a:t>
            </a:r>
            <a:r>
              <a:rPr b="0" lang="en-US" sz="4000" spc="-99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o </a:t>
            </a:r>
            <a:r>
              <a:rPr b="0" lang="en-US" sz="4000" spc="-99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e</a:t>
            </a:r>
            <a:r>
              <a:rPr b="0" lang="en-US" sz="4000" spc="-99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d</a:t>
            </a:r>
            <a:r>
              <a:rPr b="0" lang="en-US" sz="4000" spc="-99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it </a:t>
            </a:r>
            <a:r>
              <a:rPr b="0" lang="en-US" sz="4000" spc="-99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M</a:t>
            </a:r>
            <a:r>
              <a:rPr b="0" lang="en-US" sz="4000" spc="-99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a</a:t>
            </a:r>
            <a:r>
              <a:rPr b="0" lang="en-US" sz="4000" spc="-99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s</a:t>
            </a:r>
            <a:r>
              <a:rPr b="0" lang="en-US" sz="4000" spc="-99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t</a:t>
            </a:r>
            <a:r>
              <a:rPr b="0" lang="en-US" sz="4000" spc="-99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e</a:t>
            </a:r>
            <a:r>
              <a:rPr b="0" lang="en-US" sz="4000" spc="-99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r </a:t>
            </a:r>
            <a:r>
              <a:rPr b="0" lang="en-US" sz="4000" spc="-99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ti</a:t>
            </a:r>
            <a:r>
              <a:rPr b="0" lang="en-US" sz="4000" spc="-99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tl</a:t>
            </a:r>
            <a:r>
              <a:rPr b="0" lang="en-US" sz="4000" spc="-99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e </a:t>
            </a:r>
            <a:r>
              <a:rPr b="0" lang="en-US" sz="4000" spc="-99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s</a:t>
            </a:r>
            <a:r>
              <a:rPr b="0" lang="en-US" sz="4000" spc="-99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t</a:t>
            </a:r>
            <a:r>
              <a:rPr b="0" lang="en-US" sz="4000" spc="-99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y</a:t>
            </a:r>
            <a:r>
              <a:rPr b="0" lang="en-US" sz="4000" spc="-99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l</a:t>
            </a:r>
            <a:r>
              <a:rPr b="0" lang="en-US" sz="4000" spc="-99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e</a:t>
            </a:r>
            <a:endParaRPr b="0" lang="en-US" sz="40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457200" y="609480"/>
            <a:ext cx="6019560" cy="5866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 vert="eaVert">
            <a:noAutofit/>
          </a:bodyPr>
          <a:p>
            <a:pPr marL="182880" indent="-182880" defTabSz="914400">
              <a:lnSpc>
                <a:spcPct val="100000"/>
              </a:lnSpc>
              <a:spcBef>
                <a:spcPts val="479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Edit Master text styles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1" marL="457200" indent="-182880" defTabSz="914400">
              <a:lnSpc>
                <a:spcPct val="100000"/>
              </a:lnSpc>
              <a:spcBef>
                <a:spcPts val="400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Second level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2" marL="731520" indent="-182880" defTabSz="914400">
              <a:lnSpc>
                <a:spcPct val="100000"/>
              </a:lnSpc>
              <a:spcBef>
                <a:spcPts val="360"/>
              </a:spcBef>
              <a:buClr>
                <a:srgbClr val="521b92"/>
              </a:buClr>
              <a:buSzPct val="90000"/>
              <a:buFont typeface="Arial"/>
              <a:buChar char="•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Third level</a:t>
            </a:r>
            <a:endParaRPr b="0" lang="en-US" sz="1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3" marL="1005840" indent="-182880" defTabSz="914400">
              <a:lnSpc>
                <a:spcPct val="100000"/>
              </a:lnSpc>
              <a:spcBef>
                <a:spcPts val="320"/>
              </a:spcBef>
              <a:buClr>
                <a:srgbClr val="521b92"/>
              </a:buClr>
              <a:buFont typeface="Arial"/>
              <a:buChar char="•"/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Fourth level</a:t>
            </a:r>
            <a:endParaRPr b="0" lang="en-US" sz="16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4" marL="1188720" indent="-137160" defTabSz="914400">
              <a:lnSpc>
                <a:spcPct val="100000"/>
              </a:lnSpc>
              <a:spcBef>
                <a:spcPts val="281"/>
              </a:spcBef>
              <a:buClr>
                <a:srgbClr val="521b92"/>
              </a:buClr>
              <a:buFont typeface="Arial"/>
              <a:buChar char="•"/>
            </a:pPr>
            <a:r>
              <a:rPr b="0" lang="en-US" sz="1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Fifth level</a:t>
            </a:r>
            <a:endParaRPr b="0" lang="en-US" sz="14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dt" idx="7"/>
          </p:nvPr>
        </p:nvSpPr>
        <p:spPr>
          <a:xfrm>
            <a:off x="457200" y="18360"/>
            <a:ext cx="2895120" cy="328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&lt;date/time&gt;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ftr" idx="8"/>
          </p:nvPr>
        </p:nvSpPr>
        <p:spPr>
          <a:xfrm>
            <a:off x="3429000" y="18360"/>
            <a:ext cx="4114440" cy="328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" name="PlaceHolder 5"/>
          <p:cNvSpPr>
            <a:spLocks noGrp="1"/>
          </p:cNvSpPr>
          <p:nvPr>
            <p:ph type="sldNum" idx="9"/>
          </p:nvPr>
        </p:nvSpPr>
        <p:spPr>
          <a:xfrm>
            <a:off x="7620120" y="18360"/>
            <a:ext cx="1066320" cy="328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fld id="{616B7D57-EA36-4341-AC4D-B8F4591F1BF2}" type="slidenum"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 and Conten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9"/>
          <p:cNvSpPr/>
          <p:nvPr/>
        </p:nvSpPr>
        <p:spPr>
          <a:xfrm>
            <a:off x="0" y="222120"/>
            <a:ext cx="9143640" cy="310680"/>
          </a:xfrm>
          <a:prstGeom prst="rect">
            <a:avLst/>
          </a:prstGeom>
          <a:gradFill rotWithShape="0">
            <a:gsLst>
              <a:gs pos="0">
                <a:srgbClr val="521b92"/>
              </a:gs>
              <a:gs pos="50000">
                <a:srgbClr val="b88dea"/>
              </a:gs>
              <a:gs pos="100000">
                <a:srgbClr val="dcc6f4"/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23" name="Rectangle 6"/>
          <p:cNvSpPr/>
          <p:nvPr/>
        </p:nvSpPr>
        <p:spPr>
          <a:xfrm>
            <a:off x="0" y="0"/>
            <a:ext cx="9143640" cy="418680"/>
          </a:xfrm>
          <a:prstGeom prst="rect">
            <a:avLst/>
          </a:prstGeom>
          <a:gradFill rotWithShape="0">
            <a:gsLst>
              <a:gs pos="0">
                <a:srgbClr val="323232"/>
              </a:gs>
              <a:gs pos="66000">
                <a:srgbClr val="404040"/>
              </a:gs>
              <a:gs pos="99000">
                <a:srgbClr val="595959"/>
              </a:gs>
            </a:gsLst>
            <a:lin ang="135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53352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100000"/>
              </a:lnSpc>
              <a:buNone/>
            </a:pPr>
            <a:r>
              <a:rPr b="0" lang="en-US" sz="4000" spc="-99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Click to </a:t>
            </a:r>
            <a:r>
              <a:rPr b="0" lang="en-US" sz="4000" spc="-99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edit </a:t>
            </a:r>
            <a:r>
              <a:rPr b="0" lang="en-US" sz="4000" spc="-99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Master </a:t>
            </a:r>
            <a:r>
              <a:rPr b="0" lang="en-US" sz="4000" spc="-99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title </a:t>
            </a:r>
            <a:r>
              <a:rPr b="0" lang="en-US" sz="4000" spc="-99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style</a:t>
            </a:r>
            <a:endParaRPr b="0" lang="en-US" sz="40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876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182880" indent="-182880" defTabSz="914400">
              <a:lnSpc>
                <a:spcPct val="100000"/>
              </a:lnSpc>
              <a:spcBef>
                <a:spcPts val="479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Edit Master text styles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1" marL="457200" indent="-182880" defTabSz="914400">
              <a:lnSpc>
                <a:spcPct val="100000"/>
              </a:lnSpc>
              <a:spcBef>
                <a:spcPts val="400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Second level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2" marL="731520" indent="-182880" defTabSz="914400">
              <a:lnSpc>
                <a:spcPct val="100000"/>
              </a:lnSpc>
              <a:spcBef>
                <a:spcPts val="360"/>
              </a:spcBef>
              <a:buClr>
                <a:srgbClr val="521b92"/>
              </a:buClr>
              <a:buSzPct val="90000"/>
              <a:buFont typeface="Arial"/>
              <a:buChar char="•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Third level</a:t>
            </a:r>
            <a:endParaRPr b="0" lang="en-US" sz="1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3" marL="1005840" indent="-182880" defTabSz="914400">
              <a:lnSpc>
                <a:spcPct val="100000"/>
              </a:lnSpc>
              <a:spcBef>
                <a:spcPts val="320"/>
              </a:spcBef>
              <a:buClr>
                <a:srgbClr val="521b92"/>
              </a:buClr>
              <a:buFont typeface="Arial"/>
              <a:buChar char="•"/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Fourth level</a:t>
            </a:r>
            <a:endParaRPr b="0" lang="en-US" sz="16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4" marL="1188720" indent="-137160" defTabSz="914400">
              <a:lnSpc>
                <a:spcPct val="100000"/>
              </a:lnSpc>
              <a:spcBef>
                <a:spcPts val="281"/>
              </a:spcBef>
              <a:buClr>
                <a:srgbClr val="521b92"/>
              </a:buClr>
              <a:buFont typeface="Arial"/>
              <a:buChar char="•"/>
            </a:pPr>
            <a:r>
              <a:rPr b="0" lang="en-US" sz="1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Fifth level</a:t>
            </a:r>
            <a:endParaRPr b="0" lang="en-US" sz="14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dt" idx="10"/>
          </p:nvPr>
        </p:nvSpPr>
        <p:spPr>
          <a:xfrm>
            <a:off x="457200" y="18360"/>
            <a:ext cx="2895120" cy="328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&lt;date/time&gt;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ftr" idx="11"/>
          </p:nvPr>
        </p:nvSpPr>
        <p:spPr>
          <a:xfrm>
            <a:off x="3429000" y="18360"/>
            <a:ext cx="4114440" cy="328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" name="PlaceHolder 5"/>
          <p:cNvSpPr>
            <a:spLocks noGrp="1"/>
          </p:cNvSpPr>
          <p:nvPr>
            <p:ph type="sldNum" idx="12"/>
          </p:nvPr>
        </p:nvSpPr>
        <p:spPr>
          <a:xfrm>
            <a:off x="7620120" y="18360"/>
            <a:ext cx="1066320" cy="328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fld id="{CA758B52-4134-45B3-A796-0674D08623CC}" type="slidenum"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ection Header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9"/>
          <p:cNvSpPr/>
          <p:nvPr/>
        </p:nvSpPr>
        <p:spPr>
          <a:xfrm>
            <a:off x="0" y="222120"/>
            <a:ext cx="9143640" cy="310680"/>
          </a:xfrm>
          <a:prstGeom prst="rect">
            <a:avLst/>
          </a:prstGeom>
          <a:gradFill rotWithShape="0">
            <a:gsLst>
              <a:gs pos="0">
                <a:srgbClr val="521b92"/>
              </a:gs>
              <a:gs pos="50000">
                <a:srgbClr val="b88dea"/>
              </a:gs>
              <a:gs pos="100000">
                <a:srgbClr val="dcc6f4"/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30" name="Rectangle 6"/>
          <p:cNvSpPr/>
          <p:nvPr/>
        </p:nvSpPr>
        <p:spPr>
          <a:xfrm>
            <a:off x="0" y="0"/>
            <a:ext cx="9143640" cy="418680"/>
          </a:xfrm>
          <a:prstGeom prst="rect">
            <a:avLst/>
          </a:prstGeom>
          <a:gradFill rotWithShape="0">
            <a:gsLst>
              <a:gs pos="0">
                <a:srgbClr val="323232"/>
              </a:gs>
              <a:gs pos="66000">
                <a:srgbClr val="404040"/>
              </a:gs>
              <a:gs pos="99000">
                <a:srgbClr val="595959"/>
              </a:gs>
            </a:gsLst>
            <a:lin ang="135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722160" y="2362320"/>
            <a:ext cx="7772040" cy="2199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rmAutofit/>
          </a:bodyPr>
          <a:p>
            <a:pPr indent="0" defTabSz="914400">
              <a:lnSpc>
                <a:spcPct val="100000"/>
              </a:lnSpc>
              <a:buNone/>
            </a:pPr>
            <a:r>
              <a:rPr b="0" lang="en-US" sz="4800" spc="-99" strike="noStrike" u="none" cap="all">
                <a:solidFill>
                  <a:schemeClr val="dk2"/>
                </a:solidFill>
                <a:effectLst/>
                <a:uFillTx/>
                <a:latin typeface="Arial"/>
              </a:rPr>
              <a:t>C</a:t>
            </a:r>
            <a:r>
              <a:rPr b="0" lang="en-US" sz="4800" spc="-99" strike="noStrike" u="none" cap="all">
                <a:solidFill>
                  <a:schemeClr val="dk2"/>
                </a:solidFill>
                <a:effectLst/>
                <a:uFillTx/>
                <a:latin typeface="Arial"/>
              </a:rPr>
              <a:t>li</a:t>
            </a:r>
            <a:r>
              <a:rPr b="0" lang="en-US" sz="4800" spc="-99" strike="noStrike" u="none" cap="all">
                <a:solidFill>
                  <a:schemeClr val="dk2"/>
                </a:solidFill>
                <a:effectLst/>
                <a:uFillTx/>
                <a:latin typeface="Arial"/>
              </a:rPr>
              <a:t>c</a:t>
            </a:r>
            <a:r>
              <a:rPr b="0" lang="en-US" sz="4800" spc="-99" strike="noStrike" u="none" cap="all">
                <a:solidFill>
                  <a:schemeClr val="dk2"/>
                </a:solidFill>
                <a:effectLst/>
                <a:uFillTx/>
                <a:latin typeface="Arial"/>
              </a:rPr>
              <a:t>k </a:t>
            </a:r>
            <a:r>
              <a:rPr b="0" lang="en-US" sz="4800" spc="-99" strike="noStrike" u="none" cap="all">
                <a:solidFill>
                  <a:schemeClr val="dk2"/>
                </a:solidFill>
                <a:effectLst/>
                <a:uFillTx/>
                <a:latin typeface="Arial"/>
              </a:rPr>
              <a:t>t</a:t>
            </a:r>
            <a:r>
              <a:rPr b="0" lang="en-US" sz="4800" spc="-99" strike="noStrike" u="none" cap="all">
                <a:solidFill>
                  <a:schemeClr val="dk2"/>
                </a:solidFill>
                <a:effectLst/>
                <a:uFillTx/>
                <a:latin typeface="Arial"/>
              </a:rPr>
              <a:t>o </a:t>
            </a:r>
            <a:r>
              <a:rPr b="0" lang="en-US" sz="4800" spc="-99" strike="noStrike" u="none" cap="all">
                <a:solidFill>
                  <a:schemeClr val="dk2"/>
                </a:solidFill>
                <a:effectLst/>
                <a:uFillTx/>
                <a:latin typeface="Arial"/>
              </a:rPr>
              <a:t>e</a:t>
            </a:r>
            <a:r>
              <a:rPr b="0" lang="en-US" sz="4800" spc="-99" strike="noStrike" u="none" cap="all">
                <a:solidFill>
                  <a:schemeClr val="dk2"/>
                </a:solidFill>
                <a:effectLst/>
                <a:uFillTx/>
                <a:latin typeface="Arial"/>
              </a:rPr>
              <a:t>di</a:t>
            </a:r>
            <a:r>
              <a:rPr b="0" lang="en-US" sz="4800" spc="-99" strike="noStrike" u="none" cap="all">
                <a:solidFill>
                  <a:schemeClr val="dk2"/>
                </a:solidFill>
                <a:effectLst/>
                <a:uFillTx/>
                <a:latin typeface="Arial"/>
              </a:rPr>
              <a:t>t </a:t>
            </a:r>
            <a:r>
              <a:rPr b="0" lang="en-US" sz="4800" spc="-99" strike="noStrike" u="none" cap="all">
                <a:solidFill>
                  <a:schemeClr val="dk2"/>
                </a:solidFill>
                <a:effectLst/>
                <a:uFillTx/>
                <a:latin typeface="Arial"/>
              </a:rPr>
              <a:t>M</a:t>
            </a:r>
            <a:r>
              <a:rPr b="0" lang="en-US" sz="4800" spc="-99" strike="noStrike" u="none" cap="all">
                <a:solidFill>
                  <a:schemeClr val="dk2"/>
                </a:solidFill>
                <a:effectLst/>
                <a:uFillTx/>
                <a:latin typeface="Arial"/>
              </a:rPr>
              <a:t>a</a:t>
            </a:r>
            <a:r>
              <a:rPr b="0" lang="en-US" sz="4800" spc="-99" strike="noStrike" u="none" cap="all">
                <a:solidFill>
                  <a:schemeClr val="dk2"/>
                </a:solidFill>
                <a:effectLst/>
                <a:uFillTx/>
                <a:latin typeface="Arial"/>
              </a:rPr>
              <a:t>s</a:t>
            </a:r>
            <a:r>
              <a:rPr b="0" lang="en-US" sz="4800" spc="-99" strike="noStrike" u="none" cap="all">
                <a:solidFill>
                  <a:schemeClr val="dk2"/>
                </a:solidFill>
                <a:effectLst/>
                <a:uFillTx/>
                <a:latin typeface="Arial"/>
              </a:rPr>
              <a:t>t</a:t>
            </a:r>
            <a:r>
              <a:rPr b="0" lang="en-US" sz="4800" spc="-99" strike="noStrike" u="none" cap="all">
                <a:solidFill>
                  <a:schemeClr val="dk2"/>
                </a:solidFill>
                <a:effectLst/>
                <a:uFillTx/>
                <a:latin typeface="Arial"/>
              </a:rPr>
              <a:t>e</a:t>
            </a:r>
            <a:r>
              <a:rPr b="0" lang="en-US" sz="4800" spc="-99" strike="noStrike" u="none" cap="all">
                <a:solidFill>
                  <a:schemeClr val="dk2"/>
                </a:solidFill>
                <a:effectLst/>
                <a:uFillTx/>
                <a:latin typeface="Arial"/>
              </a:rPr>
              <a:t>r </a:t>
            </a:r>
            <a:r>
              <a:rPr b="0" lang="en-US" sz="4800" spc="-99" strike="noStrike" u="none" cap="all">
                <a:solidFill>
                  <a:schemeClr val="dk2"/>
                </a:solidFill>
                <a:effectLst/>
                <a:uFillTx/>
                <a:latin typeface="Arial"/>
              </a:rPr>
              <a:t>ti</a:t>
            </a:r>
            <a:r>
              <a:rPr b="0" lang="en-US" sz="4800" spc="-99" strike="noStrike" u="none" cap="all">
                <a:solidFill>
                  <a:schemeClr val="dk2"/>
                </a:solidFill>
                <a:effectLst/>
                <a:uFillTx/>
                <a:latin typeface="Arial"/>
              </a:rPr>
              <a:t>t</a:t>
            </a:r>
            <a:r>
              <a:rPr b="0" lang="en-US" sz="4800" spc="-99" strike="noStrike" u="none" cap="all">
                <a:solidFill>
                  <a:schemeClr val="dk2"/>
                </a:solidFill>
                <a:effectLst/>
                <a:uFillTx/>
                <a:latin typeface="Arial"/>
              </a:rPr>
              <a:t>l</a:t>
            </a:r>
            <a:r>
              <a:rPr b="0" lang="en-US" sz="4800" spc="-99" strike="noStrike" u="none" cap="all">
                <a:solidFill>
                  <a:schemeClr val="dk2"/>
                </a:solidFill>
                <a:effectLst/>
                <a:uFillTx/>
                <a:latin typeface="Arial"/>
              </a:rPr>
              <a:t>e </a:t>
            </a:r>
            <a:r>
              <a:rPr b="0" lang="en-US" sz="4800" spc="-99" strike="noStrike" u="none" cap="all">
                <a:solidFill>
                  <a:schemeClr val="dk2"/>
                </a:solidFill>
                <a:effectLst/>
                <a:uFillTx/>
                <a:latin typeface="Arial"/>
              </a:rPr>
              <a:t>s</a:t>
            </a:r>
            <a:r>
              <a:rPr b="0" lang="en-US" sz="4800" spc="-99" strike="noStrike" u="none" cap="all">
                <a:solidFill>
                  <a:schemeClr val="dk2"/>
                </a:solidFill>
                <a:effectLst/>
                <a:uFillTx/>
                <a:latin typeface="Arial"/>
              </a:rPr>
              <a:t>t</a:t>
            </a:r>
            <a:r>
              <a:rPr b="0" lang="en-US" sz="4800" spc="-99" strike="noStrike" u="none" cap="all">
                <a:solidFill>
                  <a:schemeClr val="dk2"/>
                </a:solidFill>
                <a:effectLst/>
                <a:uFillTx/>
                <a:latin typeface="Arial"/>
              </a:rPr>
              <a:t>y</a:t>
            </a:r>
            <a:r>
              <a:rPr b="0" lang="en-US" sz="4800" spc="-99" strike="noStrike" u="none" cap="all">
                <a:solidFill>
                  <a:schemeClr val="dk2"/>
                </a:solidFill>
                <a:effectLst/>
                <a:uFillTx/>
                <a:latin typeface="Arial"/>
              </a:rPr>
              <a:t>l</a:t>
            </a:r>
            <a:r>
              <a:rPr b="0" lang="en-US" sz="4800" spc="-99" strike="noStrike" u="none" cap="all">
                <a:solidFill>
                  <a:schemeClr val="dk2"/>
                </a:solidFill>
                <a:effectLst/>
                <a:uFillTx/>
                <a:latin typeface="Arial"/>
              </a:rPr>
              <a:t>e</a:t>
            </a:r>
            <a:endParaRPr b="0" lang="en-US" sz="4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722160" y="4626720"/>
            <a:ext cx="7772040" cy="1499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0" lang="en-US" sz="2400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Edit Master text styles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dt" idx="13"/>
          </p:nvPr>
        </p:nvSpPr>
        <p:spPr>
          <a:xfrm>
            <a:off x="457200" y="18360"/>
            <a:ext cx="2895120" cy="328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&lt;date/time&gt;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ftr" idx="14"/>
          </p:nvPr>
        </p:nvSpPr>
        <p:spPr>
          <a:xfrm>
            <a:off x="3429000" y="18360"/>
            <a:ext cx="4114440" cy="328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sldNum" idx="15"/>
          </p:nvPr>
        </p:nvSpPr>
        <p:spPr>
          <a:xfrm>
            <a:off x="7620120" y="18360"/>
            <a:ext cx="1066320" cy="328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fld id="{D197D9E2-AE9B-4F18-8C36-86AD395E31AE}" type="slidenum"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cxnSp>
        <p:nvCxnSpPr>
          <p:cNvPr id="36" name="Straight Connector 6"/>
          <p:cNvCxnSpPr/>
          <p:nvPr/>
        </p:nvCxnSpPr>
        <p:spPr>
          <a:xfrm>
            <a:off x="731520" y="4599360"/>
            <a:ext cx="7848720" cy="1800"/>
          </a:xfrm>
          <a:prstGeom prst="straightConnector1">
            <a:avLst/>
          </a:prstGeom>
          <a:ln w="19050">
            <a:solidFill>
              <a:srgbClr val="323232"/>
            </a:solidFill>
            <a:round/>
          </a:ln>
        </p:spPr>
      </p:cxn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wo Conten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9"/>
          <p:cNvSpPr/>
          <p:nvPr/>
        </p:nvSpPr>
        <p:spPr>
          <a:xfrm>
            <a:off x="0" y="222120"/>
            <a:ext cx="9143640" cy="310680"/>
          </a:xfrm>
          <a:prstGeom prst="rect">
            <a:avLst/>
          </a:prstGeom>
          <a:gradFill rotWithShape="0">
            <a:gsLst>
              <a:gs pos="0">
                <a:srgbClr val="521b92"/>
              </a:gs>
              <a:gs pos="50000">
                <a:srgbClr val="b88dea"/>
              </a:gs>
              <a:gs pos="100000">
                <a:srgbClr val="dcc6f4"/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38" name="Rectangle 6"/>
          <p:cNvSpPr/>
          <p:nvPr/>
        </p:nvSpPr>
        <p:spPr>
          <a:xfrm>
            <a:off x="0" y="0"/>
            <a:ext cx="9143640" cy="418680"/>
          </a:xfrm>
          <a:prstGeom prst="rect">
            <a:avLst/>
          </a:prstGeom>
          <a:gradFill rotWithShape="0">
            <a:gsLst>
              <a:gs pos="0">
                <a:srgbClr val="323232"/>
              </a:gs>
              <a:gs pos="66000">
                <a:srgbClr val="404040"/>
              </a:gs>
              <a:gs pos="99000">
                <a:srgbClr val="595959"/>
              </a:gs>
            </a:gsLst>
            <a:lin ang="135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457200" y="53352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100000"/>
              </a:lnSpc>
              <a:buNone/>
            </a:pPr>
            <a:r>
              <a:rPr b="0" lang="en-US" sz="4000" spc="-99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C</a:t>
            </a:r>
            <a:r>
              <a:rPr b="0" lang="en-US" sz="4000" spc="-99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li</a:t>
            </a:r>
            <a:r>
              <a:rPr b="0" lang="en-US" sz="4000" spc="-99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c</a:t>
            </a:r>
            <a:r>
              <a:rPr b="0" lang="en-US" sz="4000" spc="-99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k </a:t>
            </a:r>
            <a:r>
              <a:rPr b="0" lang="en-US" sz="4000" spc="-99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to </a:t>
            </a:r>
            <a:r>
              <a:rPr b="0" lang="en-US" sz="4000" spc="-99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e</a:t>
            </a:r>
            <a:r>
              <a:rPr b="0" lang="en-US" sz="4000" spc="-99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di</a:t>
            </a:r>
            <a:r>
              <a:rPr b="0" lang="en-US" sz="4000" spc="-99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t </a:t>
            </a:r>
            <a:r>
              <a:rPr b="0" lang="en-US" sz="4000" spc="-99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M</a:t>
            </a:r>
            <a:r>
              <a:rPr b="0" lang="en-US" sz="4000" spc="-99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a</a:t>
            </a:r>
            <a:r>
              <a:rPr b="0" lang="en-US" sz="4000" spc="-99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st</a:t>
            </a:r>
            <a:r>
              <a:rPr b="0" lang="en-US" sz="4000" spc="-99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e</a:t>
            </a:r>
            <a:r>
              <a:rPr b="0" lang="en-US" sz="4000" spc="-99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r </a:t>
            </a:r>
            <a:r>
              <a:rPr b="0" lang="en-US" sz="4000" spc="-99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tit</a:t>
            </a:r>
            <a:r>
              <a:rPr b="0" lang="en-US" sz="4000" spc="-99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le </a:t>
            </a:r>
            <a:r>
              <a:rPr b="0" lang="en-US" sz="4000" spc="-99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st</a:t>
            </a:r>
            <a:r>
              <a:rPr b="0" lang="en-US" sz="4000" spc="-99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yl</a:t>
            </a:r>
            <a:r>
              <a:rPr b="0" lang="en-US" sz="4000" spc="-99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e</a:t>
            </a:r>
            <a:endParaRPr b="0" lang="en-US" sz="40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457200" y="1673280"/>
            <a:ext cx="4038120" cy="4717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182880" indent="-182880" defTabSz="914400">
              <a:lnSpc>
                <a:spcPct val="100000"/>
              </a:lnSpc>
              <a:spcBef>
                <a:spcPts val="561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Edit Master text styles</a:t>
            </a:r>
            <a:endParaRPr b="0" lang="en-US" sz="2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1" marL="457200" indent="-182880" defTabSz="914400">
              <a:lnSpc>
                <a:spcPct val="100000"/>
              </a:lnSpc>
              <a:spcBef>
                <a:spcPts val="479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Second level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2" marL="731520" indent="-182880" defTabSz="914400">
              <a:lnSpc>
                <a:spcPct val="100000"/>
              </a:lnSpc>
              <a:spcBef>
                <a:spcPts val="400"/>
              </a:spcBef>
              <a:buClr>
                <a:srgbClr val="521b92"/>
              </a:buClr>
              <a:buSzPct val="90000"/>
              <a:buFont typeface="Arial"/>
              <a:buChar char="•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Third level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3" marL="1005840" indent="-182880" defTabSz="914400">
              <a:lnSpc>
                <a:spcPct val="100000"/>
              </a:lnSpc>
              <a:spcBef>
                <a:spcPts val="360"/>
              </a:spcBef>
              <a:buClr>
                <a:srgbClr val="521b92"/>
              </a:buClr>
              <a:buFont typeface="Arial"/>
              <a:buChar char="•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Fourth level</a:t>
            </a:r>
            <a:endParaRPr b="0" lang="en-US" sz="1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4" marL="1188720" indent="-137160" defTabSz="914400">
              <a:lnSpc>
                <a:spcPct val="100000"/>
              </a:lnSpc>
              <a:spcBef>
                <a:spcPts val="360"/>
              </a:spcBef>
              <a:buClr>
                <a:srgbClr val="521b92"/>
              </a:buClr>
              <a:buFont typeface="Arial"/>
              <a:buChar char="•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Fifth level</a:t>
            </a:r>
            <a:endParaRPr b="0" lang="en-US" sz="1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body"/>
          </p:nvPr>
        </p:nvSpPr>
        <p:spPr>
          <a:xfrm>
            <a:off x="4648320" y="1673280"/>
            <a:ext cx="4038120" cy="4717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182880" indent="-182880" defTabSz="914400">
              <a:lnSpc>
                <a:spcPct val="100000"/>
              </a:lnSpc>
              <a:spcBef>
                <a:spcPts val="561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Edit Master text styles</a:t>
            </a:r>
            <a:endParaRPr b="0" lang="en-US" sz="2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1" marL="457200" indent="-182880" defTabSz="914400">
              <a:lnSpc>
                <a:spcPct val="100000"/>
              </a:lnSpc>
              <a:spcBef>
                <a:spcPts val="479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Second level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2" marL="731520" indent="-182880" defTabSz="914400">
              <a:lnSpc>
                <a:spcPct val="100000"/>
              </a:lnSpc>
              <a:spcBef>
                <a:spcPts val="400"/>
              </a:spcBef>
              <a:buClr>
                <a:srgbClr val="521b92"/>
              </a:buClr>
              <a:buSzPct val="90000"/>
              <a:buFont typeface="Arial"/>
              <a:buChar char="•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Third level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3" marL="1005840" indent="-182880" defTabSz="914400">
              <a:lnSpc>
                <a:spcPct val="100000"/>
              </a:lnSpc>
              <a:spcBef>
                <a:spcPts val="360"/>
              </a:spcBef>
              <a:buClr>
                <a:srgbClr val="521b92"/>
              </a:buClr>
              <a:buFont typeface="Arial"/>
              <a:buChar char="•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Fourth level</a:t>
            </a:r>
            <a:endParaRPr b="0" lang="en-US" sz="1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4" marL="1188720" indent="-137160" defTabSz="914400">
              <a:lnSpc>
                <a:spcPct val="100000"/>
              </a:lnSpc>
              <a:spcBef>
                <a:spcPts val="360"/>
              </a:spcBef>
              <a:buClr>
                <a:srgbClr val="521b92"/>
              </a:buClr>
              <a:buFont typeface="Arial"/>
              <a:buChar char="•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Fifth level</a:t>
            </a:r>
            <a:endParaRPr b="0" lang="en-US" sz="1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 type="dt" idx="16"/>
          </p:nvPr>
        </p:nvSpPr>
        <p:spPr>
          <a:xfrm>
            <a:off x="457200" y="18360"/>
            <a:ext cx="2895120" cy="328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&lt;date/time&gt;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" name="PlaceHolder 5"/>
          <p:cNvSpPr>
            <a:spLocks noGrp="1"/>
          </p:cNvSpPr>
          <p:nvPr>
            <p:ph type="ftr" idx="17"/>
          </p:nvPr>
        </p:nvSpPr>
        <p:spPr>
          <a:xfrm>
            <a:off x="3429000" y="18360"/>
            <a:ext cx="4114440" cy="328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4" name="PlaceHolder 6"/>
          <p:cNvSpPr>
            <a:spLocks noGrp="1"/>
          </p:cNvSpPr>
          <p:nvPr>
            <p:ph type="sldNum" idx="18"/>
          </p:nvPr>
        </p:nvSpPr>
        <p:spPr>
          <a:xfrm>
            <a:off x="7620120" y="18360"/>
            <a:ext cx="1066320" cy="328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fld id="{9CCC1B06-3029-40C6-A183-56C376100830}" type="slidenum"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Comparison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9"/>
          <p:cNvSpPr/>
          <p:nvPr/>
        </p:nvSpPr>
        <p:spPr>
          <a:xfrm>
            <a:off x="0" y="222120"/>
            <a:ext cx="9143640" cy="310680"/>
          </a:xfrm>
          <a:prstGeom prst="rect">
            <a:avLst/>
          </a:prstGeom>
          <a:gradFill rotWithShape="0">
            <a:gsLst>
              <a:gs pos="0">
                <a:srgbClr val="521b92"/>
              </a:gs>
              <a:gs pos="50000">
                <a:srgbClr val="b88dea"/>
              </a:gs>
              <a:gs pos="100000">
                <a:srgbClr val="dcc6f4"/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46" name="Rectangle 6"/>
          <p:cNvSpPr/>
          <p:nvPr/>
        </p:nvSpPr>
        <p:spPr>
          <a:xfrm>
            <a:off x="0" y="0"/>
            <a:ext cx="9143640" cy="418680"/>
          </a:xfrm>
          <a:prstGeom prst="rect">
            <a:avLst/>
          </a:prstGeom>
          <a:gradFill rotWithShape="0">
            <a:gsLst>
              <a:gs pos="0">
                <a:srgbClr val="323232"/>
              </a:gs>
              <a:gs pos="66000">
                <a:srgbClr val="404040"/>
              </a:gs>
              <a:gs pos="99000">
                <a:srgbClr val="595959"/>
              </a:gs>
            </a:gsLst>
            <a:lin ang="135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53352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100000"/>
              </a:lnSpc>
              <a:buNone/>
            </a:pPr>
            <a:r>
              <a:rPr b="0" lang="en-US" sz="4000" spc="-99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Click to edit Master title style</a:t>
            </a:r>
            <a:endParaRPr b="0" lang="en-US" sz="40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457200" y="1676520"/>
            <a:ext cx="3931560" cy="639360"/>
          </a:xfrm>
          <a:prstGeom prst="rect">
            <a:avLst/>
          </a:prstGeom>
          <a:noFill/>
          <a:ln w="44280">
            <a:noFill/>
          </a:ln>
        </p:spPr>
        <p:txBody>
          <a:bodyPr lIns="91440" rIns="91440" tIns="45720" bIns="45720" anchor="ctr">
            <a:normAutofit/>
          </a:bodyPr>
          <a:p>
            <a:pPr indent="0" algn="ctr" defTabSz="91440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r>
              <a:rPr b="0" lang="en-US" sz="2000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Edit Master text styles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457200" y="2438280"/>
            <a:ext cx="3931560" cy="3951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182880" indent="-182880" defTabSz="914400">
              <a:lnSpc>
                <a:spcPct val="100000"/>
              </a:lnSpc>
              <a:spcBef>
                <a:spcPts val="479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Edit Master text styles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1" marL="457200" indent="-182880" defTabSz="914400">
              <a:lnSpc>
                <a:spcPct val="100000"/>
              </a:lnSpc>
              <a:spcBef>
                <a:spcPts val="400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Second level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2" marL="731520" indent="-182880" defTabSz="914400">
              <a:lnSpc>
                <a:spcPct val="100000"/>
              </a:lnSpc>
              <a:spcBef>
                <a:spcPts val="360"/>
              </a:spcBef>
              <a:buClr>
                <a:srgbClr val="521b92"/>
              </a:buClr>
              <a:buSzPct val="90000"/>
              <a:buFont typeface="Arial"/>
              <a:buChar char="•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Third level</a:t>
            </a:r>
            <a:endParaRPr b="0" lang="en-US" sz="1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3" marL="1005840" indent="-182880" defTabSz="914400">
              <a:lnSpc>
                <a:spcPct val="100000"/>
              </a:lnSpc>
              <a:spcBef>
                <a:spcPts val="320"/>
              </a:spcBef>
              <a:buClr>
                <a:srgbClr val="521b92"/>
              </a:buClr>
              <a:buFont typeface="Arial"/>
              <a:buChar char="•"/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Fourth level</a:t>
            </a:r>
            <a:endParaRPr b="0" lang="en-US" sz="16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4" marL="1188720" indent="-137160" defTabSz="914400">
              <a:lnSpc>
                <a:spcPct val="100000"/>
              </a:lnSpc>
              <a:spcBef>
                <a:spcPts val="320"/>
              </a:spcBef>
              <a:buClr>
                <a:srgbClr val="521b92"/>
              </a:buClr>
              <a:buFont typeface="Arial"/>
              <a:buChar char="•"/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Fifth level</a:t>
            </a:r>
            <a:endParaRPr b="0" lang="en-US" sz="16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50" name="PlaceHolder 4"/>
          <p:cNvSpPr>
            <a:spLocks noGrp="1"/>
          </p:cNvSpPr>
          <p:nvPr>
            <p:ph type="body"/>
          </p:nvPr>
        </p:nvSpPr>
        <p:spPr>
          <a:xfrm>
            <a:off x="4754880" y="1676520"/>
            <a:ext cx="3931560" cy="639360"/>
          </a:xfrm>
          <a:prstGeom prst="rect">
            <a:avLst/>
          </a:prstGeom>
          <a:noFill/>
          <a:ln w="44280">
            <a:noFill/>
          </a:ln>
        </p:spPr>
        <p:txBody>
          <a:bodyPr lIns="91440" rIns="91440" tIns="45720" bIns="45720" anchor="ctr">
            <a:normAutofit/>
          </a:bodyPr>
          <a:p>
            <a:pPr indent="0" algn="ctr" defTabSz="91440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r>
              <a:rPr b="0" lang="en-US" sz="2000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Edit Master text styles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51" name="PlaceHolder 5"/>
          <p:cNvSpPr>
            <a:spLocks noGrp="1"/>
          </p:cNvSpPr>
          <p:nvPr>
            <p:ph type="body"/>
          </p:nvPr>
        </p:nvSpPr>
        <p:spPr>
          <a:xfrm>
            <a:off x="4754880" y="2438280"/>
            <a:ext cx="3931560" cy="3951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182880" indent="-182880" defTabSz="914400">
              <a:lnSpc>
                <a:spcPct val="100000"/>
              </a:lnSpc>
              <a:spcBef>
                <a:spcPts val="479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Edit Master text styles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1" marL="457200" indent="-182880" defTabSz="914400">
              <a:lnSpc>
                <a:spcPct val="100000"/>
              </a:lnSpc>
              <a:spcBef>
                <a:spcPts val="400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Second level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2" marL="731520" indent="-182880" defTabSz="914400">
              <a:lnSpc>
                <a:spcPct val="100000"/>
              </a:lnSpc>
              <a:spcBef>
                <a:spcPts val="360"/>
              </a:spcBef>
              <a:buClr>
                <a:srgbClr val="521b92"/>
              </a:buClr>
              <a:buSzPct val="90000"/>
              <a:buFont typeface="Arial"/>
              <a:buChar char="•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Third level</a:t>
            </a:r>
            <a:endParaRPr b="0" lang="en-US" sz="1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3" marL="1005840" indent="-182880" defTabSz="914400">
              <a:lnSpc>
                <a:spcPct val="100000"/>
              </a:lnSpc>
              <a:spcBef>
                <a:spcPts val="320"/>
              </a:spcBef>
              <a:buClr>
                <a:srgbClr val="521b92"/>
              </a:buClr>
              <a:buFont typeface="Arial"/>
              <a:buChar char="•"/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Fourth level</a:t>
            </a:r>
            <a:endParaRPr b="0" lang="en-US" sz="16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4" marL="1188720" indent="-137160" defTabSz="914400">
              <a:lnSpc>
                <a:spcPct val="100000"/>
              </a:lnSpc>
              <a:spcBef>
                <a:spcPts val="320"/>
              </a:spcBef>
              <a:buClr>
                <a:srgbClr val="521b92"/>
              </a:buClr>
              <a:buFont typeface="Arial"/>
              <a:buChar char="•"/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Fifth level</a:t>
            </a:r>
            <a:endParaRPr b="0" lang="en-US" sz="16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52" name="PlaceHolder 6"/>
          <p:cNvSpPr>
            <a:spLocks noGrp="1"/>
          </p:cNvSpPr>
          <p:nvPr>
            <p:ph type="ftr" idx="19"/>
          </p:nvPr>
        </p:nvSpPr>
        <p:spPr>
          <a:xfrm>
            <a:off x="457200" y="18360"/>
            <a:ext cx="7086240" cy="328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3" name="PlaceHolder 7"/>
          <p:cNvSpPr>
            <a:spLocks noGrp="1"/>
          </p:cNvSpPr>
          <p:nvPr>
            <p:ph type="sldNum" idx="20"/>
          </p:nvPr>
        </p:nvSpPr>
        <p:spPr>
          <a:xfrm>
            <a:off x="7620120" y="18360"/>
            <a:ext cx="1066320" cy="328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fld id="{CC74CBA3-6198-48B6-A0D8-59C6BB5CBCB6}" type="slidenum"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cxnSp>
        <p:nvCxnSpPr>
          <p:cNvPr id="54" name="Straight Connector 10"/>
          <p:cNvCxnSpPr/>
          <p:nvPr/>
        </p:nvCxnSpPr>
        <p:spPr>
          <a:xfrm flipH="1">
            <a:off x="4572000" y="1691640"/>
            <a:ext cx="1080" cy="4709520"/>
          </a:xfrm>
          <a:prstGeom prst="straightConnector1">
            <a:avLst/>
          </a:prstGeom>
          <a:ln w="19050">
            <a:solidFill>
              <a:srgbClr val="323232"/>
            </a:solidFill>
            <a:round/>
          </a:ln>
        </p:spPr>
      </p:cxn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9"/>
          <p:cNvSpPr/>
          <p:nvPr/>
        </p:nvSpPr>
        <p:spPr>
          <a:xfrm>
            <a:off x="0" y="222120"/>
            <a:ext cx="9143640" cy="310680"/>
          </a:xfrm>
          <a:prstGeom prst="rect">
            <a:avLst/>
          </a:prstGeom>
          <a:gradFill rotWithShape="0">
            <a:gsLst>
              <a:gs pos="0">
                <a:srgbClr val="521b92"/>
              </a:gs>
              <a:gs pos="50000">
                <a:srgbClr val="b88dea"/>
              </a:gs>
              <a:gs pos="100000">
                <a:srgbClr val="dcc6f4"/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56" name="Rectangle 6"/>
          <p:cNvSpPr/>
          <p:nvPr/>
        </p:nvSpPr>
        <p:spPr>
          <a:xfrm>
            <a:off x="0" y="0"/>
            <a:ext cx="9143640" cy="418680"/>
          </a:xfrm>
          <a:prstGeom prst="rect">
            <a:avLst/>
          </a:prstGeom>
          <a:gradFill rotWithShape="0">
            <a:gsLst>
              <a:gs pos="0">
                <a:srgbClr val="323232"/>
              </a:gs>
              <a:gs pos="66000">
                <a:srgbClr val="404040"/>
              </a:gs>
              <a:gs pos="99000">
                <a:srgbClr val="595959"/>
              </a:gs>
            </a:gsLst>
            <a:lin ang="135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53352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100000"/>
              </a:lnSpc>
              <a:buNone/>
            </a:pPr>
            <a:r>
              <a:rPr b="0" lang="en-US" sz="4000" spc="-99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C</a:t>
            </a:r>
            <a:r>
              <a:rPr b="0" lang="en-US" sz="4000" spc="-99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li</a:t>
            </a:r>
            <a:r>
              <a:rPr b="0" lang="en-US" sz="4000" spc="-99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c</a:t>
            </a:r>
            <a:r>
              <a:rPr b="0" lang="en-US" sz="4000" spc="-99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k</a:t>
            </a:r>
            <a:r>
              <a:rPr b="0" lang="en-US" sz="4000" spc="-99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 </a:t>
            </a:r>
            <a:r>
              <a:rPr b="0" lang="en-US" sz="4000" spc="-99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t</a:t>
            </a:r>
            <a:r>
              <a:rPr b="0" lang="en-US" sz="4000" spc="-99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o</a:t>
            </a:r>
            <a:r>
              <a:rPr b="0" lang="en-US" sz="4000" spc="-99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 </a:t>
            </a:r>
            <a:r>
              <a:rPr b="0" lang="en-US" sz="4000" spc="-99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e</a:t>
            </a:r>
            <a:r>
              <a:rPr b="0" lang="en-US" sz="4000" spc="-99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d</a:t>
            </a:r>
            <a:r>
              <a:rPr b="0" lang="en-US" sz="4000" spc="-99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i</a:t>
            </a:r>
            <a:r>
              <a:rPr b="0" lang="en-US" sz="4000" spc="-99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t </a:t>
            </a:r>
            <a:r>
              <a:rPr b="0" lang="en-US" sz="4000" spc="-99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M</a:t>
            </a:r>
            <a:r>
              <a:rPr b="0" lang="en-US" sz="4000" spc="-99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a</a:t>
            </a:r>
            <a:r>
              <a:rPr b="0" lang="en-US" sz="4000" spc="-99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s</a:t>
            </a:r>
            <a:r>
              <a:rPr b="0" lang="en-US" sz="4000" spc="-99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t</a:t>
            </a:r>
            <a:r>
              <a:rPr b="0" lang="en-US" sz="4000" spc="-99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e</a:t>
            </a:r>
            <a:r>
              <a:rPr b="0" lang="en-US" sz="4000" spc="-99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r </a:t>
            </a:r>
            <a:r>
              <a:rPr b="0" lang="en-US" sz="4000" spc="-99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t</a:t>
            </a:r>
            <a:r>
              <a:rPr b="0" lang="en-US" sz="4000" spc="-99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i</a:t>
            </a:r>
            <a:r>
              <a:rPr b="0" lang="en-US" sz="4000" spc="-99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t</a:t>
            </a:r>
            <a:r>
              <a:rPr b="0" lang="en-US" sz="4000" spc="-99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l</a:t>
            </a:r>
            <a:r>
              <a:rPr b="0" lang="en-US" sz="4000" spc="-99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e</a:t>
            </a:r>
            <a:r>
              <a:rPr b="0" lang="en-US" sz="4000" spc="-99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 </a:t>
            </a:r>
            <a:r>
              <a:rPr b="0" lang="en-US" sz="4000" spc="-99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s</a:t>
            </a:r>
            <a:r>
              <a:rPr b="0" lang="en-US" sz="4000" spc="-99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t</a:t>
            </a:r>
            <a:r>
              <a:rPr b="0" lang="en-US" sz="4000" spc="-99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y</a:t>
            </a:r>
            <a:r>
              <a:rPr b="0" lang="en-US" sz="4000" spc="-99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l</a:t>
            </a:r>
            <a:r>
              <a:rPr b="0" lang="en-US" sz="4000" spc="-99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e</a:t>
            </a:r>
            <a:endParaRPr b="0" lang="en-US" sz="40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dt" idx="21"/>
          </p:nvPr>
        </p:nvSpPr>
        <p:spPr>
          <a:xfrm>
            <a:off x="457200" y="18360"/>
            <a:ext cx="2895120" cy="328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&lt;date/time&gt;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ftr" idx="22"/>
          </p:nvPr>
        </p:nvSpPr>
        <p:spPr>
          <a:xfrm>
            <a:off x="3429000" y="18360"/>
            <a:ext cx="4114440" cy="328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sldNum" idx="23"/>
          </p:nvPr>
        </p:nvSpPr>
        <p:spPr>
          <a:xfrm>
            <a:off x="7620120" y="18360"/>
            <a:ext cx="1066320" cy="328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fld id="{4946A81A-7970-489E-8757-E619AD2DA0F2}" type="slidenum"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9"/>
          <p:cNvSpPr/>
          <p:nvPr/>
        </p:nvSpPr>
        <p:spPr>
          <a:xfrm>
            <a:off x="0" y="222120"/>
            <a:ext cx="9143640" cy="310680"/>
          </a:xfrm>
          <a:prstGeom prst="rect">
            <a:avLst/>
          </a:prstGeom>
          <a:gradFill rotWithShape="0">
            <a:gsLst>
              <a:gs pos="0">
                <a:srgbClr val="521b92"/>
              </a:gs>
              <a:gs pos="50000">
                <a:srgbClr val="b88dea"/>
              </a:gs>
              <a:gs pos="100000">
                <a:srgbClr val="dcc6f4"/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62" name="Rectangle 6"/>
          <p:cNvSpPr/>
          <p:nvPr/>
        </p:nvSpPr>
        <p:spPr>
          <a:xfrm>
            <a:off x="0" y="0"/>
            <a:ext cx="9143640" cy="418680"/>
          </a:xfrm>
          <a:prstGeom prst="rect">
            <a:avLst/>
          </a:prstGeom>
          <a:gradFill rotWithShape="0">
            <a:gsLst>
              <a:gs pos="0">
                <a:srgbClr val="323232"/>
              </a:gs>
              <a:gs pos="66000">
                <a:srgbClr val="404040"/>
              </a:gs>
              <a:gs pos="99000">
                <a:srgbClr val="595959"/>
              </a:gs>
            </a:gsLst>
            <a:lin ang="135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63" name="PlaceHolder 1"/>
          <p:cNvSpPr>
            <a:spLocks noGrp="1"/>
          </p:cNvSpPr>
          <p:nvPr>
            <p:ph type="dt" idx="24"/>
          </p:nvPr>
        </p:nvSpPr>
        <p:spPr>
          <a:xfrm>
            <a:off x="457200" y="18360"/>
            <a:ext cx="2895120" cy="328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&lt;date/time&gt;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ftr" idx="25"/>
          </p:nvPr>
        </p:nvSpPr>
        <p:spPr>
          <a:xfrm>
            <a:off x="3429000" y="18360"/>
            <a:ext cx="4114440" cy="328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sldNum" idx="26"/>
          </p:nvPr>
        </p:nvSpPr>
        <p:spPr>
          <a:xfrm>
            <a:off x="7620120" y="18360"/>
            <a:ext cx="1066320" cy="328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fld id="{B8FCEB36-33F5-4C77-A4D6-F5514067C7B3}" type="slidenum"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4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7.png"/><Relationship Id="rId3" Type="http://schemas.openxmlformats.org/officeDocument/2006/relationships/image" Target="../media/image7.png"/><Relationship Id="rId4" Type="http://schemas.openxmlformats.org/officeDocument/2006/relationships/slideLayout" Target="../slideLayouts/slideLayout4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image" Target="../media/image3.jpeg"/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slideLayout" Target="../slideLayouts/slideLayout4.xml"/><Relationship Id="rId6" Type="http://schemas.openxmlformats.org/officeDocument/2006/relationships/notesSlide" Target="../notesSlides/notesSlide2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image" Target="../media/image4.jpeg"/><Relationship Id="rId3" Type="http://schemas.openxmlformats.org/officeDocument/2006/relationships/image" Target="../media/image5.jpeg"/><Relationship Id="rId4" Type="http://schemas.openxmlformats.org/officeDocument/2006/relationships/image" Target="../media/image2.jpeg"/><Relationship Id="rId5" Type="http://schemas.openxmlformats.org/officeDocument/2006/relationships/slideLayout" Target="../slideLayouts/slideLayout4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7.png"/><Relationship Id="rId3" Type="http://schemas.openxmlformats.org/officeDocument/2006/relationships/image" Target="../media/image7.png"/><Relationship Id="rId4" Type="http://schemas.openxmlformats.org/officeDocument/2006/relationships/image" Target="../media/image7.png"/><Relationship Id="rId5" Type="http://schemas.openxmlformats.org/officeDocument/2006/relationships/slideLayout" Target="../slideLayouts/slideLayout4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4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39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4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subTitle"/>
          </p:nvPr>
        </p:nvSpPr>
        <p:spPr>
          <a:xfrm>
            <a:off x="685800" y="3505320"/>
            <a:ext cx="7924320" cy="609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defTabSz="914400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0" lang="en-US" sz="2400" strike="noStrike" u="non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Arial"/>
              </a:rPr>
              <a:t>CS 105</a:t>
            </a:r>
            <a:r>
              <a:rPr b="0" lang="en-US" sz="2400" strike="noStrike" u="non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Arial"/>
              </a:rPr>
              <a:t>	</a:t>
            </a:r>
            <a:r>
              <a:rPr b="0" lang="en-US" sz="2400" strike="noStrike" u="non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Arial"/>
              </a:rPr>
              <a:t>	</a:t>
            </a:r>
            <a:r>
              <a:rPr b="0" lang="en-US" sz="2400" strike="noStrike" u="non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Arial"/>
              </a:rPr>
              <a:t>       </a:t>
            </a:r>
            <a:r>
              <a:rPr b="0" lang="en-US" sz="2400" strike="noStrike" u="non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Arial"/>
              </a:rPr>
              <a:t>	</a:t>
            </a:r>
            <a:r>
              <a:rPr b="0" lang="en-US" sz="2400" strike="noStrike" u="non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Arial"/>
              </a:rPr>
              <a:t>	</a:t>
            </a:r>
            <a:r>
              <a:rPr b="0" lang="en-US" sz="2400" strike="noStrike" u="non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Arial"/>
              </a:rPr>
              <a:t>                   Fall 2025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title"/>
          </p:nvPr>
        </p:nvSpPr>
        <p:spPr>
          <a:xfrm>
            <a:off x="685800" y="2666880"/>
            <a:ext cx="7848360" cy="631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100000"/>
              </a:lnSpc>
              <a:buNone/>
            </a:pPr>
            <a:r>
              <a:rPr b="0" lang="en-US" sz="3200" spc="-99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Lecture 25: Networking </a:t>
            </a:r>
            <a:endParaRPr b="0" lang="en-US" sz="32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91" name="Title 1"/>
          <p:cNvSpPr/>
          <p:nvPr/>
        </p:nvSpPr>
        <p:spPr>
          <a:xfrm>
            <a:off x="685800" y="4643280"/>
            <a:ext cx="7848360" cy="631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2400" spc="-99" strike="noStrike" u="none">
              <a:solidFill>
                <a:schemeClr val="lt2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PlaceHolder 1"/>
          <p:cNvSpPr>
            <a:spLocks noGrp="1"/>
          </p:cNvSpPr>
          <p:nvPr>
            <p:ph type="title"/>
          </p:nvPr>
        </p:nvSpPr>
        <p:spPr>
          <a:xfrm>
            <a:off x="457200" y="53352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100000"/>
              </a:lnSpc>
              <a:buNone/>
            </a:pPr>
            <a:r>
              <a:rPr b="0" lang="en-US" sz="4000" spc="-99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Network Layer</a:t>
            </a:r>
            <a:endParaRPr b="0" lang="en-US" sz="40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231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876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lnSpcReduction="9999"/>
          </a:bodyPr>
          <a:p>
            <a:pPr marL="182880" indent="-182880" defTabSz="914400">
              <a:lnSpc>
                <a:spcPct val="100000"/>
              </a:lnSpc>
              <a:spcBef>
                <a:spcPts val="479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There are lots of lots of local area networks (LANs)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1" marL="457200" indent="-182880" defTabSz="914400">
              <a:lnSpc>
                <a:spcPct val="100000"/>
              </a:lnSpc>
              <a:spcBef>
                <a:spcPts val="400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each determines its own protocols, address format, packet format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182880" indent="-182880" defTabSz="914400">
              <a:lnSpc>
                <a:spcPct val="100000"/>
              </a:lnSpc>
              <a:spcBef>
                <a:spcPts val="479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What if we wanted to connect them together?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1" marL="457200" indent="-182880" defTabSz="914400">
              <a:lnSpc>
                <a:spcPct val="100000"/>
              </a:lnSpc>
              <a:spcBef>
                <a:spcPts val="400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physically connected by specialized computers called routers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1" marL="457200" indent="-182880" defTabSz="914400">
              <a:lnSpc>
                <a:spcPct val="100000"/>
              </a:lnSpc>
              <a:spcBef>
                <a:spcPts val="400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routers with multiple network adapters can translate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1" marL="457200" indent="-182880" defTabSz="914400">
              <a:lnSpc>
                <a:spcPct val="100000"/>
              </a:lnSpc>
              <a:spcBef>
                <a:spcPts val="400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standardize address and packet formats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</a:pPr>
            <a:endParaRPr b="0" lang="en-US" sz="24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</a:pPr>
            <a:endParaRPr b="0" lang="en-US" sz="24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</a:pPr>
            <a:endParaRPr b="0" lang="en-US" sz="24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</a:pPr>
            <a:endParaRPr b="0" lang="en-US" sz="24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182880" indent="-182880" defTabSz="914400">
              <a:lnSpc>
                <a:spcPct val="100000"/>
              </a:lnSpc>
              <a:spcBef>
                <a:spcPts val="479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This is a internetwork 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1" marL="457200" indent="-182880" defTabSz="914400">
              <a:lnSpc>
                <a:spcPct val="100000"/>
              </a:lnSpc>
              <a:spcBef>
                <a:spcPts val="400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aka wide-area network (WAN)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1" marL="457200" indent="-182880" defTabSz="914400">
              <a:lnSpc>
                <a:spcPct val="100000"/>
              </a:lnSpc>
              <a:spcBef>
                <a:spcPts val="400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aka internet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grpSp>
        <p:nvGrpSpPr>
          <p:cNvPr id="232" name="Group 30"/>
          <p:cNvGrpSpPr/>
          <p:nvPr/>
        </p:nvGrpSpPr>
        <p:grpSpPr>
          <a:xfrm>
            <a:off x="751320" y="3812400"/>
            <a:ext cx="7638120" cy="1537560"/>
            <a:chOff x="751320" y="3812400"/>
            <a:chExt cx="7638120" cy="1537560"/>
          </a:xfrm>
        </p:grpSpPr>
        <p:sp>
          <p:nvSpPr>
            <p:cNvPr id="233" name="Line 4"/>
            <p:cNvSpPr/>
            <p:nvPr/>
          </p:nvSpPr>
          <p:spPr>
            <a:xfrm>
              <a:off x="932760" y="4495680"/>
              <a:ext cx="2590920" cy="360"/>
            </a:xfrm>
            <a:prstGeom prst="line">
              <a:avLst/>
            </a:prstGeom>
            <a:ln w="762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640" bIns="-44640" anchor="ctr">
              <a:noAutofit/>
            </a:bodyPr>
            <a:p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libri"/>
              </a:endParaRPr>
            </a:p>
          </p:txBody>
        </p:sp>
        <p:sp>
          <p:nvSpPr>
            <p:cNvPr id="234" name="Line 5"/>
            <p:cNvSpPr/>
            <p:nvPr/>
          </p:nvSpPr>
          <p:spPr>
            <a:xfrm>
              <a:off x="1237680" y="4190760"/>
              <a:ext cx="360" cy="304920"/>
            </a:xfrm>
            <a:prstGeom prst="line">
              <a:avLst/>
            </a:prstGeom>
            <a:ln w="127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libri"/>
              </a:endParaRPr>
            </a:p>
          </p:txBody>
        </p:sp>
        <p:sp>
          <p:nvSpPr>
            <p:cNvPr id="235" name="Line 6"/>
            <p:cNvSpPr/>
            <p:nvPr/>
          </p:nvSpPr>
          <p:spPr>
            <a:xfrm>
              <a:off x="2152080" y="4190760"/>
              <a:ext cx="360" cy="304920"/>
            </a:xfrm>
            <a:prstGeom prst="line">
              <a:avLst/>
            </a:prstGeom>
            <a:ln w="127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libri"/>
              </a:endParaRPr>
            </a:p>
          </p:txBody>
        </p:sp>
        <p:sp>
          <p:nvSpPr>
            <p:cNvPr id="236" name="Line 7"/>
            <p:cNvSpPr/>
            <p:nvPr/>
          </p:nvSpPr>
          <p:spPr>
            <a:xfrm>
              <a:off x="3218760" y="4190760"/>
              <a:ext cx="360" cy="304920"/>
            </a:xfrm>
            <a:prstGeom prst="line">
              <a:avLst/>
            </a:prstGeom>
            <a:ln w="127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libri"/>
              </a:endParaRPr>
            </a:p>
          </p:txBody>
        </p:sp>
        <p:sp>
          <p:nvSpPr>
            <p:cNvPr id="237" name="Rectangle 8"/>
            <p:cNvSpPr/>
            <p:nvPr/>
          </p:nvSpPr>
          <p:spPr>
            <a:xfrm>
              <a:off x="937440" y="3888720"/>
              <a:ext cx="585000" cy="36972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sp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800" strike="noStrike" u="none">
                  <a:solidFill>
                    <a:schemeClr val="dk1"/>
                  </a:solidFill>
                  <a:effectLst/>
                  <a:uFillTx/>
                  <a:latin typeface="Calibri"/>
                </a:rPr>
                <a:t>host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8" name="Rectangle 9"/>
            <p:cNvSpPr/>
            <p:nvPr/>
          </p:nvSpPr>
          <p:spPr>
            <a:xfrm>
              <a:off x="1832760" y="3888720"/>
              <a:ext cx="585000" cy="36972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sp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800" strike="noStrike" u="none">
                  <a:solidFill>
                    <a:schemeClr val="dk1"/>
                  </a:solidFill>
                  <a:effectLst/>
                  <a:uFillTx/>
                  <a:latin typeface="Calibri"/>
                </a:rPr>
                <a:t>host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9" name="Rectangle 10"/>
            <p:cNvSpPr/>
            <p:nvPr/>
          </p:nvSpPr>
          <p:spPr>
            <a:xfrm>
              <a:off x="2899440" y="3888720"/>
              <a:ext cx="585000" cy="36972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sp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800" strike="noStrike" u="none">
                  <a:solidFill>
                    <a:schemeClr val="dk1"/>
                  </a:solidFill>
                  <a:effectLst/>
                  <a:uFillTx/>
                  <a:latin typeface="Calibri"/>
                </a:rPr>
                <a:t>host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40" name="Text Box 12"/>
            <p:cNvSpPr/>
            <p:nvPr/>
          </p:nvSpPr>
          <p:spPr>
            <a:xfrm>
              <a:off x="2463480" y="3812400"/>
              <a:ext cx="354240" cy="36972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sp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800" strike="noStrike" u="none">
                  <a:solidFill>
                    <a:schemeClr val="dk1"/>
                  </a:solidFill>
                  <a:effectLst/>
                  <a:uFillTx/>
                  <a:latin typeface="Calibri"/>
                </a:rPr>
                <a:t>...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41" name="Line 13"/>
            <p:cNvSpPr/>
            <p:nvPr/>
          </p:nvSpPr>
          <p:spPr>
            <a:xfrm>
              <a:off x="5581080" y="4495680"/>
              <a:ext cx="2590560" cy="360"/>
            </a:xfrm>
            <a:prstGeom prst="line">
              <a:avLst/>
            </a:prstGeom>
            <a:ln w="762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640" bIns="-44640" anchor="ctr">
              <a:noAutofit/>
            </a:bodyPr>
            <a:p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libri"/>
              </a:endParaRPr>
            </a:p>
          </p:txBody>
        </p:sp>
        <p:sp>
          <p:nvSpPr>
            <p:cNvPr id="242" name="Line 14"/>
            <p:cNvSpPr/>
            <p:nvPr/>
          </p:nvSpPr>
          <p:spPr>
            <a:xfrm>
              <a:off x="5885640" y="4190760"/>
              <a:ext cx="360" cy="304920"/>
            </a:xfrm>
            <a:prstGeom prst="line">
              <a:avLst/>
            </a:prstGeom>
            <a:ln w="127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libri"/>
              </a:endParaRPr>
            </a:p>
          </p:txBody>
        </p:sp>
        <p:sp>
          <p:nvSpPr>
            <p:cNvPr id="243" name="Line 15"/>
            <p:cNvSpPr/>
            <p:nvPr/>
          </p:nvSpPr>
          <p:spPr>
            <a:xfrm>
              <a:off x="6800040" y="4190760"/>
              <a:ext cx="360" cy="304920"/>
            </a:xfrm>
            <a:prstGeom prst="line">
              <a:avLst/>
            </a:prstGeom>
            <a:ln w="127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libri"/>
              </a:endParaRPr>
            </a:p>
          </p:txBody>
        </p:sp>
        <p:sp>
          <p:nvSpPr>
            <p:cNvPr id="244" name="Line 16"/>
            <p:cNvSpPr/>
            <p:nvPr/>
          </p:nvSpPr>
          <p:spPr>
            <a:xfrm>
              <a:off x="7867080" y="4190760"/>
              <a:ext cx="360" cy="304920"/>
            </a:xfrm>
            <a:prstGeom prst="line">
              <a:avLst/>
            </a:prstGeom>
            <a:ln w="127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libri"/>
              </a:endParaRPr>
            </a:p>
          </p:txBody>
        </p:sp>
        <p:sp>
          <p:nvSpPr>
            <p:cNvPr id="245" name="Rectangle 17"/>
            <p:cNvSpPr/>
            <p:nvPr/>
          </p:nvSpPr>
          <p:spPr>
            <a:xfrm>
              <a:off x="5585400" y="3888720"/>
              <a:ext cx="585000" cy="36972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sp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800" strike="noStrike" u="none">
                  <a:solidFill>
                    <a:schemeClr val="dk1"/>
                  </a:solidFill>
                  <a:effectLst/>
                  <a:uFillTx/>
                  <a:latin typeface="Calibri"/>
                </a:rPr>
                <a:t>host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46" name="Rectangle 18"/>
            <p:cNvSpPr/>
            <p:nvPr/>
          </p:nvSpPr>
          <p:spPr>
            <a:xfrm>
              <a:off x="6480720" y="3888720"/>
              <a:ext cx="585000" cy="36972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sp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800" strike="noStrike" u="none">
                  <a:solidFill>
                    <a:schemeClr val="dk1"/>
                  </a:solidFill>
                  <a:effectLst/>
                  <a:uFillTx/>
                  <a:latin typeface="Calibri"/>
                </a:rPr>
                <a:t>host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47" name="Rectangle 19"/>
            <p:cNvSpPr/>
            <p:nvPr/>
          </p:nvSpPr>
          <p:spPr>
            <a:xfrm>
              <a:off x="7547760" y="3888720"/>
              <a:ext cx="585000" cy="36972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sp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800" strike="noStrike" u="none">
                  <a:solidFill>
                    <a:schemeClr val="dk1"/>
                  </a:solidFill>
                  <a:effectLst/>
                  <a:uFillTx/>
                  <a:latin typeface="Calibri"/>
                </a:rPr>
                <a:t>host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48" name="Text Box 21"/>
            <p:cNvSpPr/>
            <p:nvPr/>
          </p:nvSpPr>
          <p:spPr>
            <a:xfrm>
              <a:off x="7111800" y="3812400"/>
              <a:ext cx="354240" cy="36972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sp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800" strike="noStrike" u="none">
                  <a:solidFill>
                    <a:schemeClr val="dk1"/>
                  </a:solidFill>
                  <a:effectLst/>
                  <a:uFillTx/>
                  <a:latin typeface="Calibri"/>
                </a:rPr>
                <a:t>...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49" name="Line 24"/>
            <p:cNvSpPr/>
            <p:nvPr/>
          </p:nvSpPr>
          <p:spPr>
            <a:xfrm>
              <a:off x="2761560" y="4495680"/>
              <a:ext cx="360" cy="304920"/>
            </a:xfrm>
            <a:prstGeom prst="line">
              <a:avLst/>
            </a:prstGeom>
            <a:ln w="127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libri"/>
              </a:endParaRPr>
            </a:p>
          </p:txBody>
        </p:sp>
        <p:sp>
          <p:nvSpPr>
            <p:cNvPr id="250" name="Line 26"/>
            <p:cNvSpPr/>
            <p:nvPr/>
          </p:nvSpPr>
          <p:spPr>
            <a:xfrm>
              <a:off x="6419160" y="4495680"/>
              <a:ext cx="360" cy="304920"/>
            </a:xfrm>
            <a:prstGeom prst="line">
              <a:avLst/>
            </a:prstGeom>
            <a:ln w="127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libri"/>
              </a:endParaRPr>
            </a:p>
          </p:txBody>
        </p:sp>
        <p:sp>
          <p:nvSpPr>
            <p:cNvPr id="251" name="Line 27"/>
            <p:cNvSpPr/>
            <p:nvPr/>
          </p:nvSpPr>
          <p:spPr>
            <a:xfrm>
              <a:off x="3066480" y="4977360"/>
              <a:ext cx="1218960" cy="360"/>
            </a:xfrm>
            <a:prstGeom prst="line">
              <a:avLst/>
            </a:prstGeom>
            <a:ln w="762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640" bIns="-44640" anchor="ctr">
              <a:noAutofit/>
            </a:bodyPr>
            <a:p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libri"/>
              </a:endParaRPr>
            </a:p>
          </p:txBody>
        </p:sp>
        <p:sp>
          <p:nvSpPr>
            <p:cNvPr id="252" name="Line 28"/>
            <p:cNvSpPr/>
            <p:nvPr/>
          </p:nvSpPr>
          <p:spPr>
            <a:xfrm>
              <a:off x="4895280" y="4977360"/>
              <a:ext cx="1218960" cy="360"/>
            </a:xfrm>
            <a:prstGeom prst="line">
              <a:avLst/>
            </a:prstGeom>
            <a:ln w="762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640" bIns="-44640" anchor="ctr">
              <a:noAutofit/>
            </a:bodyPr>
            <a:p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libri"/>
              </a:endParaRPr>
            </a:p>
          </p:txBody>
        </p:sp>
        <p:sp>
          <p:nvSpPr>
            <p:cNvPr id="253" name="Text Box 29"/>
            <p:cNvSpPr/>
            <p:nvPr/>
          </p:nvSpPr>
          <p:spPr>
            <a:xfrm>
              <a:off x="3355200" y="4980240"/>
              <a:ext cx="653760" cy="36972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sp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800" strike="noStrike" u="none">
                  <a:solidFill>
                    <a:schemeClr val="dk1"/>
                  </a:solidFill>
                  <a:effectLst/>
                  <a:uFillTx/>
                  <a:latin typeface="Calibri"/>
                </a:rPr>
                <a:t>WAN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54" name="Text Box 30"/>
            <p:cNvSpPr/>
            <p:nvPr/>
          </p:nvSpPr>
          <p:spPr>
            <a:xfrm>
              <a:off x="5182200" y="4980240"/>
              <a:ext cx="653760" cy="36972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sp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800" strike="noStrike" u="none">
                  <a:solidFill>
                    <a:schemeClr val="dk1"/>
                  </a:solidFill>
                  <a:effectLst/>
                  <a:uFillTx/>
                  <a:latin typeface="Calibri"/>
                </a:rPr>
                <a:t>WAN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55" name="AutoShape 22"/>
            <p:cNvSpPr/>
            <p:nvPr/>
          </p:nvSpPr>
          <p:spPr>
            <a:xfrm>
              <a:off x="2380680" y="4800600"/>
              <a:ext cx="761760" cy="380520"/>
            </a:xfrm>
            <a:prstGeom prst="roundRect">
              <a:avLst>
                <a:gd name="adj" fmla="val 16667"/>
              </a:avLst>
            </a:prstGeom>
            <a:solidFill>
              <a:srgbClr val="f1c7c7"/>
            </a:solidFill>
            <a:ln w="127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800" strike="noStrike" u="none">
                  <a:solidFill>
                    <a:schemeClr val="dk1"/>
                  </a:solidFill>
                  <a:effectLst/>
                  <a:uFillTx/>
                  <a:latin typeface="Calibri"/>
                </a:rPr>
                <a:t>router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56" name="AutoShape 23"/>
            <p:cNvSpPr/>
            <p:nvPr/>
          </p:nvSpPr>
          <p:spPr>
            <a:xfrm>
              <a:off x="4209480" y="4800600"/>
              <a:ext cx="761760" cy="380520"/>
            </a:xfrm>
            <a:prstGeom prst="roundRect">
              <a:avLst>
                <a:gd name="adj" fmla="val 16667"/>
              </a:avLst>
            </a:prstGeom>
            <a:solidFill>
              <a:srgbClr val="f1c7c7"/>
            </a:solidFill>
            <a:ln w="127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800" strike="noStrike" u="none">
                  <a:solidFill>
                    <a:schemeClr val="dk1"/>
                  </a:solidFill>
                  <a:effectLst/>
                  <a:uFillTx/>
                  <a:latin typeface="Calibri"/>
                </a:rPr>
                <a:t>router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57" name="AutoShape 25"/>
            <p:cNvSpPr/>
            <p:nvPr/>
          </p:nvSpPr>
          <p:spPr>
            <a:xfrm>
              <a:off x="6038280" y="4800600"/>
              <a:ext cx="761760" cy="380520"/>
            </a:xfrm>
            <a:prstGeom prst="roundRect">
              <a:avLst>
                <a:gd name="adj" fmla="val 16667"/>
              </a:avLst>
            </a:prstGeom>
            <a:solidFill>
              <a:srgbClr val="f1c7c7"/>
            </a:solidFill>
            <a:ln w="127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800" strike="noStrike" u="none">
                  <a:solidFill>
                    <a:schemeClr val="dk1"/>
                  </a:solidFill>
                  <a:effectLst/>
                  <a:uFillTx/>
                  <a:latin typeface="Calibri"/>
                </a:rPr>
                <a:t>router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58" name="Text Box 29"/>
            <p:cNvSpPr/>
            <p:nvPr/>
          </p:nvSpPr>
          <p:spPr>
            <a:xfrm>
              <a:off x="751320" y="4505400"/>
              <a:ext cx="724680" cy="36972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sp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800" strike="noStrike" u="none">
                  <a:solidFill>
                    <a:schemeClr val="dk1"/>
                  </a:solidFill>
                  <a:effectLst/>
                  <a:uFillTx/>
                  <a:latin typeface="Calibri"/>
                </a:rPr>
                <a:t>LAN 1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59" name="Text Box 29"/>
            <p:cNvSpPr/>
            <p:nvPr/>
          </p:nvSpPr>
          <p:spPr>
            <a:xfrm>
              <a:off x="7613280" y="4511520"/>
              <a:ext cx="776160" cy="36972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sp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800" strike="noStrike" u="none">
                  <a:solidFill>
                    <a:schemeClr val="dk1"/>
                  </a:solidFill>
                  <a:effectLst/>
                  <a:uFillTx/>
                  <a:latin typeface="Calibri"/>
                </a:rPr>
                <a:t>LAN  2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49" dur="indefinite" restart="never" nodeType="tmRoot">
          <p:childTnLst>
            <p:seq>
              <p:cTn id="50" dur="indefinite" nodeType="mainSeq">
                <p:childTnLst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PlaceHolder 1"/>
          <p:cNvSpPr>
            <a:spLocks noGrp="1"/>
          </p:cNvSpPr>
          <p:nvPr>
            <p:ph type="title"/>
          </p:nvPr>
        </p:nvSpPr>
        <p:spPr>
          <a:xfrm>
            <a:off x="457200" y="53352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100000"/>
              </a:lnSpc>
              <a:buNone/>
            </a:pPr>
            <a:r>
              <a:rPr b="0" lang="en-US" sz="4000" spc="-99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Logical Structure of an internet</a:t>
            </a:r>
            <a:endParaRPr b="0" lang="en-US" sz="40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261" name="PlaceHolder 2"/>
          <p:cNvSpPr>
            <a:spLocks noGrp="1"/>
          </p:cNvSpPr>
          <p:nvPr>
            <p:ph/>
          </p:nvPr>
        </p:nvSpPr>
        <p:spPr>
          <a:xfrm>
            <a:off x="457200" y="4008960"/>
            <a:ext cx="8229240" cy="2467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lnSpcReduction="9999"/>
          </a:bodyPr>
          <a:p>
            <a:pPr marL="182880" indent="-182880" defTabSz="914400">
              <a:lnSpc>
                <a:spcPct val="100000"/>
              </a:lnSpc>
              <a:spcBef>
                <a:spcPts val="479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Ad hoc interconnection of networks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1" marL="457200" indent="-182880" defTabSz="914400">
              <a:lnSpc>
                <a:spcPct val="100000"/>
              </a:lnSpc>
              <a:spcBef>
                <a:spcPts val="400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No particular topology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1" marL="457200" indent="-182880" defTabSz="914400">
              <a:lnSpc>
                <a:spcPct val="100000"/>
              </a:lnSpc>
              <a:spcBef>
                <a:spcPts val="400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Vastly different router &amp; link capacities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182880" indent="-182880" defTabSz="914400">
              <a:lnSpc>
                <a:spcPct val="100000"/>
              </a:lnSpc>
              <a:spcBef>
                <a:spcPts val="479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Send packets from source to destination by hopping through networks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1" marL="457200" indent="-182880" defTabSz="914400">
              <a:lnSpc>
                <a:spcPct val="100000"/>
              </a:lnSpc>
              <a:spcBef>
                <a:spcPts val="400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Router forms bridge from one network to another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1" marL="457200" indent="-182880" defTabSz="914400">
              <a:lnSpc>
                <a:spcPct val="100000"/>
              </a:lnSpc>
              <a:spcBef>
                <a:spcPts val="400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Different packets may take different routes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262" name="Oval 22"/>
          <p:cNvSpPr/>
          <p:nvPr/>
        </p:nvSpPr>
        <p:spPr>
          <a:xfrm>
            <a:off x="533520" y="1676520"/>
            <a:ext cx="3504960" cy="1142640"/>
          </a:xfrm>
          <a:prstGeom prst="ellipse">
            <a:avLst/>
          </a:prstGeom>
          <a:solidFill>
            <a:srgbClr val="e6e6e6">
              <a:alpha val="50000"/>
            </a:srgbClr>
          </a:solidFill>
          <a:ln w="1270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263" name="Oval 23"/>
          <p:cNvSpPr/>
          <p:nvPr/>
        </p:nvSpPr>
        <p:spPr>
          <a:xfrm>
            <a:off x="1905120" y="2819520"/>
            <a:ext cx="6234120" cy="1142640"/>
          </a:xfrm>
          <a:prstGeom prst="ellipse">
            <a:avLst/>
          </a:prstGeom>
          <a:solidFill>
            <a:srgbClr val="e6e6e6">
              <a:alpha val="50000"/>
            </a:srgbClr>
          </a:solidFill>
          <a:ln w="1270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264" name="Oval 24"/>
          <p:cNvSpPr/>
          <p:nvPr/>
        </p:nvSpPr>
        <p:spPr>
          <a:xfrm>
            <a:off x="4724280" y="1371600"/>
            <a:ext cx="3504960" cy="1142640"/>
          </a:xfrm>
          <a:prstGeom prst="ellipse">
            <a:avLst/>
          </a:prstGeom>
          <a:solidFill>
            <a:srgbClr val="e6e6e6">
              <a:alpha val="50000"/>
            </a:srgbClr>
          </a:solidFill>
          <a:ln w="1270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265" name="Oval 25"/>
          <p:cNvSpPr/>
          <p:nvPr/>
        </p:nvSpPr>
        <p:spPr>
          <a:xfrm>
            <a:off x="2590920" y="1523880"/>
            <a:ext cx="3504960" cy="1142640"/>
          </a:xfrm>
          <a:prstGeom prst="ellipse">
            <a:avLst/>
          </a:prstGeom>
          <a:solidFill>
            <a:srgbClr val="e6e6e6">
              <a:alpha val="50000"/>
            </a:srgbClr>
          </a:solidFill>
          <a:ln w="1270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266" name="Oval 26"/>
          <p:cNvSpPr/>
          <p:nvPr/>
        </p:nvSpPr>
        <p:spPr>
          <a:xfrm>
            <a:off x="1219320" y="2286000"/>
            <a:ext cx="1980720" cy="1447560"/>
          </a:xfrm>
          <a:prstGeom prst="ellipse">
            <a:avLst/>
          </a:prstGeom>
          <a:solidFill>
            <a:srgbClr val="e6e6e6">
              <a:alpha val="50000"/>
            </a:srgbClr>
          </a:solidFill>
          <a:ln w="1270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267" name="Oval 27"/>
          <p:cNvSpPr/>
          <p:nvPr/>
        </p:nvSpPr>
        <p:spPr>
          <a:xfrm>
            <a:off x="6095880" y="1828800"/>
            <a:ext cx="990360" cy="1904760"/>
          </a:xfrm>
          <a:prstGeom prst="ellipse">
            <a:avLst/>
          </a:prstGeom>
          <a:solidFill>
            <a:srgbClr val="e6e6e6">
              <a:alpha val="50000"/>
            </a:srgbClr>
          </a:solidFill>
          <a:ln w="1270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268" name="AutoShape 15"/>
          <p:cNvSpPr/>
          <p:nvPr/>
        </p:nvSpPr>
        <p:spPr>
          <a:xfrm>
            <a:off x="1841400" y="2374920"/>
            <a:ext cx="609120" cy="380520"/>
          </a:xfrm>
          <a:prstGeom prst="roundRect">
            <a:avLst>
              <a:gd name="adj" fmla="val 16667"/>
            </a:avLst>
          </a:prstGeom>
          <a:solidFill>
            <a:srgbClr val="f1c7c7"/>
          </a:solidFill>
          <a:ln w="127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en-US" sz="1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router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69" name="AutoShape 15"/>
          <p:cNvSpPr/>
          <p:nvPr/>
        </p:nvSpPr>
        <p:spPr>
          <a:xfrm>
            <a:off x="2273400" y="3137040"/>
            <a:ext cx="609120" cy="380520"/>
          </a:xfrm>
          <a:prstGeom prst="roundRect">
            <a:avLst>
              <a:gd name="adj" fmla="val 16667"/>
            </a:avLst>
          </a:prstGeom>
          <a:solidFill>
            <a:srgbClr val="f1c7c7"/>
          </a:solidFill>
          <a:ln w="127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en-US" sz="1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router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0" name="AutoShape 15"/>
          <p:cNvSpPr/>
          <p:nvPr/>
        </p:nvSpPr>
        <p:spPr>
          <a:xfrm>
            <a:off x="3048120" y="1981080"/>
            <a:ext cx="609120" cy="380520"/>
          </a:xfrm>
          <a:prstGeom prst="roundRect">
            <a:avLst>
              <a:gd name="adj" fmla="val 16667"/>
            </a:avLst>
          </a:prstGeom>
          <a:solidFill>
            <a:srgbClr val="f1c7c7"/>
          </a:solidFill>
          <a:ln w="127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en-US" sz="1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router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1" name="AutoShape 15"/>
          <p:cNvSpPr/>
          <p:nvPr/>
        </p:nvSpPr>
        <p:spPr>
          <a:xfrm>
            <a:off x="5105520" y="1828800"/>
            <a:ext cx="609120" cy="380520"/>
          </a:xfrm>
          <a:prstGeom prst="roundRect">
            <a:avLst>
              <a:gd name="adj" fmla="val 16667"/>
            </a:avLst>
          </a:prstGeom>
          <a:solidFill>
            <a:srgbClr val="f1c7c7"/>
          </a:solidFill>
          <a:ln w="127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en-US" sz="1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router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2" name="AutoShape 15"/>
          <p:cNvSpPr/>
          <p:nvPr/>
        </p:nvSpPr>
        <p:spPr>
          <a:xfrm>
            <a:off x="6273720" y="3048120"/>
            <a:ext cx="609120" cy="380520"/>
          </a:xfrm>
          <a:prstGeom prst="roundRect">
            <a:avLst>
              <a:gd name="adj" fmla="val 16667"/>
            </a:avLst>
          </a:prstGeom>
          <a:solidFill>
            <a:srgbClr val="f1c7c7"/>
          </a:solidFill>
          <a:ln w="127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en-US" sz="1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router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3" name="AutoShape 15"/>
          <p:cNvSpPr/>
          <p:nvPr/>
        </p:nvSpPr>
        <p:spPr>
          <a:xfrm>
            <a:off x="6286680" y="2057400"/>
            <a:ext cx="609120" cy="380520"/>
          </a:xfrm>
          <a:prstGeom prst="roundRect">
            <a:avLst>
              <a:gd name="adj" fmla="val 16667"/>
            </a:avLst>
          </a:prstGeom>
          <a:solidFill>
            <a:srgbClr val="f1c7c7"/>
          </a:solidFill>
          <a:ln w="127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en-US" sz="1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router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4" name="Rectangle 11"/>
          <p:cNvSpPr/>
          <p:nvPr/>
        </p:nvSpPr>
        <p:spPr>
          <a:xfrm>
            <a:off x="7170480" y="1690560"/>
            <a:ext cx="585000" cy="3697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spAutoFit/>
          </a:bodyPr>
          <a:p>
            <a:pPr algn="ctr" defTabSz="914400">
              <a:lnSpc>
                <a:spcPct val="100000"/>
              </a:lnSpc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host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5" name="Rectangle 10"/>
          <p:cNvSpPr/>
          <p:nvPr/>
        </p:nvSpPr>
        <p:spPr>
          <a:xfrm>
            <a:off x="954360" y="1958400"/>
            <a:ext cx="585000" cy="3697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spAutoFit/>
          </a:bodyPr>
          <a:p>
            <a:pPr algn="ctr" defTabSz="914400">
              <a:lnSpc>
                <a:spcPct val="100000"/>
              </a:lnSpc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host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6" name="Freeform 33"/>
          <p:cNvSpPr/>
          <p:nvPr/>
        </p:nvSpPr>
        <p:spPr>
          <a:xfrm>
            <a:off x="1553760" y="2158920"/>
            <a:ext cx="287640" cy="520200"/>
          </a:xfrm>
          <a:custGeom>
            <a:avLst/>
            <a:gdLst>
              <a:gd name="textAreaLeft" fmla="*/ 0 w 287640"/>
              <a:gd name="textAreaRight" fmla="*/ 288000 w 287640"/>
              <a:gd name="textAreaTop" fmla="*/ 0 h 520200"/>
              <a:gd name="textAreaBottom" fmla="*/ 520560 h 520200"/>
              <a:gd name="GluePoint1X" fmla="*/ 24.6163239051194 w 1446"/>
              <a:gd name="GluePoint1Y" fmla="*/ 0 h 800"/>
              <a:gd name="GluePoint2X" fmla="*/ 652.307871220023 w 1446"/>
              <a:gd name="GluePoint2Y" fmla="*/ 105.804878048781 h 800"/>
              <a:gd name="GluePoint3X" fmla="*/ 24.6163239051194 w 1446"/>
              <a:gd name="GluePoint3Y" fmla="*/ 1269.65853658537 h 800"/>
              <a:gd name="GluePoint4X" fmla="*/ 800 w 1446"/>
              <a:gd name="GluePoint4Y" fmla="*/ 1163.85365853659 h 8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</a:cxnLst>
            <a:rect l="textAreaLeft" t="textAreaTop" r="textAreaRight" b="textAreaBottom"/>
            <a:pathLst>
              <a:path w="275167" h="520700">
                <a:moveTo>
                  <a:pt x="8467" y="0"/>
                </a:moveTo>
                <a:lnTo>
                  <a:pt x="224367" y="38100"/>
                </a:lnTo>
                <a:cubicBezTo>
                  <a:pt x="224367" y="114300"/>
                  <a:pt x="0" y="393700"/>
                  <a:pt x="8467" y="457200"/>
                </a:cubicBezTo>
                <a:cubicBezTo>
                  <a:pt x="16934" y="520700"/>
                  <a:pt x="146050" y="469900"/>
                  <a:pt x="275167" y="419100"/>
                </a:cubicBezTo>
              </a:path>
            </a:pathLst>
          </a:custGeom>
          <a:noFill/>
          <a:ln w="28575">
            <a:solidFill>
              <a:srgbClr val="c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277" name="Freeform 34"/>
          <p:cNvSpPr/>
          <p:nvPr/>
        </p:nvSpPr>
        <p:spPr>
          <a:xfrm>
            <a:off x="1562040" y="1845720"/>
            <a:ext cx="1485720" cy="338400"/>
          </a:xfrm>
          <a:custGeom>
            <a:avLst/>
            <a:gdLst>
              <a:gd name="textAreaLeft" fmla="*/ 0 w 1485720"/>
              <a:gd name="textAreaRight" fmla="*/ 1486080 w 1485720"/>
              <a:gd name="textAreaTop" fmla="*/ 0 h 338400"/>
              <a:gd name="textAreaBottom" fmla="*/ 338760 h 338400"/>
              <a:gd name="GluePoint1X" fmla="*/ 0 w 941"/>
              <a:gd name="GluePoint1Y" fmla="*/ 870.425069463514 h 4128"/>
              <a:gd name="GluePoint2X" fmla="*/ 1658.25641025641 w 941"/>
              <a:gd name="GluePoint2Y" fmla="*/ 23.525903025686 h 4128"/>
              <a:gd name="GluePoint3X" fmla="*/ 2363.89743589744 w 941"/>
              <a:gd name="GluePoint3Y" fmla="*/ 729.275208390543 h 4128"/>
              <a:gd name="GluePoint4X" fmla="*/ 4128 w 941"/>
              <a:gd name="GluePoint4Y" fmla="*/ 941 h 4128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</a:cxnLst>
            <a:rect l="textAreaLeft" t="textAreaTop" r="textAreaRight" b="textAreaBottom"/>
            <a:pathLst>
              <a:path w="1485900" h="338667">
                <a:moveTo>
                  <a:pt x="0" y="313267"/>
                </a:moveTo>
                <a:cubicBezTo>
                  <a:pt x="227541" y="165100"/>
                  <a:pt x="455083" y="16934"/>
                  <a:pt x="596900" y="8467"/>
                </a:cubicBezTo>
                <a:cubicBezTo>
                  <a:pt x="738717" y="0"/>
                  <a:pt x="702733" y="207434"/>
                  <a:pt x="850900" y="262467"/>
                </a:cubicBezTo>
                <a:cubicBezTo>
                  <a:pt x="999067" y="317500"/>
                  <a:pt x="1242483" y="328083"/>
                  <a:pt x="1485900" y="338667"/>
                </a:cubicBezTo>
              </a:path>
            </a:pathLst>
          </a:custGeom>
          <a:noFill/>
          <a:ln w="28575">
            <a:solidFill>
              <a:srgbClr val="c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278" name="Freeform 35"/>
          <p:cNvSpPr/>
          <p:nvPr/>
        </p:nvSpPr>
        <p:spPr>
          <a:xfrm>
            <a:off x="2146320" y="2743200"/>
            <a:ext cx="444240" cy="406080"/>
          </a:xfrm>
          <a:custGeom>
            <a:avLst/>
            <a:gdLst>
              <a:gd name="textAreaLeft" fmla="*/ 0 w 444240"/>
              <a:gd name="textAreaRight" fmla="*/ 444600 w 444240"/>
              <a:gd name="textAreaTop" fmla="*/ 0 h 406080"/>
              <a:gd name="textAreaBottom" fmla="*/ 406440 h 406080"/>
              <a:gd name="GluePoint1X" fmla="*/ 0 w 1129"/>
              <a:gd name="GluePoint1Y" fmla="*/ 0 h 1235"/>
              <a:gd name="GluePoint2X" fmla="*/ 529.285714285714 w 1129"/>
              <a:gd name="GluePoint2Y" fmla="*/ 635.0625 h 1235"/>
              <a:gd name="GluePoint3X" fmla="*/ 1235 w 1129"/>
              <a:gd name="GluePoint3Y" fmla="*/ 1129 h 1235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</a:cxnLst>
            <a:rect l="textAreaLeft" t="textAreaTop" r="textAreaRight" b="textAreaBottom"/>
            <a:pathLst>
              <a:path w="444500" h="406400">
                <a:moveTo>
                  <a:pt x="0" y="0"/>
                </a:moveTo>
                <a:cubicBezTo>
                  <a:pt x="58208" y="80433"/>
                  <a:pt x="116417" y="160867"/>
                  <a:pt x="190500" y="228600"/>
                </a:cubicBezTo>
                <a:cubicBezTo>
                  <a:pt x="264583" y="296333"/>
                  <a:pt x="354541" y="351366"/>
                  <a:pt x="444500" y="406400"/>
                </a:cubicBezTo>
              </a:path>
            </a:pathLst>
          </a:custGeom>
          <a:noFill/>
          <a:ln w="28575">
            <a:solidFill>
              <a:srgbClr val="c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279" name="Freeform 36"/>
          <p:cNvSpPr/>
          <p:nvPr/>
        </p:nvSpPr>
        <p:spPr>
          <a:xfrm>
            <a:off x="3670200" y="1900800"/>
            <a:ext cx="1434600" cy="463320"/>
          </a:xfrm>
          <a:custGeom>
            <a:avLst/>
            <a:gdLst>
              <a:gd name="textAreaLeft" fmla="*/ 0 w 1434600"/>
              <a:gd name="textAreaRight" fmla="*/ 1434960 w 1434600"/>
              <a:gd name="textAreaTop" fmla="*/ 0 h 463320"/>
              <a:gd name="textAreaBottom" fmla="*/ 463680 h 463320"/>
              <a:gd name="GluePoint1X" fmla="*/ 0 w 1288"/>
              <a:gd name="GluePoint1Y" fmla="*/ 752.80272678244 h 3986"/>
              <a:gd name="GluePoint2X" fmla="*/ 987.681415929204 w 1288"/>
              <a:gd name="GluePoint2Y" fmla="*/ 117.624644590659 h 3986"/>
              <a:gd name="GluePoint3X" fmla="*/ 2257.55752212389 w 1288"/>
              <a:gd name="GluePoint3Y" fmla="*/ 1282.11779527559 h 3986"/>
              <a:gd name="GluePoint4X" fmla="*/ 3315.78761061947 w 1288"/>
              <a:gd name="GluePoint4Y" fmla="*/ 152.912315823536 h 3986"/>
              <a:gd name="GluePoint5X" fmla="*/ 3986 w 1288"/>
              <a:gd name="GluePoint5Y" fmla="*/ 364.638343220796 h 3986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  <a:cxn ang="0">
                <a:pos x="GluePoint5X" y="GluePoint5Y"/>
              </a:cxn>
            </a:cxnLst>
            <a:rect l="textAreaLeft" t="textAreaTop" r="textAreaRight" b="textAreaBottom"/>
            <a:pathLst>
              <a:path w="1435100" h="463550">
                <a:moveTo>
                  <a:pt x="0" y="270933"/>
                </a:moveTo>
                <a:cubicBezTo>
                  <a:pt x="110066" y="140758"/>
                  <a:pt x="220133" y="10583"/>
                  <a:pt x="355600" y="42333"/>
                </a:cubicBezTo>
                <a:cubicBezTo>
                  <a:pt x="491067" y="74083"/>
                  <a:pt x="673100" y="459316"/>
                  <a:pt x="812800" y="461433"/>
                </a:cubicBezTo>
                <a:cubicBezTo>
                  <a:pt x="952500" y="463550"/>
                  <a:pt x="1090083" y="110066"/>
                  <a:pt x="1193800" y="55033"/>
                </a:cubicBezTo>
                <a:cubicBezTo>
                  <a:pt x="1297517" y="0"/>
                  <a:pt x="1366308" y="65616"/>
                  <a:pt x="1435100" y="131233"/>
                </a:cubicBezTo>
              </a:path>
            </a:pathLst>
          </a:custGeom>
          <a:noFill/>
          <a:ln w="28575">
            <a:solidFill>
              <a:srgbClr val="c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280" name="Freeform 37"/>
          <p:cNvSpPr/>
          <p:nvPr/>
        </p:nvSpPr>
        <p:spPr>
          <a:xfrm>
            <a:off x="5715000" y="1528200"/>
            <a:ext cx="1434600" cy="478080"/>
          </a:xfrm>
          <a:custGeom>
            <a:avLst/>
            <a:gdLst>
              <a:gd name="textAreaLeft" fmla="*/ 0 w 1434600"/>
              <a:gd name="textAreaRight" fmla="*/ 1434960 w 1434600"/>
              <a:gd name="textAreaTop" fmla="*/ 0 h 478080"/>
              <a:gd name="textAreaBottom" fmla="*/ 478440 h 478080"/>
              <a:gd name="GluePoint1X" fmla="*/ 0 w 1329"/>
              <a:gd name="GluePoint1Y" fmla="*/ 1329 h 3986"/>
              <a:gd name="GluePoint2X" fmla="*/ 2151.73451327434 w 1329"/>
              <a:gd name="GluePoint2Y" fmla="*/ 58.806194825312 h 3986"/>
              <a:gd name="GluePoint3X" fmla="*/ 3986 w 1329"/>
              <a:gd name="GluePoint3Y" fmla="*/ 976.168387451476 h 3986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</a:cxnLst>
            <a:rect l="textAreaLeft" t="textAreaTop" r="textAreaRight" b="textAreaBottom"/>
            <a:pathLst>
              <a:path w="1435100" h="478367">
                <a:moveTo>
                  <a:pt x="0" y="478367"/>
                </a:moveTo>
                <a:cubicBezTo>
                  <a:pt x="267758" y="260350"/>
                  <a:pt x="535517" y="42334"/>
                  <a:pt x="774700" y="21167"/>
                </a:cubicBezTo>
                <a:cubicBezTo>
                  <a:pt x="1013883" y="0"/>
                  <a:pt x="1224491" y="175683"/>
                  <a:pt x="1435100" y="351367"/>
                </a:cubicBezTo>
              </a:path>
            </a:pathLst>
          </a:custGeom>
          <a:noFill/>
          <a:ln w="28575">
            <a:solidFill>
              <a:srgbClr val="c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281" name="Freeform 38"/>
          <p:cNvSpPr/>
          <p:nvPr/>
        </p:nvSpPr>
        <p:spPr>
          <a:xfrm>
            <a:off x="2895480" y="3018240"/>
            <a:ext cx="3377880" cy="727920"/>
          </a:xfrm>
          <a:custGeom>
            <a:avLst/>
            <a:gdLst>
              <a:gd name="textAreaLeft" fmla="*/ 0 w 3377880"/>
              <a:gd name="textAreaRight" fmla="*/ 3378240 w 3377880"/>
              <a:gd name="textAreaTop" fmla="*/ 0 h 727920"/>
              <a:gd name="textAreaBottom" fmla="*/ 728280 h 727920"/>
              <a:gd name="GluePoint1X" fmla="*/ 0 w 2023"/>
              <a:gd name="GluePoint1Y" fmla="*/ 893.883204030033 h 9384"/>
              <a:gd name="GluePoint2X" fmla="*/ 1975.57894736842 w 2023"/>
              <a:gd name="GluePoint2Y" fmla="*/ 541.034205289418 h 9384"/>
              <a:gd name="GluePoint3X" fmla="*/ 2540.03007518797 w 2023"/>
              <a:gd name="GluePoint3Y" fmla="*/ 1952.43020025188 h 9384"/>
              <a:gd name="GluePoint4X" fmla="*/ 4550.88721804511 w 2023"/>
              <a:gd name="GluePoint4Y" fmla="*/ 117.615406800681 h 9384"/>
              <a:gd name="GluePoint5X" fmla="*/ 5503.3984962406 w 2023"/>
              <a:gd name="GluePoint5Y" fmla="*/ 1246.73220277065 h 9384"/>
              <a:gd name="GluePoint6X" fmla="*/ 9384 w 2023"/>
              <a:gd name="GluePoint6Y" fmla="*/ 646.888904911603 h 9384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  <a:cxn ang="0">
                <a:pos x="GluePoint5X" y="GluePoint5Y"/>
              </a:cxn>
              <a:cxn ang="0">
                <a:pos x="GluePoint6X" y="GluePoint6Y"/>
              </a:cxn>
            </a:cxnLst>
            <a:rect l="textAreaLeft" t="textAreaTop" r="textAreaRight" b="textAreaBottom"/>
            <a:pathLst>
              <a:path w="3378200" h="728133">
                <a:moveTo>
                  <a:pt x="0" y="321733"/>
                </a:moveTo>
                <a:cubicBezTo>
                  <a:pt x="279400" y="226483"/>
                  <a:pt x="558800" y="131233"/>
                  <a:pt x="711200" y="194733"/>
                </a:cubicBezTo>
                <a:cubicBezTo>
                  <a:pt x="863600" y="258233"/>
                  <a:pt x="759883" y="728133"/>
                  <a:pt x="914400" y="702733"/>
                </a:cubicBezTo>
                <a:cubicBezTo>
                  <a:pt x="1068917" y="677333"/>
                  <a:pt x="1460500" y="84666"/>
                  <a:pt x="1638300" y="42333"/>
                </a:cubicBezTo>
                <a:cubicBezTo>
                  <a:pt x="1816100" y="0"/>
                  <a:pt x="1691217" y="416983"/>
                  <a:pt x="1981200" y="448733"/>
                </a:cubicBezTo>
                <a:cubicBezTo>
                  <a:pt x="2271183" y="480483"/>
                  <a:pt x="2824691" y="356658"/>
                  <a:pt x="3378200" y="232833"/>
                </a:cubicBezTo>
              </a:path>
            </a:pathLst>
          </a:custGeom>
          <a:noFill/>
          <a:ln w="28575">
            <a:solidFill>
              <a:srgbClr val="c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282" name="Freeform 39"/>
          <p:cNvSpPr/>
          <p:nvPr/>
        </p:nvSpPr>
        <p:spPr>
          <a:xfrm>
            <a:off x="6566040" y="2434320"/>
            <a:ext cx="131040" cy="609120"/>
          </a:xfrm>
          <a:custGeom>
            <a:avLst/>
            <a:gdLst>
              <a:gd name="textAreaLeft" fmla="*/ 0 w 131040"/>
              <a:gd name="textAreaRight" fmla="*/ 131400 w 131040"/>
              <a:gd name="textAreaTop" fmla="*/ 0 h 609120"/>
              <a:gd name="textAreaBottom" fmla="*/ 609480 h 609120"/>
              <a:gd name="GluePoint1X" fmla="*/ 0 w 1693"/>
              <a:gd name="GluePoint1Y" fmla="*/ 1693 h 365"/>
              <a:gd name="GluePoint2X" fmla="*/ 353.226703649235 w 1693"/>
              <a:gd name="GluePoint2Y" fmla="*/ 952.3125 h 365"/>
              <a:gd name="GluePoint3X" fmla="*/ 70.6453407298469 w 1693"/>
              <a:gd name="GluePoint3Y" fmla="*/ 0 h 365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</a:cxnLst>
            <a:rect l="textAreaLeft" t="textAreaTop" r="textAreaRight" b="textAreaBottom"/>
            <a:pathLst>
              <a:path w="131233" h="609600">
                <a:moveTo>
                  <a:pt x="0" y="609600"/>
                </a:moveTo>
                <a:cubicBezTo>
                  <a:pt x="61383" y="527050"/>
                  <a:pt x="122767" y="444500"/>
                  <a:pt x="127000" y="342900"/>
                </a:cubicBezTo>
                <a:cubicBezTo>
                  <a:pt x="131233" y="241300"/>
                  <a:pt x="78316" y="120650"/>
                  <a:pt x="25400" y="0"/>
                </a:cubicBezTo>
              </a:path>
            </a:pathLst>
          </a:custGeom>
          <a:noFill/>
          <a:ln w="28575">
            <a:solidFill>
              <a:srgbClr val="c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283" name="Freeform 40"/>
          <p:cNvSpPr/>
          <p:nvPr/>
        </p:nvSpPr>
        <p:spPr>
          <a:xfrm>
            <a:off x="6896160" y="1905120"/>
            <a:ext cx="253800" cy="355320"/>
          </a:xfrm>
          <a:custGeom>
            <a:avLst/>
            <a:gdLst>
              <a:gd name="textAreaLeft" fmla="*/ 0 w 253800"/>
              <a:gd name="textAreaRight" fmla="*/ 254160 w 253800"/>
              <a:gd name="textAreaTop" fmla="*/ 0 h 355320"/>
              <a:gd name="textAreaBottom" fmla="*/ 355680 h 355320"/>
              <a:gd name="GluePoint1X" fmla="*/ 0 w 988"/>
              <a:gd name="GluePoint1Y" fmla="*/ 988 h 706"/>
              <a:gd name="GluePoint2X" fmla="*/ 423.6 w 988"/>
              <a:gd name="GluePoint2Y" fmla="*/ 635.142857142857 h 706"/>
              <a:gd name="GluePoint3X" fmla="*/ 211.8 w 988"/>
              <a:gd name="GluePoint3Y" fmla="*/ 105.857142857143 h 706"/>
              <a:gd name="GluePoint4X" fmla="*/ 706 w 988"/>
              <a:gd name="GluePoint4Y" fmla="*/ 0 h 706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</a:cxnLst>
            <a:rect l="textAreaLeft" t="textAreaTop" r="textAreaRight" b="textAreaBottom"/>
            <a:pathLst>
              <a:path w="254000" h="355600">
                <a:moveTo>
                  <a:pt x="0" y="355600"/>
                </a:moveTo>
                <a:cubicBezTo>
                  <a:pt x="69850" y="318558"/>
                  <a:pt x="139700" y="281517"/>
                  <a:pt x="152400" y="228600"/>
                </a:cubicBezTo>
                <a:cubicBezTo>
                  <a:pt x="165100" y="175683"/>
                  <a:pt x="59267" y="76200"/>
                  <a:pt x="76200" y="38100"/>
                </a:cubicBezTo>
                <a:cubicBezTo>
                  <a:pt x="93133" y="0"/>
                  <a:pt x="173566" y="0"/>
                  <a:pt x="254000" y="0"/>
                </a:cubicBezTo>
              </a:path>
            </a:pathLst>
          </a:custGeom>
          <a:noFill/>
          <a:ln w="28575">
            <a:solidFill>
              <a:srgbClr val="c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4" name="Group 39"/>
          <p:cNvGrpSpPr/>
          <p:nvPr/>
        </p:nvGrpSpPr>
        <p:grpSpPr>
          <a:xfrm>
            <a:off x="4673520" y="1673280"/>
            <a:ext cx="4038480" cy="4717800"/>
            <a:chOff x="4673520" y="1673280"/>
            <a:chExt cx="4038480" cy="4717800"/>
          </a:xfrm>
        </p:grpSpPr>
        <p:grpSp>
          <p:nvGrpSpPr>
            <p:cNvPr id="285" name="Group 40"/>
            <p:cNvGrpSpPr/>
            <p:nvPr/>
          </p:nvGrpSpPr>
          <p:grpSpPr>
            <a:xfrm>
              <a:off x="4673520" y="1673280"/>
              <a:ext cx="4038120" cy="4717800"/>
              <a:chOff x="4673520" y="1673280"/>
              <a:chExt cx="4038120" cy="4717800"/>
            </a:xfrm>
          </p:grpSpPr>
          <p:sp>
            <p:nvSpPr>
              <p:cNvPr id="286" name="Rectangle 56"/>
              <p:cNvSpPr/>
              <p:nvPr/>
            </p:nvSpPr>
            <p:spPr>
              <a:xfrm>
                <a:off x="4673520" y="4568760"/>
                <a:ext cx="4038120" cy="1822320"/>
              </a:xfrm>
              <a:prstGeom prst="rect">
                <a:avLst/>
              </a:prstGeom>
              <a:solidFill>
                <a:srgbClr val="d1c7f6"/>
              </a:solidFill>
              <a:ln>
                <a:solidFill>
                  <a:srgbClr val="9a93b5"/>
                </a:solidFill>
                <a:round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0" lang="en-US" sz="1800" strike="noStrike" u="none">
                    <a:solidFill>
                      <a:schemeClr val="dk1"/>
                    </a:solidFill>
                    <a:effectLst/>
                    <a:uFillTx/>
                    <a:latin typeface="Arial"/>
                  </a:rPr>
                  <a:t>application message (payload)</a:t>
                </a:r>
                <a:endParaRPr b="0" lang="en-US" sz="18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87" name="Rectangle 57"/>
              <p:cNvSpPr/>
              <p:nvPr/>
            </p:nvSpPr>
            <p:spPr>
              <a:xfrm>
                <a:off x="4673520" y="1673280"/>
                <a:ext cx="507600" cy="484560"/>
              </a:xfrm>
              <a:prstGeom prst="rect">
                <a:avLst/>
              </a:prstGeom>
              <a:solidFill>
                <a:srgbClr val="917dd0"/>
              </a:solidFill>
              <a:ln>
                <a:solidFill>
                  <a:srgbClr val="6b5c99"/>
                </a:solidFill>
                <a:round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0" lang="en-US" sz="1800" strike="noStrike" u="none">
                    <a:solidFill>
                      <a:schemeClr val="lt1"/>
                    </a:solidFill>
                    <a:effectLst/>
                    <a:uFillTx/>
                    <a:latin typeface="Arial"/>
                  </a:rPr>
                  <a:t>v</a:t>
                </a:r>
                <a:endParaRPr b="0" lang="en-US" sz="1800" strike="noStrike" u="none">
                  <a:solidFill>
                    <a:srgbClr val="ffffff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88" name="Rectangle 58"/>
              <p:cNvSpPr/>
              <p:nvPr/>
            </p:nvSpPr>
            <p:spPr>
              <a:xfrm>
                <a:off x="6692760" y="1673280"/>
                <a:ext cx="2018880" cy="484560"/>
              </a:xfrm>
              <a:prstGeom prst="rect">
                <a:avLst/>
              </a:prstGeom>
              <a:solidFill>
                <a:srgbClr val="917dd0"/>
              </a:solidFill>
              <a:ln>
                <a:solidFill>
                  <a:srgbClr val="6b5c99"/>
                </a:solidFill>
                <a:round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0" lang="en-US" sz="1800" strike="noStrike" u="none">
                    <a:solidFill>
                      <a:schemeClr val="lt1"/>
                    </a:solidFill>
                    <a:effectLst/>
                    <a:uFillTx/>
                    <a:latin typeface="Arial"/>
                  </a:rPr>
                  <a:t>Dest. Port #</a:t>
                </a:r>
                <a:endParaRPr b="0" lang="en-US" sz="1800" strike="noStrike" u="none">
                  <a:solidFill>
                    <a:srgbClr val="ffffff"/>
                  </a:solidFill>
                  <a:effectLst/>
                  <a:uFillTx/>
                  <a:latin typeface="Arial"/>
                </a:endParaRPr>
              </a:p>
            </p:txBody>
          </p:sp>
        </p:grpSp>
        <p:sp>
          <p:nvSpPr>
            <p:cNvPr id="289" name="Rectangle 41"/>
            <p:cNvSpPr/>
            <p:nvPr/>
          </p:nvSpPr>
          <p:spPr>
            <a:xfrm>
              <a:off x="7264440" y="2158200"/>
              <a:ext cx="1447560" cy="490680"/>
            </a:xfrm>
            <a:prstGeom prst="rect">
              <a:avLst/>
            </a:prstGeom>
            <a:solidFill>
              <a:srgbClr val="917dd0"/>
            </a:solidFill>
            <a:ln>
              <a:solidFill>
                <a:srgbClr val="6b5c99"/>
              </a:solidFill>
              <a:round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800" strike="noStrike" u="none">
                  <a:solidFill>
                    <a:schemeClr val="lt1"/>
                  </a:solidFill>
                  <a:effectLst/>
                  <a:uFillTx/>
                  <a:latin typeface="Arial"/>
                </a:rPr>
                <a:t>offset</a:t>
              </a:r>
              <a:endParaRPr b="0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90" name="Rectangle 42"/>
            <p:cNvSpPr/>
            <p:nvPr/>
          </p:nvSpPr>
          <p:spPr>
            <a:xfrm>
              <a:off x="4673520" y="3127680"/>
              <a:ext cx="4038120" cy="484560"/>
            </a:xfrm>
            <a:prstGeom prst="rect">
              <a:avLst/>
            </a:prstGeom>
            <a:solidFill>
              <a:srgbClr val="917dd0"/>
            </a:solidFill>
            <a:ln>
              <a:solidFill>
                <a:srgbClr val="6b5c99"/>
              </a:solidFill>
              <a:round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800" strike="noStrike" u="none">
                  <a:solidFill>
                    <a:schemeClr val="lt1"/>
                  </a:solidFill>
                  <a:effectLst/>
                  <a:uFillTx/>
                  <a:latin typeface="Arial"/>
                </a:rPr>
                <a:t>source address</a:t>
              </a:r>
              <a:endParaRPr b="0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91" name="Rectangle 43"/>
            <p:cNvSpPr/>
            <p:nvPr/>
          </p:nvSpPr>
          <p:spPr>
            <a:xfrm>
              <a:off x="6692760" y="2649240"/>
              <a:ext cx="2018880" cy="484560"/>
            </a:xfrm>
            <a:prstGeom prst="rect">
              <a:avLst/>
            </a:prstGeom>
            <a:solidFill>
              <a:srgbClr val="917dd0"/>
            </a:solidFill>
            <a:ln>
              <a:solidFill>
                <a:srgbClr val="6b5c99"/>
              </a:solidFill>
              <a:round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800" strike="noStrike" u="none">
                  <a:solidFill>
                    <a:schemeClr val="lt1"/>
                  </a:solidFill>
                  <a:effectLst/>
                  <a:uFillTx/>
                  <a:latin typeface="Arial"/>
                </a:rPr>
                <a:t>header checksum</a:t>
              </a:r>
              <a:endParaRPr b="0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92" name="Rectangle 44"/>
            <p:cNvSpPr/>
            <p:nvPr/>
          </p:nvSpPr>
          <p:spPr>
            <a:xfrm>
              <a:off x="4673520" y="2652480"/>
              <a:ext cx="1041120" cy="484560"/>
            </a:xfrm>
            <a:prstGeom prst="rect">
              <a:avLst/>
            </a:prstGeom>
            <a:solidFill>
              <a:srgbClr val="917dd0"/>
            </a:solidFill>
            <a:ln>
              <a:solidFill>
                <a:srgbClr val="6b5c99"/>
              </a:solidFill>
              <a:round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800" strike="noStrike" u="none">
                  <a:solidFill>
                    <a:schemeClr val="lt1"/>
                  </a:solidFill>
                  <a:effectLst/>
                  <a:uFillTx/>
                  <a:latin typeface="Arial"/>
                </a:rPr>
                <a:t>TTL</a:t>
              </a:r>
              <a:endParaRPr b="0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93" name="Rectangle 47"/>
            <p:cNvSpPr/>
            <p:nvPr/>
          </p:nvSpPr>
          <p:spPr>
            <a:xfrm>
              <a:off x="5711760" y="2652480"/>
              <a:ext cx="1052640" cy="484560"/>
            </a:xfrm>
            <a:prstGeom prst="rect">
              <a:avLst/>
            </a:prstGeom>
            <a:solidFill>
              <a:srgbClr val="917dd0"/>
            </a:solidFill>
            <a:ln>
              <a:solidFill>
                <a:srgbClr val="6b5c99"/>
              </a:solidFill>
              <a:round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800" strike="noStrike" u="none">
                  <a:solidFill>
                    <a:schemeClr val="lt1"/>
                  </a:solidFill>
                  <a:effectLst/>
                  <a:uFillTx/>
                  <a:latin typeface="Arial"/>
                </a:rPr>
                <a:t>protocol</a:t>
              </a:r>
              <a:endParaRPr b="0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94" name="Rectangle 52"/>
            <p:cNvSpPr/>
            <p:nvPr/>
          </p:nvSpPr>
          <p:spPr>
            <a:xfrm>
              <a:off x="4673520" y="3608640"/>
              <a:ext cx="4038120" cy="484560"/>
            </a:xfrm>
            <a:prstGeom prst="rect">
              <a:avLst/>
            </a:prstGeom>
            <a:solidFill>
              <a:srgbClr val="917dd0"/>
            </a:solidFill>
            <a:ln>
              <a:solidFill>
                <a:srgbClr val="6b5c99"/>
              </a:solidFill>
              <a:round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800" strike="noStrike" u="none">
                  <a:solidFill>
                    <a:schemeClr val="lt1"/>
                  </a:solidFill>
                  <a:effectLst/>
                  <a:uFillTx/>
                  <a:latin typeface="Arial"/>
                </a:rPr>
                <a:t>destination address</a:t>
              </a:r>
              <a:endParaRPr b="0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95" name="Rectangle 54"/>
            <p:cNvSpPr/>
            <p:nvPr/>
          </p:nvSpPr>
          <p:spPr>
            <a:xfrm>
              <a:off x="4673520" y="4087080"/>
              <a:ext cx="2626920" cy="484560"/>
            </a:xfrm>
            <a:prstGeom prst="rect">
              <a:avLst/>
            </a:prstGeom>
            <a:solidFill>
              <a:srgbClr val="917dd0"/>
            </a:solidFill>
            <a:ln>
              <a:solidFill>
                <a:srgbClr val="6b5c99"/>
              </a:solidFill>
              <a:round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800" strike="noStrike" u="none">
                  <a:solidFill>
                    <a:schemeClr val="lt1"/>
                  </a:solidFill>
                  <a:effectLst/>
                  <a:uFillTx/>
                  <a:latin typeface="Arial"/>
                </a:rPr>
                <a:t>options</a:t>
              </a:r>
              <a:endParaRPr b="0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96" name="Rectangle 55"/>
            <p:cNvSpPr/>
            <p:nvPr/>
          </p:nvSpPr>
          <p:spPr>
            <a:xfrm>
              <a:off x="7318080" y="4087080"/>
              <a:ext cx="1393560" cy="484560"/>
            </a:xfrm>
            <a:prstGeom prst="rect">
              <a:avLst/>
            </a:prstGeom>
            <a:pattFill prst="wdUpDiag">
              <a:fgClr>
                <a:srgbClr val="917dd0"/>
              </a:fgClr>
              <a:bgClr>
                <a:srgbClr val="ffffff"/>
              </a:bgClr>
            </a:pattFill>
            <a:ln>
              <a:solidFill>
                <a:srgbClr val="6b5c99"/>
              </a:solidFill>
              <a:round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297" name="PlaceHolder 1"/>
          <p:cNvSpPr>
            <a:spLocks noGrp="1"/>
          </p:cNvSpPr>
          <p:nvPr>
            <p:ph type="title"/>
          </p:nvPr>
        </p:nvSpPr>
        <p:spPr>
          <a:xfrm>
            <a:off x="457200" y="53352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100000"/>
              </a:lnSpc>
              <a:buNone/>
            </a:pPr>
            <a:r>
              <a:rPr b="0" lang="en-US" sz="4000" spc="-99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Internet Protocol (IP)</a:t>
            </a:r>
            <a:endParaRPr b="0" lang="en-US" sz="40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298" name="PlaceHolder 2"/>
          <p:cNvSpPr>
            <a:spLocks noGrp="1"/>
          </p:cNvSpPr>
          <p:nvPr>
            <p:ph/>
          </p:nvPr>
        </p:nvSpPr>
        <p:spPr>
          <a:xfrm>
            <a:off x="457200" y="1673280"/>
            <a:ext cx="4038120" cy="4717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fontScale="92500" lnSpcReduction="19999"/>
          </a:bodyPr>
          <a:p>
            <a:pPr marL="182880" indent="-182880" defTabSz="914400">
              <a:lnSpc>
                <a:spcPct val="100000"/>
              </a:lnSpc>
              <a:spcBef>
                <a:spcPts val="561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Initiated by the DoD in 60s-70s</a:t>
            </a:r>
            <a:endParaRPr b="0" lang="en-US" sz="2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182880" indent="-182880" defTabSz="914400">
              <a:lnSpc>
                <a:spcPct val="100000"/>
              </a:lnSpc>
              <a:spcBef>
                <a:spcPts val="561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Currently transitioning (very slowly) from     IPv4 to IPv6</a:t>
            </a:r>
            <a:endParaRPr b="0" lang="en-US" sz="2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561"/>
              </a:spcBef>
              <a:buNone/>
            </a:pPr>
            <a:endParaRPr b="0" lang="en-US" sz="2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182880" indent="-182880" defTabSz="914400">
              <a:lnSpc>
                <a:spcPct val="100000"/>
              </a:lnSpc>
              <a:spcBef>
                <a:spcPts val="561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Example address: 128.84.12.43</a:t>
            </a:r>
            <a:endParaRPr b="0" lang="en-US" sz="2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561"/>
              </a:spcBef>
              <a:buNone/>
            </a:pPr>
            <a:endParaRPr b="0" lang="en-US" sz="2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182880" indent="-182880" defTabSz="914400">
              <a:lnSpc>
                <a:spcPct val="100000"/>
              </a:lnSpc>
              <a:spcBef>
                <a:spcPts val="561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interoperable</a:t>
            </a:r>
            <a:endParaRPr b="0" lang="en-US" sz="2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182880" indent="-182880" defTabSz="914400">
              <a:lnSpc>
                <a:spcPct val="100000"/>
              </a:lnSpc>
              <a:spcBef>
                <a:spcPts val="561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network dynamically routes packets from source to destination</a:t>
            </a:r>
            <a:endParaRPr b="0" lang="en-US" sz="2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561"/>
              </a:spcBef>
              <a:buNone/>
            </a:pPr>
            <a:endParaRPr b="0" lang="en-US" sz="2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299" name="Rectangle 11"/>
          <p:cNvSpPr/>
          <p:nvPr/>
        </p:nvSpPr>
        <p:spPr>
          <a:xfrm>
            <a:off x="5715000" y="1673280"/>
            <a:ext cx="1041120" cy="484560"/>
          </a:xfrm>
          <a:prstGeom prst="rect">
            <a:avLst/>
          </a:prstGeom>
          <a:solidFill>
            <a:srgbClr val="917dd0"/>
          </a:solidFill>
          <a:ln>
            <a:solidFill>
              <a:srgbClr val="6b5c99"/>
            </a:solidFill>
            <a:rou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TOS</a:t>
            </a:r>
            <a:endParaRPr b="0" lang="en-US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00" name="Rectangle 12"/>
          <p:cNvSpPr/>
          <p:nvPr/>
        </p:nvSpPr>
        <p:spPr>
          <a:xfrm>
            <a:off x="6756480" y="1673280"/>
            <a:ext cx="1955520" cy="484560"/>
          </a:xfrm>
          <a:prstGeom prst="rect">
            <a:avLst/>
          </a:prstGeom>
          <a:solidFill>
            <a:srgbClr val="917dd0"/>
          </a:solidFill>
          <a:ln>
            <a:solidFill>
              <a:srgbClr val="6b5c99"/>
            </a:solidFill>
            <a:rou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total length</a:t>
            </a:r>
            <a:endParaRPr b="0" lang="en-US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01" name="Rectangle 13"/>
          <p:cNvSpPr/>
          <p:nvPr/>
        </p:nvSpPr>
        <p:spPr>
          <a:xfrm>
            <a:off x="5181480" y="1673280"/>
            <a:ext cx="533160" cy="484560"/>
          </a:xfrm>
          <a:prstGeom prst="rect">
            <a:avLst/>
          </a:prstGeom>
          <a:solidFill>
            <a:srgbClr val="917dd0"/>
          </a:solidFill>
          <a:ln>
            <a:solidFill>
              <a:srgbClr val="6b5c99"/>
            </a:solidFill>
            <a:rou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en-US" sz="160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IHL</a:t>
            </a:r>
            <a:endParaRPr b="0" lang="en-US" sz="16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02" name="Rectangle 14"/>
          <p:cNvSpPr/>
          <p:nvPr/>
        </p:nvSpPr>
        <p:spPr>
          <a:xfrm>
            <a:off x="4673520" y="2157840"/>
            <a:ext cx="2082600" cy="497880"/>
          </a:xfrm>
          <a:prstGeom prst="rect">
            <a:avLst/>
          </a:prstGeom>
          <a:solidFill>
            <a:srgbClr val="917dd0"/>
          </a:solidFill>
          <a:ln>
            <a:solidFill>
              <a:srgbClr val="6b5c99"/>
            </a:solidFill>
            <a:rou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identification</a:t>
            </a:r>
            <a:endParaRPr b="0" lang="en-US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03" name="Rectangle 15"/>
          <p:cNvSpPr/>
          <p:nvPr/>
        </p:nvSpPr>
        <p:spPr>
          <a:xfrm>
            <a:off x="6756480" y="2151360"/>
            <a:ext cx="507600" cy="497520"/>
          </a:xfrm>
          <a:prstGeom prst="rect">
            <a:avLst/>
          </a:prstGeom>
          <a:solidFill>
            <a:srgbClr val="917dd0"/>
          </a:solidFill>
          <a:ln>
            <a:solidFill>
              <a:srgbClr val="6b5c99"/>
            </a:solidFill>
            <a:rou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fs</a:t>
            </a:r>
            <a:endParaRPr b="0" lang="en-US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PlaceHolder 1"/>
          <p:cNvSpPr>
            <a:spLocks noGrp="1"/>
          </p:cNvSpPr>
          <p:nvPr>
            <p:ph type="title"/>
          </p:nvPr>
        </p:nvSpPr>
        <p:spPr>
          <a:xfrm>
            <a:off x="457200" y="53352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100000"/>
              </a:lnSpc>
              <a:buNone/>
            </a:pPr>
            <a:r>
              <a:rPr b="0" lang="en-US" sz="4000" spc="-99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Aside: IPv4 and IPv6</a:t>
            </a:r>
            <a:endParaRPr b="0" lang="en-US" sz="40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305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686440" cy="4876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182880" indent="-182880" defTabSz="914400">
              <a:lnSpc>
                <a:spcPct val="100000"/>
              </a:lnSpc>
              <a:spcBef>
                <a:spcPts val="479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The original Internet Protocol, with its 32-bit addresses, is known as </a:t>
            </a:r>
            <a:r>
              <a:rPr b="0" i="1" lang="en-US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Internet Protocol Version 4 </a:t>
            </a: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(</a:t>
            </a:r>
            <a:r>
              <a:rPr b="0" lang="en-US" sz="2400" strike="noStrike" u="none">
                <a:solidFill>
                  <a:srgbClr val="ff0000"/>
                </a:solidFill>
                <a:effectLst/>
                <a:uFillTx/>
                <a:latin typeface="Arial"/>
              </a:rPr>
              <a:t>IPv4</a:t>
            </a: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)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</a:pPr>
            <a:endParaRPr b="0" lang="en-US" sz="24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182880" indent="-182880" defTabSz="914400">
              <a:lnSpc>
                <a:spcPct val="100000"/>
              </a:lnSpc>
              <a:spcBef>
                <a:spcPts val="479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1996: Internet Engineering Task Force (IETF) introduced </a:t>
            </a:r>
            <a:r>
              <a:rPr b="0" i="1" lang="en-US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Internet Protocol Version 6 </a:t>
            </a:r>
            <a:r>
              <a:rPr b="0" lang="en-US" sz="2400" strike="noStrike" u="none">
                <a:solidFill>
                  <a:srgbClr val="ff0000"/>
                </a:solidFill>
                <a:effectLst/>
                <a:uFillTx/>
                <a:latin typeface="Arial"/>
              </a:rPr>
              <a:t>(IPv6</a:t>
            </a: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) with 128-bit addresses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1" marL="457200" indent="-182880" defTabSz="914400">
              <a:lnSpc>
                <a:spcPct val="100000"/>
              </a:lnSpc>
              <a:spcBef>
                <a:spcPts val="400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Intended as the successor to IPv4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00"/>
              </a:spcBef>
              <a:buNone/>
            </a:pPr>
            <a:endParaRPr b="0" lang="en-US" sz="20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182880" indent="-182880" defTabSz="914400">
              <a:lnSpc>
                <a:spcPct val="100000"/>
              </a:lnSpc>
              <a:spcBef>
                <a:spcPts val="479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As of April 2023, majority of Internet traffic still carried by IPv4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1" marL="457200" indent="-182880" defTabSz="914400">
              <a:lnSpc>
                <a:spcPct val="100000"/>
              </a:lnSpc>
              <a:spcBef>
                <a:spcPts val="400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38-44% of users access Google services using IPv6.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00"/>
              </a:spcBef>
              <a:buNone/>
            </a:pPr>
            <a:endParaRPr b="0" lang="en-US" sz="20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182880" indent="-182880" defTabSz="914400">
              <a:lnSpc>
                <a:spcPct val="100000"/>
              </a:lnSpc>
              <a:spcBef>
                <a:spcPts val="479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We will focus on IPv4, but will show you how to write networking code that is protocol-independent.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PlaceHolder 1"/>
          <p:cNvSpPr>
            <a:spLocks noGrp="1"/>
          </p:cNvSpPr>
          <p:nvPr>
            <p:ph type="title"/>
          </p:nvPr>
        </p:nvSpPr>
        <p:spPr>
          <a:xfrm>
            <a:off x="457200" y="53352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100000"/>
              </a:lnSpc>
              <a:buNone/>
            </a:pPr>
            <a:r>
              <a:rPr b="0" lang="en-US" sz="4000" spc="-99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Exercise: IP addresses</a:t>
            </a:r>
            <a:endParaRPr b="0" lang="en-US" sz="40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307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876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What is the current IP address assigned to your computer or phone?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Rectangle 80"/>
          <p:cNvSpPr/>
          <p:nvPr/>
        </p:nvSpPr>
        <p:spPr>
          <a:xfrm>
            <a:off x="5914080" y="1396440"/>
            <a:ext cx="3123720" cy="365724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309" name="Text Box 18"/>
          <p:cNvSpPr/>
          <p:nvPr/>
        </p:nvSpPr>
        <p:spPr>
          <a:xfrm>
            <a:off x="8294040" y="1395360"/>
            <a:ext cx="672480" cy="46188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spAutoFit/>
          </a:bodyPr>
          <a:p>
            <a:pPr algn="ctr" defTabSz="914400">
              <a:lnSpc>
                <a:spcPct val="100000"/>
              </a:lnSpc>
            </a:pPr>
            <a:r>
              <a:rPr b="0" i="1" lang="en-US" sz="1800" strike="noStrike" u="none">
                <a:solidFill>
                  <a:schemeClr val="dk1">
                    <a:lumMod val="50000"/>
                    <a:lumOff val="50000"/>
                  </a:schemeClr>
                </a:solidFill>
                <a:effectLst/>
                <a:uFillTx/>
                <a:latin typeface="Calibri"/>
              </a:rPr>
              <a:t>LAN2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10" name="Rectangle 79"/>
          <p:cNvSpPr/>
          <p:nvPr/>
        </p:nvSpPr>
        <p:spPr>
          <a:xfrm>
            <a:off x="228600" y="1396440"/>
            <a:ext cx="3123720" cy="365724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311" name="Rectangle 63"/>
          <p:cNvSpPr/>
          <p:nvPr/>
        </p:nvSpPr>
        <p:spPr>
          <a:xfrm>
            <a:off x="3581280" y="4191120"/>
            <a:ext cx="2285640" cy="2666520"/>
          </a:xfrm>
          <a:prstGeom prst="rect">
            <a:avLst/>
          </a:prstGeom>
          <a:solidFill>
            <a:srgbClr val="f1c7c7"/>
          </a:solidFill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defTabSz="914400">
              <a:lnSpc>
                <a:spcPct val="100000"/>
              </a:lnSpc>
            </a:pPr>
            <a:endParaRPr b="0" lang="en-US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312" name="Line 46"/>
          <p:cNvSpPr/>
          <p:nvPr/>
        </p:nvSpPr>
        <p:spPr>
          <a:xfrm>
            <a:off x="4255920" y="5410080"/>
            <a:ext cx="360" cy="838080"/>
          </a:xfrm>
          <a:prstGeom prst="line">
            <a:avLst/>
          </a:prstGeom>
          <a:ln w="1270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en-US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313" name="Rectangle 3"/>
          <p:cNvSpPr/>
          <p:nvPr/>
        </p:nvSpPr>
        <p:spPr>
          <a:xfrm>
            <a:off x="2376360" y="2908440"/>
            <a:ext cx="812520" cy="609120"/>
          </a:xfrm>
          <a:prstGeom prst="rect">
            <a:avLst/>
          </a:prstGeom>
          <a:solidFill>
            <a:srgbClr val="d5f1cf"/>
          </a:solidFill>
          <a:ln w="127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protocol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software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14" name="Rectangle 4"/>
          <p:cNvSpPr/>
          <p:nvPr/>
        </p:nvSpPr>
        <p:spPr>
          <a:xfrm>
            <a:off x="2376360" y="1752480"/>
            <a:ext cx="812520" cy="6091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client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15" name="Rectangle 5"/>
          <p:cNvSpPr/>
          <p:nvPr/>
        </p:nvSpPr>
        <p:spPr>
          <a:xfrm>
            <a:off x="2376360" y="4025880"/>
            <a:ext cx="812520" cy="60912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LAN1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adapter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16" name="Line 6"/>
          <p:cNvSpPr/>
          <p:nvPr/>
        </p:nvSpPr>
        <p:spPr>
          <a:xfrm>
            <a:off x="2808000" y="4635360"/>
            <a:ext cx="360" cy="469800"/>
          </a:xfrm>
          <a:prstGeom prst="line">
            <a:avLst/>
          </a:prstGeom>
          <a:ln w="127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en-US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317" name="Text Box 7"/>
          <p:cNvSpPr/>
          <p:nvPr/>
        </p:nvSpPr>
        <p:spPr>
          <a:xfrm>
            <a:off x="2380680" y="1437120"/>
            <a:ext cx="791280" cy="36972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spAutoFit/>
          </a:bodyPr>
          <a:p>
            <a:pPr algn="ctr" defTabSz="914400">
              <a:lnSpc>
                <a:spcPct val="100000"/>
              </a:lnSpc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Host A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18" name="Line 8"/>
          <p:cNvSpPr/>
          <p:nvPr/>
        </p:nvSpPr>
        <p:spPr>
          <a:xfrm>
            <a:off x="1033200" y="5181480"/>
            <a:ext cx="2971800" cy="360"/>
          </a:xfrm>
          <a:prstGeom prst="line">
            <a:avLst/>
          </a:prstGeom>
          <a:ln w="762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ctr">
            <a:noAutofit/>
          </a:bodyPr>
          <a:p>
            <a:endParaRPr b="0" lang="en-US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319" name="Text Box 18"/>
          <p:cNvSpPr/>
          <p:nvPr/>
        </p:nvSpPr>
        <p:spPr>
          <a:xfrm>
            <a:off x="301320" y="1395360"/>
            <a:ext cx="672480" cy="46188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spAutoFit/>
          </a:bodyPr>
          <a:p>
            <a:pPr algn="ctr" defTabSz="914400">
              <a:lnSpc>
                <a:spcPct val="100000"/>
              </a:lnSpc>
            </a:pPr>
            <a:r>
              <a:rPr b="0" i="1" lang="en-US" sz="1800" strike="noStrike" u="none">
                <a:solidFill>
                  <a:schemeClr val="dk1">
                    <a:lumMod val="50000"/>
                    <a:lumOff val="50000"/>
                  </a:schemeClr>
                </a:solidFill>
                <a:effectLst/>
                <a:uFillTx/>
                <a:latin typeface="Calibri"/>
              </a:rPr>
              <a:t>LAN1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20" name="Line 19"/>
          <p:cNvSpPr/>
          <p:nvPr/>
        </p:nvSpPr>
        <p:spPr>
          <a:xfrm>
            <a:off x="5703840" y="5181480"/>
            <a:ext cx="2971800" cy="360"/>
          </a:xfrm>
          <a:prstGeom prst="line">
            <a:avLst/>
          </a:prstGeom>
          <a:ln w="762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ctr">
            <a:noAutofit/>
          </a:bodyPr>
          <a:p>
            <a:endParaRPr b="0" lang="en-US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321" name="Line 21"/>
          <p:cNvSpPr/>
          <p:nvPr/>
        </p:nvSpPr>
        <p:spPr>
          <a:xfrm>
            <a:off x="6389640" y="4635360"/>
            <a:ext cx="360" cy="469800"/>
          </a:xfrm>
          <a:prstGeom prst="line">
            <a:avLst/>
          </a:prstGeom>
          <a:ln w="12700">
            <a:solidFill>
              <a:srgbClr val="000000"/>
            </a:solidFill>
            <a:round/>
            <a:head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en-US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322" name="Line 23"/>
          <p:cNvSpPr/>
          <p:nvPr/>
        </p:nvSpPr>
        <p:spPr>
          <a:xfrm>
            <a:off x="2808000" y="5105160"/>
            <a:ext cx="1001880" cy="360"/>
          </a:xfrm>
          <a:prstGeom prst="line">
            <a:avLst/>
          </a:prstGeom>
          <a:ln w="1270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ctr">
            <a:noAutofit/>
          </a:bodyPr>
          <a:p>
            <a:endParaRPr b="0" lang="en-US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323" name="Line 24"/>
          <p:cNvSpPr/>
          <p:nvPr/>
        </p:nvSpPr>
        <p:spPr>
          <a:xfrm>
            <a:off x="5703840" y="5105160"/>
            <a:ext cx="685800" cy="360"/>
          </a:xfrm>
          <a:prstGeom prst="line">
            <a:avLst/>
          </a:prstGeom>
          <a:ln w="127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ctr">
            <a:noAutofit/>
          </a:bodyPr>
          <a:p>
            <a:endParaRPr b="0" lang="en-US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grpSp>
        <p:nvGrpSpPr>
          <p:cNvPr id="324" name="Group 71"/>
          <p:cNvGrpSpPr/>
          <p:nvPr/>
        </p:nvGrpSpPr>
        <p:grpSpPr>
          <a:xfrm>
            <a:off x="238680" y="2451960"/>
            <a:ext cx="1148400" cy="305280"/>
            <a:chOff x="238680" y="2451960"/>
            <a:chExt cx="1148400" cy="305280"/>
          </a:xfrm>
        </p:grpSpPr>
        <p:sp>
          <p:nvSpPr>
            <p:cNvPr id="325" name="Rectangle 9"/>
            <p:cNvSpPr/>
            <p:nvPr/>
          </p:nvSpPr>
          <p:spPr>
            <a:xfrm>
              <a:off x="625320" y="2489040"/>
              <a:ext cx="761760" cy="22824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400" strike="noStrike" u="none">
                  <a:solidFill>
                    <a:schemeClr val="dk1"/>
                  </a:solidFill>
                  <a:effectLst/>
                  <a:uFillTx/>
                  <a:latin typeface="Calibri"/>
                </a:rPr>
                <a:t>data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26" name="Text Box 31"/>
            <p:cNvSpPr/>
            <p:nvPr/>
          </p:nvSpPr>
          <p:spPr>
            <a:xfrm>
              <a:off x="238680" y="2451960"/>
              <a:ext cx="379440" cy="30528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sp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400" strike="noStrike" u="none">
                  <a:solidFill>
                    <a:schemeClr val="dk1"/>
                  </a:solidFill>
                  <a:effectLst/>
                  <a:uFillTx/>
                  <a:latin typeface="Calibri"/>
                </a:rPr>
                <a:t>(1)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327" name="Group 74"/>
          <p:cNvGrpSpPr/>
          <p:nvPr/>
        </p:nvGrpSpPr>
        <p:grpSpPr>
          <a:xfrm>
            <a:off x="2048400" y="5715720"/>
            <a:ext cx="2066040" cy="305280"/>
            <a:chOff x="2048400" y="5715720"/>
            <a:chExt cx="2066040" cy="305280"/>
          </a:xfrm>
        </p:grpSpPr>
        <p:sp>
          <p:nvSpPr>
            <p:cNvPr id="328" name="Rectangle 10"/>
            <p:cNvSpPr/>
            <p:nvPr/>
          </p:nvSpPr>
          <p:spPr>
            <a:xfrm>
              <a:off x="2438280" y="5753160"/>
              <a:ext cx="761760" cy="22824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400" strike="noStrike" u="none">
                  <a:solidFill>
                    <a:schemeClr val="dk1"/>
                  </a:solidFill>
                  <a:effectLst/>
                  <a:uFillTx/>
                  <a:latin typeface="Calibri"/>
                </a:rPr>
                <a:t>data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29" name="Rectangle 11"/>
            <p:cNvSpPr/>
            <p:nvPr/>
          </p:nvSpPr>
          <p:spPr>
            <a:xfrm>
              <a:off x="3200400" y="5753160"/>
              <a:ext cx="456840" cy="22824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400" strike="noStrike" u="none">
                  <a:solidFill>
                    <a:schemeClr val="dk1"/>
                  </a:solidFill>
                  <a:effectLst/>
                  <a:uFillTx/>
                  <a:latin typeface="Calibri"/>
                </a:rPr>
                <a:t>PH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30" name="Rectangle 12"/>
            <p:cNvSpPr/>
            <p:nvPr/>
          </p:nvSpPr>
          <p:spPr>
            <a:xfrm>
              <a:off x="3657600" y="5753160"/>
              <a:ext cx="456840" cy="22824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400" strike="noStrike" u="none">
                  <a:solidFill>
                    <a:schemeClr val="dk1"/>
                  </a:solidFill>
                  <a:effectLst/>
                  <a:uFillTx/>
                  <a:latin typeface="Calibri"/>
                </a:rPr>
                <a:t>FH1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31" name="Text Box 34"/>
            <p:cNvSpPr/>
            <p:nvPr/>
          </p:nvSpPr>
          <p:spPr>
            <a:xfrm>
              <a:off x="2048400" y="5715720"/>
              <a:ext cx="379440" cy="30528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sp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400" strike="noStrike" u="none">
                  <a:solidFill>
                    <a:schemeClr val="dk1"/>
                  </a:solidFill>
                  <a:effectLst/>
                  <a:uFillTx/>
                  <a:latin typeface="Calibri"/>
                </a:rPr>
                <a:t>(4)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332" name="Group 76"/>
          <p:cNvGrpSpPr/>
          <p:nvPr/>
        </p:nvGrpSpPr>
        <p:grpSpPr>
          <a:xfrm>
            <a:off x="6761880" y="4725000"/>
            <a:ext cx="2065680" cy="305280"/>
            <a:chOff x="6761880" y="4725000"/>
            <a:chExt cx="2065680" cy="305280"/>
          </a:xfrm>
        </p:grpSpPr>
        <p:sp>
          <p:nvSpPr>
            <p:cNvPr id="333" name="Rectangle 28"/>
            <p:cNvSpPr/>
            <p:nvPr/>
          </p:nvSpPr>
          <p:spPr>
            <a:xfrm>
              <a:off x="7151760" y="4762440"/>
              <a:ext cx="761760" cy="22824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400" strike="noStrike" u="none">
                  <a:solidFill>
                    <a:schemeClr val="dk1"/>
                  </a:solidFill>
                  <a:effectLst/>
                  <a:uFillTx/>
                  <a:latin typeface="Calibri"/>
                </a:rPr>
                <a:t>data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34" name="Rectangle 29"/>
            <p:cNvSpPr/>
            <p:nvPr/>
          </p:nvSpPr>
          <p:spPr>
            <a:xfrm>
              <a:off x="7913520" y="4762440"/>
              <a:ext cx="456840" cy="22824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400" strike="noStrike" u="none">
                  <a:solidFill>
                    <a:schemeClr val="dk1"/>
                  </a:solidFill>
                  <a:effectLst/>
                  <a:uFillTx/>
                  <a:latin typeface="Calibri"/>
                </a:rPr>
                <a:t>PH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35" name="Rectangle 30"/>
            <p:cNvSpPr/>
            <p:nvPr/>
          </p:nvSpPr>
          <p:spPr>
            <a:xfrm>
              <a:off x="8370720" y="4762440"/>
              <a:ext cx="456840" cy="228240"/>
            </a:xfrm>
            <a:prstGeom prst="rect">
              <a:avLst/>
            </a:prstGeom>
            <a:solidFill>
              <a:srgbClr val="92d050"/>
            </a:solidFill>
            <a:ln w="127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400" strike="noStrike" u="none">
                  <a:solidFill>
                    <a:schemeClr val="dk1"/>
                  </a:solidFill>
                  <a:effectLst/>
                  <a:uFillTx/>
                  <a:latin typeface="Calibri"/>
                </a:rPr>
                <a:t>FH2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36" name="Text Box 36"/>
            <p:cNvSpPr/>
            <p:nvPr/>
          </p:nvSpPr>
          <p:spPr>
            <a:xfrm>
              <a:off x="6761880" y="4725000"/>
              <a:ext cx="379440" cy="30528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sp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400" strike="noStrike" u="none">
                  <a:solidFill>
                    <a:schemeClr val="dk1"/>
                  </a:solidFill>
                  <a:effectLst/>
                  <a:uFillTx/>
                  <a:latin typeface="Calibri"/>
                </a:rPr>
                <a:t>(6)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337" name="Group 78"/>
          <p:cNvGrpSpPr/>
          <p:nvPr/>
        </p:nvGrpSpPr>
        <p:grpSpPr>
          <a:xfrm>
            <a:off x="6761880" y="2472120"/>
            <a:ext cx="1132560" cy="305280"/>
            <a:chOff x="6761880" y="2472120"/>
            <a:chExt cx="1132560" cy="305280"/>
          </a:xfrm>
        </p:grpSpPr>
        <p:sp>
          <p:nvSpPr>
            <p:cNvPr id="338" name="Rectangle 22"/>
            <p:cNvSpPr/>
            <p:nvPr/>
          </p:nvSpPr>
          <p:spPr>
            <a:xfrm>
              <a:off x="7132680" y="2509560"/>
              <a:ext cx="761760" cy="22824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400" strike="noStrike" u="none">
                  <a:solidFill>
                    <a:schemeClr val="dk1"/>
                  </a:solidFill>
                  <a:effectLst/>
                  <a:uFillTx/>
                  <a:latin typeface="Calibri"/>
                </a:rPr>
                <a:t>data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39" name="Text Box 38"/>
            <p:cNvSpPr/>
            <p:nvPr/>
          </p:nvSpPr>
          <p:spPr>
            <a:xfrm>
              <a:off x="6761880" y="2472120"/>
              <a:ext cx="379440" cy="30528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sp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400" strike="noStrike" u="none">
                  <a:solidFill>
                    <a:schemeClr val="dk1"/>
                  </a:solidFill>
                  <a:effectLst/>
                  <a:uFillTx/>
                  <a:latin typeface="Calibri"/>
                </a:rPr>
                <a:t>(8)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340" name="Line 47"/>
          <p:cNvSpPr/>
          <p:nvPr/>
        </p:nvSpPr>
        <p:spPr>
          <a:xfrm>
            <a:off x="5322600" y="5410080"/>
            <a:ext cx="360" cy="838080"/>
          </a:xfrm>
          <a:prstGeom prst="line">
            <a:avLst/>
          </a:prstGeom>
          <a:ln w="12700">
            <a:solidFill>
              <a:srgbClr val="000000"/>
            </a:solidFill>
            <a:round/>
            <a:head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en-US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grpSp>
        <p:nvGrpSpPr>
          <p:cNvPr id="341" name="Group 75"/>
          <p:cNvGrpSpPr/>
          <p:nvPr/>
        </p:nvGrpSpPr>
        <p:grpSpPr>
          <a:xfrm>
            <a:off x="5603400" y="5299560"/>
            <a:ext cx="2065680" cy="721440"/>
            <a:chOff x="5603400" y="5299560"/>
            <a:chExt cx="2065680" cy="721440"/>
          </a:xfrm>
        </p:grpSpPr>
        <p:sp>
          <p:nvSpPr>
            <p:cNvPr id="342" name="Rectangle 15"/>
            <p:cNvSpPr/>
            <p:nvPr/>
          </p:nvSpPr>
          <p:spPr>
            <a:xfrm>
              <a:off x="5603400" y="5753160"/>
              <a:ext cx="761760" cy="22824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400" strike="noStrike" u="none">
                  <a:solidFill>
                    <a:schemeClr val="dk1"/>
                  </a:solidFill>
                  <a:effectLst/>
                  <a:uFillTx/>
                  <a:latin typeface="Calibri"/>
                </a:rPr>
                <a:t>data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43" name="Rectangle 16"/>
            <p:cNvSpPr/>
            <p:nvPr/>
          </p:nvSpPr>
          <p:spPr>
            <a:xfrm>
              <a:off x="6365160" y="5753160"/>
              <a:ext cx="456840" cy="22824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400" strike="noStrike" u="none">
                  <a:solidFill>
                    <a:schemeClr val="dk1"/>
                  </a:solidFill>
                  <a:effectLst/>
                  <a:uFillTx/>
                  <a:latin typeface="Calibri"/>
                </a:rPr>
                <a:t>PH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44" name="Rectangle 17"/>
            <p:cNvSpPr/>
            <p:nvPr/>
          </p:nvSpPr>
          <p:spPr>
            <a:xfrm>
              <a:off x="6822360" y="5753160"/>
              <a:ext cx="456840" cy="228240"/>
            </a:xfrm>
            <a:prstGeom prst="rect">
              <a:avLst/>
            </a:prstGeom>
            <a:solidFill>
              <a:srgbClr val="92d050"/>
            </a:solidFill>
            <a:ln w="127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400" strike="noStrike" u="none">
                  <a:solidFill>
                    <a:schemeClr val="dk1"/>
                  </a:solidFill>
                  <a:effectLst/>
                  <a:uFillTx/>
                  <a:latin typeface="Calibri"/>
                </a:rPr>
                <a:t>FH2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45" name="Text Box 35"/>
            <p:cNvSpPr/>
            <p:nvPr/>
          </p:nvSpPr>
          <p:spPr>
            <a:xfrm>
              <a:off x="7289640" y="5715720"/>
              <a:ext cx="379440" cy="30528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sp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400" strike="noStrike" u="none">
                  <a:solidFill>
                    <a:schemeClr val="dk1"/>
                  </a:solidFill>
                  <a:effectLst/>
                  <a:uFillTx/>
                  <a:latin typeface="Calibri"/>
                </a:rPr>
                <a:t>(5)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46" name="AutoShape 41"/>
            <p:cNvSpPr/>
            <p:nvPr/>
          </p:nvSpPr>
          <p:spPr>
            <a:xfrm rot="5400000">
              <a:off x="6383520" y="4808160"/>
              <a:ext cx="114120" cy="1625400"/>
            </a:xfrm>
            <a:prstGeom prst="leftBrace">
              <a:avLst>
                <a:gd name="adj1" fmla="val 118519"/>
                <a:gd name="adj2" fmla="val 50000"/>
              </a:avLst>
            </a:prstGeom>
            <a:noFill/>
            <a:ln w="127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libri"/>
              </a:endParaRPr>
            </a:p>
          </p:txBody>
        </p:sp>
        <p:sp>
          <p:nvSpPr>
            <p:cNvPr id="347" name="Text Box 42"/>
            <p:cNvSpPr/>
            <p:nvPr/>
          </p:nvSpPr>
          <p:spPr>
            <a:xfrm>
              <a:off x="5861160" y="5299560"/>
              <a:ext cx="1038240" cy="30816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spAutoFit/>
            </a:bodyPr>
            <a:p>
              <a:pPr algn="ctr" defTabSz="914400">
                <a:lnSpc>
                  <a:spcPct val="100000"/>
                </a:lnSpc>
              </a:pPr>
              <a:r>
                <a:rPr b="0" i="1" lang="en-US" sz="1400" strike="noStrike" u="none">
                  <a:solidFill>
                    <a:schemeClr val="dk1"/>
                  </a:solidFill>
                  <a:effectLst/>
                  <a:uFillTx/>
                  <a:latin typeface="Calibri"/>
                </a:rPr>
                <a:t>LAN2 frame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348" name="Rectangle 43"/>
          <p:cNvSpPr/>
          <p:nvPr/>
        </p:nvSpPr>
        <p:spPr>
          <a:xfrm>
            <a:off x="3798720" y="6095880"/>
            <a:ext cx="1904760" cy="609120"/>
          </a:xfrm>
          <a:prstGeom prst="rect">
            <a:avLst/>
          </a:prstGeom>
          <a:solidFill>
            <a:srgbClr val="d5f1cf"/>
          </a:solidFill>
          <a:ln w="127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protocol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software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49" name="Rectangle 44"/>
          <p:cNvSpPr/>
          <p:nvPr/>
        </p:nvSpPr>
        <p:spPr>
          <a:xfrm>
            <a:off x="3798720" y="4876920"/>
            <a:ext cx="812520" cy="60912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LAN1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adapter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50" name="Rectangle 45"/>
          <p:cNvSpPr/>
          <p:nvPr/>
        </p:nvSpPr>
        <p:spPr>
          <a:xfrm>
            <a:off x="4890960" y="4876920"/>
            <a:ext cx="812520" cy="60912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LAN2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adapter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51" name="Text Box 48"/>
          <p:cNvSpPr/>
          <p:nvPr/>
        </p:nvSpPr>
        <p:spPr>
          <a:xfrm>
            <a:off x="3595680" y="4405680"/>
            <a:ext cx="866880" cy="40032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spAutoFit/>
          </a:bodyPr>
          <a:p>
            <a:pPr algn="ctr" defTabSz="914400">
              <a:lnSpc>
                <a:spcPct val="100000"/>
              </a:lnSpc>
            </a:pPr>
            <a:r>
              <a:rPr b="0" i="1" lang="en-US" sz="2000" strike="noStrike" u="none">
                <a:solidFill>
                  <a:srgbClr val="990000"/>
                </a:solidFill>
                <a:effectLst/>
                <a:uFillTx/>
                <a:latin typeface="Calibri"/>
              </a:rPr>
              <a:t>Router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352" name="Group 73"/>
          <p:cNvGrpSpPr/>
          <p:nvPr/>
        </p:nvGrpSpPr>
        <p:grpSpPr>
          <a:xfrm>
            <a:off x="238680" y="4725000"/>
            <a:ext cx="2058120" cy="305280"/>
            <a:chOff x="238680" y="4725000"/>
            <a:chExt cx="2058120" cy="305280"/>
          </a:xfrm>
        </p:grpSpPr>
        <p:sp>
          <p:nvSpPr>
            <p:cNvPr id="353" name="Rectangle 25"/>
            <p:cNvSpPr/>
            <p:nvPr/>
          </p:nvSpPr>
          <p:spPr>
            <a:xfrm>
              <a:off x="623880" y="4762440"/>
              <a:ext cx="761760" cy="22824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400" strike="noStrike" u="none">
                  <a:solidFill>
                    <a:schemeClr val="dk1"/>
                  </a:solidFill>
                  <a:effectLst/>
                  <a:uFillTx/>
                  <a:latin typeface="Calibri"/>
                </a:rPr>
                <a:t>data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54" name="Rectangle 26"/>
            <p:cNvSpPr/>
            <p:nvPr/>
          </p:nvSpPr>
          <p:spPr>
            <a:xfrm>
              <a:off x="1386000" y="4762440"/>
              <a:ext cx="456840" cy="22824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400" strike="noStrike" u="none">
                  <a:solidFill>
                    <a:schemeClr val="dk1"/>
                  </a:solidFill>
                  <a:effectLst/>
                  <a:uFillTx/>
                  <a:latin typeface="Calibri"/>
                </a:rPr>
                <a:t>PH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55" name="Text Box 33"/>
            <p:cNvSpPr/>
            <p:nvPr/>
          </p:nvSpPr>
          <p:spPr>
            <a:xfrm>
              <a:off x="238680" y="4725000"/>
              <a:ext cx="379440" cy="30528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sp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400" strike="noStrike" u="none">
                  <a:solidFill>
                    <a:schemeClr val="dk1"/>
                  </a:solidFill>
                  <a:effectLst/>
                  <a:uFillTx/>
                  <a:latin typeface="Calibri"/>
                </a:rPr>
                <a:t>(3)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56" name="Rectangle 49"/>
            <p:cNvSpPr/>
            <p:nvPr/>
          </p:nvSpPr>
          <p:spPr>
            <a:xfrm>
              <a:off x="1839960" y="4762440"/>
              <a:ext cx="456840" cy="22824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400" strike="noStrike" u="none">
                  <a:solidFill>
                    <a:schemeClr val="dk1"/>
                  </a:solidFill>
                  <a:effectLst/>
                  <a:uFillTx/>
                  <a:latin typeface="Calibri"/>
                </a:rPr>
                <a:t>FH1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357" name="Line 50"/>
          <p:cNvSpPr/>
          <p:nvPr/>
        </p:nvSpPr>
        <p:spPr>
          <a:xfrm>
            <a:off x="2808000" y="3517560"/>
            <a:ext cx="360" cy="495360"/>
          </a:xfrm>
          <a:prstGeom prst="line">
            <a:avLst/>
          </a:prstGeom>
          <a:ln w="1270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en-US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358" name="Line 51"/>
          <p:cNvSpPr/>
          <p:nvPr/>
        </p:nvSpPr>
        <p:spPr>
          <a:xfrm>
            <a:off x="2808000" y="2374560"/>
            <a:ext cx="360" cy="533520"/>
          </a:xfrm>
          <a:prstGeom prst="line">
            <a:avLst/>
          </a:prstGeom>
          <a:ln w="1270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en-US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grpSp>
        <p:nvGrpSpPr>
          <p:cNvPr id="359" name="Group 1"/>
          <p:cNvGrpSpPr/>
          <p:nvPr/>
        </p:nvGrpSpPr>
        <p:grpSpPr>
          <a:xfrm>
            <a:off x="238680" y="3177000"/>
            <a:ext cx="1605960" cy="696240"/>
            <a:chOff x="238680" y="3177000"/>
            <a:chExt cx="1605960" cy="696240"/>
          </a:xfrm>
        </p:grpSpPr>
        <p:sp>
          <p:nvSpPr>
            <p:cNvPr id="360" name="Rectangle 13"/>
            <p:cNvSpPr/>
            <p:nvPr/>
          </p:nvSpPr>
          <p:spPr>
            <a:xfrm>
              <a:off x="625320" y="3605400"/>
              <a:ext cx="761760" cy="22824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400" strike="noStrike" u="none">
                  <a:solidFill>
                    <a:schemeClr val="dk1"/>
                  </a:solidFill>
                  <a:effectLst/>
                  <a:uFillTx/>
                  <a:latin typeface="Calibri"/>
                </a:rPr>
                <a:t>data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61" name="Rectangle 14"/>
            <p:cNvSpPr/>
            <p:nvPr/>
          </p:nvSpPr>
          <p:spPr>
            <a:xfrm>
              <a:off x="1387440" y="3605400"/>
              <a:ext cx="456840" cy="22824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400" strike="noStrike" u="none">
                  <a:solidFill>
                    <a:schemeClr val="dk1"/>
                  </a:solidFill>
                  <a:effectLst/>
                  <a:uFillTx/>
                  <a:latin typeface="Calibri"/>
                </a:rPr>
                <a:t>PH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62" name="Text Box 32"/>
            <p:cNvSpPr/>
            <p:nvPr/>
          </p:nvSpPr>
          <p:spPr>
            <a:xfrm>
              <a:off x="238680" y="3567960"/>
              <a:ext cx="379440" cy="30528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sp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400" strike="noStrike" u="none">
                  <a:solidFill>
                    <a:schemeClr val="dk1"/>
                  </a:solidFill>
                  <a:effectLst/>
                  <a:uFillTx/>
                  <a:latin typeface="Calibri"/>
                </a:rPr>
                <a:t>(2)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63" name="AutoShape 39"/>
            <p:cNvSpPr/>
            <p:nvPr/>
          </p:nvSpPr>
          <p:spPr>
            <a:xfrm rot="5400000">
              <a:off x="1197000" y="2869920"/>
              <a:ext cx="75960" cy="1218960"/>
            </a:xfrm>
            <a:prstGeom prst="leftBrace">
              <a:avLst>
                <a:gd name="adj1" fmla="val 133333"/>
                <a:gd name="adj2" fmla="val 50000"/>
              </a:avLst>
            </a:prstGeom>
            <a:noFill/>
            <a:ln w="127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libri"/>
              </a:endParaRPr>
            </a:p>
          </p:txBody>
        </p:sp>
        <p:sp>
          <p:nvSpPr>
            <p:cNvPr id="364" name="Text Box 40"/>
            <p:cNvSpPr/>
            <p:nvPr/>
          </p:nvSpPr>
          <p:spPr>
            <a:xfrm>
              <a:off x="542160" y="3177000"/>
              <a:ext cx="1268640" cy="30816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spAutoFit/>
            </a:bodyPr>
            <a:p>
              <a:pPr algn="ctr" defTabSz="914400">
                <a:lnSpc>
                  <a:spcPct val="100000"/>
                </a:lnSpc>
              </a:pPr>
              <a:r>
                <a:rPr b="0" i="1" lang="en-US" sz="1400" strike="noStrike" u="none">
                  <a:solidFill>
                    <a:schemeClr val="dk1"/>
                  </a:solidFill>
                  <a:effectLst/>
                  <a:uFillTx/>
                  <a:latin typeface="Calibri"/>
                </a:rPr>
                <a:t>internet packet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365" name="Group 2"/>
          <p:cNvGrpSpPr/>
          <p:nvPr/>
        </p:nvGrpSpPr>
        <p:grpSpPr>
          <a:xfrm>
            <a:off x="609840" y="3605400"/>
            <a:ext cx="1691640" cy="603720"/>
            <a:chOff x="609840" y="3605400"/>
            <a:chExt cx="1691640" cy="603720"/>
          </a:xfrm>
        </p:grpSpPr>
        <p:sp>
          <p:nvSpPr>
            <p:cNvPr id="366" name="Rectangle 27"/>
            <p:cNvSpPr/>
            <p:nvPr/>
          </p:nvSpPr>
          <p:spPr>
            <a:xfrm>
              <a:off x="1844640" y="3605400"/>
              <a:ext cx="456840" cy="22824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400" strike="noStrike" u="none">
                  <a:solidFill>
                    <a:schemeClr val="dk1"/>
                  </a:solidFill>
                  <a:effectLst/>
                  <a:uFillTx/>
                  <a:latin typeface="Calibri"/>
                </a:rPr>
                <a:t>FH1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67" name="AutoShape 52"/>
            <p:cNvSpPr/>
            <p:nvPr/>
          </p:nvSpPr>
          <p:spPr>
            <a:xfrm flipH="1" flipV="1" rot="5400000">
              <a:off x="1409760" y="3097800"/>
              <a:ext cx="75960" cy="1676160"/>
            </a:xfrm>
            <a:prstGeom prst="leftBrace">
              <a:avLst>
                <a:gd name="adj1" fmla="val 183333"/>
                <a:gd name="adj2" fmla="val 50000"/>
              </a:avLst>
            </a:prstGeom>
            <a:noFill/>
            <a:ln w="127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libri"/>
              </a:endParaRPr>
            </a:p>
          </p:txBody>
        </p:sp>
        <p:sp>
          <p:nvSpPr>
            <p:cNvPr id="368" name="Text Box 53"/>
            <p:cNvSpPr/>
            <p:nvPr/>
          </p:nvSpPr>
          <p:spPr>
            <a:xfrm>
              <a:off x="657360" y="3900960"/>
              <a:ext cx="1038240" cy="30816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spAutoFit/>
            </a:bodyPr>
            <a:p>
              <a:pPr algn="ctr" defTabSz="914400">
                <a:lnSpc>
                  <a:spcPct val="100000"/>
                </a:lnSpc>
              </a:pPr>
              <a:r>
                <a:rPr b="0" i="1" lang="en-US" sz="1400" strike="noStrike" u="none">
                  <a:solidFill>
                    <a:schemeClr val="dk1"/>
                  </a:solidFill>
                  <a:effectLst/>
                  <a:uFillTx/>
                  <a:latin typeface="Calibri"/>
                </a:rPr>
                <a:t>LAN1 frame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369" name="Group 77"/>
          <p:cNvGrpSpPr/>
          <p:nvPr/>
        </p:nvGrpSpPr>
        <p:grpSpPr>
          <a:xfrm>
            <a:off x="6761880" y="3582000"/>
            <a:ext cx="2046960" cy="305280"/>
            <a:chOff x="6761880" y="3582000"/>
            <a:chExt cx="2046960" cy="305280"/>
          </a:xfrm>
        </p:grpSpPr>
        <p:sp>
          <p:nvSpPr>
            <p:cNvPr id="370" name="Text Box 37"/>
            <p:cNvSpPr/>
            <p:nvPr/>
          </p:nvSpPr>
          <p:spPr>
            <a:xfrm>
              <a:off x="6761880" y="3582000"/>
              <a:ext cx="379440" cy="30528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sp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400" strike="noStrike" u="none">
                  <a:solidFill>
                    <a:schemeClr val="dk1"/>
                  </a:solidFill>
                  <a:effectLst/>
                  <a:uFillTx/>
                  <a:latin typeface="Calibri"/>
                </a:rPr>
                <a:t>(7)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71" name="Rectangle 54"/>
            <p:cNvSpPr/>
            <p:nvPr/>
          </p:nvSpPr>
          <p:spPr>
            <a:xfrm>
              <a:off x="7132680" y="3619440"/>
              <a:ext cx="761760" cy="22824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400" strike="noStrike" u="none">
                  <a:solidFill>
                    <a:schemeClr val="dk1"/>
                  </a:solidFill>
                  <a:effectLst/>
                  <a:uFillTx/>
                  <a:latin typeface="Calibri"/>
                </a:rPr>
                <a:t>data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72" name="Rectangle 55"/>
            <p:cNvSpPr/>
            <p:nvPr/>
          </p:nvSpPr>
          <p:spPr>
            <a:xfrm>
              <a:off x="7894800" y="3619440"/>
              <a:ext cx="456840" cy="22824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400" strike="noStrike" u="none">
                  <a:solidFill>
                    <a:schemeClr val="dk1"/>
                  </a:solidFill>
                  <a:effectLst/>
                  <a:uFillTx/>
                  <a:latin typeface="Calibri"/>
                </a:rPr>
                <a:t>PH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73" name="Rectangle 56"/>
            <p:cNvSpPr/>
            <p:nvPr/>
          </p:nvSpPr>
          <p:spPr>
            <a:xfrm>
              <a:off x="8352000" y="3619440"/>
              <a:ext cx="456840" cy="228240"/>
            </a:xfrm>
            <a:prstGeom prst="rect">
              <a:avLst/>
            </a:prstGeom>
            <a:solidFill>
              <a:srgbClr val="92d050"/>
            </a:solidFill>
            <a:ln w="127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400" strike="noStrike" u="none">
                  <a:solidFill>
                    <a:schemeClr val="dk1"/>
                  </a:solidFill>
                  <a:effectLst/>
                  <a:uFillTx/>
                  <a:latin typeface="Calibri"/>
                </a:rPr>
                <a:t>FH2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374" name="Rectangle 57"/>
          <p:cNvSpPr/>
          <p:nvPr/>
        </p:nvSpPr>
        <p:spPr>
          <a:xfrm>
            <a:off x="5979960" y="2908440"/>
            <a:ext cx="812520" cy="609120"/>
          </a:xfrm>
          <a:prstGeom prst="rect">
            <a:avLst/>
          </a:prstGeom>
          <a:solidFill>
            <a:srgbClr val="d5f1cf"/>
          </a:solidFill>
          <a:ln w="127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protocol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software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5" name="Rectangle 58"/>
          <p:cNvSpPr/>
          <p:nvPr/>
        </p:nvSpPr>
        <p:spPr>
          <a:xfrm>
            <a:off x="5979960" y="1752480"/>
            <a:ext cx="812520" cy="6091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server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6" name="Rectangle 59"/>
          <p:cNvSpPr/>
          <p:nvPr/>
        </p:nvSpPr>
        <p:spPr>
          <a:xfrm>
            <a:off x="5979960" y="4025880"/>
            <a:ext cx="812520" cy="60912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LAN2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adapter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7" name="Text Box 60"/>
          <p:cNvSpPr/>
          <p:nvPr/>
        </p:nvSpPr>
        <p:spPr>
          <a:xfrm>
            <a:off x="5986800" y="1437120"/>
            <a:ext cx="783360" cy="36972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spAutoFit/>
          </a:bodyPr>
          <a:p>
            <a:pPr algn="ctr" defTabSz="914400">
              <a:lnSpc>
                <a:spcPct val="100000"/>
              </a:lnSpc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Host B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8" name="Line 61"/>
          <p:cNvSpPr/>
          <p:nvPr/>
        </p:nvSpPr>
        <p:spPr>
          <a:xfrm>
            <a:off x="6411600" y="3517560"/>
            <a:ext cx="360" cy="495360"/>
          </a:xfrm>
          <a:prstGeom prst="line">
            <a:avLst/>
          </a:prstGeom>
          <a:ln w="1270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en-US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379" name="Line 62"/>
          <p:cNvSpPr/>
          <p:nvPr/>
        </p:nvSpPr>
        <p:spPr>
          <a:xfrm>
            <a:off x="6411600" y="2374560"/>
            <a:ext cx="360" cy="533520"/>
          </a:xfrm>
          <a:prstGeom prst="line">
            <a:avLst/>
          </a:prstGeom>
          <a:ln w="1270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en-US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380" name="TextBox 82"/>
          <p:cNvSpPr/>
          <p:nvPr/>
        </p:nvSpPr>
        <p:spPr>
          <a:xfrm>
            <a:off x="0" y="6297840"/>
            <a:ext cx="2395440" cy="585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PH: Internet packet header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FH: LAN frame header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81" name="PlaceHolder 1"/>
          <p:cNvSpPr>
            <a:spLocks noGrp="1"/>
          </p:cNvSpPr>
          <p:nvPr>
            <p:ph type="title"/>
          </p:nvPr>
        </p:nvSpPr>
        <p:spPr>
          <a:xfrm>
            <a:off x="457200" y="533520"/>
            <a:ext cx="8838720" cy="990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 fontScale="85000" lnSpcReduction="9999"/>
          </a:bodyPr>
          <a:p>
            <a:pPr indent="0" defTabSz="914400">
              <a:lnSpc>
                <a:spcPct val="100000"/>
              </a:lnSpc>
              <a:buNone/>
            </a:pPr>
            <a:r>
              <a:rPr b="0" lang="en-US" sz="4000" spc="-99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Transferring internet Data Via Encapsulation</a:t>
            </a:r>
            <a:endParaRPr b="0" lang="en-US" sz="40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69" dur="indefinite" restart="never" nodeType="tmRoot">
          <p:childTnLst>
            <p:seq>
              <p:cTn id="70" dur="indefinite" nodeType="mainSeq">
                <p:childTnLst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PlaceHolder 1"/>
          <p:cNvSpPr>
            <a:spLocks noGrp="1"/>
          </p:cNvSpPr>
          <p:nvPr>
            <p:ph type="title"/>
          </p:nvPr>
        </p:nvSpPr>
        <p:spPr>
          <a:xfrm>
            <a:off x="457200" y="53352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100000"/>
              </a:lnSpc>
              <a:buNone/>
            </a:pPr>
            <a:r>
              <a:rPr b="0" lang="en-US" sz="4000" spc="-99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Routing</a:t>
            </a:r>
            <a:endParaRPr b="0" lang="en-US" sz="40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grpSp>
        <p:nvGrpSpPr>
          <p:cNvPr id="383" name="Group 10"/>
          <p:cNvGrpSpPr/>
          <p:nvPr/>
        </p:nvGrpSpPr>
        <p:grpSpPr>
          <a:xfrm>
            <a:off x="457200" y="3124080"/>
            <a:ext cx="8305560" cy="3200040"/>
            <a:chOff x="457200" y="3124080"/>
            <a:chExt cx="8305560" cy="3200040"/>
          </a:xfrm>
        </p:grpSpPr>
        <p:pic>
          <p:nvPicPr>
            <p:cNvPr id="384" name="Content Placeholder 4" descr=""/>
            <p:cNvPicPr/>
            <p:nvPr/>
          </p:nvPicPr>
          <p:blipFill>
            <a:blip r:embed="rId1"/>
            <a:srcRect l="25926" t="28021" r="21295" b="60989"/>
            <a:stretch/>
          </p:blipFill>
          <p:spPr>
            <a:xfrm>
              <a:off x="2590920" y="3124080"/>
              <a:ext cx="4343040" cy="45684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385" name="Content Placeholder 4" descr=""/>
            <p:cNvPicPr/>
            <p:nvPr/>
          </p:nvPicPr>
          <p:blipFill>
            <a:blip r:embed="rId2"/>
            <a:srcRect l="0" t="33516" r="0" b="0"/>
            <a:stretch/>
          </p:blipFill>
          <p:spPr>
            <a:xfrm>
              <a:off x="457200" y="3352680"/>
              <a:ext cx="8229240" cy="276588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386" name="Rectangle 5"/>
            <p:cNvSpPr/>
            <p:nvPr/>
          </p:nvSpPr>
          <p:spPr>
            <a:xfrm>
              <a:off x="8229600" y="5638680"/>
              <a:ext cx="533160" cy="68544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7" name="Content Placeholder 4" descr=""/>
          <p:cNvPicPr/>
          <p:nvPr/>
        </p:nvPicPr>
        <p:blipFill>
          <a:blip r:embed="rId1"/>
          <a:srcRect l="0" t="17034" r="0" b="64652"/>
          <a:stretch/>
        </p:blipFill>
        <p:spPr>
          <a:xfrm>
            <a:off x="457200" y="2666880"/>
            <a:ext cx="8229240" cy="7617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88" name="PlaceHolder 1"/>
          <p:cNvSpPr>
            <a:spLocks noGrp="1"/>
          </p:cNvSpPr>
          <p:nvPr>
            <p:ph type="title"/>
          </p:nvPr>
        </p:nvSpPr>
        <p:spPr>
          <a:xfrm>
            <a:off x="457200" y="53352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100000"/>
              </a:lnSpc>
              <a:buNone/>
            </a:pPr>
            <a:r>
              <a:rPr b="0" lang="en-US" sz="4000" spc="-99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Transport Layer</a:t>
            </a:r>
            <a:endParaRPr b="0" lang="en-US" sz="40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grpSp>
        <p:nvGrpSpPr>
          <p:cNvPr id="389" name="Group 10"/>
          <p:cNvGrpSpPr/>
          <p:nvPr/>
        </p:nvGrpSpPr>
        <p:grpSpPr>
          <a:xfrm>
            <a:off x="457200" y="3124080"/>
            <a:ext cx="8305560" cy="3200040"/>
            <a:chOff x="457200" y="3124080"/>
            <a:chExt cx="8305560" cy="3200040"/>
          </a:xfrm>
        </p:grpSpPr>
        <p:pic>
          <p:nvPicPr>
            <p:cNvPr id="390" name="Content Placeholder 4" descr=""/>
            <p:cNvPicPr/>
            <p:nvPr/>
          </p:nvPicPr>
          <p:blipFill>
            <a:blip r:embed="rId2"/>
            <a:srcRect l="25926" t="28021" r="21295" b="60989"/>
            <a:stretch/>
          </p:blipFill>
          <p:spPr>
            <a:xfrm>
              <a:off x="2590920" y="3124080"/>
              <a:ext cx="4343040" cy="45684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391" name="Content Placeholder 4" descr=""/>
            <p:cNvPicPr/>
            <p:nvPr/>
          </p:nvPicPr>
          <p:blipFill>
            <a:blip r:embed="rId3"/>
            <a:srcRect l="0" t="33516" r="0" b="0"/>
            <a:stretch/>
          </p:blipFill>
          <p:spPr>
            <a:xfrm>
              <a:off x="457200" y="3352680"/>
              <a:ext cx="8229240" cy="276588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392" name="Rectangle 5"/>
            <p:cNvSpPr/>
            <p:nvPr/>
          </p:nvSpPr>
          <p:spPr>
            <a:xfrm>
              <a:off x="8229600" y="5638680"/>
              <a:ext cx="533160" cy="68544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09" dur="indefinite" restart="never" nodeType="tmRoot">
          <p:childTnLst>
            <p:seq>
              <p:cTn id="110" dur="indefinite" nodeType="mainSeq">
                <p:childTnLst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PlaceHolder 1"/>
          <p:cNvSpPr>
            <a:spLocks noGrp="1"/>
          </p:cNvSpPr>
          <p:nvPr>
            <p:ph type="title"/>
          </p:nvPr>
        </p:nvSpPr>
        <p:spPr>
          <a:xfrm>
            <a:off x="457200" y="53352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914400">
              <a:lnSpc>
                <a:spcPct val="100000"/>
              </a:lnSpc>
              <a:buNone/>
            </a:pPr>
            <a:r>
              <a:rPr b="0" lang="en-US" sz="4000" spc="-99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Transport Layer</a:t>
            </a:r>
            <a:endParaRPr b="0" lang="en-US" sz="40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394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876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182880" indent="-182880" defTabSz="914400">
              <a:lnSpc>
                <a:spcPct val="85000"/>
              </a:lnSpc>
              <a:spcBef>
                <a:spcPts val="479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Clients and servers communicate by sending streams of bytes over a </a:t>
            </a:r>
            <a:r>
              <a:rPr b="1" lang="en-US" sz="2400" strike="noStrike" u="none">
                <a:solidFill>
                  <a:schemeClr val="accent1"/>
                </a:solidFill>
                <a:effectLst/>
                <a:uFillTx/>
                <a:latin typeface="Arial"/>
              </a:rPr>
              <a:t>connection</a:t>
            </a: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. 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85000"/>
              </a:lnSpc>
              <a:spcBef>
                <a:spcPts val="479"/>
              </a:spcBef>
              <a:buNone/>
            </a:pPr>
            <a:endParaRPr b="0" lang="en-US" sz="24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182880" indent="-182880" defTabSz="914400">
              <a:lnSpc>
                <a:spcPct val="90000"/>
              </a:lnSpc>
              <a:spcBef>
                <a:spcPts val="479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A transport layer endpoint is identified by an </a:t>
            </a:r>
            <a:r>
              <a:rPr b="1" lang="en-US" sz="2400" strike="noStrike" u="none">
                <a:solidFill>
                  <a:schemeClr val="accent1"/>
                </a:solidFill>
                <a:effectLst/>
                <a:uFillTx/>
                <a:latin typeface="Arial"/>
              </a:rPr>
              <a:t>IP address </a:t>
            </a: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and a </a:t>
            </a:r>
            <a:r>
              <a:rPr b="1" lang="en-US" sz="2400" strike="noStrike" u="none">
                <a:solidFill>
                  <a:schemeClr val="accent1"/>
                </a:solidFill>
                <a:effectLst/>
                <a:uFillTx/>
                <a:latin typeface="Arial"/>
              </a:rPr>
              <a:t>port</a:t>
            </a: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, a 16-bit integer that identifies a process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1" marL="457200" indent="-182880" defTabSz="914400">
              <a:lnSpc>
                <a:spcPct val="90000"/>
              </a:lnSpc>
              <a:spcBef>
                <a:spcPts val="400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Ephemeral port: Assigned automatically by  client kernel when client makes a connection request.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1" marL="457200" indent="-182880" defTabSz="914400">
              <a:lnSpc>
                <a:spcPct val="90000"/>
              </a:lnSpc>
              <a:spcBef>
                <a:spcPts val="400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Well-known port: Associated with some </a:t>
            </a:r>
            <a:r>
              <a:rPr b="0" lang="en-US" sz="2000" strike="noStrike" u="none">
                <a:solidFill>
                  <a:srgbClr val="ff0000"/>
                </a:solidFill>
                <a:effectLst/>
                <a:uFillTx/>
                <a:latin typeface="Arial"/>
              </a:rPr>
              <a:t>service</a:t>
            </a: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 provided by a server (e.g., port 80 is associated with Web servers)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85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en-US" sz="24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PlaceHolder 1"/>
          <p:cNvSpPr>
            <a:spLocks noGrp="1"/>
          </p:cNvSpPr>
          <p:nvPr>
            <p:ph type="title"/>
          </p:nvPr>
        </p:nvSpPr>
        <p:spPr>
          <a:xfrm>
            <a:off x="457200" y="53352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100000"/>
              </a:lnSpc>
              <a:buNone/>
            </a:pPr>
            <a:r>
              <a:rPr b="0" lang="en-US" sz="4000" spc="-99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Transport Layer Segments</a:t>
            </a:r>
            <a:endParaRPr b="0" lang="en-US" sz="40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396" name="PlaceHolder 2"/>
          <p:cNvSpPr>
            <a:spLocks noGrp="1"/>
          </p:cNvSpPr>
          <p:nvPr>
            <p:ph/>
          </p:nvPr>
        </p:nvSpPr>
        <p:spPr>
          <a:xfrm>
            <a:off x="457200" y="1673280"/>
            <a:ext cx="4114440" cy="4717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fontScale="85000" lnSpcReduction="19999"/>
          </a:bodyPr>
          <a:p>
            <a:pPr marL="182880" indent="-182880" defTabSz="914400">
              <a:lnSpc>
                <a:spcPct val="100000"/>
              </a:lnSpc>
              <a:spcBef>
                <a:spcPts val="561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Sending application:</a:t>
            </a:r>
            <a:endParaRPr b="0" lang="en-US" sz="2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1" marL="457200" indent="-182880" defTabSz="914400">
              <a:lnSpc>
                <a:spcPct val="100000"/>
              </a:lnSpc>
              <a:spcBef>
                <a:spcPts val="479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specifies IP address and port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1" marL="457200" indent="-182880" defTabSz="914400">
              <a:lnSpc>
                <a:spcPct val="100000"/>
              </a:lnSpc>
              <a:spcBef>
                <a:spcPts val="479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uses socket bound to source port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</a:pPr>
            <a:endParaRPr b="0" lang="en-US" sz="24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182880" indent="-182880" defTabSz="914400">
              <a:lnSpc>
                <a:spcPct val="100000"/>
              </a:lnSpc>
              <a:spcBef>
                <a:spcPts val="561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Transport Layer:</a:t>
            </a:r>
            <a:endParaRPr b="0" lang="en-US" sz="2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1" marL="457200" indent="-182880" defTabSz="914400">
              <a:lnSpc>
                <a:spcPct val="100000"/>
              </a:lnSpc>
              <a:spcBef>
                <a:spcPts val="479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breaks application message into smaller chunks 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1" marL="457200" indent="-182880" defTabSz="914400">
              <a:lnSpc>
                <a:spcPct val="100000"/>
              </a:lnSpc>
              <a:spcBef>
                <a:spcPts val="479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adds transport-layer header to each message to form a segment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</a:pPr>
            <a:endParaRPr b="0" lang="en-US" sz="24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182880" indent="-182880" defTabSz="914400">
              <a:lnSpc>
                <a:spcPct val="100000"/>
              </a:lnSpc>
              <a:spcBef>
                <a:spcPts val="561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Network Layer (IP):</a:t>
            </a:r>
            <a:endParaRPr b="0" lang="en-US" sz="2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1" marL="457200" indent="-182880" defTabSz="914400">
              <a:lnSpc>
                <a:spcPct val="100000"/>
              </a:lnSpc>
              <a:spcBef>
                <a:spcPts val="479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adds network-layer header to each datagram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grpSp>
        <p:nvGrpSpPr>
          <p:cNvPr id="397" name="Group 25"/>
          <p:cNvGrpSpPr/>
          <p:nvPr/>
        </p:nvGrpSpPr>
        <p:grpSpPr>
          <a:xfrm>
            <a:off x="4533840" y="3164760"/>
            <a:ext cx="4517640" cy="1828440"/>
            <a:chOff x="4533840" y="3164760"/>
            <a:chExt cx="4517640" cy="1828440"/>
          </a:xfrm>
        </p:grpSpPr>
        <p:sp>
          <p:nvSpPr>
            <p:cNvPr id="398" name="Rectangle 9"/>
            <p:cNvSpPr/>
            <p:nvPr/>
          </p:nvSpPr>
          <p:spPr>
            <a:xfrm>
              <a:off x="4533840" y="3164760"/>
              <a:ext cx="1066320" cy="1828440"/>
            </a:xfrm>
            <a:prstGeom prst="rect">
              <a:avLst/>
            </a:prstGeom>
            <a:solidFill>
              <a:srgbClr val="d1c7f6"/>
            </a:solidFill>
            <a:ln>
              <a:solidFill>
                <a:srgbClr val="9a93b5"/>
              </a:solidFill>
              <a:round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99" name="Rectangle 10"/>
            <p:cNvSpPr/>
            <p:nvPr/>
          </p:nvSpPr>
          <p:spPr>
            <a:xfrm>
              <a:off x="6629400" y="3444840"/>
              <a:ext cx="1066320" cy="456840"/>
            </a:xfrm>
            <a:prstGeom prst="rect">
              <a:avLst/>
            </a:prstGeom>
            <a:solidFill>
              <a:srgbClr val="d1c7f6"/>
            </a:solidFill>
            <a:ln>
              <a:solidFill>
                <a:srgbClr val="9a93b5"/>
              </a:solidFill>
              <a:round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00" name="Rectangle 12"/>
            <p:cNvSpPr/>
            <p:nvPr/>
          </p:nvSpPr>
          <p:spPr>
            <a:xfrm>
              <a:off x="6629400" y="3200400"/>
              <a:ext cx="1066320" cy="244080"/>
            </a:xfrm>
            <a:prstGeom prst="rect">
              <a:avLst/>
            </a:prstGeom>
            <a:solidFill>
              <a:srgbClr val="917dd0"/>
            </a:solidFill>
            <a:ln>
              <a:solidFill>
                <a:srgbClr val="6b5c99"/>
              </a:solidFill>
              <a:round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01" name="Rectangle 13"/>
            <p:cNvSpPr/>
            <p:nvPr/>
          </p:nvSpPr>
          <p:spPr>
            <a:xfrm>
              <a:off x="7985160" y="3444840"/>
              <a:ext cx="1066320" cy="456840"/>
            </a:xfrm>
            <a:prstGeom prst="rect">
              <a:avLst/>
            </a:prstGeom>
            <a:solidFill>
              <a:srgbClr val="d1c7f6"/>
            </a:solidFill>
            <a:ln>
              <a:solidFill>
                <a:srgbClr val="9a93b5"/>
              </a:solidFill>
              <a:round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02" name="Rectangle 14"/>
            <p:cNvSpPr/>
            <p:nvPr/>
          </p:nvSpPr>
          <p:spPr>
            <a:xfrm>
              <a:off x="7985160" y="3200400"/>
              <a:ext cx="1066320" cy="244080"/>
            </a:xfrm>
            <a:prstGeom prst="rect">
              <a:avLst/>
            </a:prstGeom>
            <a:solidFill>
              <a:srgbClr val="917dd0"/>
            </a:solidFill>
            <a:ln>
              <a:solidFill>
                <a:srgbClr val="6b5c99"/>
              </a:solidFill>
              <a:round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03" name="Rectangle 15"/>
            <p:cNvSpPr/>
            <p:nvPr/>
          </p:nvSpPr>
          <p:spPr>
            <a:xfrm>
              <a:off x="6629400" y="4430160"/>
              <a:ext cx="1066320" cy="456840"/>
            </a:xfrm>
            <a:prstGeom prst="rect">
              <a:avLst/>
            </a:prstGeom>
            <a:solidFill>
              <a:srgbClr val="d1c7f6"/>
            </a:solidFill>
            <a:ln>
              <a:solidFill>
                <a:srgbClr val="9a93b5"/>
              </a:solidFill>
              <a:round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04" name="Rectangle 16"/>
            <p:cNvSpPr/>
            <p:nvPr/>
          </p:nvSpPr>
          <p:spPr>
            <a:xfrm>
              <a:off x="6629400" y="4185720"/>
              <a:ext cx="1066320" cy="244080"/>
            </a:xfrm>
            <a:prstGeom prst="rect">
              <a:avLst/>
            </a:prstGeom>
            <a:solidFill>
              <a:srgbClr val="917dd0"/>
            </a:solidFill>
            <a:ln>
              <a:solidFill>
                <a:srgbClr val="6b5c99"/>
              </a:solidFill>
              <a:round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05" name="Rectangle 17"/>
            <p:cNvSpPr/>
            <p:nvPr/>
          </p:nvSpPr>
          <p:spPr>
            <a:xfrm>
              <a:off x="7985160" y="4430160"/>
              <a:ext cx="1066320" cy="456840"/>
            </a:xfrm>
            <a:prstGeom prst="rect">
              <a:avLst/>
            </a:prstGeom>
            <a:solidFill>
              <a:srgbClr val="d1c7f6"/>
            </a:solidFill>
            <a:ln>
              <a:solidFill>
                <a:srgbClr val="9a93b5"/>
              </a:solidFill>
              <a:round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06" name="Rectangle 18"/>
            <p:cNvSpPr/>
            <p:nvPr/>
          </p:nvSpPr>
          <p:spPr>
            <a:xfrm>
              <a:off x="7985160" y="4185720"/>
              <a:ext cx="1066320" cy="244080"/>
            </a:xfrm>
            <a:prstGeom prst="rect">
              <a:avLst/>
            </a:prstGeom>
            <a:solidFill>
              <a:srgbClr val="917dd0"/>
            </a:solidFill>
            <a:ln>
              <a:solidFill>
                <a:srgbClr val="6b5c99"/>
              </a:solidFill>
              <a:round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07" name="Right Arrow 19"/>
            <p:cNvSpPr/>
            <p:nvPr/>
          </p:nvSpPr>
          <p:spPr>
            <a:xfrm>
              <a:off x="5951520" y="3907080"/>
              <a:ext cx="388440" cy="28332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000000"/>
            </a:solidFill>
            <a:ln>
              <a:solidFill>
                <a:srgbClr val="000000"/>
              </a:solidFill>
              <a:round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408" name="Group 32"/>
          <p:cNvGrpSpPr/>
          <p:nvPr/>
        </p:nvGrpSpPr>
        <p:grpSpPr>
          <a:xfrm>
            <a:off x="4968720" y="5101200"/>
            <a:ext cx="3701880" cy="1712520"/>
            <a:chOff x="4968720" y="5101200"/>
            <a:chExt cx="3701880" cy="1712520"/>
          </a:xfrm>
        </p:grpSpPr>
        <p:grpSp>
          <p:nvGrpSpPr>
            <p:cNvPr id="409" name="Group 26"/>
            <p:cNvGrpSpPr/>
            <p:nvPr/>
          </p:nvGrpSpPr>
          <p:grpSpPr>
            <a:xfrm>
              <a:off x="4968720" y="5104440"/>
              <a:ext cx="3701880" cy="1709280"/>
              <a:chOff x="4968720" y="5104440"/>
              <a:chExt cx="3701880" cy="1709280"/>
            </a:xfrm>
          </p:grpSpPr>
          <p:sp>
            <p:nvSpPr>
              <p:cNvPr id="410" name="Rectangle 27"/>
              <p:cNvSpPr/>
              <p:nvPr/>
            </p:nvSpPr>
            <p:spPr>
              <a:xfrm>
                <a:off x="4968720" y="6072480"/>
                <a:ext cx="3701880" cy="741240"/>
              </a:xfrm>
              <a:prstGeom prst="rect">
                <a:avLst/>
              </a:prstGeom>
              <a:solidFill>
                <a:srgbClr val="d1c7f6"/>
              </a:solidFill>
              <a:ln>
                <a:solidFill>
                  <a:srgbClr val="9a93b5"/>
                </a:solidFill>
                <a:round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0" lang="en-US" sz="1800" strike="noStrike" u="none">
                    <a:solidFill>
                      <a:schemeClr val="dk1"/>
                    </a:solidFill>
                    <a:effectLst/>
                    <a:uFillTx/>
                    <a:latin typeface="Arial"/>
                  </a:rPr>
                  <a:t>application message (payload)</a:t>
                </a:r>
                <a:endParaRPr b="0" lang="en-US" sz="18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11" name="Rectangle 28"/>
              <p:cNvSpPr/>
              <p:nvPr/>
            </p:nvSpPr>
            <p:spPr>
              <a:xfrm>
                <a:off x="4968720" y="5587560"/>
                <a:ext cx="3701880" cy="484560"/>
              </a:xfrm>
              <a:prstGeom prst="rect">
                <a:avLst/>
              </a:prstGeom>
              <a:solidFill>
                <a:srgbClr val="917dd0"/>
              </a:solidFill>
              <a:ln>
                <a:solidFill>
                  <a:srgbClr val="6b5c99"/>
                </a:solidFill>
                <a:round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0" lang="en-US" sz="1800" strike="noStrike" u="none">
                    <a:solidFill>
                      <a:schemeClr val="lt1"/>
                    </a:solidFill>
                    <a:effectLst/>
                    <a:uFillTx/>
                    <a:latin typeface="Arial"/>
                  </a:rPr>
                  <a:t>transport-layer header</a:t>
                </a:r>
                <a:endParaRPr b="0" lang="en-US" sz="1800" strike="noStrike" u="none">
                  <a:solidFill>
                    <a:srgbClr val="ffffff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12" name="Rectangle 30"/>
              <p:cNvSpPr/>
              <p:nvPr/>
            </p:nvSpPr>
            <p:spPr>
              <a:xfrm>
                <a:off x="4968720" y="5104440"/>
                <a:ext cx="1850760" cy="481320"/>
              </a:xfrm>
              <a:prstGeom prst="rect">
                <a:avLst/>
              </a:prstGeom>
              <a:solidFill>
                <a:srgbClr val="521b92"/>
              </a:solidFill>
              <a:ln>
                <a:solidFill>
                  <a:srgbClr val="3c136c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0" lang="en-US" sz="1800" strike="noStrike" u="none">
                    <a:solidFill>
                      <a:schemeClr val="lt1"/>
                    </a:solidFill>
                    <a:effectLst/>
                    <a:uFillTx/>
                    <a:latin typeface="Arial"/>
                  </a:rPr>
                  <a:t>Source IP</a:t>
                </a:r>
                <a:endParaRPr b="0" lang="en-US" sz="1800" strike="noStrike" u="none">
                  <a:solidFill>
                    <a:srgbClr val="ffffff"/>
                  </a:solidFill>
                  <a:effectLst/>
                  <a:uFillTx/>
                  <a:latin typeface="Arial"/>
                </a:endParaRPr>
              </a:p>
            </p:txBody>
          </p:sp>
        </p:grpSp>
        <p:sp>
          <p:nvSpPr>
            <p:cNvPr id="413" name="Rectangle 31"/>
            <p:cNvSpPr/>
            <p:nvPr/>
          </p:nvSpPr>
          <p:spPr>
            <a:xfrm>
              <a:off x="6819840" y="5101200"/>
              <a:ext cx="1850760" cy="484560"/>
            </a:xfrm>
            <a:prstGeom prst="rect">
              <a:avLst/>
            </a:prstGeom>
            <a:solidFill>
              <a:srgbClr val="521b92"/>
            </a:solidFill>
            <a:ln>
              <a:solidFill>
                <a:srgbClr val="3c136c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800" strike="noStrike" u="none">
                  <a:solidFill>
                    <a:schemeClr val="lt1"/>
                  </a:solidFill>
                  <a:effectLst/>
                  <a:uFillTx/>
                  <a:latin typeface="Arial"/>
                </a:rPr>
                <a:t>Dest. IP</a:t>
              </a:r>
              <a:endParaRPr b="0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414" name="Group 35"/>
          <p:cNvGrpSpPr/>
          <p:nvPr/>
        </p:nvGrpSpPr>
        <p:grpSpPr>
          <a:xfrm>
            <a:off x="4968720" y="1316880"/>
            <a:ext cx="3701880" cy="1697400"/>
            <a:chOff x="4968720" y="1316880"/>
            <a:chExt cx="3701880" cy="1697400"/>
          </a:xfrm>
        </p:grpSpPr>
        <p:grpSp>
          <p:nvGrpSpPr>
            <p:cNvPr id="415" name="Group 24"/>
            <p:cNvGrpSpPr/>
            <p:nvPr/>
          </p:nvGrpSpPr>
          <p:grpSpPr>
            <a:xfrm>
              <a:off x="4968720" y="1316880"/>
              <a:ext cx="3701880" cy="1697400"/>
              <a:chOff x="4968720" y="1316880"/>
              <a:chExt cx="3701880" cy="1697400"/>
            </a:xfrm>
          </p:grpSpPr>
          <p:sp>
            <p:nvSpPr>
              <p:cNvPr id="416" name="Rectangle 20"/>
              <p:cNvSpPr/>
              <p:nvPr/>
            </p:nvSpPr>
            <p:spPr>
              <a:xfrm>
                <a:off x="4968720" y="2273040"/>
                <a:ext cx="3701880" cy="741240"/>
              </a:xfrm>
              <a:prstGeom prst="rect">
                <a:avLst/>
              </a:prstGeom>
              <a:solidFill>
                <a:srgbClr val="d1c7f6"/>
              </a:solidFill>
              <a:ln>
                <a:solidFill>
                  <a:srgbClr val="9a93b5"/>
                </a:solidFill>
                <a:round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0" lang="en-US" sz="1800" strike="noStrike" u="none">
                    <a:solidFill>
                      <a:schemeClr val="dk1"/>
                    </a:solidFill>
                    <a:effectLst/>
                    <a:uFillTx/>
                    <a:latin typeface="Arial"/>
                  </a:rPr>
                  <a:t>application message (payload)</a:t>
                </a:r>
                <a:endParaRPr b="0" lang="en-US" sz="18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17" name="Rectangle 21"/>
              <p:cNvSpPr/>
              <p:nvPr/>
            </p:nvSpPr>
            <p:spPr>
              <a:xfrm>
                <a:off x="4968720" y="1316880"/>
                <a:ext cx="1850760" cy="484560"/>
              </a:xfrm>
              <a:prstGeom prst="rect">
                <a:avLst/>
              </a:prstGeom>
              <a:solidFill>
                <a:srgbClr val="917dd0"/>
              </a:solidFill>
              <a:ln>
                <a:solidFill>
                  <a:srgbClr val="6b5c99"/>
                </a:solidFill>
                <a:round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0" lang="en-US" sz="1800" strike="noStrike" u="none">
                    <a:solidFill>
                      <a:schemeClr val="lt1"/>
                    </a:solidFill>
                    <a:effectLst/>
                    <a:uFillTx/>
                    <a:latin typeface="Arial"/>
                  </a:rPr>
                  <a:t>Source Port #</a:t>
                </a:r>
                <a:endParaRPr b="0" lang="en-US" sz="1800" strike="noStrike" u="none">
                  <a:solidFill>
                    <a:srgbClr val="ffffff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18" name="Rectangle 22"/>
              <p:cNvSpPr/>
              <p:nvPr/>
            </p:nvSpPr>
            <p:spPr>
              <a:xfrm>
                <a:off x="6819840" y="1316880"/>
                <a:ext cx="1850760" cy="484560"/>
              </a:xfrm>
              <a:prstGeom prst="rect">
                <a:avLst/>
              </a:prstGeom>
              <a:solidFill>
                <a:srgbClr val="917dd0"/>
              </a:solidFill>
              <a:ln>
                <a:solidFill>
                  <a:srgbClr val="6b5c99"/>
                </a:solidFill>
                <a:round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0" lang="en-US" sz="1800" strike="noStrike" u="none">
                    <a:solidFill>
                      <a:schemeClr val="lt1"/>
                    </a:solidFill>
                    <a:effectLst/>
                    <a:uFillTx/>
                    <a:latin typeface="Arial"/>
                  </a:rPr>
                  <a:t>Dest. Port #</a:t>
                </a:r>
                <a:endParaRPr b="0" lang="en-US" sz="1800" strike="noStrike" u="none">
                  <a:solidFill>
                    <a:srgbClr val="ffffff"/>
                  </a:solidFill>
                  <a:effectLst/>
                  <a:uFillTx/>
                  <a:latin typeface="Arial"/>
                </a:endParaRPr>
              </a:p>
            </p:txBody>
          </p:sp>
        </p:grpSp>
        <p:sp>
          <p:nvSpPr>
            <p:cNvPr id="419" name="Rectangle 33"/>
            <p:cNvSpPr/>
            <p:nvPr/>
          </p:nvSpPr>
          <p:spPr>
            <a:xfrm>
              <a:off x="4968720" y="1801440"/>
              <a:ext cx="1850760" cy="484560"/>
            </a:xfrm>
            <a:prstGeom prst="rect">
              <a:avLst/>
            </a:prstGeom>
            <a:solidFill>
              <a:srgbClr val="917dd0"/>
            </a:solidFill>
            <a:ln>
              <a:solidFill>
                <a:srgbClr val="6b5c99"/>
              </a:solidFill>
              <a:round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800" strike="noStrike" u="none">
                  <a:solidFill>
                    <a:schemeClr val="lt1"/>
                  </a:solidFill>
                  <a:effectLst/>
                  <a:uFillTx/>
                  <a:latin typeface="Arial"/>
                </a:rPr>
                <a:t>length of seg.</a:t>
              </a:r>
              <a:endParaRPr b="0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20" name="Rectangle 34"/>
            <p:cNvSpPr/>
            <p:nvPr/>
          </p:nvSpPr>
          <p:spPr>
            <a:xfrm>
              <a:off x="6819840" y="1801440"/>
              <a:ext cx="1850760" cy="484560"/>
            </a:xfrm>
            <a:prstGeom prst="rect">
              <a:avLst/>
            </a:prstGeom>
            <a:solidFill>
              <a:srgbClr val="917dd0"/>
            </a:solidFill>
            <a:ln>
              <a:solidFill>
                <a:srgbClr val="6b5c99"/>
              </a:solidFill>
              <a:round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800" strike="noStrike" u="none">
                  <a:solidFill>
                    <a:schemeClr val="lt1"/>
                  </a:solidFill>
                  <a:effectLst/>
                  <a:uFillTx/>
                  <a:latin typeface="Arial"/>
                </a:rPr>
                <a:t>checksum</a:t>
              </a:r>
              <a:endParaRPr b="0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15" dur="indefinite" restart="never" nodeType="tmRoot">
          <p:childTnLst>
            <p:seq>
              <p:cTn id="116" dur="indefinite" nodeType="mainSeq">
                <p:childTnLst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457200" y="53352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100000"/>
              </a:lnSpc>
              <a:buNone/>
            </a:pPr>
            <a:r>
              <a:rPr b="0" lang="en-US" sz="4000" spc="-99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Physical Layer</a:t>
            </a:r>
            <a:endParaRPr b="0" lang="en-US" sz="40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876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182880" indent="-182880" defTabSz="914400">
              <a:lnSpc>
                <a:spcPct val="100000"/>
              </a:lnSpc>
              <a:spcBef>
                <a:spcPts val="479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Twisted Pair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</a:pPr>
            <a:endParaRPr b="0" lang="en-US" sz="24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</a:pPr>
            <a:endParaRPr b="0" lang="en-US" sz="24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182880" indent="-182880" defTabSz="914400">
              <a:lnSpc>
                <a:spcPct val="100000"/>
              </a:lnSpc>
              <a:spcBef>
                <a:spcPts val="479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Coaxial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</a:pPr>
            <a:endParaRPr b="0" lang="en-US" sz="24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</a:pPr>
            <a:endParaRPr b="0" lang="en-US" sz="24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182880" indent="-182880" defTabSz="914400">
              <a:lnSpc>
                <a:spcPct val="100000"/>
              </a:lnSpc>
              <a:spcBef>
                <a:spcPts val="479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Fiber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</a:pPr>
            <a:endParaRPr b="0" lang="en-US" sz="24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</a:pPr>
            <a:endParaRPr b="0" lang="en-US" sz="24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182880" indent="-182880" defTabSz="914400">
              <a:lnSpc>
                <a:spcPct val="100000"/>
              </a:lnSpc>
              <a:spcBef>
                <a:spcPts val="479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Radio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pic>
        <p:nvPicPr>
          <p:cNvPr id="94" name="Picture 4" descr=""/>
          <p:cNvPicPr/>
          <p:nvPr/>
        </p:nvPicPr>
        <p:blipFill>
          <a:blip r:embed="rId1"/>
          <a:stretch/>
        </p:blipFill>
        <p:spPr>
          <a:xfrm>
            <a:off x="2819520" y="5202720"/>
            <a:ext cx="2634840" cy="14076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95" name="Picture 8" descr=""/>
          <p:cNvPicPr/>
          <p:nvPr/>
        </p:nvPicPr>
        <p:blipFill>
          <a:blip r:embed="rId2"/>
          <a:stretch/>
        </p:blipFill>
        <p:spPr>
          <a:xfrm rot="19336200">
            <a:off x="3124080" y="2290320"/>
            <a:ext cx="1766520" cy="17665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96" name="Picture 10" descr=""/>
          <p:cNvPicPr/>
          <p:nvPr/>
        </p:nvPicPr>
        <p:blipFill>
          <a:blip r:embed="rId3"/>
          <a:stretch/>
        </p:blipFill>
        <p:spPr>
          <a:xfrm>
            <a:off x="2819520" y="1287000"/>
            <a:ext cx="2634840" cy="11509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97" name="Picture 6" descr=""/>
          <p:cNvPicPr/>
          <p:nvPr/>
        </p:nvPicPr>
        <p:blipFill>
          <a:blip r:embed="rId4"/>
          <a:srcRect l="0" t="13991" r="0" b="0"/>
          <a:stretch/>
        </p:blipFill>
        <p:spPr>
          <a:xfrm>
            <a:off x="2819520" y="3870000"/>
            <a:ext cx="2491560" cy="133272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Oval 3"/>
          <p:cNvSpPr/>
          <p:nvPr/>
        </p:nvSpPr>
        <p:spPr>
          <a:xfrm>
            <a:off x="2260440" y="4554000"/>
            <a:ext cx="930240" cy="476280"/>
          </a:xfrm>
          <a:prstGeom prst="ellipse">
            <a:avLst/>
          </a:prstGeom>
          <a:solidFill>
            <a:srgbClr val="d5f1cf"/>
          </a:solidFill>
          <a:ln w="127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spAutoFit/>
          </a:bodyPr>
          <a:p>
            <a:pPr algn="ctr" defTabSz="912960">
              <a:lnSpc>
                <a:spcPct val="100000"/>
              </a:lnSpc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Client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22" name="Oval 3"/>
          <p:cNvSpPr/>
          <p:nvPr/>
        </p:nvSpPr>
        <p:spPr>
          <a:xfrm>
            <a:off x="5025600" y="4554000"/>
            <a:ext cx="1005840" cy="476280"/>
          </a:xfrm>
          <a:prstGeom prst="ellipse">
            <a:avLst/>
          </a:prstGeom>
          <a:solidFill>
            <a:srgbClr val="d5f1cf"/>
          </a:solidFill>
          <a:ln w="127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spAutoFit/>
          </a:bodyPr>
          <a:p>
            <a:pPr algn="ctr" defTabSz="912960">
              <a:lnSpc>
                <a:spcPct val="100000"/>
              </a:lnSpc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Server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23" name="PlaceHolder 1"/>
          <p:cNvSpPr>
            <a:spLocks noGrp="1"/>
          </p:cNvSpPr>
          <p:nvPr>
            <p:ph type="title"/>
          </p:nvPr>
        </p:nvSpPr>
        <p:spPr>
          <a:xfrm>
            <a:off x="457200" y="53352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100000"/>
              </a:lnSpc>
              <a:buNone/>
            </a:pPr>
            <a:r>
              <a:rPr b="0" lang="en-US" sz="4000" spc="-99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Sockets</a:t>
            </a:r>
            <a:endParaRPr b="0" lang="en-US" sz="40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424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876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lnSpcReduction="9999"/>
          </a:bodyPr>
          <a:p>
            <a:pPr marL="182880" indent="-182880" defTabSz="914400">
              <a:lnSpc>
                <a:spcPct val="100000"/>
              </a:lnSpc>
              <a:spcBef>
                <a:spcPts val="479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What is a socket?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1" marL="457200" indent="-182880" defTabSz="914400">
              <a:lnSpc>
                <a:spcPct val="100000"/>
              </a:lnSpc>
              <a:spcBef>
                <a:spcPts val="400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IP address  + port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1" marL="457200" indent="-182880" defTabSz="914400">
              <a:lnSpc>
                <a:spcPct val="100000"/>
              </a:lnSpc>
              <a:spcBef>
                <a:spcPts val="400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To the kernel, a socket is an endpoint of communication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1" marL="457200" indent="-182880" defTabSz="914400">
              <a:lnSpc>
                <a:spcPct val="100000"/>
              </a:lnSpc>
              <a:spcBef>
                <a:spcPts val="400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To an application, a socket is a file descriptor that lets the application read/write from/to the network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2" marL="731520" indent="-182880" defTabSz="914400">
              <a:lnSpc>
                <a:spcPct val="100000"/>
              </a:lnSpc>
              <a:spcBef>
                <a:spcPts val="360"/>
              </a:spcBef>
              <a:buClr>
                <a:srgbClr val="521b92"/>
              </a:buClr>
              <a:buSzPct val="90000"/>
              <a:buFont typeface="Arial"/>
              <a:buChar char="•"/>
            </a:pPr>
            <a:r>
              <a:rPr b="1" i="1" lang="en-US" sz="1800" strike="noStrike" u="none">
                <a:solidFill>
                  <a:srgbClr val="c00000"/>
                </a:solidFill>
                <a:effectLst/>
                <a:uFillTx/>
                <a:latin typeface="Arial"/>
              </a:rPr>
              <a:t>Note:</a:t>
            </a: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 All Unix I/O devices, including networks, are modeled as files</a:t>
            </a:r>
            <a:endParaRPr b="0" lang="en-US" sz="1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182880" indent="-182880" defTabSz="914400">
              <a:lnSpc>
                <a:spcPct val="100000"/>
              </a:lnSpc>
              <a:spcBef>
                <a:spcPts val="479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Clients and servers communicate with each other by reading from and writing to socket descriptors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en-US" sz="24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en-US" sz="24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en-US" sz="24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182880" indent="-182880" defTabSz="914400">
              <a:lnSpc>
                <a:spcPct val="100000"/>
              </a:lnSpc>
              <a:spcBef>
                <a:spcPts val="479"/>
              </a:spcBef>
              <a:buClr>
                <a:srgbClr val="521b92"/>
              </a:buClr>
              <a:buSzPct val="85000"/>
              <a:buFont typeface="Arial"/>
              <a:buChar char="•"/>
              <a:tabLst>
                <a:tab algn="l" pos="0"/>
              </a:tabLst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The main distinction between regular file I/O and socket I/O is how the application “opens” the socket descriptors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425" name="Text Box 22"/>
          <p:cNvSpPr/>
          <p:nvPr/>
        </p:nvSpPr>
        <p:spPr>
          <a:xfrm>
            <a:off x="2696040" y="5044680"/>
            <a:ext cx="1154160" cy="33696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spAutoFit/>
          </a:bodyPr>
          <a:p>
            <a:pPr algn="ctr" defTabSz="914400">
              <a:lnSpc>
                <a:spcPct val="100000"/>
              </a:lnSpc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clientfd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26" name="Oval 26"/>
          <p:cNvSpPr/>
          <p:nvPr/>
        </p:nvSpPr>
        <p:spPr>
          <a:xfrm>
            <a:off x="4952880" y="4726800"/>
            <a:ext cx="128160" cy="128160"/>
          </a:xfrm>
          <a:prstGeom prst="ellipse">
            <a:avLst/>
          </a:prstGeom>
          <a:solidFill>
            <a:srgbClr val="c00000"/>
          </a:solidFill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defTabSz="914400">
              <a:lnSpc>
                <a:spcPct val="100000"/>
              </a:lnSpc>
            </a:pPr>
            <a:endParaRPr b="0" lang="en-US" sz="1800" strike="noStrike" u="none">
              <a:solidFill>
                <a:srgbClr val="990000"/>
              </a:solidFill>
              <a:effectLst/>
              <a:uFillTx/>
              <a:latin typeface="Calibri"/>
            </a:endParaRPr>
          </a:p>
        </p:txBody>
      </p:sp>
      <p:sp>
        <p:nvSpPr>
          <p:cNvPr id="427" name="Text Box 27"/>
          <p:cNvSpPr/>
          <p:nvPr/>
        </p:nvSpPr>
        <p:spPr>
          <a:xfrm>
            <a:off x="4627800" y="5058360"/>
            <a:ext cx="1154160" cy="33876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spAutoFit/>
          </a:bodyPr>
          <a:p>
            <a:pPr algn="ctr" defTabSz="914400">
              <a:lnSpc>
                <a:spcPct val="100000"/>
              </a:lnSpc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serverfd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28" name="Line 28"/>
          <p:cNvSpPr/>
          <p:nvPr/>
        </p:nvSpPr>
        <p:spPr>
          <a:xfrm>
            <a:off x="3276360" y="4790880"/>
            <a:ext cx="1676520" cy="360"/>
          </a:xfrm>
          <a:prstGeom prst="line">
            <a:avLst/>
          </a:prstGeom>
          <a:ln w="28575">
            <a:solidFill>
              <a:srgbClr val="000000"/>
            </a:solidFill>
            <a:round/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ctr">
            <a:noAutofit/>
          </a:bodyPr>
          <a:p>
            <a:pPr defTabSz="914400">
              <a:lnSpc>
                <a:spcPct val="100000"/>
              </a:lnSpc>
            </a:pPr>
            <a:endParaRPr b="0" lang="en-US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429" name="Oval 20"/>
          <p:cNvSpPr/>
          <p:nvPr/>
        </p:nvSpPr>
        <p:spPr>
          <a:xfrm>
            <a:off x="3124080" y="4726800"/>
            <a:ext cx="128160" cy="128160"/>
          </a:xfrm>
          <a:prstGeom prst="ellipse">
            <a:avLst/>
          </a:prstGeom>
          <a:solidFill>
            <a:srgbClr val="c00000"/>
          </a:solidFill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defTabSz="914400">
              <a:lnSpc>
                <a:spcPct val="100000"/>
              </a:lnSpc>
            </a:pPr>
            <a:endParaRPr b="0" lang="en-US" sz="1800" strike="noStrike" u="none">
              <a:solidFill>
                <a:srgbClr val="990000"/>
              </a:solidFill>
              <a:effectLst/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37" dur="indefinite" restart="never" nodeType="tmRoot">
          <p:childTnLst>
            <p:seq>
              <p:cTn id="138" dur="indefinite" nodeType="mainSeq">
                <p:childTnLst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PlaceHolder 1"/>
          <p:cNvSpPr>
            <a:spLocks noGrp="1"/>
          </p:cNvSpPr>
          <p:nvPr>
            <p:ph type="title"/>
          </p:nvPr>
        </p:nvSpPr>
        <p:spPr>
          <a:xfrm>
            <a:off x="457200" y="53352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100000"/>
              </a:lnSpc>
              <a:buNone/>
            </a:pPr>
            <a:r>
              <a:rPr b="0" lang="en-US" sz="4000" spc="-99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Anatomy of a Connection</a:t>
            </a:r>
            <a:endParaRPr b="0" lang="en-US" sz="40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431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876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182880" indent="-182880" defTabSz="914400">
              <a:lnSpc>
                <a:spcPct val="85000"/>
              </a:lnSpc>
              <a:spcBef>
                <a:spcPts val="479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A connection is uniquely identified by the socket addresses of its endpoints (</a:t>
            </a:r>
            <a:r>
              <a:rPr b="0" i="1" lang="en-US" sz="2400" strike="noStrike" u="none">
                <a:solidFill>
                  <a:srgbClr val="c00000"/>
                </a:solidFill>
                <a:effectLst/>
                <a:uFillTx/>
                <a:latin typeface="Arial"/>
              </a:rPr>
              <a:t>socket pair</a:t>
            </a: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)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1" marL="457200" indent="-182880" defTabSz="914400">
              <a:lnSpc>
                <a:spcPct val="90000"/>
              </a:lnSpc>
              <a:spcBef>
                <a:spcPts val="400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1" lang="en-US" sz="20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(cliaddr:cliport, servaddr:servport)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en-US" sz="24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432" name="Rectangle 15"/>
          <p:cNvSpPr/>
          <p:nvPr/>
        </p:nvSpPr>
        <p:spPr>
          <a:xfrm>
            <a:off x="6740640" y="3762360"/>
            <a:ext cx="1464840" cy="10346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defTabSz="914400">
              <a:lnSpc>
                <a:spcPct val="100000"/>
              </a:lnSpc>
            </a:pPr>
            <a:endParaRPr b="0" lang="en-US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433" name="Rectangle 16"/>
          <p:cNvSpPr/>
          <p:nvPr/>
        </p:nvSpPr>
        <p:spPr>
          <a:xfrm>
            <a:off x="797040" y="3762360"/>
            <a:ext cx="1464840" cy="10346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defTabSz="914400">
              <a:lnSpc>
                <a:spcPct val="100000"/>
              </a:lnSpc>
            </a:pPr>
            <a:endParaRPr b="0" lang="en-US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434" name="Text Box 3"/>
          <p:cNvSpPr/>
          <p:nvPr/>
        </p:nvSpPr>
        <p:spPr>
          <a:xfrm>
            <a:off x="2538000" y="4245840"/>
            <a:ext cx="4141440" cy="64656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spAutoFit/>
          </a:bodyPr>
          <a:p>
            <a:pPr algn="ctr" defTabSz="914400">
              <a:lnSpc>
                <a:spcPct val="100000"/>
              </a:lnSpc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Connection socket pair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(</a:t>
            </a:r>
            <a:r>
              <a:rPr b="0" lang="en-US" sz="1800" strike="noStrike" u="none">
                <a:solidFill>
                  <a:srgbClr val="c00000"/>
                </a:solidFill>
                <a:effectLst/>
                <a:uFillTx/>
                <a:latin typeface="Calibri"/>
              </a:rPr>
              <a:t>128.2.194.242</a:t>
            </a: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:</a:t>
            </a:r>
            <a:r>
              <a:rPr b="0" lang="en-US" sz="1800" strike="noStrike" u="none">
                <a:solidFill>
                  <a:srgbClr val="00b050"/>
                </a:solidFill>
                <a:effectLst/>
                <a:uFillTx/>
                <a:latin typeface="Calibri"/>
              </a:rPr>
              <a:t>51213</a:t>
            </a: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, </a:t>
            </a:r>
            <a:r>
              <a:rPr b="0" lang="en-US" sz="1800" strike="noStrike" u="none">
                <a:solidFill>
                  <a:srgbClr val="d09e00"/>
                </a:solidFill>
                <a:effectLst/>
                <a:uFillTx/>
                <a:latin typeface="Calibri"/>
              </a:rPr>
              <a:t>208.216.181.15</a:t>
            </a: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:</a:t>
            </a:r>
            <a:r>
              <a:rPr b="0" lang="en-US" sz="1800" strike="noStrike" u="none">
                <a:solidFill>
                  <a:srgbClr val="7030a0"/>
                </a:solidFill>
                <a:effectLst/>
                <a:uFillTx/>
                <a:latin typeface="Calibri"/>
              </a:rPr>
              <a:t>80</a:t>
            </a: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)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35" name="Oval 4"/>
          <p:cNvSpPr/>
          <p:nvPr/>
        </p:nvSpPr>
        <p:spPr>
          <a:xfrm>
            <a:off x="6788160" y="3881520"/>
            <a:ext cx="1287000" cy="796680"/>
          </a:xfrm>
          <a:prstGeom prst="ellipse">
            <a:avLst/>
          </a:prstGeom>
          <a:solidFill>
            <a:srgbClr val="d5f1cf"/>
          </a:solidFill>
          <a:ln w="127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pPr algn="ctr" defTabSz="912960">
              <a:lnSpc>
                <a:spcPct val="100000"/>
              </a:lnSpc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Server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912960">
              <a:lnSpc>
                <a:spcPct val="100000"/>
              </a:lnSpc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(port 80)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36" name="Oval 5"/>
          <p:cNvSpPr/>
          <p:nvPr/>
        </p:nvSpPr>
        <p:spPr>
          <a:xfrm>
            <a:off x="933480" y="3881520"/>
            <a:ext cx="1287000" cy="796680"/>
          </a:xfrm>
          <a:prstGeom prst="ellipse">
            <a:avLst/>
          </a:prstGeom>
          <a:solidFill>
            <a:srgbClr val="d5f1cf"/>
          </a:solidFill>
          <a:ln w="127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pPr algn="ctr" defTabSz="912960">
              <a:lnSpc>
                <a:spcPct val="100000"/>
              </a:lnSpc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Client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37" name="Line 6"/>
          <p:cNvSpPr/>
          <p:nvPr/>
        </p:nvSpPr>
        <p:spPr>
          <a:xfrm>
            <a:off x="2277720" y="4279680"/>
            <a:ext cx="4451400" cy="360"/>
          </a:xfrm>
          <a:prstGeom prst="line">
            <a:avLst/>
          </a:prstGeom>
          <a:ln w="28575">
            <a:solidFill>
              <a:srgbClr val="000000"/>
            </a:solidFill>
            <a:round/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ctr">
            <a:noAutofit/>
          </a:bodyPr>
          <a:p>
            <a:endParaRPr b="0" lang="en-US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438" name="Oval 7"/>
          <p:cNvSpPr/>
          <p:nvPr/>
        </p:nvSpPr>
        <p:spPr>
          <a:xfrm>
            <a:off x="2149560" y="4215600"/>
            <a:ext cx="128160" cy="12816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defTabSz="914400">
              <a:lnSpc>
                <a:spcPct val="100000"/>
              </a:lnSpc>
            </a:pPr>
            <a:endParaRPr b="0" lang="en-US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439" name="Oval 8"/>
          <p:cNvSpPr/>
          <p:nvPr/>
        </p:nvSpPr>
        <p:spPr>
          <a:xfrm>
            <a:off x="6729480" y="4215600"/>
            <a:ext cx="128160" cy="12816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defTabSz="914400">
              <a:lnSpc>
                <a:spcPct val="100000"/>
              </a:lnSpc>
            </a:pPr>
            <a:endParaRPr b="0" lang="en-US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440" name="Text Box 9"/>
          <p:cNvSpPr/>
          <p:nvPr/>
        </p:nvSpPr>
        <p:spPr>
          <a:xfrm>
            <a:off x="1489680" y="3004200"/>
            <a:ext cx="2153160" cy="64656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spAutoFit/>
          </a:bodyPr>
          <a:p>
            <a:pPr algn="ctr" defTabSz="914400">
              <a:lnSpc>
                <a:spcPct val="100000"/>
              </a:lnSpc>
            </a:pPr>
            <a:r>
              <a:rPr b="0" i="1" lang="en-US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Client socket address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en-US" sz="1800" strike="noStrike" u="none">
                <a:solidFill>
                  <a:srgbClr val="c00000"/>
                </a:solidFill>
                <a:effectLst/>
                <a:uFillTx/>
                <a:latin typeface="Calibri"/>
              </a:rPr>
              <a:t>128.2.194.242</a:t>
            </a: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:</a:t>
            </a:r>
            <a:r>
              <a:rPr b="0" lang="en-US" sz="1800" strike="noStrike" u="none">
                <a:solidFill>
                  <a:srgbClr val="00b050"/>
                </a:solidFill>
                <a:effectLst/>
                <a:uFillTx/>
                <a:latin typeface="Calibri"/>
              </a:rPr>
              <a:t>51213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41" name="Text Box 10"/>
          <p:cNvSpPr/>
          <p:nvPr/>
        </p:nvSpPr>
        <p:spPr>
          <a:xfrm>
            <a:off x="5157720" y="3004200"/>
            <a:ext cx="2588760" cy="64656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algn="ctr" defTabSz="914400">
              <a:lnSpc>
                <a:spcPct val="100000"/>
              </a:lnSpc>
            </a:pPr>
            <a:r>
              <a:rPr b="0" i="1" lang="en-US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Server socket address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en-US" sz="1800" strike="noStrike" u="none">
                <a:solidFill>
                  <a:srgbClr val="d09e00"/>
                </a:solidFill>
                <a:effectLst/>
                <a:uFillTx/>
                <a:latin typeface="Calibri"/>
              </a:rPr>
              <a:t>208.216.181.15</a:t>
            </a: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:</a:t>
            </a:r>
            <a:r>
              <a:rPr b="0" lang="en-US" sz="1800" strike="noStrike" u="none">
                <a:solidFill>
                  <a:srgbClr val="7030a0"/>
                </a:solidFill>
                <a:effectLst/>
                <a:uFillTx/>
                <a:latin typeface="Calibri"/>
              </a:rPr>
              <a:t>80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42" name="Line 11"/>
          <p:cNvSpPr/>
          <p:nvPr/>
        </p:nvSpPr>
        <p:spPr>
          <a:xfrm flipH="1">
            <a:off x="2277720" y="3581280"/>
            <a:ext cx="303480" cy="627120"/>
          </a:xfrm>
          <a:prstGeom prst="line">
            <a:avLst/>
          </a:prstGeom>
          <a:ln w="1270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en-US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443" name="Line 12"/>
          <p:cNvSpPr/>
          <p:nvPr/>
        </p:nvSpPr>
        <p:spPr>
          <a:xfrm>
            <a:off x="6445080" y="3581280"/>
            <a:ext cx="303120" cy="627120"/>
          </a:xfrm>
          <a:prstGeom prst="line">
            <a:avLst/>
          </a:prstGeom>
          <a:ln w="1270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en-US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444" name="Text Box 13"/>
          <p:cNvSpPr/>
          <p:nvPr/>
        </p:nvSpPr>
        <p:spPr>
          <a:xfrm>
            <a:off x="619560" y="4909320"/>
            <a:ext cx="1942560" cy="64656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spAutoFit/>
          </a:bodyPr>
          <a:p>
            <a:pPr algn="ctr" defTabSz="914400">
              <a:lnSpc>
                <a:spcPct val="100000"/>
              </a:lnSpc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Client host address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en-US" sz="1800" strike="noStrike" u="none">
                <a:solidFill>
                  <a:srgbClr val="c00000"/>
                </a:solidFill>
                <a:effectLst/>
                <a:uFillTx/>
                <a:latin typeface="Calibri"/>
              </a:rPr>
              <a:t>128.2.194.242 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45" name="Text Box 14"/>
          <p:cNvSpPr/>
          <p:nvPr/>
        </p:nvSpPr>
        <p:spPr>
          <a:xfrm>
            <a:off x="6480000" y="4909320"/>
            <a:ext cx="2002680" cy="64656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spAutoFit/>
          </a:bodyPr>
          <a:p>
            <a:pPr algn="ctr" defTabSz="914400">
              <a:lnSpc>
                <a:spcPct val="100000"/>
              </a:lnSpc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Server host address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en-US" sz="1800" strike="noStrike" u="none">
                <a:solidFill>
                  <a:srgbClr val="d09e00"/>
                </a:solidFill>
                <a:effectLst/>
                <a:uFillTx/>
                <a:latin typeface="Calibri"/>
              </a:rPr>
              <a:t>208.216.181.15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46" name="Text Box 21"/>
          <p:cNvSpPr/>
          <p:nvPr/>
        </p:nvSpPr>
        <p:spPr>
          <a:xfrm>
            <a:off x="685800" y="6170040"/>
            <a:ext cx="2654280" cy="53604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90000"/>
              </a:lnSpc>
            </a:pPr>
            <a:r>
              <a:rPr b="0" lang="en-US" sz="1600" strike="noStrike" u="none">
                <a:solidFill>
                  <a:srgbClr val="00b050"/>
                </a:solidFill>
                <a:effectLst/>
                <a:uFillTx/>
                <a:latin typeface="Calibri"/>
              </a:rPr>
              <a:t>51213</a:t>
            </a: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 is an ephemeral port 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90000"/>
              </a:lnSpc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allocated by the kernel 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47" name="Text Box 23"/>
          <p:cNvSpPr/>
          <p:nvPr/>
        </p:nvSpPr>
        <p:spPr>
          <a:xfrm>
            <a:off x="6363720" y="6170040"/>
            <a:ext cx="2756160" cy="53604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90000"/>
              </a:lnSpc>
            </a:pPr>
            <a:r>
              <a:rPr b="0" lang="en-US" sz="1600" strike="noStrike" u="none">
                <a:solidFill>
                  <a:srgbClr val="7030a0"/>
                </a:solidFill>
                <a:effectLst/>
                <a:uFillTx/>
                <a:latin typeface="Calibri"/>
              </a:rPr>
              <a:t>80</a:t>
            </a: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 is a well-known port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90000"/>
              </a:lnSpc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associated with Web servers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PlaceHolder 1"/>
          <p:cNvSpPr>
            <a:spLocks noGrp="1"/>
          </p:cNvSpPr>
          <p:nvPr>
            <p:ph type="title"/>
          </p:nvPr>
        </p:nvSpPr>
        <p:spPr>
          <a:xfrm>
            <a:off x="457200" y="53352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 fontScale="92500" lnSpcReduction="9999"/>
          </a:bodyPr>
          <a:p>
            <a:pPr indent="0" defTabSz="914400">
              <a:lnSpc>
                <a:spcPct val="100000"/>
              </a:lnSpc>
              <a:buNone/>
            </a:pPr>
            <a:r>
              <a:rPr b="0" lang="en-US" sz="4000" spc="-99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Well-known Ports and Service Names</a:t>
            </a:r>
            <a:r>
              <a:rPr b="0" lang="en-US" sz="4000" spc="-99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	</a:t>
            </a:r>
            <a:endParaRPr b="0" lang="en-US" sz="40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449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876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182880" indent="-182880" defTabSz="914400">
              <a:lnSpc>
                <a:spcPct val="100000"/>
              </a:lnSpc>
              <a:spcBef>
                <a:spcPts val="479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Popular services have permanently assigned </a:t>
            </a:r>
            <a:r>
              <a:rPr b="1" lang="en-US" sz="2400" strike="noStrike" u="none">
                <a:solidFill>
                  <a:schemeClr val="accent1"/>
                </a:solidFill>
                <a:effectLst/>
                <a:uFillTx/>
                <a:latin typeface="Arial"/>
              </a:rPr>
              <a:t>well-known ports </a:t>
            </a:r>
            <a:r>
              <a:rPr b="0" i="1" lang="en-US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and </a:t>
            </a: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corresponding </a:t>
            </a:r>
            <a:r>
              <a:rPr b="1" i="1" lang="en-US" sz="2400" strike="noStrike" u="none">
                <a:solidFill>
                  <a:schemeClr val="accent1"/>
                </a:solidFill>
                <a:effectLst/>
                <a:uFillTx/>
                <a:latin typeface="Arial"/>
              </a:rPr>
              <a:t>well-known service names</a:t>
            </a: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: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1" marL="457200" indent="-182880" defTabSz="914400">
              <a:lnSpc>
                <a:spcPct val="100000"/>
              </a:lnSpc>
              <a:spcBef>
                <a:spcPts val="400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echo server: 7/echo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1" marL="457200" indent="-182880" defTabSz="914400">
              <a:lnSpc>
                <a:spcPct val="100000"/>
              </a:lnSpc>
              <a:spcBef>
                <a:spcPts val="400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ssh servers: 22/ssh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1" marL="457200" indent="-182880" defTabSz="914400">
              <a:lnSpc>
                <a:spcPct val="100000"/>
              </a:lnSpc>
              <a:spcBef>
                <a:spcPts val="400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email server: 25/smtp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1" marL="457200" indent="-182880" defTabSz="914400">
              <a:lnSpc>
                <a:spcPct val="100000"/>
              </a:lnSpc>
              <a:spcBef>
                <a:spcPts val="400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Web servers: 80/http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00"/>
              </a:spcBef>
              <a:buNone/>
            </a:pPr>
            <a:endParaRPr b="0" lang="en-US" sz="20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182880" indent="-182880" defTabSz="914400">
              <a:lnSpc>
                <a:spcPct val="100000"/>
              </a:lnSpc>
              <a:spcBef>
                <a:spcPts val="479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Mappings between well-known ports and service names is contained in the file </a:t>
            </a: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/etc/services </a:t>
            </a: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on each Linux machine. 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457200" indent="0" defTabSz="91440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endParaRPr b="0" lang="en-US" sz="20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PlaceHolder 1"/>
          <p:cNvSpPr>
            <a:spLocks noGrp="1"/>
          </p:cNvSpPr>
          <p:nvPr>
            <p:ph type="title"/>
          </p:nvPr>
        </p:nvSpPr>
        <p:spPr>
          <a:xfrm>
            <a:off x="457200" y="293364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 fontScale="85000" lnSpcReduction="19999"/>
          </a:bodyPr>
          <a:p>
            <a:pPr indent="0" defTabSz="914400">
              <a:lnSpc>
                <a:spcPct val="100000"/>
              </a:lnSpc>
              <a:buNone/>
            </a:pPr>
            <a:r>
              <a:rPr b="0" lang="en-US" sz="4000" spc="-99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Should the transport layer guarantee packet delivery?</a:t>
            </a:r>
            <a:endParaRPr b="0" lang="en-US" sz="40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PlaceHolder 1"/>
          <p:cNvSpPr>
            <a:spLocks noGrp="1"/>
          </p:cNvSpPr>
          <p:nvPr>
            <p:ph type="title"/>
          </p:nvPr>
        </p:nvSpPr>
        <p:spPr>
          <a:xfrm>
            <a:off x="457200" y="53352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100000"/>
              </a:lnSpc>
              <a:buNone/>
            </a:pPr>
            <a:r>
              <a:rPr b="0" lang="en-US" sz="4000" spc="-99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Transport Layer Protocols</a:t>
            </a:r>
            <a:endParaRPr b="0" lang="en-US" sz="40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452" name="PlaceHolder 2"/>
          <p:cNvSpPr>
            <a:spLocks noGrp="1"/>
          </p:cNvSpPr>
          <p:nvPr>
            <p:ph/>
          </p:nvPr>
        </p:nvSpPr>
        <p:spPr>
          <a:xfrm>
            <a:off x="457200" y="1676520"/>
            <a:ext cx="3931560" cy="639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algn="ctr" defTabSz="91440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r>
              <a:rPr b="0" lang="en-US" sz="2000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User Datagram Protocol (UDP)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453" name="PlaceHolder 3"/>
          <p:cNvSpPr>
            <a:spLocks noGrp="1"/>
          </p:cNvSpPr>
          <p:nvPr>
            <p:ph/>
          </p:nvPr>
        </p:nvSpPr>
        <p:spPr>
          <a:xfrm>
            <a:off x="457200" y="2438280"/>
            <a:ext cx="3931560" cy="3951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fontScale="92500" lnSpcReduction="9999"/>
          </a:bodyPr>
          <a:p>
            <a:pPr marL="182880" indent="-182880" defTabSz="914400">
              <a:lnSpc>
                <a:spcPct val="100000"/>
              </a:lnSpc>
              <a:spcBef>
                <a:spcPts val="479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1" lang="en-US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unreliable, unordered delivery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</a:pPr>
            <a:endParaRPr b="0" lang="en-US" sz="24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182880" indent="-182880" defTabSz="914400">
              <a:lnSpc>
                <a:spcPct val="100000"/>
              </a:lnSpc>
              <a:spcBef>
                <a:spcPts val="479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connectionless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</a:pPr>
            <a:endParaRPr b="0" lang="en-US" sz="24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182880" indent="-182880" defTabSz="914400">
              <a:lnSpc>
                <a:spcPct val="100000"/>
              </a:lnSpc>
              <a:spcBef>
                <a:spcPts val="479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best-effort, segments might be lost, delivered out-of-order, duplicated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</a:pPr>
            <a:endParaRPr b="0" lang="en-US" sz="24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182880" indent="-182880" defTabSz="914400">
              <a:lnSpc>
                <a:spcPct val="100000"/>
              </a:lnSpc>
              <a:spcBef>
                <a:spcPts val="479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reliability (if required) is the responsibility of the app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454" name="PlaceHolder 4"/>
          <p:cNvSpPr>
            <a:spLocks noGrp="1"/>
          </p:cNvSpPr>
          <p:nvPr>
            <p:ph/>
          </p:nvPr>
        </p:nvSpPr>
        <p:spPr>
          <a:xfrm>
            <a:off x="4754880" y="1676520"/>
            <a:ext cx="4160160" cy="639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 fontScale="92500" lnSpcReduction="9999"/>
          </a:bodyPr>
          <a:p>
            <a:pPr indent="0" algn="ctr" defTabSz="91440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r>
              <a:rPr b="0" lang="en-US" sz="2000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Transmission Control Protocol (TCP)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455" name="PlaceHolder 5"/>
          <p:cNvSpPr>
            <a:spLocks noGrp="1"/>
          </p:cNvSpPr>
          <p:nvPr>
            <p:ph/>
          </p:nvPr>
        </p:nvSpPr>
        <p:spPr>
          <a:xfrm>
            <a:off x="4754880" y="2438280"/>
            <a:ext cx="3931560" cy="3951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182880" indent="-182880" defTabSz="914400">
              <a:lnSpc>
                <a:spcPct val="100000"/>
              </a:lnSpc>
              <a:spcBef>
                <a:spcPts val="479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1" lang="en-US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reliable, in-order delivery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</a:pPr>
            <a:endParaRPr b="0" lang="en-US" sz="24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</a:pPr>
            <a:endParaRPr b="0" lang="en-US" sz="24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182880" indent="-182880" defTabSz="914400">
              <a:lnSpc>
                <a:spcPct val="100000"/>
              </a:lnSpc>
              <a:spcBef>
                <a:spcPts val="479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connection setup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en-US" sz="24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182880" indent="-182880" defTabSz="914400">
              <a:lnSpc>
                <a:spcPct val="100000"/>
              </a:lnSpc>
              <a:spcBef>
                <a:spcPts val="479"/>
              </a:spcBef>
              <a:buClr>
                <a:srgbClr val="521b92"/>
              </a:buClr>
              <a:buSzPct val="85000"/>
              <a:buFont typeface="Arial"/>
              <a:buChar char="•"/>
              <a:tabLst>
                <a:tab algn="l" pos="0"/>
              </a:tabLst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flow control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en-US" sz="24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182880" indent="-182880" defTabSz="914400">
              <a:lnSpc>
                <a:spcPct val="100000"/>
              </a:lnSpc>
              <a:spcBef>
                <a:spcPts val="479"/>
              </a:spcBef>
              <a:buClr>
                <a:srgbClr val="521b92"/>
              </a:buClr>
              <a:buSzPct val="85000"/>
              <a:buFont typeface="Arial"/>
              <a:buChar char="•"/>
              <a:tabLst>
                <a:tab algn="l" pos="0"/>
              </a:tabLst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congestion control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69" dur="indefinite" restart="never" nodeType="tmRoot">
          <p:childTnLst>
            <p:seq>
              <p:cTn id="170" dur="indefinite" nodeType="mainSeq">
                <p:childTnLst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PlaceHolder 1"/>
          <p:cNvSpPr>
            <a:spLocks noGrp="1"/>
          </p:cNvSpPr>
          <p:nvPr>
            <p:ph type="title"/>
          </p:nvPr>
        </p:nvSpPr>
        <p:spPr>
          <a:xfrm>
            <a:off x="457200" y="53352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100000"/>
              </a:lnSpc>
              <a:buNone/>
            </a:pPr>
            <a:r>
              <a:rPr b="0" lang="en-US" sz="4000" spc="-99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Transport Protocols by Application</a:t>
            </a:r>
            <a:endParaRPr b="0" lang="en-US" sz="40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457" name="Content Placeholder 6"/>
          <p:cNvGraphicFramePr/>
          <p:nvPr/>
        </p:nvGraphicFramePr>
        <p:xfrm>
          <a:off x="457200" y="1600200"/>
          <a:ext cx="8229240" cy="4311720"/>
        </p:xfrm>
        <a:graphic>
          <a:graphicData uri="http://schemas.openxmlformats.org/drawingml/2006/table">
            <a:tbl>
              <a:tblPr/>
              <a:tblGrid>
                <a:gridCol w="2743200"/>
                <a:gridCol w="2743200"/>
                <a:gridCol w="2743200"/>
              </a:tblGrid>
              <a:tr h="370800"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en-US" sz="1800" strike="noStrike" u="none">
                          <a:solidFill>
                            <a:schemeClr val="lt1"/>
                          </a:solidFill>
                          <a:effectLst/>
                          <a:uFillTx/>
                          <a:latin typeface="Arial"/>
                        </a:rPr>
                        <a:t>Application</a:t>
                      </a:r>
                      <a:endParaRPr b="0" lang="en-US" sz="18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en-US" sz="1800" strike="noStrike" u="none">
                          <a:solidFill>
                            <a:schemeClr val="lt1"/>
                          </a:solidFill>
                          <a:effectLst/>
                          <a:uFillTx/>
                          <a:latin typeface="Arial"/>
                        </a:rPr>
                        <a:t>Application-Level Protocol</a:t>
                      </a:r>
                      <a:endParaRPr b="0" lang="en-US" sz="18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en-US" sz="1800" strike="noStrike" u="none">
                          <a:solidFill>
                            <a:schemeClr val="lt1"/>
                          </a:solidFill>
                          <a:effectLst/>
                          <a:uFillTx/>
                          <a:latin typeface="Arial"/>
                        </a:rPr>
                        <a:t>Transport Protocol</a:t>
                      </a:r>
                      <a:endParaRPr b="0" lang="en-US" sz="18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</a:tr>
              <a:tr h="370800"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en-US" sz="18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Arial"/>
                        </a:rPr>
                        <a:t>Name Translation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en-US" sz="18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Arial"/>
                        </a:rPr>
                        <a:t>DNS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en-US" sz="18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Arial"/>
                        </a:rPr>
                        <a:t>Typically UDP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  <a:tr h="370800"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en-US" sz="18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Arial"/>
                        </a:rPr>
                        <a:t>Routing Protocol 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en-US" sz="18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Arial"/>
                        </a:rPr>
                        <a:t>RIP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en-US" sz="18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Arial"/>
                        </a:rPr>
                        <a:t>Typically UDP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370800"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en-US" sz="18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Arial"/>
                        </a:rPr>
                        <a:t>Network Management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en-US" sz="18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Arial"/>
                        </a:rPr>
                        <a:t>SNMP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en-US" sz="18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Arial"/>
                        </a:rPr>
                        <a:t>Typically UDP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  <a:tr h="370800"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en-US" sz="18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Arial"/>
                        </a:rPr>
                        <a:t>Remote File Server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en-US" sz="18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Arial"/>
                        </a:rPr>
                        <a:t>NFS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en-US" sz="18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Arial"/>
                        </a:rPr>
                        <a:t>Typically UDP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370800"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en-US" sz="18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Arial"/>
                        </a:rPr>
                        <a:t>Streaming multimedia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en-US" sz="18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Arial"/>
                        </a:rPr>
                        <a:t>(proprietary)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en-US" sz="18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Arial"/>
                        </a:rPr>
                        <a:t>UDP or TCP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  <a:tr h="370800"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en-US" sz="18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Arial"/>
                        </a:rPr>
                        <a:t>Internet telephony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en-US" sz="18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Arial"/>
                        </a:rPr>
                        <a:t>(proprietary)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en-US" sz="18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Arial"/>
                        </a:rPr>
                        <a:t>UDP or TCP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370800"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en-US" sz="18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Arial"/>
                        </a:rPr>
                        <a:t>Remote terminal access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en-US" sz="18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Arial"/>
                        </a:rPr>
                        <a:t>Telnet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en-US" sz="18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Arial"/>
                        </a:rPr>
                        <a:t>TCP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  <a:tr h="370800"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en-US" sz="18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Arial"/>
                        </a:rPr>
                        <a:t>File Transfer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en-US" sz="18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Arial"/>
                        </a:rPr>
                        <a:t>(S)FTP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en-US" sz="18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Arial"/>
                        </a:rPr>
                        <a:t>TCP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370800"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en-US" sz="18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Arial"/>
                        </a:rPr>
                        <a:t>Email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en-US" sz="18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Arial"/>
                        </a:rPr>
                        <a:t>SMTP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en-US" sz="18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Arial"/>
                        </a:rPr>
                        <a:t>TCP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  <a:tr h="370800"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en-US" sz="18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Arial"/>
                        </a:rPr>
                        <a:t>Web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en-US" sz="18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Arial"/>
                        </a:rPr>
                        <a:t>HTTP(S)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en-US" sz="18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Arial"/>
                        </a:rPr>
                        <a:t>TCP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Rounded Rectangle 1"/>
          <p:cNvSpPr/>
          <p:nvPr/>
        </p:nvSpPr>
        <p:spPr>
          <a:xfrm>
            <a:off x="4572000" y="1270080"/>
            <a:ext cx="2057040" cy="299664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1b8e0"/>
              </a:gs>
              <a:gs pos="45000">
                <a:srgbClr val="cfc7f0"/>
              </a:gs>
              <a:gs pos="100000">
                <a:srgbClr val="e3e0f8"/>
              </a:gs>
            </a:gsLst>
            <a:path path="circle">
              <a:fillToRect l="50000" t="50000" r="50000" b="50000"/>
            </a:path>
          </a:gradFill>
          <a:ln>
            <a:solidFill>
              <a:srgbClr val="917dd0"/>
            </a:solidFill>
            <a:rou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/>
        </p:style>
        <p:txBody>
          <a:bodyPr lIns="90000" rIns="90000" tIns="0" bIns="45000" anchor="t">
            <a:noAutofit/>
          </a:bodyPr>
          <a:p>
            <a:pPr algn="ctr" defTabSz="914400">
              <a:lnSpc>
                <a:spcPct val="100000"/>
              </a:lnSpc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1</a:t>
            </a:r>
            <a:r>
              <a:rPr b="0" i="1" lang="en-US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. Start server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459" name="Group 56"/>
          <p:cNvGrpSpPr/>
          <p:nvPr/>
        </p:nvGrpSpPr>
        <p:grpSpPr>
          <a:xfrm>
            <a:off x="457200" y="4216320"/>
            <a:ext cx="6400440" cy="1371240"/>
            <a:chOff x="457200" y="4216320"/>
            <a:chExt cx="6400440" cy="1371240"/>
          </a:xfrm>
        </p:grpSpPr>
        <p:sp>
          <p:nvSpPr>
            <p:cNvPr id="460" name="Rectangle 55"/>
            <p:cNvSpPr/>
            <p:nvPr/>
          </p:nvSpPr>
          <p:spPr>
            <a:xfrm>
              <a:off x="1447920" y="4216320"/>
              <a:ext cx="5409720" cy="137124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Arial"/>
              </a:endParaRPr>
            </a:p>
          </p:txBody>
        </p:sp>
        <p:grpSp>
          <p:nvGrpSpPr>
            <p:cNvPr id="461" name="Group 4"/>
            <p:cNvGrpSpPr/>
            <p:nvPr/>
          </p:nvGrpSpPr>
          <p:grpSpPr>
            <a:xfrm>
              <a:off x="6324480" y="4591080"/>
              <a:ext cx="381240" cy="686160"/>
              <a:chOff x="6324480" y="4591080"/>
              <a:chExt cx="381240" cy="686160"/>
            </a:xfrm>
          </p:grpSpPr>
          <p:sp>
            <p:nvSpPr>
              <p:cNvPr id="462" name="Line 5"/>
              <p:cNvSpPr/>
              <p:nvPr/>
            </p:nvSpPr>
            <p:spPr>
              <a:xfrm>
                <a:off x="6324480" y="5276880"/>
                <a:ext cx="380880" cy="360"/>
              </a:xfrm>
              <a:prstGeom prst="line">
                <a:avLst/>
              </a:prstGeom>
              <a:ln w="127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4640" bIns="-44640" anchor="ctr">
                <a:noAutofit/>
              </a:bodyPr>
              <a:p>
                <a:endParaRPr b="0" lang="en-US" sz="1800" strike="noStrike" u="none">
                  <a:solidFill>
                    <a:schemeClr val="dk1"/>
                  </a:solidFill>
                  <a:effectLst/>
                  <a:uFillTx/>
                  <a:latin typeface="Calibri"/>
                </a:endParaRPr>
              </a:p>
            </p:txBody>
          </p:sp>
          <p:sp>
            <p:nvSpPr>
              <p:cNvPr id="463" name="Line 6"/>
              <p:cNvSpPr/>
              <p:nvPr/>
            </p:nvSpPr>
            <p:spPr>
              <a:xfrm flipV="1">
                <a:off x="6705360" y="4591080"/>
                <a:ext cx="360" cy="685800"/>
              </a:xfrm>
              <a:prstGeom prst="line">
                <a:avLst/>
              </a:prstGeom>
              <a:ln w="127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endParaRPr b="0" lang="en-US" sz="1800" strike="noStrike" u="none">
                  <a:solidFill>
                    <a:schemeClr val="dk1"/>
                  </a:solidFill>
                  <a:effectLst/>
                  <a:uFillTx/>
                  <a:latin typeface="Calibri"/>
                </a:endParaRPr>
              </a:p>
            </p:txBody>
          </p:sp>
          <p:sp>
            <p:nvSpPr>
              <p:cNvPr id="464" name="Line 7"/>
              <p:cNvSpPr/>
              <p:nvPr/>
            </p:nvSpPr>
            <p:spPr>
              <a:xfrm flipH="1">
                <a:off x="6324480" y="4591080"/>
                <a:ext cx="380880" cy="360"/>
              </a:xfrm>
              <a:prstGeom prst="line">
                <a:avLst/>
              </a:prstGeom>
              <a:ln w="12700">
                <a:solidFill>
                  <a:srgbClr val="000000"/>
                </a:solidFill>
                <a:round/>
                <a:tailEnd len="med" type="triangle" w="med"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4640" bIns="-44640" anchor="ctr">
                <a:noAutofit/>
              </a:bodyPr>
              <a:p>
                <a:endParaRPr b="0" lang="en-US" sz="1800" strike="noStrike" u="none">
                  <a:solidFill>
                    <a:schemeClr val="dk1"/>
                  </a:solidFill>
                  <a:effectLst/>
                  <a:uFillTx/>
                  <a:latin typeface="Calibri"/>
                </a:endParaRPr>
              </a:p>
            </p:txBody>
          </p:sp>
        </p:grpSp>
        <p:grpSp>
          <p:nvGrpSpPr>
            <p:cNvPr id="465" name="Group 8"/>
            <p:cNvGrpSpPr/>
            <p:nvPr/>
          </p:nvGrpSpPr>
          <p:grpSpPr>
            <a:xfrm>
              <a:off x="1676160" y="4591080"/>
              <a:ext cx="381240" cy="686160"/>
              <a:chOff x="1676160" y="4591080"/>
              <a:chExt cx="381240" cy="686160"/>
            </a:xfrm>
          </p:grpSpPr>
          <p:sp>
            <p:nvSpPr>
              <p:cNvPr id="466" name="Line 9"/>
              <p:cNvSpPr/>
              <p:nvPr/>
            </p:nvSpPr>
            <p:spPr>
              <a:xfrm flipH="1">
                <a:off x="1676160" y="5276880"/>
                <a:ext cx="381240" cy="360"/>
              </a:xfrm>
              <a:prstGeom prst="line">
                <a:avLst/>
              </a:prstGeom>
              <a:ln w="127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4640" bIns="-44640" anchor="ctr">
                <a:noAutofit/>
              </a:bodyPr>
              <a:p>
                <a:endParaRPr b="0" lang="en-US" sz="1800" strike="noStrike" u="none">
                  <a:solidFill>
                    <a:schemeClr val="dk1"/>
                  </a:solidFill>
                  <a:effectLst/>
                  <a:uFillTx/>
                  <a:latin typeface="Calibri"/>
                </a:endParaRPr>
              </a:p>
            </p:txBody>
          </p:sp>
          <p:sp>
            <p:nvSpPr>
              <p:cNvPr id="467" name="Line 10"/>
              <p:cNvSpPr/>
              <p:nvPr/>
            </p:nvSpPr>
            <p:spPr>
              <a:xfrm flipV="1">
                <a:off x="1676160" y="4591080"/>
                <a:ext cx="360" cy="685800"/>
              </a:xfrm>
              <a:prstGeom prst="line">
                <a:avLst/>
              </a:prstGeom>
              <a:ln w="127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endParaRPr b="0" lang="en-US" sz="1800" strike="noStrike" u="none">
                  <a:solidFill>
                    <a:schemeClr val="dk1"/>
                  </a:solidFill>
                  <a:effectLst/>
                  <a:uFillTx/>
                  <a:latin typeface="Calibri"/>
                </a:endParaRPr>
              </a:p>
            </p:txBody>
          </p:sp>
          <p:sp>
            <p:nvSpPr>
              <p:cNvPr id="468" name="Line 11"/>
              <p:cNvSpPr/>
              <p:nvPr/>
            </p:nvSpPr>
            <p:spPr>
              <a:xfrm>
                <a:off x="1676160" y="4591080"/>
                <a:ext cx="381240" cy="360"/>
              </a:xfrm>
              <a:prstGeom prst="line">
                <a:avLst/>
              </a:prstGeom>
              <a:ln w="12700">
                <a:solidFill>
                  <a:srgbClr val="000000"/>
                </a:solidFill>
                <a:round/>
                <a:tailEnd len="med" type="triangle" w="med"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4640" bIns="-44640" anchor="ctr">
                <a:noAutofit/>
              </a:bodyPr>
              <a:p>
                <a:endParaRPr b="0" lang="en-US" sz="1800" strike="noStrike" u="none">
                  <a:solidFill>
                    <a:schemeClr val="dk1"/>
                  </a:solidFill>
                  <a:effectLst/>
                  <a:uFillTx/>
                  <a:latin typeface="Calibri"/>
                </a:endParaRPr>
              </a:p>
            </p:txBody>
          </p:sp>
        </p:grpSp>
        <p:sp>
          <p:nvSpPr>
            <p:cNvPr id="469" name="Text Box 12"/>
            <p:cNvSpPr/>
            <p:nvPr/>
          </p:nvSpPr>
          <p:spPr>
            <a:xfrm>
              <a:off x="457200" y="4487040"/>
              <a:ext cx="837720" cy="82584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spAutoFit/>
            </a:bodyPr>
            <a:p>
              <a:pPr defTabSz="914400">
                <a:lnSpc>
                  <a:spcPct val="100000"/>
                </a:lnSpc>
              </a:pPr>
              <a:r>
                <a:rPr b="0" lang="en-US" sz="1600" strike="noStrike" u="none">
                  <a:solidFill>
                    <a:srgbClr val="c00000"/>
                  </a:solidFill>
                  <a:effectLst/>
                  <a:uFillTx/>
                  <a:latin typeface="Calibri"/>
                </a:rPr>
                <a:t>Client / Server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defTabSz="914400">
                <a:lnSpc>
                  <a:spcPct val="100000"/>
                </a:lnSpc>
              </a:pPr>
              <a:r>
                <a:rPr b="0" lang="en-US" sz="1600" strike="noStrike" u="none">
                  <a:solidFill>
                    <a:srgbClr val="c00000"/>
                  </a:solidFill>
                  <a:effectLst/>
                  <a:uFillTx/>
                  <a:latin typeface="Calibri"/>
                </a:rPr>
                <a:t>Session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470" name="PlaceHolder 1"/>
          <p:cNvSpPr>
            <a:spLocks noGrp="1"/>
          </p:cNvSpPr>
          <p:nvPr>
            <p:ph type="title"/>
          </p:nvPr>
        </p:nvSpPr>
        <p:spPr>
          <a:xfrm>
            <a:off x="457200" y="620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914400">
              <a:lnSpc>
                <a:spcPct val="100000"/>
              </a:lnSpc>
              <a:buNone/>
            </a:pPr>
            <a:r>
              <a:rPr b="0" lang="en-US" sz="4000" spc="-99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Sockets Interface</a:t>
            </a:r>
            <a:endParaRPr b="0" lang="en-US" sz="40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471" name="Line 16"/>
          <p:cNvSpPr/>
          <p:nvPr/>
        </p:nvSpPr>
        <p:spPr>
          <a:xfrm>
            <a:off x="2819160" y="3447000"/>
            <a:ext cx="360" cy="344520"/>
          </a:xfrm>
          <a:prstGeom prst="line">
            <a:avLst/>
          </a:prstGeom>
          <a:ln w="1270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en-US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472" name="Line 17"/>
          <p:cNvSpPr/>
          <p:nvPr/>
        </p:nvSpPr>
        <p:spPr>
          <a:xfrm>
            <a:off x="5638680" y="2054880"/>
            <a:ext cx="360" cy="304920"/>
          </a:xfrm>
          <a:prstGeom prst="line">
            <a:avLst/>
          </a:prstGeom>
          <a:ln w="1270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en-US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473" name="Line 18"/>
          <p:cNvSpPr/>
          <p:nvPr/>
        </p:nvSpPr>
        <p:spPr>
          <a:xfrm>
            <a:off x="5638680" y="2740680"/>
            <a:ext cx="360" cy="304920"/>
          </a:xfrm>
          <a:prstGeom prst="line">
            <a:avLst/>
          </a:prstGeom>
          <a:ln w="1270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en-US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474" name="Line 19"/>
          <p:cNvSpPr/>
          <p:nvPr/>
        </p:nvSpPr>
        <p:spPr>
          <a:xfrm>
            <a:off x="5638680" y="3426480"/>
            <a:ext cx="360" cy="304920"/>
          </a:xfrm>
          <a:prstGeom prst="line">
            <a:avLst/>
          </a:prstGeom>
          <a:ln w="1270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en-US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475" name="Line 20"/>
          <p:cNvSpPr/>
          <p:nvPr/>
        </p:nvSpPr>
        <p:spPr>
          <a:xfrm>
            <a:off x="3047760" y="3944160"/>
            <a:ext cx="1828800" cy="360"/>
          </a:xfrm>
          <a:prstGeom prst="line">
            <a:avLst/>
          </a:prstGeom>
          <a:ln w="12700">
            <a:solidFill>
              <a:srgbClr val="000000"/>
            </a:solidFill>
            <a:prstDash val="dash"/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ctr">
            <a:noAutofit/>
          </a:bodyPr>
          <a:p>
            <a:endParaRPr b="0" lang="en-US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476" name="Rectangle 21"/>
          <p:cNvSpPr/>
          <p:nvPr/>
        </p:nvSpPr>
        <p:spPr>
          <a:xfrm>
            <a:off x="2057400" y="3048120"/>
            <a:ext cx="1523520" cy="380520"/>
          </a:xfrm>
          <a:prstGeom prst="rect">
            <a:avLst/>
          </a:prstGeom>
          <a:solidFill>
            <a:srgbClr val="d5f1cf"/>
          </a:solidFill>
          <a:ln w="127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en-US" sz="14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socket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77" name="Rectangle 22"/>
          <p:cNvSpPr/>
          <p:nvPr/>
        </p:nvSpPr>
        <p:spPr>
          <a:xfrm>
            <a:off x="4876920" y="1716840"/>
            <a:ext cx="1447560" cy="380520"/>
          </a:xfrm>
          <a:prstGeom prst="rect">
            <a:avLst/>
          </a:prstGeom>
          <a:solidFill>
            <a:srgbClr val="d5f1cf"/>
          </a:solidFill>
          <a:ln w="127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en-US" sz="14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socket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78" name="Rectangle 23"/>
          <p:cNvSpPr/>
          <p:nvPr/>
        </p:nvSpPr>
        <p:spPr>
          <a:xfrm>
            <a:off x="4876920" y="2391480"/>
            <a:ext cx="1447560" cy="380520"/>
          </a:xfrm>
          <a:prstGeom prst="rect">
            <a:avLst/>
          </a:prstGeom>
          <a:solidFill>
            <a:srgbClr val="d5f1cf"/>
          </a:solidFill>
          <a:ln w="127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en-US" sz="14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bind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79" name="Rectangle 24"/>
          <p:cNvSpPr/>
          <p:nvPr/>
        </p:nvSpPr>
        <p:spPr>
          <a:xfrm>
            <a:off x="4876920" y="3066480"/>
            <a:ext cx="1447560" cy="380520"/>
          </a:xfrm>
          <a:prstGeom prst="rect">
            <a:avLst/>
          </a:prstGeom>
          <a:solidFill>
            <a:srgbClr val="d5f1cf"/>
          </a:solidFill>
          <a:ln w="127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en-US" sz="14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listen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480" name="Group 25"/>
          <p:cNvGrpSpPr/>
          <p:nvPr/>
        </p:nvGrpSpPr>
        <p:grpSpPr>
          <a:xfrm>
            <a:off x="2057400" y="4061520"/>
            <a:ext cx="4267080" cy="1391760"/>
            <a:chOff x="2057400" y="4061520"/>
            <a:chExt cx="4267080" cy="1391760"/>
          </a:xfrm>
        </p:grpSpPr>
        <p:sp>
          <p:nvSpPr>
            <p:cNvPr id="481" name="Line 26"/>
            <p:cNvSpPr/>
            <p:nvPr/>
          </p:nvSpPr>
          <p:spPr>
            <a:xfrm>
              <a:off x="2819160" y="4061520"/>
              <a:ext cx="360" cy="304920"/>
            </a:xfrm>
            <a:prstGeom prst="line">
              <a:avLst/>
            </a:prstGeom>
            <a:ln w="12700">
              <a:solidFill>
                <a:srgbClr val="0000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libri"/>
              </a:endParaRPr>
            </a:p>
          </p:txBody>
        </p:sp>
        <p:sp>
          <p:nvSpPr>
            <p:cNvPr id="482" name="Line 27"/>
            <p:cNvSpPr/>
            <p:nvPr/>
          </p:nvSpPr>
          <p:spPr>
            <a:xfrm>
              <a:off x="2819160" y="4747320"/>
              <a:ext cx="360" cy="304920"/>
            </a:xfrm>
            <a:prstGeom prst="line">
              <a:avLst/>
            </a:prstGeom>
            <a:ln w="12700">
              <a:solidFill>
                <a:srgbClr val="0000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libri"/>
              </a:endParaRPr>
            </a:p>
          </p:txBody>
        </p:sp>
        <p:sp>
          <p:nvSpPr>
            <p:cNvPr id="483" name="Line 28"/>
            <p:cNvSpPr/>
            <p:nvPr/>
          </p:nvSpPr>
          <p:spPr>
            <a:xfrm>
              <a:off x="5638680" y="4061520"/>
              <a:ext cx="360" cy="304920"/>
            </a:xfrm>
            <a:prstGeom prst="line">
              <a:avLst/>
            </a:prstGeom>
            <a:ln w="12700">
              <a:solidFill>
                <a:srgbClr val="0000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libri"/>
              </a:endParaRPr>
            </a:p>
          </p:txBody>
        </p:sp>
        <p:sp>
          <p:nvSpPr>
            <p:cNvPr id="484" name="Line 29"/>
            <p:cNvSpPr/>
            <p:nvPr/>
          </p:nvSpPr>
          <p:spPr>
            <a:xfrm>
              <a:off x="5638680" y="4747320"/>
              <a:ext cx="360" cy="304920"/>
            </a:xfrm>
            <a:prstGeom prst="line">
              <a:avLst/>
            </a:prstGeom>
            <a:ln w="12700">
              <a:solidFill>
                <a:srgbClr val="0000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libri"/>
              </a:endParaRPr>
            </a:p>
          </p:txBody>
        </p:sp>
        <p:sp>
          <p:nvSpPr>
            <p:cNvPr id="485" name="Line 30"/>
            <p:cNvSpPr/>
            <p:nvPr/>
          </p:nvSpPr>
          <p:spPr>
            <a:xfrm>
              <a:off x="3581280" y="4579200"/>
              <a:ext cx="1295280" cy="360"/>
            </a:xfrm>
            <a:prstGeom prst="line">
              <a:avLst/>
            </a:prstGeom>
            <a:ln w="12700">
              <a:solidFill>
                <a:srgbClr val="0000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640" bIns="-44640" anchor="ctr">
              <a:noAutofit/>
            </a:bodyPr>
            <a:p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libri"/>
              </a:endParaRPr>
            </a:p>
          </p:txBody>
        </p:sp>
        <p:sp>
          <p:nvSpPr>
            <p:cNvPr id="486" name="Line 31"/>
            <p:cNvSpPr/>
            <p:nvPr/>
          </p:nvSpPr>
          <p:spPr>
            <a:xfrm flipH="1">
              <a:off x="3581280" y="5265000"/>
              <a:ext cx="1295280" cy="360"/>
            </a:xfrm>
            <a:prstGeom prst="line">
              <a:avLst/>
            </a:prstGeom>
            <a:ln w="12700">
              <a:solidFill>
                <a:srgbClr val="0000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640" bIns="-44640" anchor="ctr">
              <a:noAutofit/>
            </a:bodyPr>
            <a:p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libri"/>
              </a:endParaRPr>
            </a:p>
          </p:txBody>
        </p:sp>
        <p:sp>
          <p:nvSpPr>
            <p:cNvPr id="487" name="Rectangle 32"/>
            <p:cNvSpPr/>
            <p:nvPr/>
          </p:nvSpPr>
          <p:spPr>
            <a:xfrm>
              <a:off x="4876920" y="4398120"/>
              <a:ext cx="1447560" cy="38052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400" strike="noStrike" u="none">
                  <a:solidFill>
                    <a:schemeClr val="dk1"/>
                  </a:solidFill>
                  <a:effectLst/>
                  <a:uFillTx/>
                  <a:latin typeface="Courier New"/>
                </a:rPr>
                <a:t>read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88" name="Rectangle 33"/>
            <p:cNvSpPr/>
            <p:nvPr/>
          </p:nvSpPr>
          <p:spPr>
            <a:xfrm>
              <a:off x="4876920" y="5072760"/>
              <a:ext cx="1447560" cy="38052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400" strike="noStrike" u="none">
                  <a:solidFill>
                    <a:schemeClr val="dk1"/>
                  </a:solidFill>
                  <a:effectLst/>
                  <a:uFillTx/>
                  <a:latin typeface="Courier New"/>
                </a:rPr>
                <a:t>write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89" name="Rectangle 34"/>
            <p:cNvSpPr/>
            <p:nvPr/>
          </p:nvSpPr>
          <p:spPr>
            <a:xfrm>
              <a:off x="2057400" y="5072760"/>
              <a:ext cx="1523520" cy="38052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400" strike="noStrike" u="none">
                  <a:solidFill>
                    <a:schemeClr val="dk1"/>
                  </a:solidFill>
                  <a:effectLst/>
                  <a:uFillTx/>
                  <a:latin typeface="Courier New"/>
                </a:rPr>
                <a:t>read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90" name="Rectangle 35"/>
            <p:cNvSpPr/>
            <p:nvPr/>
          </p:nvSpPr>
          <p:spPr>
            <a:xfrm>
              <a:off x="2057400" y="4398120"/>
              <a:ext cx="1523520" cy="38052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400" strike="noStrike" u="none">
                  <a:solidFill>
                    <a:schemeClr val="dk1"/>
                  </a:solidFill>
                  <a:effectLst/>
                  <a:uFillTx/>
                  <a:latin typeface="Courier New"/>
                </a:rPr>
                <a:t>write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491" name="Text Box 36"/>
          <p:cNvSpPr/>
          <p:nvPr/>
        </p:nvSpPr>
        <p:spPr>
          <a:xfrm>
            <a:off x="3632400" y="3338280"/>
            <a:ext cx="1155600" cy="58500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algn="ctr" defTabSz="914400">
              <a:lnSpc>
                <a:spcPct val="100000"/>
              </a:lnSpc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Connection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request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492" name="Group 37"/>
          <p:cNvGrpSpPr/>
          <p:nvPr/>
        </p:nvGrpSpPr>
        <p:grpSpPr>
          <a:xfrm>
            <a:off x="2057400" y="3870000"/>
            <a:ext cx="5105520" cy="2911320"/>
            <a:chOff x="2057400" y="3870000"/>
            <a:chExt cx="5105520" cy="2911320"/>
          </a:xfrm>
        </p:grpSpPr>
        <p:sp>
          <p:nvSpPr>
            <p:cNvPr id="493" name="Line 38"/>
            <p:cNvSpPr/>
            <p:nvPr/>
          </p:nvSpPr>
          <p:spPr>
            <a:xfrm>
              <a:off x="2819160" y="5410080"/>
              <a:ext cx="360" cy="304920"/>
            </a:xfrm>
            <a:prstGeom prst="line">
              <a:avLst/>
            </a:prstGeom>
            <a:ln w="12700">
              <a:solidFill>
                <a:srgbClr val="0000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libri"/>
              </a:endParaRPr>
            </a:p>
          </p:txBody>
        </p:sp>
        <p:sp>
          <p:nvSpPr>
            <p:cNvPr id="494" name="Line 39"/>
            <p:cNvSpPr/>
            <p:nvPr/>
          </p:nvSpPr>
          <p:spPr>
            <a:xfrm>
              <a:off x="5638680" y="5410080"/>
              <a:ext cx="360" cy="304920"/>
            </a:xfrm>
            <a:prstGeom prst="line">
              <a:avLst/>
            </a:prstGeom>
            <a:ln w="12700">
              <a:solidFill>
                <a:srgbClr val="0000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libri"/>
              </a:endParaRPr>
            </a:p>
          </p:txBody>
        </p:sp>
        <p:sp>
          <p:nvSpPr>
            <p:cNvPr id="495" name="Line 40"/>
            <p:cNvSpPr/>
            <p:nvPr/>
          </p:nvSpPr>
          <p:spPr>
            <a:xfrm>
              <a:off x="5638680" y="6095880"/>
              <a:ext cx="360" cy="304920"/>
            </a:xfrm>
            <a:prstGeom prst="line">
              <a:avLst/>
            </a:prstGeom>
            <a:ln w="12700">
              <a:solidFill>
                <a:srgbClr val="0000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libri"/>
              </a:endParaRPr>
            </a:p>
          </p:txBody>
        </p:sp>
        <p:sp>
          <p:nvSpPr>
            <p:cNvPr id="496" name="Line 41"/>
            <p:cNvSpPr/>
            <p:nvPr/>
          </p:nvSpPr>
          <p:spPr>
            <a:xfrm>
              <a:off x="3047760" y="5927400"/>
              <a:ext cx="1828800" cy="360"/>
            </a:xfrm>
            <a:prstGeom prst="line">
              <a:avLst/>
            </a:prstGeom>
            <a:ln w="12700">
              <a:solidFill>
                <a:srgbClr val="000000"/>
              </a:solidFill>
              <a:prstDash val="dash"/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640" bIns="-44640" anchor="ctr">
              <a:noAutofit/>
            </a:bodyPr>
            <a:p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libri"/>
              </a:endParaRPr>
            </a:p>
          </p:txBody>
        </p:sp>
        <p:sp>
          <p:nvSpPr>
            <p:cNvPr id="497" name="Rectangle 42"/>
            <p:cNvSpPr/>
            <p:nvPr/>
          </p:nvSpPr>
          <p:spPr>
            <a:xfrm>
              <a:off x="4876920" y="5724360"/>
              <a:ext cx="1447560" cy="38052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400" strike="noStrike" u="none">
                  <a:solidFill>
                    <a:schemeClr val="dk1"/>
                  </a:solidFill>
                  <a:effectLst/>
                  <a:uFillTx/>
                  <a:latin typeface="Courier New"/>
                </a:rPr>
                <a:t>read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98" name="Rectangle 43"/>
            <p:cNvSpPr/>
            <p:nvPr/>
          </p:nvSpPr>
          <p:spPr>
            <a:xfrm>
              <a:off x="4876920" y="6400800"/>
              <a:ext cx="1447560" cy="38052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400" strike="noStrike" u="none">
                  <a:solidFill>
                    <a:schemeClr val="dk1"/>
                  </a:solidFill>
                  <a:effectLst/>
                  <a:uFillTx/>
                  <a:latin typeface="Courier New"/>
                </a:rPr>
                <a:t>close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99" name="Rectangle 44"/>
            <p:cNvSpPr/>
            <p:nvPr/>
          </p:nvSpPr>
          <p:spPr>
            <a:xfrm>
              <a:off x="2057400" y="5726160"/>
              <a:ext cx="1523520" cy="38052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400" strike="noStrike" u="none">
                  <a:solidFill>
                    <a:schemeClr val="dk1"/>
                  </a:solidFill>
                  <a:effectLst/>
                  <a:uFillTx/>
                  <a:latin typeface="Courier New"/>
                </a:rPr>
                <a:t>close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00" name="Text Box 45"/>
            <p:cNvSpPr/>
            <p:nvPr/>
          </p:nvSpPr>
          <p:spPr>
            <a:xfrm>
              <a:off x="3966120" y="5656680"/>
              <a:ext cx="465480" cy="72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43920" bIns="-43920" anchor="ctr">
              <a:sp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400" strike="noStrike" u="none">
                  <a:solidFill>
                    <a:schemeClr val="dk1"/>
                  </a:solidFill>
                  <a:effectLst/>
                  <a:uFillTx/>
                  <a:latin typeface="Calibri"/>
                </a:rPr>
                <a:t>EOF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01" name="Line 46"/>
            <p:cNvSpPr/>
            <p:nvPr/>
          </p:nvSpPr>
          <p:spPr>
            <a:xfrm>
              <a:off x="6324480" y="6613200"/>
              <a:ext cx="838080" cy="360"/>
            </a:xfrm>
            <a:prstGeom prst="line">
              <a:avLst/>
            </a:prstGeom>
            <a:ln w="127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640" bIns="-44640" anchor="ctr">
              <a:noAutofit/>
            </a:bodyPr>
            <a:p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libri"/>
              </a:endParaRPr>
            </a:p>
          </p:txBody>
        </p:sp>
        <p:sp>
          <p:nvSpPr>
            <p:cNvPr id="502" name="Line 47"/>
            <p:cNvSpPr/>
            <p:nvPr/>
          </p:nvSpPr>
          <p:spPr>
            <a:xfrm flipV="1">
              <a:off x="7162560" y="3870000"/>
              <a:ext cx="360" cy="2743200"/>
            </a:xfrm>
            <a:prstGeom prst="line">
              <a:avLst/>
            </a:prstGeom>
            <a:ln w="127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libri"/>
              </a:endParaRPr>
            </a:p>
          </p:txBody>
        </p:sp>
        <p:sp>
          <p:nvSpPr>
            <p:cNvPr id="503" name="Line 48"/>
            <p:cNvSpPr/>
            <p:nvPr/>
          </p:nvSpPr>
          <p:spPr>
            <a:xfrm flipH="1">
              <a:off x="6324480" y="3870000"/>
              <a:ext cx="838080" cy="360"/>
            </a:xfrm>
            <a:prstGeom prst="line">
              <a:avLst/>
            </a:prstGeom>
            <a:ln w="12700">
              <a:solidFill>
                <a:srgbClr val="0000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640" bIns="-44640" anchor="ctr">
              <a:noAutofit/>
            </a:bodyPr>
            <a:p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libri"/>
              </a:endParaRPr>
            </a:p>
          </p:txBody>
        </p:sp>
      </p:grpSp>
      <p:sp>
        <p:nvSpPr>
          <p:cNvPr id="504" name="Text Box 49"/>
          <p:cNvSpPr/>
          <p:nvPr/>
        </p:nvSpPr>
        <p:spPr>
          <a:xfrm>
            <a:off x="7239960" y="4889160"/>
            <a:ext cx="1675080" cy="83124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defTabSz="914400">
              <a:lnSpc>
                <a:spcPct val="100000"/>
              </a:lnSpc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Await connection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request from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next client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05" name="Rectangle 54"/>
          <p:cNvSpPr/>
          <p:nvPr/>
        </p:nvSpPr>
        <p:spPr>
          <a:xfrm>
            <a:off x="4876920" y="3774240"/>
            <a:ext cx="1447560" cy="380520"/>
          </a:xfrm>
          <a:prstGeom prst="rect">
            <a:avLst/>
          </a:prstGeom>
          <a:solidFill>
            <a:srgbClr val="d5f1cf"/>
          </a:solidFill>
          <a:ln w="127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en-US" sz="14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accept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06" name="Rectangle 55"/>
          <p:cNvSpPr/>
          <p:nvPr/>
        </p:nvSpPr>
        <p:spPr>
          <a:xfrm>
            <a:off x="2057400" y="3774240"/>
            <a:ext cx="1523520" cy="380520"/>
          </a:xfrm>
          <a:prstGeom prst="rect">
            <a:avLst/>
          </a:prstGeom>
          <a:solidFill>
            <a:srgbClr val="d5f1cf"/>
          </a:solidFill>
          <a:ln w="127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en-US" sz="14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connect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91" dur="indefinite" restart="never" nodeType="tmRoot">
          <p:childTnLst>
            <p:seq>
              <p:cTn id="192" dur="indefinite" nodeType="mainSeq">
                <p:childTnLst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PlaceHolder 1"/>
          <p:cNvSpPr>
            <a:spLocks noGrp="1"/>
          </p:cNvSpPr>
          <p:nvPr>
            <p:ph type="title"/>
          </p:nvPr>
        </p:nvSpPr>
        <p:spPr>
          <a:xfrm>
            <a:off x="457200" y="53352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100000"/>
              </a:lnSpc>
              <a:buNone/>
            </a:pPr>
            <a:r>
              <a:rPr b="0" lang="en-US" sz="4000" spc="-99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Sockets Interface: </a:t>
            </a:r>
            <a:r>
              <a:rPr b="0" lang="en-US" sz="4000" spc="-99" strike="noStrike" u="none">
                <a:solidFill>
                  <a:schemeClr val="dk2"/>
                </a:solidFill>
                <a:effectLst/>
                <a:uFillTx/>
                <a:latin typeface="Courier New"/>
              </a:rPr>
              <a:t>socket</a:t>
            </a:r>
            <a:endParaRPr b="0" lang="en-US" sz="40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508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876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lnSpcReduction="9999"/>
          </a:bodyPr>
          <a:p>
            <a:pPr marL="182880" indent="-182880" defTabSz="914400">
              <a:lnSpc>
                <a:spcPct val="100000"/>
              </a:lnSpc>
              <a:spcBef>
                <a:spcPts val="479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Clients and servers use the </a:t>
            </a: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socket</a:t>
            </a: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 function to create a </a:t>
            </a:r>
            <a:r>
              <a:rPr b="0" i="1" lang="en-US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socket descriptor</a:t>
            </a: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: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</a:pPr>
            <a:endParaRPr b="0" lang="en-US" sz="24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182880" indent="-182880" defTabSz="914400">
              <a:lnSpc>
                <a:spcPct val="100000"/>
              </a:lnSpc>
              <a:spcBef>
                <a:spcPts val="479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Example: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</a:pPr>
            <a:endParaRPr b="0" lang="en-US" sz="24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</a:pPr>
            <a:endParaRPr b="0" lang="en-US" sz="24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en-US" sz="24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en-US" sz="24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en-US" sz="24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Protocol specific! Best practice is to use </a:t>
            </a: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getaddrinfo</a:t>
            </a: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 to generate the parameters automatically, so that code is protocol independent.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en-US" sz="24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en-US" sz="24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en-US" sz="24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en-US" sz="24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en-US" sz="24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en-US" sz="24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en-US" sz="24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509" name="Rectangle 6"/>
          <p:cNvSpPr/>
          <p:nvPr/>
        </p:nvSpPr>
        <p:spPr>
          <a:xfrm>
            <a:off x="628200" y="2327040"/>
            <a:ext cx="5775840" cy="338760"/>
          </a:xfrm>
          <a:prstGeom prst="rect">
            <a:avLst/>
          </a:prstGeom>
          <a:solidFill>
            <a:srgbClr val="f6f5bd"/>
          </a:solidFill>
          <a:ln w="127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int socket(int domain, int type, int protocol)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10" name="Rectangle 6"/>
          <p:cNvSpPr/>
          <p:nvPr/>
        </p:nvSpPr>
        <p:spPr>
          <a:xfrm>
            <a:off x="628200" y="3191400"/>
            <a:ext cx="5897520" cy="338760"/>
          </a:xfrm>
          <a:prstGeom prst="rect">
            <a:avLst/>
          </a:prstGeom>
          <a:solidFill>
            <a:srgbClr val="f6f5bd"/>
          </a:solidFill>
          <a:ln w="127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int clientfd = socket(AF_INET, SOCK_STREAM, 0);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11" name="TextBox 7"/>
          <p:cNvSpPr/>
          <p:nvPr/>
        </p:nvSpPr>
        <p:spPr>
          <a:xfrm>
            <a:off x="990720" y="3953520"/>
            <a:ext cx="2819160" cy="646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Indicates that we are using 32-bit IPV4 addresses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cxnSp>
        <p:nvCxnSpPr>
          <p:cNvPr id="512" name="Straight Arrow Connector 9"/>
          <p:cNvCxnSpPr>
            <a:stCxn id="511" idx="0"/>
            <a:endCxn id="510" idx="2"/>
          </p:cNvCxnSpPr>
          <p:nvPr/>
        </p:nvCxnSpPr>
        <p:spPr>
          <a:xfrm flipV="1">
            <a:off x="2400120" y="3530160"/>
            <a:ext cx="1177200" cy="423720"/>
          </a:xfrm>
          <a:prstGeom prst="straightConnector1">
            <a:avLst/>
          </a:prstGeom>
          <a:ln w="12700">
            <a:solidFill>
              <a:srgbClr val="000000"/>
            </a:solidFill>
            <a:miter/>
            <a:tailEnd len="med" type="arrow" w="med"/>
          </a:ln>
        </p:spPr>
      </p:cxnSp>
      <p:sp>
        <p:nvSpPr>
          <p:cNvPr id="513" name="TextBox 14"/>
          <p:cNvSpPr/>
          <p:nvPr/>
        </p:nvSpPr>
        <p:spPr>
          <a:xfrm>
            <a:off x="4724280" y="3953520"/>
            <a:ext cx="2819160" cy="923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Indicates that the socket will be the end point of a TCP connection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cxnSp>
        <p:nvCxnSpPr>
          <p:cNvPr id="514" name="Straight Arrow Connector 16"/>
          <p:cNvCxnSpPr>
            <a:stCxn id="513" idx="0"/>
          </p:cNvCxnSpPr>
          <p:nvPr/>
        </p:nvCxnSpPr>
        <p:spPr>
          <a:xfrm flipH="1" flipV="1">
            <a:off x="5257800" y="3529800"/>
            <a:ext cx="876240" cy="424080"/>
          </a:xfrm>
          <a:prstGeom prst="straightConnector1">
            <a:avLst/>
          </a:prstGeom>
          <a:ln w="12700">
            <a:solidFill>
              <a:srgbClr val="000000"/>
            </a:solidFill>
            <a:miter/>
            <a:tailEnd len="med" type="arrow" w="med"/>
          </a:ln>
        </p:spPr>
      </p:cxn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PlaceHolder 1"/>
          <p:cNvSpPr>
            <a:spLocks noGrp="1"/>
          </p:cNvSpPr>
          <p:nvPr>
            <p:ph type="title"/>
          </p:nvPr>
        </p:nvSpPr>
        <p:spPr>
          <a:xfrm>
            <a:off x="457200" y="53352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100000"/>
              </a:lnSpc>
              <a:buNone/>
            </a:pPr>
            <a:r>
              <a:rPr b="0" lang="en-US" sz="4000" spc="-99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Sockets Interface: </a:t>
            </a:r>
            <a:r>
              <a:rPr b="0" lang="en-US" sz="4000" spc="-99" strike="noStrike" u="none">
                <a:solidFill>
                  <a:schemeClr val="dk2"/>
                </a:solidFill>
                <a:effectLst/>
                <a:uFillTx/>
                <a:latin typeface="Courier New"/>
              </a:rPr>
              <a:t>bind</a:t>
            </a:r>
            <a:endParaRPr b="0" lang="en-US" sz="40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516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876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182880" indent="-182880" defTabSz="914400">
              <a:lnSpc>
                <a:spcPct val="100000"/>
              </a:lnSpc>
              <a:spcBef>
                <a:spcPts val="479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A server uses  </a:t>
            </a: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bind</a:t>
            </a: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 to ask the kernel to associate the server’s socket address with a socket descriptor: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</a:pPr>
            <a:endParaRPr b="0" lang="en-US" sz="24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</a:pPr>
            <a:endParaRPr b="0" lang="en-US" sz="24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182880" indent="-182880" defTabSz="914400">
              <a:lnSpc>
                <a:spcPct val="100000"/>
              </a:lnSpc>
              <a:spcBef>
                <a:spcPts val="479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The process can read bytes that arrive on the connection whose endpoint is </a:t>
            </a: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addr </a:t>
            </a: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by reading from descriptor </a:t>
            </a: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sockfd</a:t>
            </a: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.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182880" indent="-182880" defTabSz="914400">
              <a:lnSpc>
                <a:spcPct val="100000"/>
              </a:lnSpc>
              <a:spcBef>
                <a:spcPts val="479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Similarly, writes to </a:t>
            </a: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sockfd</a:t>
            </a: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 are transferred along connection whose endpoint is </a:t>
            </a: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addr.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</a:pPr>
            <a:endParaRPr b="0" lang="en-US" sz="24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Best practice is to use </a:t>
            </a: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getaddrinfo</a:t>
            </a: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 to supply the arguments </a:t>
            </a: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addr</a:t>
            </a: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 and </a:t>
            </a: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addrlen</a:t>
            </a: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. 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endParaRPr b="0" lang="en-US" sz="20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en-US" sz="24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en-US" sz="24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en-US" sz="24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en-US" sz="24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en-US" sz="24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en-US" sz="24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en-US" sz="24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en-US" sz="24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517" name="Rectangle 6"/>
          <p:cNvSpPr/>
          <p:nvPr/>
        </p:nvSpPr>
        <p:spPr>
          <a:xfrm>
            <a:off x="609480" y="2514600"/>
            <a:ext cx="6262560" cy="338760"/>
          </a:xfrm>
          <a:prstGeom prst="rect">
            <a:avLst/>
          </a:prstGeom>
          <a:solidFill>
            <a:srgbClr val="f6f5bd"/>
          </a:solidFill>
          <a:ln w="127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int bind(int sockfd, SA* addr, socklen_t addrlen);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PlaceHolder 1"/>
          <p:cNvSpPr>
            <a:spLocks noGrp="1"/>
          </p:cNvSpPr>
          <p:nvPr>
            <p:ph type="title"/>
          </p:nvPr>
        </p:nvSpPr>
        <p:spPr>
          <a:xfrm>
            <a:off x="457200" y="53352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100000"/>
              </a:lnSpc>
              <a:buNone/>
            </a:pPr>
            <a:r>
              <a:rPr b="0" lang="en-US" sz="4000" spc="-99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Socket Address Structures</a:t>
            </a:r>
            <a:endParaRPr b="0" lang="en-US" sz="40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519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876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182880" indent="-182880" defTabSz="914400">
              <a:lnSpc>
                <a:spcPct val="100000"/>
              </a:lnSpc>
              <a:spcBef>
                <a:spcPts val="479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Internet-specific socket address: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1" marL="457200" indent="-182880" defTabSz="914400">
              <a:lnSpc>
                <a:spcPct val="100000"/>
              </a:lnSpc>
              <a:spcBef>
                <a:spcPts val="400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Must cast (</a:t>
            </a: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struct </a:t>
            </a: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sockaddr_in *</a:t>
            </a: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) to (</a:t>
            </a: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struct sockaddr *</a:t>
            </a: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) for functions that take socket address arguments. 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520" name="Rectangle 8"/>
          <p:cNvSpPr/>
          <p:nvPr/>
        </p:nvSpPr>
        <p:spPr>
          <a:xfrm>
            <a:off x="304920" y="5151240"/>
            <a:ext cx="533160" cy="456840"/>
          </a:xfrm>
          <a:prstGeom prst="rect">
            <a:avLst/>
          </a:prstGeom>
          <a:solidFill>
            <a:srgbClr val="f1c7c7"/>
          </a:solidFill>
          <a:ln w="127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defTabSz="914400">
              <a:lnSpc>
                <a:spcPct val="100000"/>
              </a:lnSpc>
            </a:pPr>
            <a:endParaRPr b="0" lang="en-US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521" name="Rectangle 9"/>
          <p:cNvSpPr/>
          <p:nvPr/>
        </p:nvSpPr>
        <p:spPr>
          <a:xfrm>
            <a:off x="838080" y="5151240"/>
            <a:ext cx="533160" cy="456840"/>
          </a:xfrm>
          <a:prstGeom prst="rect">
            <a:avLst/>
          </a:prstGeom>
          <a:solidFill>
            <a:srgbClr val="f1c7c7"/>
          </a:solidFill>
          <a:ln w="127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defTabSz="914400">
              <a:lnSpc>
                <a:spcPct val="100000"/>
              </a:lnSpc>
            </a:pPr>
            <a:endParaRPr b="0" lang="en-US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522" name="Rectangle 10"/>
          <p:cNvSpPr/>
          <p:nvPr/>
        </p:nvSpPr>
        <p:spPr>
          <a:xfrm>
            <a:off x="1371600" y="5151240"/>
            <a:ext cx="533160" cy="45684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defTabSz="914400">
              <a:lnSpc>
                <a:spcPct val="100000"/>
              </a:lnSpc>
            </a:pPr>
            <a:endParaRPr b="0" lang="en-US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523" name="Rectangle 11"/>
          <p:cNvSpPr/>
          <p:nvPr/>
        </p:nvSpPr>
        <p:spPr>
          <a:xfrm>
            <a:off x="1905120" y="5151240"/>
            <a:ext cx="533160" cy="45684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defTabSz="914400">
              <a:lnSpc>
                <a:spcPct val="100000"/>
              </a:lnSpc>
            </a:pPr>
            <a:endParaRPr b="0" lang="en-US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524" name="Rectangle 12"/>
          <p:cNvSpPr/>
          <p:nvPr/>
        </p:nvSpPr>
        <p:spPr>
          <a:xfrm>
            <a:off x="2438280" y="5151240"/>
            <a:ext cx="533160" cy="456840"/>
          </a:xfrm>
          <a:prstGeom prst="rect">
            <a:avLst/>
          </a:prstGeom>
          <a:solidFill>
            <a:srgbClr val="d5f1cf"/>
          </a:solidFill>
          <a:ln w="127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defTabSz="914400">
              <a:lnSpc>
                <a:spcPct val="100000"/>
              </a:lnSpc>
            </a:pPr>
            <a:endParaRPr b="0" lang="en-US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525" name="Rectangle 13"/>
          <p:cNvSpPr/>
          <p:nvPr/>
        </p:nvSpPr>
        <p:spPr>
          <a:xfrm>
            <a:off x="2971800" y="5151240"/>
            <a:ext cx="533160" cy="456840"/>
          </a:xfrm>
          <a:prstGeom prst="rect">
            <a:avLst/>
          </a:prstGeom>
          <a:solidFill>
            <a:srgbClr val="d5f1cf"/>
          </a:solidFill>
          <a:ln w="127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defTabSz="914400">
              <a:lnSpc>
                <a:spcPct val="100000"/>
              </a:lnSpc>
            </a:pPr>
            <a:endParaRPr b="0" lang="en-US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526" name="Rectangle 14"/>
          <p:cNvSpPr/>
          <p:nvPr/>
        </p:nvSpPr>
        <p:spPr>
          <a:xfrm>
            <a:off x="3505320" y="5151240"/>
            <a:ext cx="533160" cy="456840"/>
          </a:xfrm>
          <a:prstGeom prst="rect">
            <a:avLst/>
          </a:prstGeom>
          <a:solidFill>
            <a:srgbClr val="d5f1cf"/>
          </a:solidFill>
          <a:ln w="127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defTabSz="914400">
              <a:lnSpc>
                <a:spcPct val="100000"/>
              </a:lnSpc>
            </a:pPr>
            <a:endParaRPr b="0" lang="en-US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527" name="Rectangle 15"/>
          <p:cNvSpPr/>
          <p:nvPr/>
        </p:nvSpPr>
        <p:spPr>
          <a:xfrm>
            <a:off x="4038480" y="5151240"/>
            <a:ext cx="533160" cy="456840"/>
          </a:xfrm>
          <a:prstGeom prst="rect">
            <a:avLst/>
          </a:prstGeom>
          <a:solidFill>
            <a:srgbClr val="d5f1cf"/>
          </a:solidFill>
          <a:ln w="127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defTabSz="914400">
              <a:lnSpc>
                <a:spcPct val="100000"/>
              </a:lnSpc>
            </a:pPr>
            <a:endParaRPr b="0" lang="en-US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528" name="Rectangle 16"/>
          <p:cNvSpPr/>
          <p:nvPr/>
        </p:nvSpPr>
        <p:spPr>
          <a:xfrm>
            <a:off x="4572000" y="5197680"/>
            <a:ext cx="533160" cy="457560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 anchorCtr="1">
            <a:spAutoFit/>
          </a:bodyPr>
          <a:p>
            <a:pPr defTabSz="914400">
              <a:lnSpc>
                <a:spcPct val="100000"/>
              </a:lnSpc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29" name="Rectangle 17"/>
          <p:cNvSpPr/>
          <p:nvPr/>
        </p:nvSpPr>
        <p:spPr>
          <a:xfrm>
            <a:off x="5105520" y="5197680"/>
            <a:ext cx="533160" cy="457560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 anchorCtr="1">
            <a:spAutoFit/>
          </a:bodyPr>
          <a:p>
            <a:pPr defTabSz="914400">
              <a:lnSpc>
                <a:spcPct val="100000"/>
              </a:lnSpc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30" name="Rectangle 18"/>
          <p:cNvSpPr/>
          <p:nvPr/>
        </p:nvSpPr>
        <p:spPr>
          <a:xfrm>
            <a:off x="5638680" y="5197680"/>
            <a:ext cx="533160" cy="457560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 anchorCtr="1">
            <a:spAutoFit/>
          </a:bodyPr>
          <a:p>
            <a:pPr defTabSz="914400">
              <a:lnSpc>
                <a:spcPct val="100000"/>
              </a:lnSpc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31" name="Rectangle 19"/>
          <p:cNvSpPr/>
          <p:nvPr/>
        </p:nvSpPr>
        <p:spPr>
          <a:xfrm>
            <a:off x="6172200" y="5197680"/>
            <a:ext cx="533160" cy="457560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 anchorCtr="1">
            <a:spAutoFit/>
          </a:bodyPr>
          <a:p>
            <a:pPr defTabSz="914400">
              <a:lnSpc>
                <a:spcPct val="100000"/>
              </a:lnSpc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32" name="Rectangle 20"/>
          <p:cNvSpPr/>
          <p:nvPr/>
        </p:nvSpPr>
        <p:spPr>
          <a:xfrm>
            <a:off x="6705720" y="5197680"/>
            <a:ext cx="533160" cy="457560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 anchorCtr="1">
            <a:spAutoFit/>
          </a:bodyPr>
          <a:p>
            <a:pPr defTabSz="914400">
              <a:lnSpc>
                <a:spcPct val="100000"/>
              </a:lnSpc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33" name="Rectangle 21"/>
          <p:cNvSpPr/>
          <p:nvPr/>
        </p:nvSpPr>
        <p:spPr>
          <a:xfrm>
            <a:off x="7238880" y="5197680"/>
            <a:ext cx="533160" cy="457560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 anchorCtr="1">
            <a:spAutoFit/>
          </a:bodyPr>
          <a:p>
            <a:pPr defTabSz="914400">
              <a:lnSpc>
                <a:spcPct val="100000"/>
              </a:lnSpc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34" name="Rectangle 22"/>
          <p:cNvSpPr/>
          <p:nvPr/>
        </p:nvSpPr>
        <p:spPr>
          <a:xfrm>
            <a:off x="7772400" y="5197680"/>
            <a:ext cx="533160" cy="457560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 anchorCtr="1">
            <a:spAutoFit/>
          </a:bodyPr>
          <a:p>
            <a:pPr defTabSz="914400">
              <a:lnSpc>
                <a:spcPct val="100000"/>
              </a:lnSpc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35" name="Rectangle 23"/>
          <p:cNvSpPr/>
          <p:nvPr/>
        </p:nvSpPr>
        <p:spPr>
          <a:xfrm>
            <a:off x="8305920" y="5197680"/>
            <a:ext cx="533160" cy="457560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 anchorCtr="1">
            <a:spAutoFit/>
          </a:bodyPr>
          <a:p>
            <a:pPr defTabSz="914400">
              <a:lnSpc>
                <a:spcPct val="100000"/>
              </a:lnSpc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36" name="Text Box 26"/>
          <p:cNvSpPr/>
          <p:nvPr/>
        </p:nvSpPr>
        <p:spPr>
          <a:xfrm>
            <a:off x="91440" y="5608440"/>
            <a:ext cx="1275840" cy="33696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sa_family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37" name="Text Box 30"/>
          <p:cNvSpPr/>
          <p:nvPr/>
        </p:nvSpPr>
        <p:spPr>
          <a:xfrm>
            <a:off x="4421880" y="6124320"/>
            <a:ext cx="1384200" cy="33876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Family Specific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38" name="AutoShape 50"/>
          <p:cNvSpPr/>
          <p:nvPr/>
        </p:nvSpPr>
        <p:spPr>
          <a:xfrm rot="5400000">
            <a:off x="4953240" y="2179080"/>
            <a:ext cx="304560" cy="7467120"/>
          </a:xfrm>
          <a:prstGeom prst="rightBrace">
            <a:avLst>
              <a:gd name="adj1" fmla="val 95833"/>
              <a:gd name="adj2" fmla="val 50000"/>
            </a:avLst>
          </a:prstGeom>
          <a:noFill/>
          <a:ln w="2857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defTabSz="914400">
              <a:lnSpc>
                <a:spcPct val="100000"/>
              </a:lnSpc>
            </a:pPr>
            <a:endParaRPr b="0" lang="en-US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539" name="Rectangle 5"/>
          <p:cNvSpPr/>
          <p:nvPr/>
        </p:nvSpPr>
        <p:spPr>
          <a:xfrm>
            <a:off x="228600" y="2819520"/>
            <a:ext cx="8695080" cy="1569960"/>
          </a:xfrm>
          <a:prstGeom prst="rect">
            <a:avLst/>
          </a:prstGeom>
          <a:solidFill>
            <a:srgbClr val="f6f5bd"/>
          </a:solidFill>
          <a:ln w="127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struct sockaddr_in  { 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  uint16_t        sin_family;  </a:t>
            </a:r>
            <a:r>
              <a:rPr b="0" lang="en-US" sz="1600" strike="noStrike" u="none">
                <a:solidFill>
                  <a:srgbClr val="990000"/>
                </a:solidFill>
                <a:effectLst/>
                <a:uFillTx/>
                <a:latin typeface="Courier New"/>
              </a:rPr>
              <a:t>/* Protocol family (always AF_INET) */ 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  uint16_t        sin_port;    </a:t>
            </a:r>
            <a:r>
              <a:rPr b="0" lang="en-US" sz="1600" strike="noStrike" u="none">
                <a:solidFill>
                  <a:srgbClr val="990000"/>
                </a:solidFill>
                <a:effectLst/>
                <a:uFillTx/>
                <a:latin typeface="Courier New"/>
              </a:rPr>
              <a:t>/* Port num in network byte order */ 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  struct in_addr  sin_addr;    </a:t>
            </a:r>
            <a:r>
              <a:rPr b="0" lang="en-US" sz="1600" strike="noStrike" u="none">
                <a:solidFill>
                  <a:srgbClr val="990000"/>
                </a:solidFill>
                <a:effectLst/>
                <a:uFillTx/>
                <a:latin typeface="Courier New"/>
              </a:rPr>
              <a:t>/* IP addr in network byte order */ 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  unsigned char   sin_zero[8]; </a:t>
            </a:r>
            <a:r>
              <a:rPr b="0" lang="en-US" sz="1600" strike="noStrike" u="none">
                <a:solidFill>
                  <a:srgbClr val="990000"/>
                </a:solidFill>
                <a:effectLst/>
                <a:uFillTx/>
                <a:latin typeface="Courier New"/>
              </a:rPr>
              <a:t>/* Pad to sizeof(struct sockaddr) */ 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}; 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40" name="Text Box 26"/>
          <p:cNvSpPr/>
          <p:nvPr/>
        </p:nvSpPr>
        <p:spPr>
          <a:xfrm>
            <a:off x="1338840" y="4814640"/>
            <a:ext cx="1154160" cy="33876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sin_port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41" name="Text Box 26"/>
          <p:cNvSpPr/>
          <p:nvPr/>
        </p:nvSpPr>
        <p:spPr>
          <a:xfrm>
            <a:off x="321840" y="5215320"/>
            <a:ext cx="1032480" cy="33876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AF_INET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42" name="Text Box 26"/>
          <p:cNvSpPr/>
          <p:nvPr/>
        </p:nvSpPr>
        <p:spPr>
          <a:xfrm>
            <a:off x="2927160" y="4812480"/>
            <a:ext cx="1154160" cy="33876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sin_addr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43" name="Text Box 26"/>
          <p:cNvSpPr/>
          <p:nvPr/>
        </p:nvSpPr>
        <p:spPr>
          <a:xfrm>
            <a:off x="86760" y="5957640"/>
            <a:ext cx="1397520" cy="33876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sin_family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457200" y="53352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100000"/>
              </a:lnSpc>
              <a:buNone/>
            </a:pPr>
            <a:r>
              <a:rPr b="0" lang="en-US" sz="4000" spc="-99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Data Link Layer</a:t>
            </a:r>
            <a:endParaRPr b="0" lang="en-US" sz="40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876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lnSpcReduction="9999"/>
          </a:bodyPr>
          <a:p>
            <a:pPr marL="182880" indent="-182880" defTabSz="914400">
              <a:lnSpc>
                <a:spcPct val="100000"/>
              </a:lnSpc>
              <a:spcBef>
                <a:spcPts val="479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DSL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</a:pPr>
            <a:endParaRPr b="0" lang="en-US" sz="24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</a:pPr>
            <a:endParaRPr b="0" lang="en-US" sz="24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182880" indent="-182880" defTabSz="914400">
              <a:lnSpc>
                <a:spcPct val="100000"/>
              </a:lnSpc>
              <a:spcBef>
                <a:spcPts val="479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Ethernet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</a:pPr>
            <a:endParaRPr b="0" lang="en-US" sz="24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</a:pPr>
            <a:endParaRPr b="0" lang="en-US" sz="24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182880" indent="-182880" defTabSz="914400">
              <a:lnSpc>
                <a:spcPct val="100000"/>
              </a:lnSpc>
              <a:spcBef>
                <a:spcPts val="479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WiFi (802.11)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</a:pPr>
            <a:endParaRPr b="0" lang="en-US" sz="24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</a:pPr>
            <a:endParaRPr b="0" lang="en-US" sz="24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182880" indent="-182880" defTabSz="914400">
              <a:lnSpc>
                <a:spcPct val="100000"/>
              </a:lnSpc>
              <a:spcBef>
                <a:spcPts val="479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3G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182880" indent="-182880" defTabSz="914400">
              <a:lnSpc>
                <a:spcPct val="100000"/>
              </a:lnSpc>
              <a:spcBef>
                <a:spcPts val="479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LTE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182880" indent="-182880" defTabSz="914400">
              <a:lnSpc>
                <a:spcPct val="100000"/>
              </a:lnSpc>
              <a:spcBef>
                <a:spcPts val="479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5G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100" name="Rectangle 3"/>
          <p:cNvSpPr/>
          <p:nvPr/>
        </p:nvSpPr>
        <p:spPr>
          <a:xfrm>
            <a:off x="4125600" y="1981080"/>
            <a:ext cx="4571640" cy="378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Twisted Pair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Coaxial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Fiber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Radio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cxnSp>
        <p:nvCxnSpPr>
          <p:cNvPr id="101" name="Straight Connector 5"/>
          <p:cNvCxnSpPr/>
          <p:nvPr/>
        </p:nvCxnSpPr>
        <p:spPr>
          <a:xfrm>
            <a:off x="1600200" y="1752480"/>
            <a:ext cx="2525760" cy="457560"/>
          </a:xfrm>
          <a:prstGeom prst="straightConnector1">
            <a:avLst/>
          </a:prstGeom>
          <a:ln>
            <a:solidFill>
              <a:srgbClr val="521b92"/>
            </a:solidFill>
            <a:round/>
          </a:ln>
        </p:spPr>
      </p:cxnSp>
      <p:cxnSp>
        <p:nvCxnSpPr>
          <p:cNvPr id="102" name="Straight Connector 6"/>
          <p:cNvCxnSpPr/>
          <p:nvPr/>
        </p:nvCxnSpPr>
        <p:spPr>
          <a:xfrm flipV="1">
            <a:off x="2068200" y="2286000"/>
            <a:ext cx="2057760" cy="686160"/>
          </a:xfrm>
          <a:prstGeom prst="straightConnector1">
            <a:avLst/>
          </a:prstGeom>
          <a:ln>
            <a:solidFill>
              <a:srgbClr val="521b92"/>
            </a:solidFill>
            <a:round/>
          </a:ln>
        </p:spPr>
      </p:cxnSp>
      <p:cxnSp>
        <p:nvCxnSpPr>
          <p:cNvPr id="103" name="Straight Connector 8"/>
          <p:cNvCxnSpPr/>
          <p:nvPr/>
        </p:nvCxnSpPr>
        <p:spPr>
          <a:xfrm>
            <a:off x="2068200" y="2971800"/>
            <a:ext cx="2057760" cy="304920"/>
          </a:xfrm>
          <a:prstGeom prst="straightConnector1">
            <a:avLst/>
          </a:prstGeom>
          <a:ln>
            <a:solidFill>
              <a:srgbClr val="521b92"/>
            </a:solidFill>
            <a:round/>
          </a:ln>
        </p:spPr>
      </p:cxnSp>
      <p:cxnSp>
        <p:nvCxnSpPr>
          <p:cNvPr id="104" name="Straight Connector 10"/>
          <p:cNvCxnSpPr/>
          <p:nvPr/>
        </p:nvCxnSpPr>
        <p:spPr>
          <a:xfrm>
            <a:off x="2068200" y="2971800"/>
            <a:ext cx="2057760" cy="1447920"/>
          </a:xfrm>
          <a:prstGeom prst="straightConnector1">
            <a:avLst/>
          </a:prstGeom>
          <a:ln>
            <a:solidFill>
              <a:srgbClr val="521b92"/>
            </a:solidFill>
            <a:round/>
          </a:ln>
        </p:spPr>
      </p:cxnSp>
      <p:cxnSp>
        <p:nvCxnSpPr>
          <p:cNvPr id="105" name="Straight Connector 16"/>
          <p:cNvCxnSpPr/>
          <p:nvPr/>
        </p:nvCxnSpPr>
        <p:spPr>
          <a:xfrm>
            <a:off x="1600200" y="1752480"/>
            <a:ext cx="2514960" cy="457560"/>
          </a:xfrm>
          <a:prstGeom prst="straightConnector1">
            <a:avLst/>
          </a:prstGeom>
          <a:ln>
            <a:solidFill>
              <a:srgbClr val="521b92"/>
            </a:solidFill>
            <a:round/>
          </a:ln>
        </p:spPr>
      </p:cxnSp>
      <p:cxnSp>
        <p:nvCxnSpPr>
          <p:cNvPr id="106" name="Straight Connector 17"/>
          <p:cNvCxnSpPr/>
          <p:nvPr/>
        </p:nvCxnSpPr>
        <p:spPr>
          <a:xfrm>
            <a:off x="1295280" y="5361480"/>
            <a:ext cx="2819880" cy="125280"/>
          </a:xfrm>
          <a:prstGeom prst="straightConnector1">
            <a:avLst/>
          </a:prstGeom>
          <a:ln>
            <a:solidFill>
              <a:srgbClr val="521b92"/>
            </a:solidFill>
            <a:round/>
          </a:ln>
        </p:spPr>
      </p:cxnSp>
      <p:cxnSp>
        <p:nvCxnSpPr>
          <p:cNvPr id="107" name="Straight Connector 19"/>
          <p:cNvCxnSpPr/>
          <p:nvPr/>
        </p:nvCxnSpPr>
        <p:spPr>
          <a:xfrm flipV="1">
            <a:off x="1306080" y="5486400"/>
            <a:ext cx="2819880" cy="324000"/>
          </a:xfrm>
          <a:prstGeom prst="straightConnector1">
            <a:avLst/>
          </a:prstGeom>
          <a:ln>
            <a:solidFill>
              <a:srgbClr val="521b92"/>
            </a:solidFill>
            <a:round/>
          </a:ln>
        </p:spPr>
      </p:cxnSp>
      <p:cxnSp>
        <p:nvCxnSpPr>
          <p:cNvPr id="108" name="Straight Connector 21"/>
          <p:cNvCxnSpPr/>
          <p:nvPr/>
        </p:nvCxnSpPr>
        <p:spPr>
          <a:xfrm flipV="1">
            <a:off x="1295280" y="5486400"/>
            <a:ext cx="2819880" cy="713520"/>
          </a:xfrm>
          <a:prstGeom prst="straightConnector1">
            <a:avLst/>
          </a:prstGeom>
          <a:ln>
            <a:solidFill>
              <a:srgbClr val="521b92"/>
            </a:solidFill>
            <a:round/>
          </a:ln>
        </p:spPr>
      </p:cxnSp>
      <p:cxnSp>
        <p:nvCxnSpPr>
          <p:cNvPr id="109" name="Straight Connector 23"/>
          <p:cNvCxnSpPr/>
          <p:nvPr/>
        </p:nvCxnSpPr>
        <p:spPr>
          <a:xfrm>
            <a:off x="2590560" y="4190760"/>
            <a:ext cx="1535400" cy="1296000"/>
          </a:xfrm>
          <a:prstGeom prst="straightConnector1">
            <a:avLst/>
          </a:prstGeom>
          <a:ln>
            <a:solidFill>
              <a:srgbClr val="521b92"/>
            </a:solidFill>
            <a:round/>
          </a:ln>
        </p:spPr>
      </p:cxnSp>
      <p:pic>
        <p:nvPicPr>
          <p:cNvPr id="110" name="Picture 27" descr=""/>
          <p:cNvPicPr/>
          <p:nvPr/>
        </p:nvPicPr>
        <p:blipFill>
          <a:blip r:embed="rId1"/>
          <a:stretch/>
        </p:blipFill>
        <p:spPr>
          <a:xfrm rot="19336200">
            <a:off x="6432480" y="2460960"/>
            <a:ext cx="1766520" cy="17665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11" name="Picture 28" descr=""/>
          <p:cNvPicPr/>
          <p:nvPr/>
        </p:nvPicPr>
        <p:blipFill>
          <a:blip r:embed="rId2"/>
          <a:stretch/>
        </p:blipFill>
        <p:spPr>
          <a:xfrm>
            <a:off x="6127920" y="1589400"/>
            <a:ext cx="2634840" cy="11509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12" name="Picture 29" descr=""/>
          <p:cNvPicPr/>
          <p:nvPr/>
        </p:nvPicPr>
        <p:blipFill>
          <a:blip r:embed="rId3"/>
          <a:srcRect l="0" t="13991" r="0" b="0"/>
          <a:stretch/>
        </p:blipFill>
        <p:spPr>
          <a:xfrm>
            <a:off x="6183000" y="3806640"/>
            <a:ext cx="2427120" cy="12981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13" name="Picture 26" descr=""/>
          <p:cNvPicPr/>
          <p:nvPr/>
        </p:nvPicPr>
        <p:blipFill>
          <a:blip r:embed="rId4"/>
          <a:stretch/>
        </p:blipFill>
        <p:spPr>
          <a:xfrm>
            <a:off x="6127920" y="5105520"/>
            <a:ext cx="2634840" cy="14076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PlaceHolder 1"/>
          <p:cNvSpPr>
            <a:spLocks noGrp="1"/>
          </p:cNvSpPr>
          <p:nvPr>
            <p:ph type="title"/>
          </p:nvPr>
        </p:nvSpPr>
        <p:spPr>
          <a:xfrm>
            <a:off x="457200" y="53352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100000"/>
              </a:lnSpc>
              <a:buNone/>
            </a:pPr>
            <a:r>
              <a:rPr b="0" lang="en-US" sz="4000" spc="-99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Sockets Interface: </a:t>
            </a:r>
            <a:r>
              <a:rPr b="0" lang="en-US" sz="4000" spc="-99" strike="noStrike" u="none">
                <a:solidFill>
                  <a:schemeClr val="dk2"/>
                </a:solidFill>
                <a:effectLst/>
                <a:uFillTx/>
                <a:latin typeface="Courier New"/>
              </a:rPr>
              <a:t>listen</a:t>
            </a:r>
            <a:endParaRPr b="0" lang="en-US" sz="40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545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876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lnSpcReduction="9999"/>
          </a:bodyPr>
          <a:p>
            <a:pPr marL="182880" indent="-182880" defTabSz="914400">
              <a:lnSpc>
                <a:spcPct val="100000"/>
              </a:lnSpc>
              <a:spcBef>
                <a:spcPts val="479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By default, kernel assumes that descriptor from socket function is an active socket that will be on the client end of a connection.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182880" indent="-182880" defTabSz="914400">
              <a:lnSpc>
                <a:spcPct val="100000"/>
              </a:lnSpc>
              <a:spcBef>
                <a:spcPts val="479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A server calls the listen function to tell the kernel that a descriptor will be used by a server rather than a client: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</a:pPr>
            <a:endParaRPr b="0" lang="en-US" sz="24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en-US" sz="24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182880" indent="-182880" defTabSz="914400">
              <a:lnSpc>
                <a:spcPct val="100000"/>
              </a:lnSpc>
              <a:spcBef>
                <a:spcPts val="479"/>
              </a:spcBef>
              <a:buClr>
                <a:srgbClr val="521b92"/>
              </a:buClr>
              <a:buSzPct val="85000"/>
              <a:buFont typeface="Arial"/>
              <a:buChar char="•"/>
              <a:tabLst>
                <a:tab algn="l" pos="0"/>
              </a:tabLst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Converts </a:t>
            </a: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sockfd</a:t>
            </a: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 from an active socket to a </a:t>
            </a:r>
            <a:r>
              <a:rPr b="1" lang="en-US" sz="2400" strike="noStrike" u="none">
                <a:solidFill>
                  <a:schemeClr val="accent1"/>
                </a:solidFill>
                <a:effectLst/>
                <a:uFillTx/>
                <a:latin typeface="Arial"/>
              </a:rPr>
              <a:t>listening socket </a:t>
            </a: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that can accept connection requests from clients. 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endParaRPr b="0" lang="en-US" sz="20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182880" indent="-182880" defTabSz="914400">
              <a:lnSpc>
                <a:spcPct val="100000"/>
              </a:lnSpc>
              <a:spcBef>
                <a:spcPts val="479"/>
              </a:spcBef>
              <a:buClr>
                <a:srgbClr val="521b92"/>
              </a:buClr>
              <a:buSzPct val="85000"/>
              <a:buFont typeface="Arial"/>
              <a:buChar char="•"/>
              <a:tabLst>
                <a:tab algn="l" pos="0"/>
              </a:tabLst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backlog </a:t>
            </a: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is a hint about the number of outstanding connection requests that the kernel should queue up before starting to refuse requests. 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en-US" sz="24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en-US" sz="24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en-US" sz="24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en-US" sz="24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en-US" sz="24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en-US" sz="24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546" name="Rectangle 6"/>
          <p:cNvSpPr/>
          <p:nvPr/>
        </p:nvSpPr>
        <p:spPr>
          <a:xfrm>
            <a:off x="628200" y="3547800"/>
            <a:ext cx="4559400" cy="338760"/>
          </a:xfrm>
          <a:prstGeom prst="rect">
            <a:avLst/>
          </a:prstGeom>
          <a:solidFill>
            <a:srgbClr val="f6f5bd"/>
          </a:solidFill>
          <a:ln w="127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int listen(int sockfd, int backlog);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97" dur="indefinite" restart="never" nodeType="tmRoot">
          <p:childTnLst>
            <p:seq>
              <p:cTn id="198" dur="indefinite" nodeType="mainSeq">
                <p:childTnLst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PlaceHolder 1"/>
          <p:cNvSpPr>
            <a:spLocks noGrp="1"/>
          </p:cNvSpPr>
          <p:nvPr>
            <p:ph type="title"/>
          </p:nvPr>
        </p:nvSpPr>
        <p:spPr>
          <a:xfrm>
            <a:off x="457200" y="53352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100000"/>
              </a:lnSpc>
              <a:buNone/>
            </a:pPr>
            <a:r>
              <a:rPr b="0" lang="en-US" sz="4000" spc="-99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Sockets Interface: </a:t>
            </a:r>
            <a:r>
              <a:rPr b="0" lang="en-US" sz="4000" spc="-99" strike="noStrike" u="none">
                <a:solidFill>
                  <a:schemeClr val="dk2"/>
                </a:solidFill>
                <a:effectLst/>
                <a:uFillTx/>
                <a:latin typeface="Courier New"/>
              </a:rPr>
              <a:t>accept</a:t>
            </a:r>
            <a:endParaRPr b="0" lang="en-US" sz="40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548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876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182880" indent="-182880" defTabSz="914400">
              <a:lnSpc>
                <a:spcPct val="100000"/>
              </a:lnSpc>
              <a:spcBef>
                <a:spcPts val="479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Servers wait for connection requests from clients by calling </a:t>
            </a: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accept</a:t>
            </a: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: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en-US" sz="24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en-US" sz="24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182880" indent="-182880" defTabSz="914400">
              <a:lnSpc>
                <a:spcPct val="100000"/>
              </a:lnSpc>
              <a:spcBef>
                <a:spcPts val="479"/>
              </a:spcBef>
              <a:buClr>
                <a:srgbClr val="521b92"/>
              </a:buClr>
              <a:buSzPct val="85000"/>
              <a:buFont typeface="Arial"/>
              <a:buChar char="•"/>
              <a:tabLst>
                <a:tab algn="l" pos="0"/>
              </a:tabLst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Waits for connection request to arrive on the connection bound to </a:t>
            </a: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listenfd</a:t>
            </a: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, then fills in client’s socket address in </a:t>
            </a: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addr</a:t>
            </a: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 and size of the socket address in </a:t>
            </a: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addrlen</a:t>
            </a: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. 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182880" indent="-182880" defTabSz="914400">
              <a:lnSpc>
                <a:spcPct val="100000"/>
              </a:lnSpc>
              <a:spcBef>
                <a:spcPts val="479"/>
              </a:spcBef>
              <a:buClr>
                <a:srgbClr val="521b92"/>
              </a:buClr>
              <a:buSzPct val="85000"/>
              <a:buFont typeface="Arial"/>
              <a:buChar char="•"/>
              <a:tabLst>
                <a:tab algn="l" pos="0"/>
              </a:tabLst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Returns a </a:t>
            </a:r>
            <a:r>
              <a:rPr b="1" lang="en-US" sz="2400" strike="noStrike" u="none">
                <a:solidFill>
                  <a:schemeClr val="accent1"/>
                </a:solidFill>
                <a:effectLst/>
                <a:uFillTx/>
                <a:latin typeface="Arial"/>
              </a:rPr>
              <a:t>connected descriptor </a:t>
            </a: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that can be used to communicate with the client via Unix I/O routines. 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en-US" sz="24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en-US" sz="24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en-US" sz="24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en-US" sz="24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en-US" sz="24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en-US" sz="24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en-US" sz="24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549" name="Rectangle 6"/>
          <p:cNvSpPr/>
          <p:nvPr/>
        </p:nvSpPr>
        <p:spPr>
          <a:xfrm>
            <a:off x="762120" y="2590920"/>
            <a:ext cx="6140880" cy="338760"/>
          </a:xfrm>
          <a:prstGeom prst="rect">
            <a:avLst/>
          </a:prstGeom>
          <a:solidFill>
            <a:srgbClr val="f6f5bd"/>
          </a:solidFill>
          <a:ln w="127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int accept(int listenfd, SA *addr, int *addrlen);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03" dur="indefinite" restart="never" nodeType="tmRoot">
          <p:childTnLst>
            <p:seq>
              <p:cTn id="204" dur="indefinite" nodeType="mainSeq">
                <p:childTnLst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PlaceHolder 1"/>
          <p:cNvSpPr>
            <a:spLocks noGrp="1"/>
          </p:cNvSpPr>
          <p:nvPr>
            <p:ph type="title"/>
          </p:nvPr>
        </p:nvSpPr>
        <p:spPr>
          <a:xfrm>
            <a:off x="457200" y="53352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100000"/>
              </a:lnSpc>
              <a:buNone/>
            </a:pPr>
            <a:r>
              <a:rPr b="0" lang="en-US" sz="4000" spc="-99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Connected vs. Listening Descriptors</a:t>
            </a:r>
            <a:endParaRPr b="0" lang="en-US" sz="40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551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876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lnSpcReduction="9999"/>
          </a:bodyPr>
          <a:p>
            <a:pPr marL="182880" indent="-182880" defTabSz="914400">
              <a:lnSpc>
                <a:spcPct val="85000"/>
              </a:lnSpc>
              <a:spcBef>
                <a:spcPts val="479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Listening descriptor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1" marL="457200" indent="-182880" defTabSz="914400">
              <a:lnSpc>
                <a:spcPct val="90000"/>
              </a:lnSpc>
              <a:spcBef>
                <a:spcPts val="400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End point for client connection requests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1" marL="457200" indent="-182880" defTabSz="914400">
              <a:lnSpc>
                <a:spcPct val="90000"/>
              </a:lnSpc>
              <a:spcBef>
                <a:spcPts val="400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Created once and exists for lifetime of the server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85000"/>
              </a:lnSpc>
              <a:spcBef>
                <a:spcPts val="479"/>
              </a:spcBef>
              <a:buNone/>
            </a:pPr>
            <a:endParaRPr b="0" lang="en-US" sz="24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182880" indent="-182880" defTabSz="914400">
              <a:lnSpc>
                <a:spcPct val="85000"/>
              </a:lnSpc>
              <a:spcBef>
                <a:spcPts val="479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Connected descriptor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1" marL="457200" indent="-182880" defTabSz="914400">
              <a:lnSpc>
                <a:spcPct val="90000"/>
              </a:lnSpc>
              <a:spcBef>
                <a:spcPts val="400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End point of the connection between client and server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1" marL="457200" indent="-182880" defTabSz="914400">
              <a:lnSpc>
                <a:spcPct val="90000"/>
              </a:lnSpc>
              <a:spcBef>
                <a:spcPts val="400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A new descriptor is created each time the server accepts a connection request from a client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1" marL="457200" indent="-182880" defTabSz="914400">
              <a:lnSpc>
                <a:spcPct val="90000"/>
              </a:lnSpc>
              <a:spcBef>
                <a:spcPts val="400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Exists only as long as it takes to service client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85000"/>
              </a:lnSpc>
              <a:spcBef>
                <a:spcPts val="479"/>
              </a:spcBef>
              <a:buNone/>
            </a:pPr>
            <a:endParaRPr b="0" lang="en-US" sz="24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182880" indent="-182880" defTabSz="914400">
              <a:lnSpc>
                <a:spcPct val="85000"/>
              </a:lnSpc>
              <a:spcBef>
                <a:spcPts val="479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Why the distinction?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1" marL="457200" indent="-182880" defTabSz="914400">
              <a:lnSpc>
                <a:spcPct val="90000"/>
              </a:lnSpc>
              <a:spcBef>
                <a:spcPts val="400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Allows for concurrent servers that can communicate over many client connections simultaneously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2" marL="731520" indent="-182880" defTabSz="914400">
              <a:lnSpc>
                <a:spcPct val="97000"/>
              </a:lnSpc>
              <a:spcBef>
                <a:spcPts val="360"/>
              </a:spcBef>
              <a:buClr>
                <a:srgbClr val="521b92"/>
              </a:buClr>
              <a:buSzPct val="90000"/>
              <a:buFont typeface="Arial"/>
              <a:buChar char="•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E.g., Each time we receive a new request, we fork a child to handle the request</a:t>
            </a:r>
            <a:endParaRPr b="0" lang="en-US" sz="1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85000"/>
              </a:lnSpc>
              <a:spcBef>
                <a:spcPts val="479"/>
              </a:spcBef>
              <a:buNone/>
            </a:pPr>
            <a:endParaRPr b="0" lang="en-US" sz="24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Rounded Rectangle 62"/>
          <p:cNvSpPr/>
          <p:nvPr/>
        </p:nvSpPr>
        <p:spPr>
          <a:xfrm>
            <a:off x="1752480" y="2641680"/>
            <a:ext cx="2057040" cy="162504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1b8e0"/>
              </a:gs>
              <a:gs pos="45000">
                <a:srgbClr val="cfc7f0"/>
              </a:gs>
              <a:gs pos="100000">
                <a:srgbClr val="e3e0f8"/>
              </a:gs>
            </a:gsLst>
            <a:path path="circle">
              <a:fillToRect l="50000" t="50000" r="50000" b="50000"/>
            </a:path>
          </a:gradFill>
          <a:ln>
            <a:solidFill>
              <a:srgbClr val="917dd0"/>
            </a:solidFill>
            <a:rou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/>
        </p:style>
        <p:txBody>
          <a:bodyPr lIns="90000" rIns="90000" tIns="0" bIns="45000" anchor="t">
            <a:noAutofit/>
          </a:bodyPr>
          <a:p>
            <a:pPr algn="ctr" defTabSz="914400">
              <a:lnSpc>
                <a:spcPct val="100000"/>
              </a:lnSpc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2</a:t>
            </a:r>
            <a:r>
              <a:rPr b="0" i="1" lang="en-US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. Start client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53" name="Rounded Rectangle 1"/>
          <p:cNvSpPr/>
          <p:nvPr/>
        </p:nvSpPr>
        <p:spPr>
          <a:xfrm>
            <a:off x="4572000" y="1270080"/>
            <a:ext cx="2057040" cy="299664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1b8e0"/>
              </a:gs>
              <a:gs pos="45000">
                <a:srgbClr val="cfc7f0"/>
              </a:gs>
              <a:gs pos="100000">
                <a:srgbClr val="e3e0f8"/>
              </a:gs>
            </a:gsLst>
            <a:path path="circle">
              <a:fillToRect l="50000" t="50000" r="50000" b="50000"/>
            </a:path>
          </a:gradFill>
          <a:ln>
            <a:solidFill>
              <a:srgbClr val="917dd0"/>
            </a:solidFill>
            <a:rou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/>
        </p:style>
        <p:txBody>
          <a:bodyPr lIns="90000" rIns="90000" tIns="0" bIns="45000" anchor="t">
            <a:noAutofit/>
          </a:bodyPr>
          <a:p>
            <a:pPr algn="ctr" defTabSz="914400">
              <a:lnSpc>
                <a:spcPct val="100000"/>
              </a:lnSpc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1</a:t>
            </a:r>
            <a:r>
              <a:rPr b="0" i="1" lang="en-US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. Start server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554" name="Group 56"/>
          <p:cNvGrpSpPr/>
          <p:nvPr/>
        </p:nvGrpSpPr>
        <p:grpSpPr>
          <a:xfrm>
            <a:off x="457200" y="4216320"/>
            <a:ext cx="6400440" cy="1371240"/>
            <a:chOff x="457200" y="4216320"/>
            <a:chExt cx="6400440" cy="1371240"/>
          </a:xfrm>
        </p:grpSpPr>
        <p:sp>
          <p:nvSpPr>
            <p:cNvPr id="555" name="Rectangle 55"/>
            <p:cNvSpPr/>
            <p:nvPr/>
          </p:nvSpPr>
          <p:spPr>
            <a:xfrm>
              <a:off x="1447920" y="4216320"/>
              <a:ext cx="5409720" cy="137124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Arial"/>
              </a:endParaRPr>
            </a:p>
          </p:txBody>
        </p:sp>
        <p:grpSp>
          <p:nvGrpSpPr>
            <p:cNvPr id="556" name="Group 4"/>
            <p:cNvGrpSpPr/>
            <p:nvPr/>
          </p:nvGrpSpPr>
          <p:grpSpPr>
            <a:xfrm>
              <a:off x="6324480" y="4591080"/>
              <a:ext cx="381240" cy="686160"/>
              <a:chOff x="6324480" y="4591080"/>
              <a:chExt cx="381240" cy="686160"/>
            </a:xfrm>
          </p:grpSpPr>
          <p:sp>
            <p:nvSpPr>
              <p:cNvPr id="557" name="Line 5"/>
              <p:cNvSpPr/>
              <p:nvPr/>
            </p:nvSpPr>
            <p:spPr>
              <a:xfrm>
                <a:off x="6324480" y="5276880"/>
                <a:ext cx="380880" cy="360"/>
              </a:xfrm>
              <a:prstGeom prst="line">
                <a:avLst/>
              </a:prstGeom>
              <a:ln w="127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4640" bIns="-44640" anchor="ctr">
                <a:noAutofit/>
              </a:bodyPr>
              <a:p>
                <a:endParaRPr b="0" lang="en-US" sz="1800" strike="noStrike" u="none">
                  <a:solidFill>
                    <a:schemeClr val="dk1"/>
                  </a:solidFill>
                  <a:effectLst/>
                  <a:uFillTx/>
                  <a:latin typeface="Calibri"/>
                </a:endParaRPr>
              </a:p>
            </p:txBody>
          </p:sp>
          <p:sp>
            <p:nvSpPr>
              <p:cNvPr id="558" name="Line 6"/>
              <p:cNvSpPr/>
              <p:nvPr/>
            </p:nvSpPr>
            <p:spPr>
              <a:xfrm flipV="1">
                <a:off x="6705360" y="4591080"/>
                <a:ext cx="360" cy="685800"/>
              </a:xfrm>
              <a:prstGeom prst="line">
                <a:avLst/>
              </a:prstGeom>
              <a:ln w="127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endParaRPr b="0" lang="en-US" sz="1800" strike="noStrike" u="none">
                  <a:solidFill>
                    <a:schemeClr val="dk1"/>
                  </a:solidFill>
                  <a:effectLst/>
                  <a:uFillTx/>
                  <a:latin typeface="Calibri"/>
                </a:endParaRPr>
              </a:p>
            </p:txBody>
          </p:sp>
          <p:sp>
            <p:nvSpPr>
              <p:cNvPr id="559" name="Line 7"/>
              <p:cNvSpPr/>
              <p:nvPr/>
            </p:nvSpPr>
            <p:spPr>
              <a:xfrm flipH="1">
                <a:off x="6324480" y="4591080"/>
                <a:ext cx="380880" cy="360"/>
              </a:xfrm>
              <a:prstGeom prst="line">
                <a:avLst/>
              </a:prstGeom>
              <a:ln w="12700">
                <a:solidFill>
                  <a:srgbClr val="000000"/>
                </a:solidFill>
                <a:round/>
                <a:tailEnd len="med" type="triangle" w="med"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4640" bIns="-44640" anchor="ctr">
                <a:noAutofit/>
              </a:bodyPr>
              <a:p>
                <a:endParaRPr b="0" lang="en-US" sz="1800" strike="noStrike" u="none">
                  <a:solidFill>
                    <a:schemeClr val="dk1"/>
                  </a:solidFill>
                  <a:effectLst/>
                  <a:uFillTx/>
                  <a:latin typeface="Calibri"/>
                </a:endParaRPr>
              </a:p>
            </p:txBody>
          </p:sp>
        </p:grpSp>
        <p:grpSp>
          <p:nvGrpSpPr>
            <p:cNvPr id="560" name="Group 8"/>
            <p:cNvGrpSpPr/>
            <p:nvPr/>
          </p:nvGrpSpPr>
          <p:grpSpPr>
            <a:xfrm>
              <a:off x="1676160" y="4591080"/>
              <a:ext cx="381240" cy="686160"/>
              <a:chOff x="1676160" y="4591080"/>
              <a:chExt cx="381240" cy="686160"/>
            </a:xfrm>
          </p:grpSpPr>
          <p:sp>
            <p:nvSpPr>
              <p:cNvPr id="561" name="Line 9"/>
              <p:cNvSpPr/>
              <p:nvPr/>
            </p:nvSpPr>
            <p:spPr>
              <a:xfrm flipH="1">
                <a:off x="1676160" y="5276880"/>
                <a:ext cx="381240" cy="360"/>
              </a:xfrm>
              <a:prstGeom prst="line">
                <a:avLst/>
              </a:prstGeom>
              <a:ln w="127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4640" bIns="-44640" anchor="ctr">
                <a:noAutofit/>
              </a:bodyPr>
              <a:p>
                <a:endParaRPr b="0" lang="en-US" sz="1800" strike="noStrike" u="none">
                  <a:solidFill>
                    <a:schemeClr val="dk1"/>
                  </a:solidFill>
                  <a:effectLst/>
                  <a:uFillTx/>
                  <a:latin typeface="Calibri"/>
                </a:endParaRPr>
              </a:p>
            </p:txBody>
          </p:sp>
          <p:sp>
            <p:nvSpPr>
              <p:cNvPr id="562" name="Line 10"/>
              <p:cNvSpPr/>
              <p:nvPr/>
            </p:nvSpPr>
            <p:spPr>
              <a:xfrm flipV="1">
                <a:off x="1676160" y="4591080"/>
                <a:ext cx="360" cy="685800"/>
              </a:xfrm>
              <a:prstGeom prst="line">
                <a:avLst/>
              </a:prstGeom>
              <a:ln w="127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endParaRPr b="0" lang="en-US" sz="1800" strike="noStrike" u="none">
                  <a:solidFill>
                    <a:schemeClr val="dk1"/>
                  </a:solidFill>
                  <a:effectLst/>
                  <a:uFillTx/>
                  <a:latin typeface="Calibri"/>
                </a:endParaRPr>
              </a:p>
            </p:txBody>
          </p:sp>
          <p:sp>
            <p:nvSpPr>
              <p:cNvPr id="563" name="Line 11"/>
              <p:cNvSpPr/>
              <p:nvPr/>
            </p:nvSpPr>
            <p:spPr>
              <a:xfrm>
                <a:off x="1676160" y="4591080"/>
                <a:ext cx="381240" cy="360"/>
              </a:xfrm>
              <a:prstGeom prst="line">
                <a:avLst/>
              </a:prstGeom>
              <a:ln w="12700">
                <a:solidFill>
                  <a:srgbClr val="000000"/>
                </a:solidFill>
                <a:round/>
                <a:tailEnd len="med" type="triangle" w="med"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4640" bIns="-44640" anchor="ctr">
                <a:noAutofit/>
              </a:bodyPr>
              <a:p>
                <a:endParaRPr b="0" lang="en-US" sz="1800" strike="noStrike" u="none">
                  <a:solidFill>
                    <a:schemeClr val="dk1"/>
                  </a:solidFill>
                  <a:effectLst/>
                  <a:uFillTx/>
                  <a:latin typeface="Calibri"/>
                </a:endParaRPr>
              </a:p>
            </p:txBody>
          </p:sp>
        </p:grpSp>
        <p:sp>
          <p:nvSpPr>
            <p:cNvPr id="564" name="Text Box 12"/>
            <p:cNvSpPr/>
            <p:nvPr/>
          </p:nvSpPr>
          <p:spPr>
            <a:xfrm>
              <a:off x="457200" y="4487040"/>
              <a:ext cx="837720" cy="82584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spAutoFit/>
            </a:bodyPr>
            <a:p>
              <a:pPr defTabSz="914400">
                <a:lnSpc>
                  <a:spcPct val="100000"/>
                </a:lnSpc>
              </a:pPr>
              <a:r>
                <a:rPr b="0" lang="en-US" sz="1600" strike="noStrike" u="none">
                  <a:solidFill>
                    <a:srgbClr val="c00000"/>
                  </a:solidFill>
                  <a:effectLst/>
                  <a:uFillTx/>
                  <a:latin typeface="Calibri"/>
                </a:rPr>
                <a:t>Client / Server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defTabSz="914400">
                <a:lnSpc>
                  <a:spcPct val="100000"/>
                </a:lnSpc>
              </a:pPr>
              <a:r>
                <a:rPr b="0" lang="en-US" sz="1600" strike="noStrike" u="none">
                  <a:solidFill>
                    <a:srgbClr val="c00000"/>
                  </a:solidFill>
                  <a:effectLst/>
                  <a:uFillTx/>
                  <a:latin typeface="Calibri"/>
                </a:rPr>
                <a:t>Session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565" name="PlaceHolder 1"/>
          <p:cNvSpPr>
            <a:spLocks noGrp="1"/>
          </p:cNvSpPr>
          <p:nvPr>
            <p:ph type="title"/>
          </p:nvPr>
        </p:nvSpPr>
        <p:spPr>
          <a:xfrm>
            <a:off x="457200" y="620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914400">
              <a:lnSpc>
                <a:spcPct val="100000"/>
              </a:lnSpc>
              <a:buNone/>
            </a:pPr>
            <a:r>
              <a:rPr b="0" lang="en-US" sz="4000" spc="-99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Sockets Interface</a:t>
            </a:r>
            <a:endParaRPr b="0" lang="en-US" sz="40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566" name="Line 16"/>
          <p:cNvSpPr/>
          <p:nvPr/>
        </p:nvSpPr>
        <p:spPr>
          <a:xfrm>
            <a:off x="2819160" y="3447000"/>
            <a:ext cx="360" cy="344520"/>
          </a:xfrm>
          <a:prstGeom prst="line">
            <a:avLst/>
          </a:prstGeom>
          <a:ln w="1270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en-US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567" name="Line 17"/>
          <p:cNvSpPr/>
          <p:nvPr/>
        </p:nvSpPr>
        <p:spPr>
          <a:xfrm>
            <a:off x="5638680" y="2054880"/>
            <a:ext cx="360" cy="304920"/>
          </a:xfrm>
          <a:prstGeom prst="line">
            <a:avLst/>
          </a:prstGeom>
          <a:ln w="1270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en-US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568" name="Line 18"/>
          <p:cNvSpPr/>
          <p:nvPr/>
        </p:nvSpPr>
        <p:spPr>
          <a:xfrm>
            <a:off x="5638680" y="2740680"/>
            <a:ext cx="360" cy="304920"/>
          </a:xfrm>
          <a:prstGeom prst="line">
            <a:avLst/>
          </a:prstGeom>
          <a:ln w="1270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en-US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569" name="Line 19"/>
          <p:cNvSpPr/>
          <p:nvPr/>
        </p:nvSpPr>
        <p:spPr>
          <a:xfrm>
            <a:off x="5638680" y="3426480"/>
            <a:ext cx="360" cy="365040"/>
          </a:xfrm>
          <a:prstGeom prst="line">
            <a:avLst/>
          </a:prstGeom>
          <a:ln w="1270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en-US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570" name="Line 20"/>
          <p:cNvSpPr/>
          <p:nvPr/>
        </p:nvSpPr>
        <p:spPr>
          <a:xfrm>
            <a:off x="3047760" y="3944160"/>
            <a:ext cx="1828800" cy="360"/>
          </a:xfrm>
          <a:prstGeom prst="line">
            <a:avLst/>
          </a:prstGeom>
          <a:ln w="12700">
            <a:solidFill>
              <a:srgbClr val="000000"/>
            </a:solidFill>
            <a:prstDash val="dash"/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ctr">
            <a:noAutofit/>
          </a:bodyPr>
          <a:p>
            <a:endParaRPr b="0" lang="en-US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571" name="Rectangle 21"/>
          <p:cNvSpPr/>
          <p:nvPr/>
        </p:nvSpPr>
        <p:spPr>
          <a:xfrm>
            <a:off x="2057400" y="3048120"/>
            <a:ext cx="1523520" cy="380520"/>
          </a:xfrm>
          <a:prstGeom prst="rect">
            <a:avLst/>
          </a:prstGeom>
          <a:solidFill>
            <a:srgbClr val="d5f1cf"/>
          </a:solidFill>
          <a:ln w="127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en-US" sz="14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socket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72" name="Rectangle 22"/>
          <p:cNvSpPr/>
          <p:nvPr/>
        </p:nvSpPr>
        <p:spPr>
          <a:xfrm>
            <a:off x="4876920" y="1716840"/>
            <a:ext cx="1447560" cy="380520"/>
          </a:xfrm>
          <a:prstGeom prst="rect">
            <a:avLst/>
          </a:prstGeom>
          <a:solidFill>
            <a:srgbClr val="d5f1cf"/>
          </a:solidFill>
          <a:ln w="127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en-US" sz="14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socket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73" name="Rectangle 23"/>
          <p:cNvSpPr/>
          <p:nvPr/>
        </p:nvSpPr>
        <p:spPr>
          <a:xfrm>
            <a:off x="4876920" y="2391480"/>
            <a:ext cx="1447560" cy="380520"/>
          </a:xfrm>
          <a:prstGeom prst="rect">
            <a:avLst/>
          </a:prstGeom>
          <a:solidFill>
            <a:srgbClr val="d5f1cf"/>
          </a:solidFill>
          <a:ln w="127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en-US" sz="14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bind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74" name="Rectangle 24"/>
          <p:cNvSpPr/>
          <p:nvPr/>
        </p:nvSpPr>
        <p:spPr>
          <a:xfrm>
            <a:off x="4876920" y="3066480"/>
            <a:ext cx="1447560" cy="380520"/>
          </a:xfrm>
          <a:prstGeom prst="rect">
            <a:avLst/>
          </a:prstGeom>
          <a:solidFill>
            <a:srgbClr val="d5f1cf"/>
          </a:solidFill>
          <a:ln w="127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en-US" sz="14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listen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575" name="Group 25"/>
          <p:cNvGrpSpPr/>
          <p:nvPr/>
        </p:nvGrpSpPr>
        <p:grpSpPr>
          <a:xfrm>
            <a:off x="2057400" y="4061520"/>
            <a:ext cx="4267080" cy="1391760"/>
            <a:chOff x="2057400" y="4061520"/>
            <a:chExt cx="4267080" cy="1391760"/>
          </a:xfrm>
        </p:grpSpPr>
        <p:sp>
          <p:nvSpPr>
            <p:cNvPr id="576" name="Line 26"/>
            <p:cNvSpPr/>
            <p:nvPr/>
          </p:nvSpPr>
          <p:spPr>
            <a:xfrm>
              <a:off x="2819160" y="4061520"/>
              <a:ext cx="360" cy="304920"/>
            </a:xfrm>
            <a:prstGeom prst="line">
              <a:avLst/>
            </a:prstGeom>
            <a:ln w="12700">
              <a:solidFill>
                <a:srgbClr val="0000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libri"/>
              </a:endParaRPr>
            </a:p>
          </p:txBody>
        </p:sp>
        <p:sp>
          <p:nvSpPr>
            <p:cNvPr id="577" name="Line 27"/>
            <p:cNvSpPr/>
            <p:nvPr/>
          </p:nvSpPr>
          <p:spPr>
            <a:xfrm>
              <a:off x="2819160" y="4747320"/>
              <a:ext cx="360" cy="304920"/>
            </a:xfrm>
            <a:prstGeom prst="line">
              <a:avLst/>
            </a:prstGeom>
            <a:ln w="12700">
              <a:solidFill>
                <a:srgbClr val="0000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libri"/>
              </a:endParaRPr>
            </a:p>
          </p:txBody>
        </p:sp>
        <p:sp>
          <p:nvSpPr>
            <p:cNvPr id="578" name="Line 28"/>
            <p:cNvSpPr/>
            <p:nvPr/>
          </p:nvSpPr>
          <p:spPr>
            <a:xfrm>
              <a:off x="5638680" y="4061520"/>
              <a:ext cx="360" cy="304920"/>
            </a:xfrm>
            <a:prstGeom prst="line">
              <a:avLst/>
            </a:prstGeom>
            <a:ln w="12700">
              <a:solidFill>
                <a:srgbClr val="0000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libri"/>
              </a:endParaRPr>
            </a:p>
          </p:txBody>
        </p:sp>
        <p:sp>
          <p:nvSpPr>
            <p:cNvPr id="579" name="Line 29"/>
            <p:cNvSpPr/>
            <p:nvPr/>
          </p:nvSpPr>
          <p:spPr>
            <a:xfrm>
              <a:off x="5638680" y="4747320"/>
              <a:ext cx="360" cy="304920"/>
            </a:xfrm>
            <a:prstGeom prst="line">
              <a:avLst/>
            </a:prstGeom>
            <a:ln w="12700">
              <a:solidFill>
                <a:srgbClr val="0000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libri"/>
              </a:endParaRPr>
            </a:p>
          </p:txBody>
        </p:sp>
        <p:sp>
          <p:nvSpPr>
            <p:cNvPr id="580" name="Line 30"/>
            <p:cNvSpPr/>
            <p:nvPr/>
          </p:nvSpPr>
          <p:spPr>
            <a:xfrm>
              <a:off x="3581280" y="4579200"/>
              <a:ext cx="1295280" cy="360"/>
            </a:xfrm>
            <a:prstGeom prst="line">
              <a:avLst/>
            </a:prstGeom>
            <a:ln w="12700">
              <a:solidFill>
                <a:srgbClr val="0000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640" bIns="-44640" anchor="ctr">
              <a:noAutofit/>
            </a:bodyPr>
            <a:p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libri"/>
              </a:endParaRPr>
            </a:p>
          </p:txBody>
        </p:sp>
        <p:sp>
          <p:nvSpPr>
            <p:cNvPr id="581" name="Line 31"/>
            <p:cNvSpPr/>
            <p:nvPr/>
          </p:nvSpPr>
          <p:spPr>
            <a:xfrm flipH="1">
              <a:off x="3581280" y="5265000"/>
              <a:ext cx="1295280" cy="360"/>
            </a:xfrm>
            <a:prstGeom prst="line">
              <a:avLst/>
            </a:prstGeom>
            <a:ln w="12700">
              <a:solidFill>
                <a:srgbClr val="0000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640" bIns="-44640" anchor="ctr">
              <a:noAutofit/>
            </a:bodyPr>
            <a:p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libri"/>
              </a:endParaRPr>
            </a:p>
          </p:txBody>
        </p:sp>
        <p:sp>
          <p:nvSpPr>
            <p:cNvPr id="582" name="Rectangle 32"/>
            <p:cNvSpPr/>
            <p:nvPr/>
          </p:nvSpPr>
          <p:spPr>
            <a:xfrm>
              <a:off x="4876920" y="4398120"/>
              <a:ext cx="1447560" cy="38052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400" strike="noStrike" u="none">
                  <a:solidFill>
                    <a:schemeClr val="dk1"/>
                  </a:solidFill>
                  <a:effectLst/>
                  <a:uFillTx/>
                  <a:latin typeface="Courier New"/>
                </a:rPr>
                <a:t>read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83" name="Rectangle 33"/>
            <p:cNvSpPr/>
            <p:nvPr/>
          </p:nvSpPr>
          <p:spPr>
            <a:xfrm>
              <a:off x="4876920" y="5072760"/>
              <a:ext cx="1447560" cy="38052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400" strike="noStrike" u="none">
                  <a:solidFill>
                    <a:schemeClr val="dk1"/>
                  </a:solidFill>
                  <a:effectLst/>
                  <a:uFillTx/>
                  <a:latin typeface="Courier New"/>
                </a:rPr>
                <a:t>write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84" name="Rectangle 34"/>
            <p:cNvSpPr/>
            <p:nvPr/>
          </p:nvSpPr>
          <p:spPr>
            <a:xfrm>
              <a:off x="2057400" y="5072760"/>
              <a:ext cx="1523520" cy="38052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400" strike="noStrike" u="none">
                  <a:solidFill>
                    <a:schemeClr val="dk1"/>
                  </a:solidFill>
                  <a:effectLst/>
                  <a:uFillTx/>
                  <a:latin typeface="Courier New"/>
                </a:rPr>
                <a:t>read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85" name="Rectangle 35"/>
            <p:cNvSpPr/>
            <p:nvPr/>
          </p:nvSpPr>
          <p:spPr>
            <a:xfrm>
              <a:off x="2057400" y="4398120"/>
              <a:ext cx="1523520" cy="38052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400" strike="noStrike" u="none">
                  <a:solidFill>
                    <a:schemeClr val="dk1"/>
                  </a:solidFill>
                  <a:effectLst/>
                  <a:uFillTx/>
                  <a:latin typeface="Courier New"/>
                </a:rPr>
                <a:t>write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586" name="Text Box 36"/>
          <p:cNvSpPr/>
          <p:nvPr/>
        </p:nvSpPr>
        <p:spPr>
          <a:xfrm>
            <a:off x="3632400" y="3338280"/>
            <a:ext cx="1155600" cy="58500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algn="ctr" defTabSz="914400">
              <a:lnSpc>
                <a:spcPct val="100000"/>
              </a:lnSpc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Connection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request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587" name="Group 37"/>
          <p:cNvGrpSpPr/>
          <p:nvPr/>
        </p:nvGrpSpPr>
        <p:grpSpPr>
          <a:xfrm>
            <a:off x="2057400" y="3870000"/>
            <a:ext cx="5105520" cy="2911320"/>
            <a:chOff x="2057400" y="3870000"/>
            <a:chExt cx="5105520" cy="2911320"/>
          </a:xfrm>
        </p:grpSpPr>
        <p:sp>
          <p:nvSpPr>
            <p:cNvPr id="588" name="Line 38"/>
            <p:cNvSpPr/>
            <p:nvPr/>
          </p:nvSpPr>
          <p:spPr>
            <a:xfrm>
              <a:off x="2819160" y="5410080"/>
              <a:ext cx="360" cy="304920"/>
            </a:xfrm>
            <a:prstGeom prst="line">
              <a:avLst/>
            </a:prstGeom>
            <a:ln w="12700">
              <a:solidFill>
                <a:srgbClr val="0000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libri"/>
              </a:endParaRPr>
            </a:p>
          </p:txBody>
        </p:sp>
        <p:sp>
          <p:nvSpPr>
            <p:cNvPr id="589" name="Line 39"/>
            <p:cNvSpPr/>
            <p:nvPr/>
          </p:nvSpPr>
          <p:spPr>
            <a:xfrm>
              <a:off x="5638680" y="5410080"/>
              <a:ext cx="360" cy="304920"/>
            </a:xfrm>
            <a:prstGeom prst="line">
              <a:avLst/>
            </a:prstGeom>
            <a:ln w="12700">
              <a:solidFill>
                <a:srgbClr val="0000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libri"/>
              </a:endParaRPr>
            </a:p>
          </p:txBody>
        </p:sp>
        <p:sp>
          <p:nvSpPr>
            <p:cNvPr id="590" name="Line 40"/>
            <p:cNvSpPr/>
            <p:nvPr/>
          </p:nvSpPr>
          <p:spPr>
            <a:xfrm>
              <a:off x="5638680" y="6095880"/>
              <a:ext cx="360" cy="304920"/>
            </a:xfrm>
            <a:prstGeom prst="line">
              <a:avLst/>
            </a:prstGeom>
            <a:ln w="12700">
              <a:solidFill>
                <a:srgbClr val="0000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libri"/>
              </a:endParaRPr>
            </a:p>
          </p:txBody>
        </p:sp>
        <p:sp>
          <p:nvSpPr>
            <p:cNvPr id="591" name="Line 41"/>
            <p:cNvSpPr/>
            <p:nvPr/>
          </p:nvSpPr>
          <p:spPr>
            <a:xfrm>
              <a:off x="3047760" y="5927400"/>
              <a:ext cx="1828800" cy="360"/>
            </a:xfrm>
            <a:prstGeom prst="line">
              <a:avLst/>
            </a:prstGeom>
            <a:ln w="12700">
              <a:solidFill>
                <a:srgbClr val="000000"/>
              </a:solidFill>
              <a:prstDash val="dash"/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640" bIns="-44640" anchor="ctr">
              <a:noAutofit/>
            </a:bodyPr>
            <a:p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libri"/>
              </a:endParaRPr>
            </a:p>
          </p:txBody>
        </p:sp>
        <p:sp>
          <p:nvSpPr>
            <p:cNvPr id="592" name="Rectangle 42"/>
            <p:cNvSpPr/>
            <p:nvPr/>
          </p:nvSpPr>
          <p:spPr>
            <a:xfrm>
              <a:off x="4876920" y="5724360"/>
              <a:ext cx="1447560" cy="38052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400" strike="noStrike" u="none">
                  <a:solidFill>
                    <a:schemeClr val="dk1"/>
                  </a:solidFill>
                  <a:effectLst/>
                  <a:uFillTx/>
                  <a:latin typeface="Courier New"/>
                </a:rPr>
                <a:t>read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93" name="Rectangle 43"/>
            <p:cNvSpPr/>
            <p:nvPr/>
          </p:nvSpPr>
          <p:spPr>
            <a:xfrm>
              <a:off x="4876920" y="6400800"/>
              <a:ext cx="1447560" cy="38052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400" strike="noStrike" u="none">
                  <a:solidFill>
                    <a:schemeClr val="dk1"/>
                  </a:solidFill>
                  <a:effectLst/>
                  <a:uFillTx/>
                  <a:latin typeface="Courier New"/>
                </a:rPr>
                <a:t>close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94" name="Rectangle 44"/>
            <p:cNvSpPr/>
            <p:nvPr/>
          </p:nvSpPr>
          <p:spPr>
            <a:xfrm>
              <a:off x="2057400" y="5726160"/>
              <a:ext cx="1523520" cy="38052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400" strike="noStrike" u="none">
                  <a:solidFill>
                    <a:schemeClr val="dk1"/>
                  </a:solidFill>
                  <a:effectLst/>
                  <a:uFillTx/>
                  <a:latin typeface="Courier New"/>
                </a:rPr>
                <a:t>close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95" name="Text Box 45"/>
            <p:cNvSpPr/>
            <p:nvPr/>
          </p:nvSpPr>
          <p:spPr>
            <a:xfrm>
              <a:off x="3966120" y="5656680"/>
              <a:ext cx="465480" cy="72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43920" bIns="-43920" anchor="ctr">
              <a:sp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400" strike="noStrike" u="none">
                  <a:solidFill>
                    <a:schemeClr val="dk1"/>
                  </a:solidFill>
                  <a:effectLst/>
                  <a:uFillTx/>
                  <a:latin typeface="Calibri"/>
                </a:rPr>
                <a:t>EOF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96" name="Line 46"/>
            <p:cNvSpPr/>
            <p:nvPr/>
          </p:nvSpPr>
          <p:spPr>
            <a:xfrm>
              <a:off x="6324480" y="6613200"/>
              <a:ext cx="838080" cy="360"/>
            </a:xfrm>
            <a:prstGeom prst="line">
              <a:avLst/>
            </a:prstGeom>
            <a:ln w="127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640" bIns="-44640" anchor="ctr">
              <a:noAutofit/>
            </a:bodyPr>
            <a:p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libri"/>
              </a:endParaRPr>
            </a:p>
          </p:txBody>
        </p:sp>
        <p:sp>
          <p:nvSpPr>
            <p:cNvPr id="597" name="Line 47"/>
            <p:cNvSpPr/>
            <p:nvPr/>
          </p:nvSpPr>
          <p:spPr>
            <a:xfrm flipV="1">
              <a:off x="7162560" y="3870000"/>
              <a:ext cx="360" cy="2743200"/>
            </a:xfrm>
            <a:prstGeom prst="line">
              <a:avLst/>
            </a:prstGeom>
            <a:ln w="127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libri"/>
              </a:endParaRPr>
            </a:p>
          </p:txBody>
        </p:sp>
        <p:sp>
          <p:nvSpPr>
            <p:cNvPr id="598" name="Line 48"/>
            <p:cNvSpPr/>
            <p:nvPr/>
          </p:nvSpPr>
          <p:spPr>
            <a:xfrm flipH="1">
              <a:off x="6324480" y="3870000"/>
              <a:ext cx="838080" cy="360"/>
            </a:xfrm>
            <a:prstGeom prst="line">
              <a:avLst/>
            </a:prstGeom>
            <a:ln w="12700">
              <a:solidFill>
                <a:srgbClr val="0000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640" bIns="-44640" anchor="ctr">
              <a:noAutofit/>
            </a:bodyPr>
            <a:p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libri"/>
              </a:endParaRPr>
            </a:p>
          </p:txBody>
        </p:sp>
      </p:grpSp>
      <p:sp>
        <p:nvSpPr>
          <p:cNvPr id="599" name="Text Box 49"/>
          <p:cNvSpPr/>
          <p:nvPr/>
        </p:nvSpPr>
        <p:spPr>
          <a:xfrm>
            <a:off x="7239960" y="4889160"/>
            <a:ext cx="1675080" cy="83124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defTabSz="914400">
              <a:lnSpc>
                <a:spcPct val="100000"/>
              </a:lnSpc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Await connection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request from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next client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00" name="Rectangle 54"/>
          <p:cNvSpPr/>
          <p:nvPr/>
        </p:nvSpPr>
        <p:spPr>
          <a:xfrm>
            <a:off x="4876920" y="3774240"/>
            <a:ext cx="1447560" cy="380520"/>
          </a:xfrm>
          <a:prstGeom prst="rect">
            <a:avLst/>
          </a:prstGeom>
          <a:solidFill>
            <a:srgbClr val="d5f1cf"/>
          </a:solidFill>
          <a:ln w="127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en-US" sz="14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accept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01" name="Rectangle 55"/>
          <p:cNvSpPr/>
          <p:nvPr/>
        </p:nvSpPr>
        <p:spPr>
          <a:xfrm>
            <a:off x="2057400" y="3774240"/>
            <a:ext cx="1523520" cy="380520"/>
          </a:xfrm>
          <a:prstGeom prst="rect">
            <a:avLst/>
          </a:prstGeom>
          <a:solidFill>
            <a:srgbClr val="d5f1cf"/>
          </a:solidFill>
          <a:ln w="127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en-US" sz="14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connect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09" dur="indefinite" restart="never" nodeType="tmRoot">
          <p:childTnLst>
            <p:seq>
              <p:cTn id="210" dur="indefinite" nodeType="mainSeq">
                <p:childTnLst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PlaceHolder 1"/>
          <p:cNvSpPr>
            <a:spLocks noGrp="1"/>
          </p:cNvSpPr>
          <p:nvPr>
            <p:ph type="title"/>
          </p:nvPr>
        </p:nvSpPr>
        <p:spPr>
          <a:xfrm>
            <a:off x="457200" y="53352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100000"/>
              </a:lnSpc>
              <a:buNone/>
            </a:pPr>
            <a:r>
              <a:rPr b="0" lang="en-US" sz="4000" spc="-99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Sockets Interface: </a:t>
            </a:r>
            <a:r>
              <a:rPr b="0" lang="en-US" sz="4000" spc="-99" strike="noStrike" u="none">
                <a:solidFill>
                  <a:schemeClr val="dk2"/>
                </a:solidFill>
                <a:effectLst/>
                <a:uFillTx/>
                <a:latin typeface="Courier New"/>
              </a:rPr>
              <a:t>connect</a:t>
            </a:r>
            <a:endParaRPr b="0" lang="en-US" sz="40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603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876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182880" indent="-182880" defTabSz="914400">
              <a:lnSpc>
                <a:spcPct val="100000"/>
              </a:lnSpc>
              <a:spcBef>
                <a:spcPts val="479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A client establishes a connection with a server by calling connect: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</a:pPr>
            <a:endParaRPr b="0" lang="en-US" sz="24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182880" indent="-182880" defTabSz="914400">
              <a:lnSpc>
                <a:spcPct val="100000"/>
              </a:lnSpc>
              <a:spcBef>
                <a:spcPts val="479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Attempts to establish a connection with server at socket address </a:t>
            </a: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addr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1" marL="457200" indent="-182880" defTabSz="914400">
              <a:lnSpc>
                <a:spcPct val="100000"/>
              </a:lnSpc>
              <a:spcBef>
                <a:spcPts val="400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If successful, then </a:t>
            </a: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clientfd</a:t>
            </a: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 is now ready for reading and writing. 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1" marL="457200" indent="-182880" defTabSz="914400">
              <a:lnSpc>
                <a:spcPct val="100000"/>
              </a:lnSpc>
              <a:spcBef>
                <a:spcPts val="400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Resulting connection is  characterized by socket pair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457200" indent="0" defTabSz="91440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	</a:t>
            </a: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(x:y, addr.sin_addr:addr.sin_port)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2" marL="731520" indent="-182880" defTabSz="914400">
              <a:lnSpc>
                <a:spcPct val="100000"/>
              </a:lnSpc>
              <a:spcBef>
                <a:spcPts val="360"/>
              </a:spcBef>
              <a:buClr>
                <a:srgbClr val="521b92"/>
              </a:buClr>
              <a:buSzPct val="90000"/>
              <a:buFont typeface="Arial"/>
              <a:buChar char="•"/>
              <a:tabLst>
                <a:tab algn="l" pos="0"/>
              </a:tabLst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x</a:t>
            </a: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 is client address</a:t>
            </a:r>
            <a:endParaRPr b="0" lang="en-US" sz="1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2" marL="731520" indent="-182880" defTabSz="914400">
              <a:lnSpc>
                <a:spcPct val="100000"/>
              </a:lnSpc>
              <a:spcBef>
                <a:spcPts val="360"/>
              </a:spcBef>
              <a:buClr>
                <a:srgbClr val="521b92"/>
              </a:buClr>
              <a:buSzPct val="90000"/>
              <a:buFont typeface="Arial"/>
              <a:buChar char="•"/>
              <a:tabLst>
                <a:tab algn="l" pos="0"/>
              </a:tabLst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y</a:t>
            </a: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 is ephemeral port that uniquely identifies client process on client host</a:t>
            </a:r>
            <a:endParaRPr b="0" lang="en-US" sz="1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Best practice is to use </a:t>
            </a: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getaddrinfo</a:t>
            </a: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 to supply the arguments </a:t>
            </a: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addr</a:t>
            </a: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 and </a:t>
            </a: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addrlen</a:t>
            </a: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. 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en-US" sz="24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en-US" sz="24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en-US" sz="24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en-US" sz="24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en-US" sz="24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en-US" sz="24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604" name="Rectangle 6"/>
          <p:cNvSpPr/>
          <p:nvPr/>
        </p:nvSpPr>
        <p:spPr>
          <a:xfrm>
            <a:off x="685800" y="2438280"/>
            <a:ext cx="6870600" cy="338760"/>
          </a:xfrm>
          <a:prstGeom prst="rect">
            <a:avLst/>
          </a:prstGeom>
          <a:solidFill>
            <a:srgbClr val="f6f5bd"/>
          </a:solidFill>
          <a:ln w="127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int connect(int clientfd, SA* addr, socklen_t addrlen);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PlaceHolder 1"/>
          <p:cNvSpPr>
            <a:spLocks noGrp="1"/>
          </p:cNvSpPr>
          <p:nvPr>
            <p:ph type="title"/>
          </p:nvPr>
        </p:nvSpPr>
        <p:spPr>
          <a:xfrm>
            <a:off x="457200" y="53352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914400">
              <a:lnSpc>
                <a:spcPct val="100000"/>
              </a:lnSpc>
              <a:buNone/>
            </a:pPr>
            <a:r>
              <a:rPr b="0" lang="en-US" sz="4000" spc="-99" strike="noStrike" u="none">
                <a:solidFill>
                  <a:schemeClr val="dk2"/>
                </a:solidFill>
                <a:effectLst/>
                <a:uFillTx/>
                <a:latin typeface="Courier New"/>
              </a:rPr>
              <a:t>accept</a:t>
            </a:r>
            <a:r>
              <a:rPr b="0" lang="en-US" sz="4000" spc="-99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 Illustrated</a:t>
            </a:r>
            <a:endParaRPr b="0" lang="en-US" sz="40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606" name="Text Box 4"/>
          <p:cNvSpPr/>
          <p:nvPr/>
        </p:nvSpPr>
        <p:spPr>
          <a:xfrm>
            <a:off x="2971800" y="1241280"/>
            <a:ext cx="1519200" cy="33696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spAutoFit/>
          </a:bodyPr>
          <a:p>
            <a:pPr algn="ctr" defTabSz="914400">
              <a:lnSpc>
                <a:spcPct val="100000"/>
              </a:lnSpc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listenfd(3)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07" name="Rectangle 6"/>
          <p:cNvSpPr/>
          <p:nvPr/>
        </p:nvSpPr>
        <p:spPr>
          <a:xfrm>
            <a:off x="469800" y="1576440"/>
            <a:ext cx="1058400" cy="580680"/>
          </a:xfrm>
          <a:prstGeom prst="rect">
            <a:avLst/>
          </a:prstGeom>
          <a:solidFill>
            <a:srgbClr val="d5f1cf"/>
          </a:solidFill>
          <a:ln w="127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pPr algn="ctr" defTabSz="912960">
              <a:lnSpc>
                <a:spcPct val="100000"/>
              </a:lnSpc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Client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08" name="Text Box 7"/>
          <p:cNvSpPr/>
          <p:nvPr/>
        </p:nvSpPr>
        <p:spPr>
          <a:xfrm>
            <a:off x="5011560" y="1595880"/>
            <a:ext cx="3293640" cy="119088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defTabSz="914400">
              <a:lnSpc>
                <a:spcPct val="100000"/>
              </a:lnSpc>
            </a:pPr>
            <a:r>
              <a:rPr b="0" i="1" lang="en-US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1. Server blocks in </a:t>
            </a:r>
            <a:r>
              <a:rPr b="0" i="1" lang="en-US" sz="18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accept</a:t>
            </a:r>
            <a:r>
              <a:rPr b="0" i="1" lang="en-US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, waiting for connection request on listening descriptor </a:t>
            </a:r>
            <a:r>
              <a:rPr b="0" i="1" lang="en-US" sz="18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listenfd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09" name="Text Box 8"/>
          <p:cNvSpPr/>
          <p:nvPr/>
        </p:nvSpPr>
        <p:spPr>
          <a:xfrm>
            <a:off x="1006920" y="2108160"/>
            <a:ext cx="1154160" cy="33696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spAutoFit/>
          </a:bodyPr>
          <a:p>
            <a:pPr algn="ctr" defTabSz="914400">
              <a:lnSpc>
                <a:spcPct val="100000"/>
              </a:lnSpc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clientfd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10" name="Rectangle 9"/>
          <p:cNvSpPr/>
          <p:nvPr/>
        </p:nvSpPr>
        <p:spPr>
          <a:xfrm>
            <a:off x="3449520" y="1576440"/>
            <a:ext cx="1058400" cy="580680"/>
          </a:xfrm>
          <a:prstGeom prst="rect">
            <a:avLst/>
          </a:prstGeom>
          <a:solidFill>
            <a:srgbClr val="d5f1cf"/>
          </a:solidFill>
          <a:ln w="127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pPr algn="ctr" defTabSz="912960">
              <a:lnSpc>
                <a:spcPct val="100000"/>
              </a:lnSpc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Server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11" name="Text Box 11"/>
          <p:cNvSpPr/>
          <p:nvPr/>
        </p:nvSpPr>
        <p:spPr>
          <a:xfrm>
            <a:off x="2971800" y="3109680"/>
            <a:ext cx="1519200" cy="33696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spAutoFit/>
          </a:bodyPr>
          <a:p>
            <a:pPr algn="ctr" defTabSz="914400">
              <a:lnSpc>
                <a:spcPct val="100000"/>
              </a:lnSpc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listenfd(3)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12" name="Rectangle 13"/>
          <p:cNvSpPr/>
          <p:nvPr/>
        </p:nvSpPr>
        <p:spPr>
          <a:xfrm>
            <a:off x="469800" y="3444840"/>
            <a:ext cx="1058400" cy="580680"/>
          </a:xfrm>
          <a:prstGeom prst="rect">
            <a:avLst/>
          </a:prstGeom>
          <a:solidFill>
            <a:srgbClr val="d5f1cf"/>
          </a:solidFill>
          <a:ln w="127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pPr algn="ctr" defTabSz="912960">
              <a:lnSpc>
                <a:spcPct val="100000"/>
              </a:lnSpc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Client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13" name="Text Box 14"/>
          <p:cNvSpPr/>
          <p:nvPr/>
        </p:nvSpPr>
        <p:spPr>
          <a:xfrm>
            <a:off x="1006920" y="3976560"/>
            <a:ext cx="1154160" cy="33696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spAutoFit/>
          </a:bodyPr>
          <a:p>
            <a:pPr algn="ctr" defTabSz="914400">
              <a:lnSpc>
                <a:spcPct val="100000"/>
              </a:lnSpc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clientfd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14" name="Rectangle 15"/>
          <p:cNvSpPr/>
          <p:nvPr/>
        </p:nvSpPr>
        <p:spPr>
          <a:xfrm>
            <a:off x="3449520" y="3444840"/>
            <a:ext cx="1058400" cy="580680"/>
          </a:xfrm>
          <a:prstGeom prst="rect">
            <a:avLst/>
          </a:prstGeom>
          <a:solidFill>
            <a:srgbClr val="d5f1cf"/>
          </a:solidFill>
          <a:ln w="127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pPr algn="ctr" defTabSz="912960">
              <a:lnSpc>
                <a:spcPct val="100000"/>
              </a:lnSpc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Server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15" name="Line 16"/>
          <p:cNvSpPr/>
          <p:nvPr/>
        </p:nvSpPr>
        <p:spPr>
          <a:xfrm flipV="1">
            <a:off x="1528560" y="3574800"/>
            <a:ext cx="1760400" cy="304920"/>
          </a:xfrm>
          <a:prstGeom prst="line">
            <a:avLst/>
          </a:prstGeom>
          <a:ln w="12700">
            <a:solidFill>
              <a:srgbClr val="000000"/>
            </a:solidFill>
            <a:prstDash val="dash"/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defTabSz="914400">
              <a:lnSpc>
                <a:spcPct val="100000"/>
              </a:lnSpc>
            </a:pPr>
            <a:endParaRPr b="0" lang="en-US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616" name="Text Box 17"/>
          <p:cNvSpPr/>
          <p:nvPr/>
        </p:nvSpPr>
        <p:spPr>
          <a:xfrm>
            <a:off x="5048280" y="3312360"/>
            <a:ext cx="3866760" cy="64656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defTabSz="914400">
              <a:lnSpc>
                <a:spcPct val="100000"/>
              </a:lnSpc>
            </a:pPr>
            <a:r>
              <a:rPr b="0" i="1" lang="en-US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2. Client makes connection request by calling and blocking in </a:t>
            </a:r>
            <a:r>
              <a:rPr b="0" i="1" lang="en-US" sz="18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connect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17" name="Text Box 25"/>
          <p:cNvSpPr/>
          <p:nvPr/>
        </p:nvSpPr>
        <p:spPr>
          <a:xfrm>
            <a:off x="1686600" y="3170160"/>
            <a:ext cx="1121760" cy="58500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spAutoFit/>
          </a:bodyPr>
          <a:p>
            <a:pPr algn="ctr" defTabSz="914400">
              <a:lnSpc>
                <a:spcPct val="100000"/>
              </a:lnSpc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Connection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request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18" name="Text Box 19"/>
          <p:cNvSpPr/>
          <p:nvPr/>
        </p:nvSpPr>
        <p:spPr>
          <a:xfrm>
            <a:off x="2958840" y="4940280"/>
            <a:ext cx="1519200" cy="33696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spAutoFit/>
          </a:bodyPr>
          <a:p>
            <a:pPr algn="ctr" defTabSz="914400">
              <a:lnSpc>
                <a:spcPct val="100000"/>
              </a:lnSpc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listenfd(3)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19" name="Rectangle 21"/>
          <p:cNvSpPr/>
          <p:nvPr/>
        </p:nvSpPr>
        <p:spPr>
          <a:xfrm>
            <a:off x="457200" y="5275440"/>
            <a:ext cx="1058400" cy="580680"/>
          </a:xfrm>
          <a:prstGeom prst="rect">
            <a:avLst/>
          </a:prstGeom>
          <a:solidFill>
            <a:srgbClr val="d5f1cf"/>
          </a:solidFill>
          <a:ln w="127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pPr algn="ctr" defTabSz="912960">
              <a:lnSpc>
                <a:spcPct val="100000"/>
              </a:lnSpc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Client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20" name="Text Box 22"/>
          <p:cNvSpPr/>
          <p:nvPr/>
        </p:nvSpPr>
        <p:spPr>
          <a:xfrm>
            <a:off x="994320" y="5806800"/>
            <a:ext cx="1154160" cy="33696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spAutoFit/>
          </a:bodyPr>
          <a:p>
            <a:pPr algn="ctr" defTabSz="914400">
              <a:lnSpc>
                <a:spcPct val="100000"/>
              </a:lnSpc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clientfd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21" name="Rectangle 23"/>
          <p:cNvSpPr/>
          <p:nvPr/>
        </p:nvSpPr>
        <p:spPr>
          <a:xfrm>
            <a:off x="3436920" y="5275440"/>
            <a:ext cx="1058400" cy="580680"/>
          </a:xfrm>
          <a:prstGeom prst="rect">
            <a:avLst/>
          </a:prstGeom>
          <a:solidFill>
            <a:srgbClr val="d5f1cf"/>
          </a:solidFill>
          <a:ln w="127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pPr algn="ctr" defTabSz="912960">
              <a:lnSpc>
                <a:spcPct val="100000"/>
              </a:lnSpc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Server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22" name="Text Box 24"/>
          <p:cNvSpPr/>
          <p:nvPr/>
        </p:nvSpPr>
        <p:spPr>
          <a:xfrm>
            <a:off x="5057640" y="5143680"/>
            <a:ext cx="4009680" cy="120060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defTabSz="914400">
              <a:lnSpc>
                <a:spcPct val="100000"/>
              </a:lnSpc>
            </a:pPr>
            <a:r>
              <a:rPr b="0" i="1" lang="en-US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3. Server returns </a:t>
            </a:r>
            <a:r>
              <a:rPr b="0" i="1" lang="en-US" sz="18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connfd</a:t>
            </a:r>
            <a:r>
              <a:rPr b="0" i="1" lang="en-US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 from </a:t>
            </a:r>
            <a:r>
              <a:rPr b="0" i="1" lang="en-US" sz="18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accept</a:t>
            </a:r>
            <a:r>
              <a:rPr b="0" i="1" lang="en-US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. Client returns from </a:t>
            </a:r>
            <a:r>
              <a:rPr b="0" i="1" lang="en-US" sz="18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connect</a:t>
            </a:r>
            <a:r>
              <a:rPr b="0" i="1" lang="en-US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. Connection is now established between </a:t>
            </a:r>
            <a:r>
              <a:rPr b="0" i="1" lang="en-US" sz="18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clientfd</a:t>
            </a:r>
            <a:r>
              <a:rPr b="0" i="1" lang="en-US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 and </a:t>
            </a:r>
            <a:r>
              <a:rPr b="0" i="1" lang="en-US" sz="18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connfd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23" name="Oval 26"/>
          <p:cNvSpPr/>
          <p:nvPr/>
        </p:nvSpPr>
        <p:spPr>
          <a:xfrm>
            <a:off x="3388680" y="5664240"/>
            <a:ext cx="128160" cy="128160"/>
          </a:xfrm>
          <a:prstGeom prst="ellipse">
            <a:avLst/>
          </a:prstGeom>
          <a:solidFill>
            <a:srgbClr val="c00000"/>
          </a:solidFill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defTabSz="914400">
              <a:lnSpc>
                <a:spcPct val="100000"/>
              </a:lnSpc>
            </a:pPr>
            <a:endParaRPr b="0" lang="en-US" sz="1800" strike="noStrike" u="none">
              <a:solidFill>
                <a:srgbClr val="990000"/>
              </a:solidFill>
              <a:effectLst/>
              <a:uFillTx/>
              <a:latin typeface="Calibri"/>
            </a:endParaRPr>
          </a:p>
        </p:txBody>
      </p:sp>
      <p:sp>
        <p:nvSpPr>
          <p:cNvPr id="624" name="Text Box 27"/>
          <p:cNvSpPr/>
          <p:nvPr/>
        </p:nvSpPr>
        <p:spPr>
          <a:xfrm>
            <a:off x="3071160" y="5819760"/>
            <a:ext cx="1275840" cy="33696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spAutoFit/>
          </a:bodyPr>
          <a:p>
            <a:pPr algn="ctr" defTabSz="914400">
              <a:lnSpc>
                <a:spcPct val="100000"/>
              </a:lnSpc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connfd(4)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25" name="Line 28"/>
          <p:cNvSpPr/>
          <p:nvPr/>
        </p:nvSpPr>
        <p:spPr>
          <a:xfrm>
            <a:off x="1650960" y="5722920"/>
            <a:ext cx="1676160" cy="360"/>
          </a:xfrm>
          <a:prstGeom prst="line">
            <a:avLst/>
          </a:prstGeom>
          <a:ln w="28575">
            <a:solidFill>
              <a:srgbClr val="000000"/>
            </a:solidFill>
            <a:round/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ctr">
            <a:noAutofit/>
          </a:bodyPr>
          <a:p>
            <a:pPr defTabSz="914400">
              <a:lnSpc>
                <a:spcPct val="100000"/>
              </a:lnSpc>
            </a:pPr>
            <a:endParaRPr b="0" lang="en-US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626" name="Oval 5"/>
          <p:cNvSpPr/>
          <p:nvPr/>
        </p:nvSpPr>
        <p:spPr>
          <a:xfrm>
            <a:off x="1459440" y="1952640"/>
            <a:ext cx="128160" cy="128160"/>
          </a:xfrm>
          <a:prstGeom prst="ellipse">
            <a:avLst/>
          </a:prstGeom>
          <a:solidFill>
            <a:srgbClr val="c00000"/>
          </a:solidFill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defTabSz="914400">
              <a:lnSpc>
                <a:spcPct val="100000"/>
              </a:lnSpc>
            </a:pPr>
            <a:endParaRPr b="0" lang="en-US" sz="1800" strike="noStrike" u="none">
              <a:solidFill>
                <a:srgbClr val="990000"/>
              </a:solidFill>
              <a:effectLst/>
              <a:uFillTx/>
              <a:latin typeface="Calibri"/>
            </a:endParaRPr>
          </a:p>
        </p:txBody>
      </p:sp>
      <p:sp>
        <p:nvSpPr>
          <p:cNvPr id="627" name="Oval 12"/>
          <p:cNvSpPr/>
          <p:nvPr/>
        </p:nvSpPr>
        <p:spPr>
          <a:xfrm>
            <a:off x="1459440" y="3821040"/>
            <a:ext cx="128160" cy="128160"/>
          </a:xfrm>
          <a:prstGeom prst="ellipse">
            <a:avLst/>
          </a:prstGeom>
          <a:solidFill>
            <a:srgbClr val="c00000"/>
          </a:solidFill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defTabSz="914400">
              <a:lnSpc>
                <a:spcPct val="100000"/>
              </a:lnSpc>
            </a:pPr>
            <a:endParaRPr b="0" lang="en-US" sz="1800" strike="noStrike" u="none">
              <a:solidFill>
                <a:srgbClr val="990000"/>
              </a:solidFill>
              <a:effectLst/>
              <a:uFillTx/>
              <a:latin typeface="Calibri"/>
            </a:endParaRPr>
          </a:p>
        </p:txBody>
      </p:sp>
      <p:sp>
        <p:nvSpPr>
          <p:cNvPr id="628" name="Oval 20"/>
          <p:cNvSpPr/>
          <p:nvPr/>
        </p:nvSpPr>
        <p:spPr>
          <a:xfrm>
            <a:off x="1459440" y="5651640"/>
            <a:ext cx="128160" cy="128160"/>
          </a:xfrm>
          <a:prstGeom prst="ellipse">
            <a:avLst/>
          </a:prstGeom>
          <a:solidFill>
            <a:srgbClr val="c00000"/>
          </a:solidFill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defTabSz="914400">
              <a:lnSpc>
                <a:spcPct val="100000"/>
              </a:lnSpc>
            </a:pPr>
            <a:endParaRPr b="0" lang="en-US" sz="1800" strike="noStrike" u="none">
              <a:solidFill>
                <a:srgbClr val="990000"/>
              </a:solidFill>
              <a:effectLst/>
              <a:uFillTx/>
              <a:latin typeface="Calibri"/>
            </a:endParaRPr>
          </a:p>
        </p:txBody>
      </p:sp>
      <p:sp>
        <p:nvSpPr>
          <p:cNvPr id="629" name="Oval 3"/>
          <p:cNvSpPr/>
          <p:nvPr/>
        </p:nvSpPr>
        <p:spPr>
          <a:xfrm>
            <a:off x="3388680" y="1635120"/>
            <a:ext cx="128160" cy="128160"/>
          </a:xfrm>
          <a:prstGeom prst="ellipse">
            <a:avLst/>
          </a:prstGeom>
          <a:solidFill>
            <a:schemeClr val="tx1"/>
          </a:solidFill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defTabSz="914400">
              <a:lnSpc>
                <a:spcPct val="100000"/>
              </a:lnSpc>
            </a:pPr>
            <a:endParaRPr b="0" lang="en-US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630" name="Oval 10"/>
          <p:cNvSpPr/>
          <p:nvPr/>
        </p:nvSpPr>
        <p:spPr>
          <a:xfrm>
            <a:off x="3388680" y="3503520"/>
            <a:ext cx="128160" cy="128160"/>
          </a:xfrm>
          <a:prstGeom prst="ellipse">
            <a:avLst/>
          </a:prstGeom>
          <a:solidFill>
            <a:schemeClr val="tx1"/>
          </a:solidFill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defTabSz="914400">
              <a:lnSpc>
                <a:spcPct val="100000"/>
              </a:lnSpc>
            </a:pPr>
            <a:endParaRPr b="0" lang="en-US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631" name="Oval 18"/>
          <p:cNvSpPr/>
          <p:nvPr/>
        </p:nvSpPr>
        <p:spPr>
          <a:xfrm>
            <a:off x="3388680" y="5334120"/>
            <a:ext cx="128160" cy="128160"/>
          </a:xfrm>
          <a:prstGeom prst="ellipse">
            <a:avLst/>
          </a:prstGeom>
          <a:solidFill>
            <a:schemeClr val="tx1"/>
          </a:solidFill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defTabSz="914400">
              <a:lnSpc>
                <a:spcPct val="100000"/>
              </a:lnSpc>
            </a:pPr>
            <a:endParaRPr b="0" lang="en-US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15" dur="indefinite" restart="never" nodeType="tmRoot">
          <p:childTnLst>
            <p:seq>
              <p:cTn id="216" dur="indefinite" nodeType="mainSeq">
                <p:childTnLst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Rounded Rectangle 65"/>
          <p:cNvSpPr/>
          <p:nvPr/>
        </p:nvSpPr>
        <p:spPr>
          <a:xfrm>
            <a:off x="4761360" y="5679000"/>
            <a:ext cx="2307960" cy="117864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1b8e0"/>
              </a:gs>
              <a:gs pos="45000">
                <a:srgbClr val="cfc7f0"/>
              </a:gs>
              <a:gs pos="100000">
                <a:srgbClr val="e3e0f8"/>
              </a:gs>
            </a:gsLst>
            <a:path path="circle">
              <a:fillToRect l="50000" t="50000" r="50000" b="50000"/>
            </a:path>
          </a:gradFill>
          <a:ln>
            <a:solidFill>
              <a:srgbClr val="917dd0"/>
            </a:solidFill>
            <a:rou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/>
        </p:style>
        <p:txBody>
          <a:bodyPr lIns="90000" rIns="90000" tIns="0" bIns="0" anchor="ctr">
            <a:noAutofit/>
          </a:bodyPr>
          <a:p>
            <a:pPr algn="r" defTabSz="914400">
              <a:lnSpc>
                <a:spcPct val="100000"/>
              </a:lnSpc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r" defTabSz="914400">
              <a:lnSpc>
                <a:spcPct val="100000"/>
              </a:lnSpc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5</a:t>
            </a:r>
            <a:r>
              <a:rPr b="0" i="1" lang="en-US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. Stop accepting     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i="1" lang="en-US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    messages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33" name="Rounded Rectangle 64"/>
          <p:cNvSpPr/>
          <p:nvPr/>
        </p:nvSpPr>
        <p:spPr>
          <a:xfrm>
            <a:off x="1676520" y="5662080"/>
            <a:ext cx="2307960" cy="117864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1b8e0"/>
              </a:gs>
              <a:gs pos="45000">
                <a:srgbClr val="cfc7f0"/>
              </a:gs>
              <a:gs pos="100000">
                <a:srgbClr val="e3e0f8"/>
              </a:gs>
            </a:gsLst>
            <a:path path="circle">
              <a:fillToRect l="50000" t="50000" r="50000" b="50000"/>
            </a:path>
          </a:gradFill>
          <a:ln>
            <a:solidFill>
              <a:srgbClr val="917dd0"/>
            </a:solidFill>
            <a:rou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/>
        </p:style>
        <p:txBody>
          <a:bodyPr lIns="90000" rIns="90000" tIns="0" bIns="0" anchor="b">
            <a:noAutofit/>
          </a:bodyPr>
          <a:p>
            <a:pPr algn="ctr" defTabSz="914400">
              <a:lnSpc>
                <a:spcPct val="100000"/>
              </a:lnSpc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4</a:t>
            </a:r>
            <a:r>
              <a:rPr b="0" i="1" lang="en-US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. Stop sending messages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34" name="Rounded Rectangle 63"/>
          <p:cNvSpPr/>
          <p:nvPr/>
        </p:nvSpPr>
        <p:spPr>
          <a:xfrm>
            <a:off x="1249200" y="4104720"/>
            <a:ext cx="7153200" cy="15858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1b8e0"/>
              </a:gs>
              <a:gs pos="45000">
                <a:srgbClr val="cfc7f0"/>
              </a:gs>
              <a:gs pos="100000">
                <a:srgbClr val="e3e0f8"/>
              </a:gs>
            </a:gsLst>
            <a:path path="circle">
              <a:fillToRect l="50000" t="50000" r="50000" b="50000"/>
            </a:path>
          </a:gradFill>
          <a:ln>
            <a:solidFill>
              <a:srgbClr val="917dd0"/>
            </a:solidFill>
            <a:rou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/>
        </p:style>
        <p:txBody>
          <a:bodyPr lIns="90000" rIns="90000" tIns="0" bIns="45000" anchor="t">
            <a:noAutofit/>
          </a:bodyPr>
          <a:p>
            <a:pPr algn="r" defTabSz="914400">
              <a:lnSpc>
                <a:spcPct val="100000"/>
              </a:lnSpc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3</a:t>
            </a:r>
            <a:r>
              <a:rPr b="0" i="1" lang="en-US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. Exchange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r" defTabSz="914400">
              <a:lnSpc>
                <a:spcPct val="100000"/>
              </a:lnSpc>
            </a:pPr>
            <a:r>
              <a:rPr b="0" i="1" lang="en-US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data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35" name="Rounded Rectangle 62"/>
          <p:cNvSpPr/>
          <p:nvPr/>
        </p:nvSpPr>
        <p:spPr>
          <a:xfrm>
            <a:off x="1752480" y="1404000"/>
            <a:ext cx="2057040" cy="269316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1b8e0"/>
              </a:gs>
              <a:gs pos="45000">
                <a:srgbClr val="cfc7f0"/>
              </a:gs>
              <a:gs pos="100000">
                <a:srgbClr val="e3e0f8"/>
              </a:gs>
            </a:gsLst>
            <a:path path="circle">
              <a:fillToRect l="50000" t="50000" r="50000" b="50000"/>
            </a:path>
          </a:gradFill>
          <a:ln>
            <a:solidFill>
              <a:srgbClr val="917dd0"/>
            </a:solidFill>
            <a:rou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/>
        </p:style>
        <p:txBody>
          <a:bodyPr lIns="90000" rIns="90000" tIns="0" bIns="45000" anchor="t">
            <a:noAutofit/>
          </a:bodyPr>
          <a:p>
            <a:pPr algn="ctr" defTabSz="914400">
              <a:lnSpc>
                <a:spcPct val="100000"/>
              </a:lnSpc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2</a:t>
            </a:r>
            <a:r>
              <a:rPr b="0" i="1" lang="en-US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. Start client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36" name="Rounded Rectangle 1"/>
          <p:cNvSpPr/>
          <p:nvPr/>
        </p:nvSpPr>
        <p:spPr>
          <a:xfrm>
            <a:off x="4572000" y="1404000"/>
            <a:ext cx="2057040" cy="269316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1b8e0"/>
              </a:gs>
              <a:gs pos="45000">
                <a:srgbClr val="cfc7f0"/>
              </a:gs>
              <a:gs pos="100000">
                <a:srgbClr val="e3e0f8"/>
              </a:gs>
            </a:gsLst>
            <a:path path="circle">
              <a:fillToRect l="50000" t="50000" r="50000" b="50000"/>
            </a:path>
          </a:gradFill>
          <a:ln>
            <a:solidFill>
              <a:srgbClr val="917dd0"/>
            </a:solidFill>
            <a:rou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/>
        </p:style>
        <p:txBody>
          <a:bodyPr lIns="90000" rIns="90000" tIns="0" bIns="45000" anchor="t">
            <a:noAutofit/>
          </a:bodyPr>
          <a:p>
            <a:pPr algn="ctr" defTabSz="914400">
              <a:lnSpc>
                <a:spcPct val="100000"/>
              </a:lnSpc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1</a:t>
            </a:r>
            <a:r>
              <a:rPr b="0" i="1" lang="en-US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. Start server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637" name="Group 56"/>
          <p:cNvGrpSpPr/>
          <p:nvPr/>
        </p:nvGrpSpPr>
        <p:grpSpPr>
          <a:xfrm>
            <a:off x="457200" y="4216320"/>
            <a:ext cx="6400440" cy="1371240"/>
            <a:chOff x="457200" y="4216320"/>
            <a:chExt cx="6400440" cy="1371240"/>
          </a:xfrm>
        </p:grpSpPr>
        <p:sp>
          <p:nvSpPr>
            <p:cNvPr id="638" name="Rectangle 55"/>
            <p:cNvSpPr/>
            <p:nvPr/>
          </p:nvSpPr>
          <p:spPr>
            <a:xfrm>
              <a:off x="1447920" y="4216320"/>
              <a:ext cx="5409720" cy="137124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Arial"/>
              </a:endParaRPr>
            </a:p>
          </p:txBody>
        </p:sp>
        <p:grpSp>
          <p:nvGrpSpPr>
            <p:cNvPr id="639" name="Group 4"/>
            <p:cNvGrpSpPr/>
            <p:nvPr/>
          </p:nvGrpSpPr>
          <p:grpSpPr>
            <a:xfrm>
              <a:off x="6324480" y="4591080"/>
              <a:ext cx="381240" cy="686160"/>
              <a:chOff x="6324480" y="4591080"/>
              <a:chExt cx="381240" cy="686160"/>
            </a:xfrm>
          </p:grpSpPr>
          <p:sp>
            <p:nvSpPr>
              <p:cNvPr id="640" name="Line 5"/>
              <p:cNvSpPr/>
              <p:nvPr/>
            </p:nvSpPr>
            <p:spPr>
              <a:xfrm>
                <a:off x="6324480" y="5276880"/>
                <a:ext cx="380880" cy="360"/>
              </a:xfrm>
              <a:prstGeom prst="line">
                <a:avLst/>
              </a:prstGeom>
              <a:ln w="127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4640" bIns="-44640" anchor="ctr">
                <a:noAutofit/>
              </a:bodyPr>
              <a:p>
                <a:endParaRPr b="0" lang="en-US" sz="1800" strike="noStrike" u="none">
                  <a:solidFill>
                    <a:schemeClr val="dk1"/>
                  </a:solidFill>
                  <a:effectLst/>
                  <a:uFillTx/>
                  <a:latin typeface="Calibri"/>
                </a:endParaRPr>
              </a:p>
            </p:txBody>
          </p:sp>
          <p:sp>
            <p:nvSpPr>
              <p:cNvPr id="641" name="Line 6"/>
              <p:cNvSpPr/>
              <p:nvPr/>
            </p:nvSpPr>
            <p:spPr>
              <a:xfrm flipV="1">
                <a:off x="6705360" y="4591080"/>
                <a:ext cx="360" cy="685800"/>
              </a:xfrm>
              <a:prstGeom prst="line">
                <a:avLst/>
              </a:prstGeom>
              <a:ln w="127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endParaRPr b="0" lang="en-US" sz="1800" strike="noStrike" u="none">
                  <a:solidFill>
                    <a:schemeClr val="dk1"/>
                  </a:solidFill>
                  <a:effectLst/>
                  <a:uFillTx/>
                  <a:latin typeface="Calibri"/>
                </a:endParaRPr>
              </a:p>
            </p:txBody>
          </p:sp>
          <p:sp>
            <p:nvSpPr>
              <p:cNvPr id="642" name="Line 7"/>
              <p:cNvSpPr/>
              <p:nvPr/>
            </p:nvSpPr>
            <p:spPr>
              <a:xfrm flipH="1">
                <a:off x="6324480" y="4591080"/>
                <a:ext cx="380880" cy="360"/>
              </a:xfrm>
              <a:prstGeom prst="line">
                <a:avLst/>
              </a:prstGeom>
              <a:ln w="12700">
                <a:solidFill>
                  <a:srgbClr val="000000"/>
                </a:solidFill>
                <a:round/>
                <a:tailEnd len="med" type="triangle" w="med"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4640" bIns="-44640" anchor="ctr">
                <a:noAutofit/>
              </a:bodyPr>
              <a:p>
                <a:endParaRPr b="0" lang="en-US" sz="1800" strike="noStrike" u="none">
                  <a:solidFill>
                    <a:schemeClr val="dk1"/>
                  </a:solidFill>
                  <a:effectLst/>
                  <a:uFillTx/>
                  <a:latin typeface="Calibri"/>
                </a:endParaRPr>
              </a:p>
            </p:txBody>
          </p:sp>
        </p:grpSp>
        <p:grpSp>
          <p:nvGrpSpPr>
            <p:cNvPr id="643" name="Group 8"/>
            <p:cNvGrpSpPr/>
            <p:nvPr/>
          </p:nvGrpSpPr>
          <p:grpSpPr>
            <a:xfrm>
              <a:off x="1676160" y="4591080"/>
              <a:ext cx="381240" cy="686160"/>
              <a:chOff x="1676160" y="4591080"/>
              <a:chExt cx="381240" cy="686160"/>
            </a:xfrm>
          </p:grpSpPr>
          <p:sp>
            <p:nvSpPr>
              <p:cNvPr id="644" name="Line 9"/>
              <p:cNvSpPr/>
              <p:nvPr/>
            </p:nvSpPr>
            <p:spPr>
              <a:xfrm flipH="1">
                <a:off x="1676160" y="5276880"/>
                <a:ext cx="381240" cy="360"/>
              </a:xfrm>
              <a:prstGeom prst="line">
                <a:avLst/>
              </a:prstGeom>
              <a:ln w="127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4640" bIns="-44640" anchor="ctr">
                <a:noAutofit/>
              </a:bodyPr>
              <a:p>
                <a:endParaRPr b="0" lang="en-US" sz="1800" strike="noStrike" u="none">
                  <a:solidFill>
                    <a:schemeClr val="dk1"/>
                  </a:solidFill>
                  <a:effectLst/>
                  <a:uFillTx/>
                  <a:latin typeface="Calibri"/>
                </a:endParaRPr>
              </a:p>
            </p:txBody>
          </p:sp>
          <p:sp>
            <p:nvSpPr>
              <p:cNvPr id="645" name="Line 10"/>
              <p:cNvSpPr/>
              <p:nvPr/>
            </p:nvSpPr>
            <p:spPr>
              <a:xfrm flipV="1">
                <a:off x="1676160" y="4591080"/>
                <a:ext cx="360" cy="685800"/>
              </a:xfrm>
              <a:prstGeom prst="line">
                <a:avLst/>
              </a:prstGeom>
              <a:ln w="127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endParaRPr b="0" lang="en-US" sz="1800" strike="noStrike" u="none">
                  <a:solidFill>
                    <a:schemeClr val="dk1"/>
                  </a:solidFill>
                  <a:effectLst/>
                  <a:uFillTx/>
                  <a:latin typeface="Calibri"/>
                </a:endParaRPr>
              </a:p>
            </p:txBody>
          </p:sp>
          <p:sp>
            <p:nvSpPr>
              <p:cNvPr id="646" name="Line 11"/>
              <p:cNvSpPr/>
              <p:nvPr/>
            </p:nvSpPr>
            <p:spPr>
              <a:xfrm>
                <a:off x="1676160" y="4591080"/>
                <a:ext cx="381240" cy="360"/>
              </a:xfrm>
              <a:prstGeom prst="line">
                <a:avLst/>
              </a:prstGeom>
              <a:ln w="12700">
                <a:solidFill>
                  <a:srgbClr val="000000"/>
                </a:solidFill>
                <a:round/>
                <a:tailEnd len="med" type="triangle" w="med"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4640" bIns="-44640" anchor="ctr">
                <a:noAutofit/>
              </a:bodyPr>
              <a:p>
                <a:endParaRPr b="0" lang="en-US" sz="1800" strike="noStrike" u="none">
                  <a:solidFill>
                    <a:schemeClr val="dk1"/>
                  </a:solidFill>
                  <a:effectLst/>
                  <a:uFillTx/>
                  <a:latin typeface="Calibri"/>
                </a:endParaRPr>
              </a:p>
            </p:txBody>
          </p:sp>
        </p:grpSp>
        <p:sp>
          <p:nvSpPr>
            <p:cNvPr id="647" name="Text Box 12"/>
            <p:cNvSpPr/>
            <p:nvPr/>
          </p:nvSpPr>
          <p:spPr>
            <a:xfrm>
              <a:off x="457200" y="4487040"/>
              <a:ext cx="837720" cy="82584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spAutoFit/>
            </a:bodyPr>
            <a:p>
              <a:pPr defTabSz="914400">
                <a:lnSpc>
                  <a:spcPct val="100000"/>
                </a:lnSpc>
              </a:pPr>
              <a:r>
                <a:rPr b="0" lang="en-US" sz="1600" strike="noStrike" u="none">
                  <a:solidFill>
                    <a:srgbClr val="c00000"/>
                  </a:solidFill>
                  <a:effectLst/>
                  <a:uFillTx/>
                  <a:latin typeface="Calibri"/>
                </a:rPr>
                <a:t>Client / Server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defTabSz="914400">
                <a:lnSpc>
                  <a:spcPct val="100000"/>
                </a:lnSpc>
              </a:pPr>
              <a:r>
                <a:rPr b="0" lang="en-US" sz="1600" strike="noStrike" u="none">
                  <a:solidFill>
                    <a:srgbClr val="c00000"/>
                  </a:solidFill>
                  <a:effectLst/>
                  <a:uFillTx/>
                  <a:latin typeface="Calibri"/>
                </a:rPr>
                <a:t>Session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648" name="PlaceHolder 1"/>
          <p:cNvSpPr>
            <a:spLocks noGrp="1"/>
          </p:cNvSpPr>
          <p:nvPr>
            <p:ph type="title"/>
          </p:nvPr>
        </p:nvSpPr>
        <p:spPr>
          <a:xfrm>
            <a:off x="457200" y="620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914400">
              <a:lnSpc>
                <a:spcPct val="100000"/>
              </a:lnSpc>
              <a:buNone/>
            </a:pPr>
            <a:r>
              <a:rPr b="0" lang="en-US" sz="4000" spc="-99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Sockets Interface</a:t>
            </a:r>
            <a:endParaRPr b="0" lang="en-US" sz="40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649" name="Line 17"/>
          <p:cNvSpPr/>
          <p:nvPr/>
        </p:nvSpPr>
        <p:spPr>
          <a:xfrm>
            <a:off x="5638680" y="2133360"/>
            <a:ext cx="360" cy="304920"/>
          </a:xfrm>
          <a:prstGeom prst="line">
            <a:avLst/>
          </a:prstGeom>
          <a:ln w="1270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en-US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650" name="Rectangle 21"/>
          <p:cNvSpPr/>
          <p:nvPr/>
        </p:nvSpPr>
        <p:spPr>
          <a:xfrm>
            <a:off x="2068560" y="1828800"/>
            <a:ext cx="1523520" cy="380520"/>
          </a:xfrm>
          <a:prstGeom prst="rect">
            <a:avLst/>
          </a:prstGeom>
          <a:solidFill>
            <a:srgbClr val="d5f1cf"/>
          </a:solidFill>
          <a:ln w="127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en-US" sz="14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socket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51" name="Rectangle 22"/>
          <p:cNvSpPr/>
          <p:nvPr/>
        </p:nvSpPr>
        <p:spPr>
          <a:xfrm>
            <a:off x="4876920" y="1795320"/>
            <a:ext cx="1447560" cy="380520"/>
          </a:xfrm>
          <a:prstGeom prst="rect">
            <a:avLst/>
          </a:prstGeom>
          <a:solidFill>
            <a:srgbClr val="d5f1cf"/>
          </a:solidFill>
          <a:ln w="127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en-US" sz="14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socket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52" name="Rectangle 23"/>
          <p:cNvSpPr/>
          <p:nvPr/>
        </p:nvSpPr>
        <p:spPr>
          <a:xfrm>
            <a:off x="4876920" y="2438280"/>
            <a:ext cx="1447560" cy="380520"/>
          </a:xfrm>
          <a:prstGeom prst="rect">
            <a:avLst/>
          </a:prstGeom>
          <a:solidFill>
            <a:srgbClr val="d5f1cf"/>
          </a:solidFill>
          <a:ln w="127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en-US" sz="14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bind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653" name="Group 25"/>
          <p:cNvGrpSpPr/>
          <p:nvPr/>
        </p:nvGrpSpPr>
        <p:grpSpPr>
          <a:xfrm>
            <a:off x="2057400" y="4021920"/>
            <a:ext cx="4267080" cy="1431360"/>
            <a:chOff x="2057400" y="4021920"/>
            <a:chExt cx="4267080" cy="1431360"/>
          </a:xfrm>
        </p:grpSpPr>
        <p:sp>
          <p:nvSpPr>
            <p:cNvPr id="654" name="Line 26"/>
            <p:cNvSpPr/>
            <p:nvPr/>
          </p:nvSpPr>
          <p:spPr>
            <a:xfrm>
              <a:off x="2819160" y="4021920"/>
              <a:ext cx="360" cy="344520"/>
            </a:xfrm>
            <a:prstGeom prst="line">
              <a:avLst/>
            </a:prstGeom>
            <a:ln w="12700">
              <a:solidFill>
                <a:srgbClr val="0000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libri"/>
              </a:endParaRPr>
            </a:p>
          </p:txBody>
        </p:sp>
        <p:sp>
          <p:nvSpPr>
            <p:cNvPr id="655" name="Line 27"/>
            <p:cNvSpPr/>
            <p:nvPr/>
          </p:nvSpPr>
          <p:spPr>
            <a:xfrm>
              <a:off x="2819160" y="4747320"/>
              <a:ext cx="360" cy="304920"/>
            </a:xfrm>
            <a:prstGeom prst="line">
              <a:avLst/>
            </a:prstGeom>
            <a:ln w="12700">
              <a:solidFill>
                <a:srgbClr val="0000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libri"/>
              </a:endParaRPr>
            </a:p>
          </p:txBody>
        </p:sp>
        <p:sp>
          <p:nvSpPr>
            <p:cNvPr id="656" name="Line 28"/>
            <p:cNvSpPr/>
            <p:nvPr/>
          </p:nvSpPr>
          <p:spPr>
            <a:xfrm>
              <a:off x="5638680" y="4061520"/>
              <a:ext cx="360" cy="304920"/>
            </a:xfrm>
            <a:prstGeom prst="line">
              <a:avLst/>
            </a:prstGeom>
            <a:ln w="12700">
              <a:solidFill>
                <a:srgbClr val="0000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libri"/>
              </a:endParaRPr>
            </a:p>
          </p:txBody>
        </p:sp>
        <p:sp>
          <p:nvSpPr>
            <p:cNvPr id="657" name="Line 29"/>
            <p:cNvSpPr/>
            <p:nvPr/>
          </p:nvSpPr>
          <p:spPr>
            <a:xfrm>
              <a:off x="5638680" y="4747320"/>
              <a:ext cx="360" cy="304920"/>
            </a:xfrm>
            <a:prstGeom prst="line">
              <a:avLst/>
            </a:prstGeom>
            <a:ln w="12700">
              <a:solidFill>
                <a:srgbClr val="0000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libri"/>
              </a:endParaRPr>
            </a:p>
          </p:txBody>
        </p:sp>
        <p:sp>
          <p:nvSpPr>
            <p:cNvPr id="658" name="Line 30"/>
            <p:cNvSpPr/>
            <p:nvPr/>
          </p:nvSpPr>
          <p:spPr>
            <a:xfrm>
              <a:off x="3581280" y="4579200"/>
              <a:ext cx="1295280" cy="12600"/>
            </a:xfrm>
            <a:prstGeom prst="line">
              <a:avLst/>
            </a:prstGeom>
            <a:ln w="12700">
              <a:solidFill>
                <a:srgbClr val="0000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ctr">
              <a:noAutofit/>
            </a:bodyPr>
            <a:p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libri"/>
              </a:endParaRPr>
            </a:p>
          </p:txBody>
        </p:sp>
        <p:sp>
          <p:nvSpPr>
            <p:cNvPr id="659" name="Line 31"/>
            <p:cNvSpPr/>
            <p:nvPr/>
          </p:nvSpPr>
          <p:spPr>
            <a:xfrm flipH="1">
              <a:off x="3581280" y="5265000"/>
              <a:ext cx="1295280" cy="360"/>
            </a:xfrm>
            <a:prstGeom prst="line">
              <a:avLst/>
            </a:prstGeom>
            <a:ln w="12700">
              <a:solidFill>
                <a:srgbClr val="0000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640" bIns="-44640" anchor="ctr">
              <a:noAutofit/>
            </a:bodyPr>
            <a:p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libri"/>
              </a:endParaRPr>
            </a:p>
          </p:txBody>
        </p:sp>
        <p:sp>
          <p:nvSpPr>
            <p:cNvPr id="660" name="Rectangle 32"/>
            <p:cNvSpPr/>
            <p:nvPr/>
          </p:nvSpPr>
          <p:spPr>
            <a:xfrm>
              <a:off x="4876920" y="4398120"/>
              <a:ext cx="1447560" cy="38052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400" strike="noStrike" u="none">
                  <a:solidFill>
                    <a:schemeClr val="dk1"/>
                  </a:solidFill>
                  <a:effectLst/>
                  <a:uFillTx/>
                  <a:latin typeface="Courier New"/>
                </a:rPr>
                <a:t>read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61" name="Rectangle 33"/>
            <p:cNvSpPr/>
            <p:nvPr/>
          </p:nvSpPr>
          <p:spPr>
            <a:xfrm>
              <a:off x="4876920" y="5072760"/>
              <a:ext cx="1447560" cy="38052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400" strike="noStrike" u="none">
                  <a:solidFill>
                    <a:schemeClr val="dk1"/>
                  </a:solidFill>
                  <a:effectLst/>
                  <a:uFillTx/>
                  <a:latin typeface="Courier New"/>
                </a:rPr>
                <a:t>write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62" name="Rectangle 34"/>
            <p:cNvSpPr/>
            <p:nvPr/>
          </p:nvSpPr>
          <p:spPr>
            <a:xfrm>
              <a:off x="2057400" y="5072760"/>
              <a:ext cx="1523520" cy="38052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400" strike="noStrike" u="none">
                  <a:solidFill>
                    <a:schemeClr val="dk1"/>
                  </a:solidFill>
                  <a:effectLst/>
                  <a:uFillTx/>
                  <a:latin typeface="Courier New"/>
                </a:rPr>
                <a:t>read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63" name="Rectangle 35"/>
            <p:cNvSpPr/>
            <p:nvPr/>
          </p:nvSpPr>
          <p:spPr>
            <a:xfrm>
              <a:off x="2057400" y="4398120"/>
              <a:ext cx="1523520" cy="38052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400" strike="noStrike" u="none">
                  <a:solidFill>
                    <a:schemeClr val="dk1"/>
                  </a:solidFill>
                  <a:effectLst/>
                  <a:uFillTx/>
                  <a:latin typeface="Courier New"/>
                </a:rPr>
                <a:t>write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664" name="Group 37"/>
          <p:cNvGrpSpPr/>
          <p:nvPr/>
        </p:nvGrpSpPr>
        <p:grpSpPr>
          <a:xfrm>
            <a:off x="2057400" y="5410080"/>
            <a:ext cx="4267080" cy="772920"/>
            <a:chOff x="2057400" y="5410080"/>
            <a:chExt cx="4267080" cy="772920"/>
          </a:xfrm>
        </p:grpSpPr>
        <p:sp>
          <p:nvSpPr>
            <p:cNvPr id="665" name="Line 38"/>
            <p:cNvSpPr/>
            <p:nvPr/>
          </p:nvSpPr>
          <p:spPr>
            <a:xfrm>
              <a:off x="2819160" y="5410080"/>
              <a:ext cx="360" cy="392040"/>
            </a:xfrm>
            <a:prstGeom prst="line">
              <a:avLst/>
            </a:prstGeom>
            <a:ln w="12700">
              <a:solidFill>
                <a:srgbClr val="0000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libri"/>
              </a:endParaRPr>
            </a:p>
          </p:txBody>
        </p:sp>
        <p:sp>
          <p:nvSpPr>
            <p:cNvPr id="666" name="Line 40"/>
            <p:cNvSpPr/>
            <p:nvPr/>
          </p:nvSpPr>
          <p:spPr>
            <a:xfrm>
              <a:off x="5638680" y="5454360"/>
              <a:ext cx="360" cy="336600"/>
            </a:xfrm>
            <a:prstGeom prst="line">
              <a:avLst/>
            </a:prstGeom>
            <a:ln w="12700">
              <a:solidFill>
                <a:srgbClr val="0000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libri"/>
              </a:endParaRPr>
            </a:p>
          </p:txBody>
        </p:sp>
        <p:sp>
          <p:nvSpPr>
            <p:cNvPr id="667" name="Rectangle 43"/>
            <p:cNvSpPr/>
            <p:nvPr/>
          </p:nvSpPr>
          <p:spPr>
            <a:xfrm>
              <a:off x="4876920" y="5791320"/>
              <a:ext cx="1447560" cy="38052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400" strike="noStrike" u="none">
                  <a:solidFill>
                    <a:schemeClr val="dk1"/>
                  </a:solidFill>
                  <a:effectLst/>
                  <a:uFillTx/>
                  <a:latin typeface="Courier New"/>
                </a:rPr>
                <a:t>close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68" name="Rectangle 44"/>
            <p:cNvSpPr/>
            <p:nvPr/>
          </p:nvSpPr>
          <p:spPr>
            <a:xfrm>
              <a:off x="2057400" y="5802480"/>
              <a:ext cx="1523520" cy="38052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400" strike="noStrike" u="none">
                  <a:solidFill>
                    <a:schemeClr val="dk1"/>
                  </a:solidFill>
                  <a:effectLst/>
                  <a:uFillTx/>
                  <a:latin typeface="Courier New"/>
                </a:rPr>
                <a:t>close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669" name="Line 16"/>
          <p:cNvSpPr/>
          <p:nvPr/>
        </p:nvSpPr>
        <p:spPr>
          <a:xfrm>
            <a:off x="2819160" y="2241360"/>
            <a:ext cx="360" cy="1399320"/>
          </a:xfrm>
          <a:prstGeom prst="line">
            <a:avLst/>
          </a:prstGeom>
          <a:ln w="1270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en-US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670" name="Line 18"/>
          <p:cNvSpPr/>
          <p:nvPr/>
        </p:nvSpPr>
        <p:spPr>
          <a:xfrm>
            <a:off x="5638680" y="2743200"/>
            <a:ext cx="360" cy="304560"/>
          </a:xfrm>
          <a:prstGeom prst="line">
            <a:avLst/>
          </a:prstGeom>
          <a:ln w="1270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en-US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671" name="Line 19"/>
          <p:cNvSpPr/>
          <p:nvPr/>
        </p:nvSpPr>
        <p:spPr>
          <a:xfrm>
            <a:off x="5638680" y="3275640"/>
            <a:ext cx="360" cy="304560"/>
          </a:xfrm>
          <a:prstGeom prst="line">
            <a:avLst/>
          </a:prstGeom>
          <a:ln w="1270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en-US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672" name="Rectangle 24"/>
          <p:cNvSpPr/>
          <p:nvPr/>
        </p:nvSpPr>
        <p:spPr>
          <a:xfrm>
            <a:off x="4876920" y="3048120"/>
            <a:ext cx="1447560" cy="380520"/>
          </a:xfrm>
          <a:prstGeom prst="rect">
            <a:avLst/>
          </a:prstGeom>
          <a:solidFill>
            <a:srgbClr val="d5f1cf"/>
          </a:solidFill>
          <a:ln w="127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en-US" sz="14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listen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73" name="AutoShape 52"/>
          <p:cNvSpPr/>
          <p:nvPr/>
        </p:nvSpPr>
        <p:spPr>
          <a:xfrm>
            <a:off x="1447920" y="3048120"/>
            <a:ext cx="228240" cy="973440"/>
          </a:xfrm>
          <a:prstGeom prst="leftBrace">
            <a:avLst>
              <a:gd name="adj1" fmla="val 133333"/>
              <a:gd name="adj2" fmla="val 50000"/>
            </a:avLst>
          </a:prstGeom>
          <a:noFill/>
          <a:ln w="127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defTabSz="914400">
              <a:lnSpc>
                <a:spcPct val="100000"/>
              </a:lnSpc>
            </a:pPr>
            <a:endParaRPr b="0" lang="en-US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674" name="Rectangle 54"/>
          <p:cNvSpPr/>
          <p:nvPr/>
        </p:nvSpPr>
        <p:spPr>
          <a:xfrm>
            <a:off x="4876920" y="3623400"/>
            <a:ext cx="1447560" cy="380520"/>
          </a:xfrm>
          <a:prstGeom prst="rect">
            <a:avLst/>
          </a:prstGeom>
          <a:solidFill>
            <a:srgbClr val="d5f1cf"/>
          </a:solidFill>
          <a:ln w="127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en-US" sz="14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accept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75" name="Rectangle 55"/>
          <p:cNvSpPr/>
          <p:nvPr/>
        </p:nvSpPr>
        <p:spPr>
          <a:xfrm>
            <a:off x="2057400" y="3623400"/>
            <a:ext cx="1523520" cy="380520"/>
          </a:xfrm>
          <a:prstGeom prst="rect">
            <a:avLst/>
          </a:prstGeom>
          <a:solidFill>
            <a:srgbClr val="d5f1cf"/>
          </a:solidFill>
          <a:ln w="127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en-US" sz="14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connect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76" name="Text Box 12"/>
          <p:cNvSpPr/>
          <p:nvPr/>
        </p:nvSpPr>
        <p:spPr>
          <a:xfrm>
            <a:off x="487080" y="3321000"/>
            <a:ext cx="1066320" cy="33876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defTabSz="914400">
              <a:lnSpc>
                <a:spcPct val="100000"/>
              </a:lnSpc>
            </a:pPr>
            <a:r>
              <a:rPr b="0" lang="en-US" sz="1600" strike="noStrike" u="none">
                <a:solidFill>
                  <a:srgbClr val="c00000"/>
                </a:solidFill>
                <a:effectLst/>
                <a:uFillTx/>
                <a:latin typeface="Calibri"/>
              </a:rPr>
              <a:t>TCP Only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59" dur="indefinite" restart="never" nodeType="tmRoot">
          <p:childTnLst>
            <p:seq>
              <p:cTn id="260" dur="indefinite" nodeType="mainSeq">
                <p:childTnLst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7" name="Content Placeholder 4" descr=""/>
          <p:cNvPicPr/>
          <p:nvPr/>
        </p:nvPicPr>
        <p:blipFill>
          <a:blip r:embed="rId1"/>
          <a:srcRect l="0" t="17034" r="0" b="64652"/>
          <a:stretch/>
        </p:blipFill>
        <p:spPr>
          <a:xfrm>
            <a:off x="457200" y="2666880"/>
            <a:ext cx="8229240" cy="7617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78" name="PlaceHolder 1"/>
          <p:cNvSpPr>
            <a:spLocks noGrp="1"/>
          </p:cNvSpPr>
          <p:nvPr>
            <p:ph type="title"/>
          </p:nvPr>
        </p:nvSpPr>
        <p:spPr>
          <a:xfrm>
            <a:off x="457200" y="53352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100000"/>
              </a:lnSpc>
              <a:buNone/>
            </a:pPr>
            <a:r>
              <a:rPr b="0" lang="en-US" sz="4000" spc="-99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The Big Picture</a:t>
            </a:r>
            <a:endParaRPr b="0" lang="en-US" sz="40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grpSp>
        <p:nvGrpSpPr>
          <p:cNvPr id="679" name="Group 10"/>
          <p:cNvGrpSpPr/>
          <p:nvPr/>
        </p:nvGrpSpPr>
        <p:grpSpPr>
          <a:xfrm>
            <a:off x="457200" y="3124080"/>
            <a:ext cx="8305560" cy="3200040"/>
            <a:chOff x="457200" y="3124080"/>
            <a:chExt cx="8305560" cy="3200040"/>
          </a:xfrm>
        </p:grpSpPr>
        <p:pic>
          <p:nvPicPr>
            <p:cNvPr id="680" name="Content Placeholder 4" descr=""/>
            <p:cNvPicPr/>
            <p:nvPr/>
          </p:nvPicPr>
          <p:blipFill>
            <a:blip r:embed="rId2"/>
            <a:srcRect l="25926" t="28021" r="21295" b="60989"/>
            <a:stretch/>
          </p:blipFill>
          <p:spPr>
            <a:xfrm>
              <a:off x="2590920" y="3124080"/>
              <a:ext cx="4343040" cy="45684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681" name="Content Placeholder 4" descr=""/>
            <p:cNvPicPr/>
            <p:nvPr/>
          </p:nvPicPr>
          <p:blipFill>
            <a:blip r:embed="rId3"/>
            <a:srcRect l="0" t="33516" r="0" b="0"/>
            <a:stretch/>
          </p:blipFill>
          <p:spPr>
            <a:xfrm>
              <a:off x="457200" y="3352680"/>
              <a:ext cx="8229240" cy="276588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682" name="Rectangle 5"/>
            <p:cNvSpPr/>
            <p:nvPr/>
          </p:nvSpPr>
          <p:spPr>
            <a:xfrm>
              <a:off x="8229600" y="5638680"/>
              <a:ext cx="533160" cy="68544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effectLst/>
                <a:uFillTx/>
                <a:latin typeface="Arial"/>
              </a:endParaRPr>
            </a:p>
          </p:txBody>
        </p:sp>
      </p:grpSp>
      <p:pic>
        <p:nvPicPr>
          <p:cNvPr id="683" name="Content Placeholder 4" descr=""/>
          <p:cNvPicPr/>
          <p:nvPr/>
        </p:nvPicPr>
        <p:blipFill>
          <a:blip r:embed="rId4"/>
          <a:srcRect l="0" t="0" r="0" b="83518"/>
          <a:stretch/>
        </p:blipFill>
        <p:spPr>
          <a:xfrm>
            <a:off x="457200" y="1981080"/>
            <a:ext cx="8229240" cy="6854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87" dur="indefinite" restart="never" nodeType="tmRoot">
          <p:childTnLst>
            <p:seq>
              <p:cTn id="288" dur="indefinite" nodeType="mainSeq">
                <p:childTnLst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PlaceHolder 1"/>
          <p:cNvSpPr>
            <a:spLocks noGrp="1"/>
          </p:cNvSpPr>
          <p:nvPr>
            <p:ph type="title"/>
          </p:nvPr>
        </p:nvSpPr>
        <p:spPr>
          <a:xfrm>
            <a:off x="457200" y="53352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100000"/>
              </a:lnSpc>
              <a:buNone/>
            </a:pPr>
            <a:r>
              <a:rPr b="0" lang="en-US" sz="4000" spc="-99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The Big Picture</a:t>
            </a:r>
            <a:endParaRPr b="0" lang="en-US" sz="40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pic>
        <p:nvPicPr>
          <p:cNvPr id="685" name="Content Placeholder 4" descr=""/>
          <p:cNvPicPr/>
          <p:nvPr/>
        </p:nvPicPr>
        <p:blipFill>
          <a:blip r:embed="rId1"/>
          <a:stretch/>
        </p:blipFill>
        <p:spPr>
          <a:xfrm>
            <a:off x="2133720" y="1600200"/>
            <a:ext cx="4876560" cy="48765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86" name="TextBox 2"/>
          <p:cNvSpPr/>
          <p:nvPr/>
        </p:nvSpPr>
        <p:spPr>
          <a:xfrm>
            <a:off x="7391520" y="5638680"/>
            <a:ext cx="1108440" cy="36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en-US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Physical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87" name="TextBox 3"/>
          <p:cNvSpPr/>
          <p:nvPr/>
        </p:nvSpPr>
        <p:spPr>
          <a:xfrm>
            <a:off x="7391520" y="5105520"/>
            <a:ext cx="1209600" cy="36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en-US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Data Link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88" name="TextBox 5"/>
          <p:cNvSpPr/>
          <p:nvPr/>
        </p:nvSpPr>
        <p:spPr>
          <a:xfrm>
            <a:off x="7391520" y="3853800"/>
            <a:ext cx="1082520" cy="36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en-US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Network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89" name="TextBox 6"/>
          <p:cNvSpPr/>
          <p:nvPr/>
        </p:nvSpPr>
        <p:spPr>
          <a:xfrm>
            <a:off x="7391520" y="3288240"/>
            <a:ext cx="1235160" cy="36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en-US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Transport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90" name="TextBox 7"/>
          <p:cNvSpPr/>
          <p:nvPr/>
        </p:nvSpPr>
        <p:spPr>
          <a:xfrm>
            <a:off x="7394760" y="2800440"/>
            <a:ext cx="1425240" cy="36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en-US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Application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PlaceHolder 1"/>
          <p:cNvSpPr>
            <a:spLocks noGrp="1"/>
          </p:cNvSpPr>
          <p:nvPr>
            <p:ph type="title"/>
          </p:nvPr>
        </p:nvSpPr>
        <p:spPr>
          <a:xfrm>
            <a:off x="457200" y="53352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100000"/>
              </a:lnSpc>
              <a:buNone/>
            </a:pPr>
            <a:r>
              <a:rPr b="0" lang="en-US" sz="4000" spc="-99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Hardware and Software Interfaces</a:t>
            </a:r>
            <a:endParaRPr b="0" lang="en-US" sz="40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pic>
        <p:nvPicPr>
          <p:cNvPr id="692" name="Content Placeholder 4" descr=""/>
          <p:cNvPicPr/>
          <p:nvPr/>
        </p:nvPicPr>
        <p:blipFill>
          <a:blip r:embed="rId1"/>
          <a:stretch/>
        </p:blipFill>
        <p:spPr>
          <a:xfrm>
            <a:off x="457200" y="2012400"/>
            <a:ext cx="8229240" cy="405216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Rectangle 19"/>
          <p:cNvSpPr/>
          <p:nvPr/>
        </p:nvSpPr>
        <p:spPr>
          <a:xfrm>
            <a:off x="1066680" y="1295280"/>
            <a:ext cx="2971440" cy="2437920"/>
          </a:xfrm>
          <a:prstGeom prst="rect">
            <a:avLst/>
          </a:prstGeom>
          <a:noFill/>
          <a:ln w="317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defTabSz="914400">
              <a:lnSpc>
                <a:spcPct val="100000"/>
              </a:lnSpc>
            </a:pPr>
            <a:endParaRPr b="0" lang="en-US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115" name="AutoShape 2"/>
          <p:cNvSpPr/>
          <p:nvPr/>
        </p:nvSpPr>
        <p:spPr>
          <a:xfrm flipV="1">
            <a:off x="5778360" y="4393440"/>
            <a:ext cx="495000" cy="711000"/>
          </a:xfrm>
          <a:prstGeom prst="upArrow">
            <a:avLst>
              <a:gd name="adj1" fmla="val 36667"/>
              <a:gd name="adj2" fmla="val 44872"/>
            </a:avLst>
          </a:prstGeom>
          <a:solidFill>
            <a:schemeClr val="bg1">
              <a:lumMod val="95000"/>
            </a:schemeClr>
          </a:solidFill>
          <a:ln w="635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defTabSz="914400">
              <a:lnSpc>
                <a:spcPct val="100000"/>
              </a:lnSpc>
            </a:pPr>
            <a:endParaRPr b="0" lang="en-US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116" name="Rectangle 4"/>
          <p:cNvSpPr/>
          <p:nvPr/>
        </p:nvSpPr>
        <p:spPr>
          <a:xfrm>
            <a:off x="7015320" y="2819520"/>
            <a:ext cx="909360" cy="91404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main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memory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7" name="AutoShape 5"/>
          <p:cNvSpPr/>
          <p:nvPr/>
        </p:nvSpPr>
        <p:spPr>
          <a:xfrm>
            <a:off x="5491080" y="3021120"/>
            <a:ext cx="1491840" cy="533160"/>
          </a:xfrm>
          <a:prstGeom prst="leftRightArrow">
            <a:avLst>
              <a:gd name="adj1" fmla="val 50000"/>
              <a:gd name="adj2" fmla="val 55952"/>
            </a:avLst>
          </a:prstGeom>
          <a:solidFill>
            <a:schemeClr val="bg1">
              <a:lumMod val="95000"/>
            </a:schemeClr>
          </a:solidFill>
          <a:ln w="635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defTabSz="914400">
              <a:lnSpc>
                <a:spcPct val="100000"/>
              </a:lnSpc>
            </a:pPr>
            <a:endParaRPr b="0" lang="en-US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118" name="Rectangle 6"/>
          <p:cNvSpPr/>
          <p:nvPr/>
        </p:nvSpPr>
        <p:spPr>
          <a:xfrm>
            <a:off x="4576680" y="3003480"/>
            <a:ext cx="909360" cy="57744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I/O 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bridge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9" name="AutoShape 7"/>
          <p:cNvSpPr/>
          <p:nvPr/>
        </p:nvSpPr>
        <p:spPr>
          <a:xfrm>
            <a:off x="3092400" y="3021120"/>
            <a:ext cx="1479240" cy="533160"/>
          </a:xfrm>
          <a:prstGeom prst="leftRightArrow">
            <a:avLst>
              <a:gd name="adj1" fmla="val 50000"/>
              <a:gd name="adj2" fmla="val 54464"/>
            </a:avLst>
          </a:prstGeom>
          <a:solidFill>
            <a:schemeClr val="bg1">
              <a:lumMod val="95000"/>
            </a:schemeClr>
          </a:solidFill>
          <a:ln w="635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defTabSz="914400">
              <a:lnSpc>
                <a:spcPct val="100000"/>
              </a:lnSpc>
            </a:pPr>
            <a:endParaRPr b="0" lang="en-US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120" name="Rectangle 8"/>
          <p:cNvSpPr/>
          <p:nvPr/>
        </p:nvSpPr>
        <p:spPr>
          <a:xfrm>
            <a:off x="1219320" y="3003480"/>
            <a:ext cx="1872720" cy="57744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MI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1" name="Rectangle 9"/>
          <p:cNvSpPr/>
          <p:nvPr/>
        </p:nvSpPr>
        <p:spPr>
          <a:xfrm>
            <a:off x="2135160" y="1676520"/>
            <a:ext cx="684000" cy="15192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defTabSz="914400">
              <a:lnSpc>
                <a:spcPct val="100000"/>
              </a:lnSpc>
            </a:pPr>
            <a:endParaRPr b="0" lang="en-US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122" name="Rectangle 10"/>
          <p:cNvSpPr/>
          <p:nvPr/>
        </p:nvSpPr>
        <p:spPr>
          <a:xfrm>
            <a:off x="2135160" y="1828800"/>
            <a:ext cx="684000" cy="15192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defTabSz="914400">
              <a:lnSpc>
                <a:spcPct val="100000"/>
              </a:lnSpc>
            </a:pPr>
            <a:endParaRPr b="0" lang="en-US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123" name="Rectangle 11"/>
          <p:cNvSpPr/>
          <p:nvPr/>
        </p:nvSpPr>
        <p:spPr>
          <a:xfrm>
            <a:off x="2135160" y="1981080"/>
            <a:ext cx="684000" cy="15192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defTabSz="914400">
              <a:lnSpc>
                <a:spcPct val="100000"/>
              </a:lnSpc>
            </a:pPr>
            <a:endParaRPr b="0" lang="en-US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124" name="Rectangle 12"/>
          <p:cNvSpPr/>
          <p:nvPr/>
        </p:nvSpPr>
        <p:spPr>
          <a:xfrm>
            <a:off x="2135160" y="2133720"/>
            <a:ext cx="684000" cy="15192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defTabSz="914400">
              <a:lnSpc>
                <a:spcPct val="100000"/>
              </a:lnSpc>
            </a:pPr>
            <a:endParaRPr b="0" lang="en-US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125" name="Rectangle 13"/>
          <p:cNvSpPr/>
          <p:nvPr/>
        </p:nvSpPr>
        <p:spPr>
          <a:xfrm>
            <a:off x="2135160" y="2286000"/>
            <a:ext cx="684000" cy="15192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defTabSz="914400">
              <a:lnSpc>
                <a:spcPct val="100000"/>
              </a:lnSpc>
            </a:pPr>
            <a:endParaRPr b="0" lang="en-US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126" name="AutoShape 14"/>
          <p:cNvSpPr/>
          <p:nvPr/>
        </p:nvSpPr>
        <p:spPr>
          <a:xfrm>
            <a:off x="2863800" y="1676520"/>
            <a:ext cx="444240" cy="380520"/>
          </a:xfrm>
          <a:prstGeom prst="rightArrow">
            <a:avLst>
              <a:gd name="adj1" fmla="val 50000"/>
              <a:gd name="adj2" fmla="val 29167"/>
            </a:avLst>
          </a:prstGeom>
          <a:solidFill>
            <a:schemeClr val="bg1">
              <a:lumMod val="95000"/>
            </a:schemeClr>
          </a:solidFill>
          <a:ln w="635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defTabSz="914400">
              <a:lnSpc>
                <a:spcPct val="100000"/>
              </a:lnSpc>
            </a:pPr>
            <a:endParaRPr b="0" lang="en-US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127" name="AutoShape 15"/>
          <p:cNvSpPr/>
          <p:nvPr/>
        </p:nvSpPr>
        <p:spPr>
          <a:xfrm flipH="1">
            <a:off x="2863800" y="2057400"/>
            <a:ext cx="444240" cy="380520"/>
          </a:xfrm>
          <a:prstGeom prst="rightArrow">
            <a:avLst>
              <a:gd name="adj1" fmla="val 50000"/>
              <a:gd name="adj2" fmla="val 29167"/>
            </a:avLst>
          </a:prstGeom>
          <a:solidFill>
            <a:schemeClr val="bg1">
              <a:lumMod val="95000"/>
            </a:schemeClr>
          </a:solidFill>
          <a:ln w="635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defTabSz="914400">
              <a:lnSpc>
                <a:spcPct val="100000"/>
              </a:lnSpc>
            </a:pPr>
            <a:endParaRPr b="0" lang="en-US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128" name="Rectangle 16"/>
          <p:cNvSpPr/>
          <p:nvPr/>
        </p:nvSpPr>
        <p:spPr>
          <a:xfrm>
            <a:off x="3352680" y="1523880"/>
            <a:ext cx="533160" cy="106632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ALU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9" name="Text Box 17"/>
          <p:cNvSpPr/>
          <p:nvPr/>
        </p:nvSpPr>
        <p:spPr>
          <a:xfrm>
            <a:off x="1870920" y="1358280"/>
            <a:ext cx="1224720" cy="36972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spAutoFit/>
          </a:bodyPr>
          <a:p>
            <a:pPr algn="ctr" defTabSz="914400">
              <a:lnSpc>
                <a:spcPct val="100000"/>
              </a:lnSpc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register file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0" name="AutoShape 18"/>
          <p:cNvSpPr/>
          <p:nvPr/>
        </p:nvSpPr>
        <p:spPr>
          <a:xfrm>
            <a:off x="2166480" y="2489760"/>
            <a:ext cx="609120" cy="456840"/>
          </a:xfrm>
          <a:prstGeom prst="upDownArrow">
            <a:avLst>
              <a:gd name="adj1" fmla="val 50000"/>
              <a:gd name="adj2" fmla="val 20000"/>
            </a:avLst>
          </a:prstGeom>
          <a:solidFill>
            <a:schemeClr val="bg1">
              <a:lumMod val="95000"/>
            </a:schemeClr>
          </a:solidFill>
          <a:ln w="635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defTabSz="914400">
              <a:lnSpc>
                <a:spcPct val="100000"/>
              </a:lnSpc>
            </a:pPr>
            <a:endParaRPr b="0" lang="en-US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131" name="Text Box 20"/>
          <p:cNvSpPr/>
          <p:nvPr/>
        </p:nvSpPr>
        <p:spPr>
          <a:xfrm>
            <a:off x="1069560" y="1309680"/>
            <a:ext cx="567720" cy="36972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spAutoFit/>
          </a:bodyPr>
          <a:p>
            <a:pPr algn="ctr" defTabSz="914400">
              <a:lnSpc>
                <a:spcPct val="100000"/>
              </a:lnSpc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CPU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2" name="Text Box 21"/>
          <p:cNvSpPr/>
          <p:nvPr/>
        </p:nvSpPr>
        <p:spPr>
          <a:xfrm>
            <a:off x="4017240" y="2288520"/>
            <a:ext cx="1206360" cy="36972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spAutoFit/>
          </a:bodyPr>
          <a:p>
            <a:pPr algn="ctr" defTabSz="914400">
              <a:lnSpc>
                <a:spcPct val="100000"/>
              </a:lnSpc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system bus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3" name="Line 22"/>
          <p:cNvSpPr/>
          <p:nvPr/>
        </p:nvSpPr>
        <p:spPr>
          <a:xfrm flipH="1">
            <a:off x="3886200" y="2590560"/>
            <a:ext cx="685800" cy="457200"/>
          </a:xfrm>
          <a:prstGeom prst="line">
            <a:avLst/>
          </a:prstGeom>
          <a:ln w="1270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en-US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134" name="Text Box 23"/>
          <p:cNvSpPr/>
          <p:nvPr/>
        </p:nvSpPr>
        <p:spPr>
          <a:xfrm>
            <a:off x="5538960" y="2288520"/>
            <a:ext cx="1346040" cy="36972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spAutoFit/>
          </a:bodyPr>
          <a:p>
            <a:pPr algn="ctr" defTabSz="914400">
              <a:lnSpc>
                <a:spcPct val="100000"/>
              </a:lnSpc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memory bus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5" name="Line 24"/>
          <p:cNvSpPr/>
          <p:nvPr/>
        </p:nvSpPr>
        <p:spPr>
          <a:xfrm>
            <a:off x="6172200" y="2590560"/>
            <a:ext cx="360" cy="457200"/>
          </a:xfrm>
          <a:prstGeom prst="line">
            <a:avLst/>
          </a:prstGeom>
          <a:ln w="1270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en-US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136" name="AutoShape 25"/>
          <p:cNvSpPr/>
          <p:nvPr/>
        </p:nvSpPr>
        <p:spPr>
          <a:xfrm>
            <a:off x="4800600" y="3581280"/>
            <a:ext cx="495000" cy="761760"/>
          </a:xfrm>
          <a:prstGeom prst="upArrow">
            <a:avLst>
              <a:gd name="adj1" fmla="val 36667"/>
              <a:gd name="adj2" fmla="val 44872"/>
            </a:avLst>
          </a:prstGeom>
          <a:solidFill>
            <a:schemeClr val="bg1">
              <a:lumMod val="95000"/>
            </a:schemeClr>
          </a:solidFill>
          <a:ln w="635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defTabSz="914400">
              <a:lnSpc>
                <a:spcPct val="100000"/>
              </a:lnSpc>
            </a:pPr>
            <a:endParaRPr b="0" lang="en-US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137" name="Rectangle 26"/>
          <p:cNvSpPr/>
          <p:nvPr/>
        </p:nvSpPr>
        <p:spPr>
          <a:xfrm>
            <a:off x="5359320" y="5118120"/>
            <a:ext cx="1294920" cy="520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disk 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controller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8" name="AutoShape 27"/>
          <p:cNvSpPr/>
          <p:nvPr/>
        </p:nvSpPr>
        <p:spPr>
          <a:xfrm flipV="1">
            <a:off x="3575160" y="4393440"/>
            <a:ext cx="495000" cy="711000"/>
          </a:xfrm>
          <a:prstGeom prst="upArrow">
            <a:avLst>
              <a:gd name="adj1" fmla="val 36667"/>
              <a:gd name="adj2" fmla="val 44872"/>
            </a:avLst>
          </a:prstGeom>
          <a:solidFill>
            <a:schemeClr val="bg1">
              <a:lumMod val="95000"/>
            </a:schemeClr>
          </a:solidFill>
          <a:ln w="635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defTabSz="914400">
              <a:lnSpc>
                <a:spcPct val="100000"/>
              </a:lnSpc>
            </a:pPr>
            <a:endParaRPr b="0" lang="en-US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139" name="Rectangle 28"/>
          <p:cNvSpPr/>
          <p:nvPr/>
        </p:nvSpPr>
        <p:spPr>
          <a:xfrm>
            <a:off x="3156120" y="5118120"/>
            <a:ext cx="1294920" cy="520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graphics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adapter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0" name="AutoShape 29"/>
          <p:cNvSpPr/>
          <p:nvPr/>
        </p:nvSpPr>
        <p:spPr>
          <a:xfrm flipV="1">
            <a:off x="1898640" y="4376880"/>
            <a:ext cx="495000" cy="718920"/>
          </a:xfrm>
          <a:prstGeom prst="upArrow">
            <a:avLst>
              <a:gd name="adj1" fmla="val 36667"/>
              <a:gd name="adj2" fmla="val 44872"/>
            </a:avLst>
          </a:prstGeom>
          <a:solidFill>
            <a:schemeClr val="bg1">
              <a:lumMod val="95000"/>
            </a:schemeClr>
          </a:solidFill>
          <a:ln w="635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defTabSz="914400">
              <a:lnSpc>
                <a:spcPct val="100000"/>
              </a:lnSpc>
            </a:pPr>
            <a:endParaRPr b="0" lang="en-US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141" name="Rectangle 30"/>
          <p:cNvSpPr/>
          <p:nvPr/>
        </p:nvSpPr>
        <p:spPr>
          <a:xfrm>
            <a:off x="1555920" y="5105520"/>
            <a:ext cx="1142640" cy="520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USB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controller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2" name="Line 31"/>
          <p:cNvSpPr/>
          <p:nvPr/>
        </p:nvSpPr>
        <p:spPr>
          <a:xfrm>
            <a:off x="1784160" y="5638680"/>
            <a:ext cx="360" cy="304920"/>
          </a:xfrm>
          <a:prstGeom prst="line">
            <a:avLst/>
          </a:prstGeom>
          <a:ln w="12700">
            <a:solidFill>
              <a:srgbClr val="000000"/>
            </a:solidFill>
            <a:round/>
            <a:head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en-US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143" name="Line 32"/>
          <p:cNvSpPr/>
          <p:nvPr/>
        </p:nvSpPr>
        <p:spPr>
          <a:xfrm>
            <a:off x="2546280" y="5638680"/>
            <a:ext cx="360" cy="304920"/>
          </a:xfrm>
          <a:prstGeom prst="line">
            <a:avLst/>
          </a:prstGeom>
          <a:ln w="12700">
            <a:solidFill>
              <a:srgbClr val="000000"/>
            </a:solidFill>
            <a:round/>
            <a:head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en-US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144" name="Text Box 33"/>
          <p:cNvSpPr/>
          <p:nvPr/>
        </p:nvSpPr>
        <p:spPr>
          <a:xfrm>
            <a:off x="1358280" y="5869800"/>
            <a:ext cx="807480" cy="36972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spAutoFit/>
          </a:bodyPr>
          <a:p>
            <a:pPr algn="ctr" defTabSz="914400">
              <a:lnSpc>
                <a:spcPct val="100000"/>
              </a:lnSpc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mouse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5" name="Text Box 34"/>
          <p:cNvSpPr/>
          <p:nvPr/>
        </p:nvSpPr>
        <p:spPr>
          <a:xfrm>
            <a:off x="2043720" y="5869800"/>
            <a:ext cx="1040400" cy="36972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spAutoFit/>
          </a:bodyPr>
          <a:p>
            <a:pPr algn="ctr" defTabSz="914400">
              <a:lnSpc>
                <a:spcPct val="100000"/>
              </a:lnSpc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keyboard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6" name="Line 35"/>
          <p:cNvSpPr/>
          <p:nvPr/>
        </p:nvSpPr>
        <p:spPr>
          <a:xfrm>
            <a:off x="3841560" y="5638680"/>
            <a:ext cx="360" cy="304920"/>
          </a:xfrm>
          <a:prstGeom prst="line">
            <a:avLst/>
          </a:prstGeom>
          <a:ln w="1270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en-US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147" name="Text Box 36"/>
          <p:cNvSpPr/>
          <p:nvPr/>
        </p:nvSpPr>
        <p:spPr>
          <a:xfrm>
            <a:off x="3358080" y="5869800"/>
            <a:ext cx="931320" cy="36972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spAutoFit/>
          </a:bodyPr>
          <a:p>
            <a:pPr algn="ctr" defTabSz="914400">
              <a:lnSpc>
                <a:spcPct val="100000"/>
              </a:lnSpc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monitor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8" name="Line 37"/>
          <p:cNvSpPr/>
          <p:nvPr/>
        </p:nvSpPr>
        <p:spPr>
          <a:xfrm>
            <a:off x="6019560" y="5638680"/>
            <a:ext cx="360" cy="380880"/>
          </a:xfrm>
          <a:prstGeom prst="line">
            <a:avLst/>
          </a:prstGeom>
          <a:ln w="12700">
            <a:solidFill>
              <a:srgbClr val="000000"/>
            </a:solidFill>
            <a:round/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en-US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149" name="AutoShape 38"/>
          <p:cNvSpPr/>
          <p:nvPr/>
        </p:nvSpPr>
        <p:spPr>
          <a:xfrm>
            <a:off x="5715000" y="6019920"/>
            <a:ext cx="609120" cy="609120"/>
          </a:xfrm>
          <a:prstGeom prst="can">
            <a:avLst>
              <a:gd name="adj" fmla="val 25000"/>
            </a:avLst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disk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0" name="AutoShape 39"/>
          <p:cNvSpPr/>
          <p:nvPr/>
        </p:nvSpPr>
        <p:spPr>
          <a:xfrm>
            <a:off x="990720" y="4178160"/>
            <a:ext cx="7276680" cy="393480"/>
          </a:xfrm>
          <a:prstGeom prst="leftRightArrow">
            <a:avLst>
              <a:gd name="adj1" fmla="val 48611"/>
              <a:gd name="adj2" fmla="val 95500"/>
            </a:avLst>
          </a:prstGeom>
          <a:solidFill>
            <a:schemeClr val="bg1">
              <a:lumMod val="95000"/>
            </a:schemeClr>
          </a:solidFill>
          <a:ln w="635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defTabSz="914400">
              <a:lnSpc>
                <a:spcPct val="100000"/>
              </a:lnSpc>
            </a:pPr>
            <a:endParaRPr b="0" lang="en-US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151" name="Rectangle 40"/>
          <p:cNvSpPr/>
          <p:nvPr/>
        </p:nvSpPr>
        <p:spPr>
          <a:xfrm>
            <a:off x="2066760" y="4348080"/>
            <a:ext cx="166320" cy="15192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defTabSz="914400">
              <a:lnSpc>
                <a:spcPct val="100000"/>
              </a:lnSpc>
            </a:pPr>
            <a:endParaRPr b="0" lang="en-US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152" name="Rectangle 41"/>
          <p:cNvSpPr/>
          <p:nvPr/>
        </p:nvSpPr>
        <p:spPr>
          <a:xfrm>
            <a:off x="3743280" y="4338720"/>
            <a:ext cx="166320" cy="15192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defTabSz="914400">
              <a:lnSpc>
                <a:spcPct val="100000"/>
              </a:lnSpc>
            </a:pPr>
            <a:endParaRPr b="0" lang="en-US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153" name="Rectangle 42"/>
          <p:cNvSpPr/>
          <p:nvPr/>
        </p:nvSpPr>
        <p:spPr>
          <a:xfrm>
            <a:off x="5950080" y="4329000"/>
            <a:ext cx="161640" cy="15192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defTabSz="914400">
              <a:lnSpc>
                <a:spcPct val="100000"/>
              </a:lnSpc>
            </a:pPr>
            <a:endParaRPr b="0" lang="en-US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154" name="Text Box 43"/>
          <p:cNvSpPr/>
          <p:nvPr/>
        </p:nvSpPr>
        <p:spPr>
          <a:xfrm>
            <a:off x="4680000" y="4485600"/>
            <a:ext cx="859680" cy="36972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spAutoFit/>
          </a:bodyPr>
          <a:p>
            <a:pPr algn="ctr" defTabSz="914400">
              <a:lnSpc>
                <a:spcPct val="100000"/>
              </a:lnSpc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I/O bus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5" name="Rectangle 44"/>
          <p:cNvSpPr/>
          <p:nvPr/>
        </p:nvSpPr>
        <p:spPr>
          <a:xfrm>
            <a:off x="4967280" y="4267080"/>
            <a:ext cx="161640" cy="15192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defTabSz="914400">
              <a:lnSpc>
                <a:spcPct val="100000"/>
              </a:lnSpc>
            </a:pPr>
            <a:endParaRPr b="0" lang="en-US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156" name="Rectangle 45"/>
          <p:cNvSpPr/>
          <p:nvPr/>
        </p:nvSpPr>
        <p:spPr>
          <a:xfrm>
            <a:off x="6858000" y="4191120"/>
            <a:ext cx="126720" cy="406080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defTabSz="914400">
              <a:lnSpc>
                <a:spcPct val="100000"/>
              </a:lnSpc>
            </a:pPr>
            <a:endParaRPr b="0" lang="en-US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157" name="Rectangle 46"/>
          <p:cNvSpPr/>
          <p:nvPr/>
        </p:nvSpPr>
        <p:spPr>
          <a:xfrm>
            <a:off x="7162920" y="4191120"/>
            <a:ext cx="126720" cy="406080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defTabSz="914400">
              <a:lnSpc>
                <a:spcPct val="100000"/>
              </a:lnSpc>
            </a:pPr>
            <a:endParaRPr b="0" lang="en-US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158" name="AutoShape 47"/>
          <p:cNvSpPr/>
          <p:nvPr/>
        </p:nvSpPr>
        <p:spPr>
          <a:xfrm>
            <a:off x="7454880" y="4191120"/>
            <a:ext cx="279000" cy="914040"/>
          </a:xfrm>
          <a:prstGeom prst="downArrow">
            <a:avLst>
              <a:gd name="adj1" fmla="val 50000"/>
              <a:gd name="adj2" fmla="val 81818"/>
            </a:avLst>
          </a:prstGeom>
          <a:solidFill>
            <a:srgbClr val="f1c7c7"/>
          </a:solidFill>
          <a:ln w="127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defTabSz="914400">
              <a:lnSpc>
                <a:spcPct val="100000"/>
              </a:lnSpc>
            </a:pPr>
            <a:endParaRPr b="0" lang="en-US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159" name="Text Box 48"/>
          <p:cNvSpPr/>
          <p:nvPr/>
        </p:nvSpPr>
        <p:spPr>
          <a:xfrm>
            <a:off x="6356520" y="3872880"/>
            <a:ext cx="1604160" cy="36972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spAutoFit/>
          </a:bodyPr>
          <a:p>
            <a:pPr algn="ctr" defTabSz="914400">
              <a:lnSpc>
                <a:spcPct val="100000"/>
              </a:lnSpc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Expansion slots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0" name="Rectangle 49"/>
          <p:cNvSpPr/>
          <p:nvPr/>
        </p:nvSpPr>
        <p:spPr>
          <a:xfrm>
            <a:off x="6953400" y="5113800"/>
            <a:ext cx="1294920" cy="520200"/>
          </a:xfrm>
          <a:prstGeom prst="rect">
            <a:avLst/>
          </a:prstGeom>
          <a:solidFill>
            <a:srgbClr val="f1c7c7"/>
          </a:solidFill>
          <a:ln w="127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network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adapter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1" name="Line 50"/>
          <p:cNvSpPr/>
          <p:nvPr/>
        </p:nvSpPr>
        <p:spPr>
          <a:xfrm>
            <a:off x="7600680" y="5646960"/>
            <a:ext cx="360" cy="380880"/>
          </a:xfrm>
          <a:prstGeom prst="line">
            <a:avLst/>
          </a:prstGeom>
          <a:ln w="12700">
            <a:solidFill>
              <a:srgbClr val="000000"/>
            </a:solidFill>
            <a:round/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en-US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162" name="AutoShape 51"/>
          <p:cNvSpPr/>
          <p:nvPr/>
        </p:nvSpPr>
        <p:spPr>
          <a:xfrm>
            <a:off x="6819840" y="6053400"/>
            <a:ext cx="1561680" cy="571320"/>
          </a:xfrm>
          <a:prstGeom prst="roundRect">
            <a:avLst>
              <a:gd name="adj" fmla="val 16667"/>
            </a:avLst>
          </a:prstGeom>
          <a:solidFill>
            <a:srgbClr val="f1c7c7"/>
          </a:solidFill>
          <a:ln w="127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network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457200" y="53352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100000"/>
              </a:lnSpc>
              <a:buNone/>
            </a:pPr>
            <a:r>
              <a:rPr b="0" lang="en-US" sz="4000" spc="-99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Data Link Layer</a:t>
            </a:r>
            <a:endParaRPr b="0" lang="en-US" sz="40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164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876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182880" indent="-182880" defTabSz="914400">
              <a:lnSpc>
                <a:spcPct val="100000"/>
              </a:lnSpc>
              <a:spcBef>
                <a:spcPts val="479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Each host has one or more network adapter (aka NIC)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1" marL="457200" indent="-182880" defTabSz="914400">
              <a:lnSpc>
                <a:spcPct val="100000"/>
              </a:lnSpc>
              <a:spcBef>
                <a:spcPts val="400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handles particular physical layer and protocol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182880" indent="-182880" defTabSz="914400">
              <a:lnSpc>
                <a:spcPct val="100000"/>
              </a:lnSpc>
              <a:spcBef>
                <a:spcPts val="479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Each network adapter has a media access control (MAC) address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1" marL="457200" indent="-182880" defTabSz="914400">
              <a:lnSpc>
                <a:spcPct val="100000"/>
              </a:lnSpc>
              <a:spcBef>
                <a:spcPts val="400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unique to that network instance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182880" indent="-182880" defTabSz="914400">
              <a:lnSpc>
                <a:spcPct val="100000"/>
              </a:lnSpc>
              <a:spcBef>
                <a:spcPts val="479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Messages are organized as packets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457200" y="53352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100000"/>
              </a:lnSpc>
              <a:buNone/>
            </a:pPr>
            <a:r>
              <a:rPr b="0" lang="en-US" sz="4000" spc="-99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Example: Ethernet</a:t>
            </a:r>
            <a:endParaRPr b="0" lang="en-US" sz="40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166" name="PlaceHolder 2"/>
          <p:cNvSpPr>
            <a:spLocks noGrp="1"/>
          </p:cNvSpPr>
          <p:nvPr>
            <p:ph/>
          </p:nvPr>
        </p:nvSpPr>
        <p:spPr>
          <a:xfrm>
            <a:off x="457200" y="1673280"/>
            <a:ext cx="4038120" cy="4717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fontScale="77500" lnSpcReduction="19999"/>
          </a:bodyPr>
          <a:p>
            <a:pPr marL="182880" indent="-182880" defTabSz="914400">
              <a:lnSpc>
                <a:spcPct val="100000"/>
              </a:lnSpc>
              <a:spcBef>
                <a:spcPts val="561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Developed 1976 at Xerox</a:t>
            </a:r>
            <a:endParaRPr b="0" lang="en-US" sz="2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182880" indent="-182880" defTabSz="914400">
              <a:lnSpc>
                <a:spcPct val="100000"/>
              </a:lnSpc>
              <a:spcBef>
                <a:spcPts val="561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Simple, scales pretty well</a:t>
            </a:r>
            <a:endParaRPr b="0" lang="en-US" sz="2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182880" indent="-182880" defTabSz="914400">
              <a:lnSpc>
                <a:spcPct val="100000"/>
              </a:lnSpc>
              <a:spcBef>
                <a:spcPts val="561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Very successful, still in widespread use</a:t>
            </a:r>
            <a:endParaRPr b="0" lang="en-US" sz="2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561"/>
              </a:spcBef>
              <a:buNone/>
            </a:pPr>
            <a:endParaRPr b="0" lang="en-US" sz="2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182880" indent="-182880" defTabSz="914400">
              <a:lnSpc>
                <a:spcPct val="100000"/>
              </a:lnSpc>
              <a:spcBef>
                <a:spcPts val="561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Example address: b8:e3:56:15:6a:72</a:t>
            </a:r>
            <a:endParaRPr b="0" lang="en-US" sz="2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561"/>
              </a:spcBef>
              <a:buNone/>
            </a:pPr>
            <a:endParaRPr b="0" lang="en-US" sz="2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182880" indent="-182880" defTabSz="914400">
              <a:lnSpc>
                <a:spcPct val="100000"/>
              </a:lnSpc>
              <a:spcBef>
                <a:spcPts val="561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1" lang="en-US" sz="2800" strike="noStrike" u="none">
                <a:solidFill>
                  <a:schemeClr val="accent2">
                    <a:lumMod val="75000"/>
                  </a:schemeClr>
                </a:solidFill>
                <a:effectLst/>
                <a:uFillTx/>
                <a:latin typeface="Arial"/>
              </a:rPr>
              <a:t>Carrier sense: </a:t>
            </a:r>
            <a:r>
              <a:rPr b="0" lang="en-US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listen before you speak</a:t>
            </a:r>
            <a:endParaRPr b="0" lang="en-US" sz="2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182880" indent="-182880" defTabSz="914400">
              <a:lnSpc>
                <a:spcPct val="100000"/>
              </a:lnSpc>
              <a:spcBef>
                <a:spcPts val="561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1" lang="en-US" sz="2800" strike="noStrike" u="none">
                <a:solidFill>
                  <a:schemeClr val="accent2">
                    <a:lumMod val="75000"/>
                  </a:schemeClr>
                </a:solidFill>
                <a:effectLst/>
                <a:uFillTx/>
                <a:latin typeface="Arial"/>
              </a:rPr>
              <a:t>Multiple access: </a:t>
            </a:r>
            <a:r>
              <a:rPr b="0" lang="en-US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multiple hosts on network</a:t>
            </a:r>
            <a:endParaRPr b="0" lang="en-US" sz="2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182880" indent="-182880" defTabSz="914400">
              <a:lnSpc>
                <a:spcPct val="100000"/>
              </a:lnSpc>
              <a:spcBef>
                <a:spcPts val="561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1" lang="en-US" sz="2800" strike="noStrike" u="none">
                <a:solidFill>
                  <a:schemeClr val="accent2">
                    <a:lumMod val="75000"/>
                  </a:schemeClr>
                </a:solidFill>
                <a:effectLst/>
                <a:uFillTx/>
                <a:latin typeface="Arial"/>
              </a:rPr>
              <a:t>Collision detection: </a:t>
            </a:r>
            <a:r>
              <a:rPr b="0" lang="en-US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detect and respond to cases where two messages collide</a:t>
            </a:r>
            <a:endParaRPr b="0" lang="en-US" sz="2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167" name="PlaceHolder 3"/>
          <p:cNvSpPr>
            <a:spLocks noGrp="1"/>
          </p:cNvSpPr>
          <p:nvPr>
            <p:ph/>
          </p:nvPr>
        </p:nvSpPr>
        <p:spPr>
          <a:xfrm>
            <a:off x="4648320" y="1673280"/>
            <a:ext cx="4038120" cy="4717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grpSp>
        <p:nvGrpSpPr>
          <p:cNvPr id="168" name="Group 5"/>
          <p:cNvGrpSpPr/>
          <p:nvPr/>
        </p:nvGrpSpPr>
        <p:grpSpPr>
          <a:xfrm>
            <a:off x="4673520" y="1673280"/>
            <a:ext cx="4038120" cy="4718160"/>
            <a:chOff x="4673520" y="1673280"/>
            <a:chExt cx="4038120" cy="4718160"/>
          </a:xfrm>
        </p:grpSpPr>
        <p:grpSp>
          <p:nvGrpSpPr>
            <p:cNvPr id="169" name="Group 6"/>
            <p:cNvGrpSpPr/>
            <p:nvPr/>
          </p:nvGrpSpPr>
          <p:grpSpPr>
            <a:xfrm>
              <a:off x="4673520" y="1673280"/>
              <a:ext cx="4038120" cy="4233240"/>
              <a:chOff x="4673520" y="1673280"/>
              <a:chExt cx="4038120" cy="4233240"/>
            </a:xfrm>
          </p:grpSpPr>
          <p:sp>
            <p:nvSpPr>
              <p:cNvPr id="170" name="Rectangle 22"/>
              <p:cNvSpPr/>
              <p:nvPr/>
            </p:nvSpPr>
            <p:spPr>
              <a:xfrm>
                <a:off x="4673520" y="3127680"/>
                <a:ext cx="4038120" cy="2778840"/>
              </a:xfrm>
              <a:prstGeom prst="rect">
                <a:avLst/>
              </a:prstGeom>
              <a:solidFill>
                <a:srgbClr val="d1c7f6"/>
              </a:solidFill>
              <a:ln>
                <a:solidFill>
                  <a:srgbClr val="9a93b5"/>
                </a:solidFill>
                <a:round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0" lang="en-US" sz="1800" strike="noStrike" u="none">
                    <a:solidFill>
                      <a:schemeClr val="dk1"/>
                    </a:solidFill>
                    <a:effectLst/>
                    <a:uFillTx/>
                    <a:latin typeface="Arial"/>
                  </a:rPr>
                  <a:t>payload</a:t>
                </a:r>
                <a:endParaRPr b="0" lang="en-US" sz="18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71" name="Rectangle 23"/>
              <p:cNvSpPr/>
              <p:nvPr/>
            </p:nvSpPr>
            <p:spPr>
              <a:xfrm>
                <a:off x="4673520" y="1673280"/>
                <a:ext cx="4038120" cy="484560"/>
              </a:xfrm>
              <a:prstGeom prst="rect">
                <a:avLst/>
              </a:prstGeom>
              <a:solidFill>
                <a:srgbClr val="917dd0"/>
              </a:solidFill>
              <a:ln>
                <a:solidFill>
                  <a:srgbClr val="6b5c99"/>
                </a:solidFill>
                <a:round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0" lang="en-US" sz="1800" strike="noStrike" u="none">
                    <a:solidFill>
                      <a:schemeClr val="lt1"/>
                    </a:solidFill>
                    <a:effectLst/>
                    <a:uFillTx/>
                    <a:latin typeface="Arial"/>
                  </a:rPr>
                  <a:t>destination address</a:t>
                </a:r>
                <a:endParaRPr b="0" lang="en-US" sz="1800" strike="noStrike" u="none">
                  <a:solidFill>
                    <a:srgbClr val="ffffff"/>
                  </a:solidFill>
                  <a:effectLst/>
                  <a:uFillTx/>
                  <a:latin typeface="Arial"/>
                </a:endParaRPr>
              </a:p>
            </p:txBody>
          </p:sp>
        </p:grpSp>
        <p:sp>
          <p:nvSpPr>
            <p:cNvPr id="172" name="Rectangle 7"/>
            <p:cNvSpPr/>
            <p:nvPr/>
          </p:nvSpPr>
          <p:spPr>
            <a:xfrm>
              <a:off x="4673520" y="2158200"/>
              <a:ext cx="4038120" cy="484560"/>
            </a:xfrm>
            <a:prstGeom prst="rect">
              <a:avLst/>
            </a:prstGeom>
            <a:solidFill>
              <a:srgbClr val="917dd0"/>
            </a:solidFill>
            <a:ln>
              <a:solidFill>
                <a:srgbClr val="6b5c99"/>
              </a:solidFill>
              <a:round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800" strike="noStrike" u="none">
                  <a:solidFill>
                    <a:schemeClr val="lt1"/>
                  </a:solidFill>
                  <a:effectLst/>
                  <a:uFillTx/>
                  <a:latin typeface="Arial"/>
                </a:rPr>
                <a:t>source address</a:t>
              </a:r>
              <a:endParaRPr b="0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3" name="Rectangle 8"/>
            <p:cNvSpPr/>
            <p:nvPr/>
          </p:nvSpPr>
          <p:spPr>
            <a:xfrm>
              <a:off x="4673520" y="2642760"/>
              <a:ext cx="4038120" cy="484560"/>
            </a:xfrm>
            <a:prstGeom prst="rect">
              <a:avLst/>
            </a:prstGeom>
            <a:solidFill>
              <a:srgbClr val="917dd0"/>
            </a:solidFill>
            <a:ln>
              <a:solidFill>
                <a:srgbClr val="6b5c99"/>
              </a:solidFill>
              <a:round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800" strike="noStrike" u="none">
                  <a:solidFill>
                    <a:schemeClr val="lt1"/>
                  </a:solidFill>
                  <a:effectLst/>
                  <a:uFillTx/>
                  <a:latin typeface="Arial"/>
                </a:rPr>
                <a:t>type</a:t>
              </a:r>
              <a:endParaRPr b="0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4" name="Rectangle 18"/>
            <p:cNvSpPr/>
            <p:nvPr/>
          </p:nvSpPr>
          <p:spPr>
            <a:xfrm>
              <a:off x="4673520" y="5906880"/>
              <a:ext cx="4038120" cy="484560"/>
            </a:xfrm>
            <a:prstGeom prst="rect">
              <a:avLst/>
            </a:prstGeom>
            <a:solidFill>
              <a:srgbClr val="917dd0"/>
            </a:solidFill>
            <a:ln>
              <a:solidFill>
                <a:srgbClr val="6b5c99"/>
              </a:solidFill>
              <a:round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800" strike="noStrike" u="none">
                  <a:solidFill>
                    <a:schemeClr val="lt1"/>
                  </a:solidFill>
                  <a:effectLst/>
                  <a:uFillTx/>
                  <a:latin typeface="Arial"/>
                </a:rPr>
                <a:t>checksum</a:t>
              </a:r>
              <a:endParaRPr b="0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1" dur="indefinite" restart="never" nodeType="tmRoot">
          <p:childTnLst>
            <p:seq>
              <p:cTn id="22" dur="indefinite" nodeType="mainSeq">
                <p:childTnLst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457200" y="53352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100000"/>
              </a:lnSpc>
              <a:buNone/>
            </a:pPr>
            <a:r>
              <a:rPr b="0" lang="en-US" sz="4000" spc="-99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Example: Ethernet</a:t>
            </a:r>
            <a:endParaRPr b="0" lang="en-US" sz="40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176" name="PlaceHolder 2"/>
          <p:cNvSpPr>
            <a:spLocks noGrp="1"/>
          </p:cNvSpPr>
          <p:nvPr>
            <p:ph/>
          </p:nvPr>
        </p:nvSpPr>
        <p:spPr>
          <a:xfrm>
            <a:off x="457200" y="3657600"/>
            <a:ext cx="8229240" cy="2819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182880" indent="-182880" defTabSz="914400">
              <a:lnSpc>
                <a:spcPct val="100000"/>
              </a:lnSpc>
              <a:spcBef>
                <a:spcPts val="479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Carrier sense: broadcast if wire is available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182880" indent="-182880" defTabSz="914400">
              <a:lnSpc>
                <a:spcPct val="100000"/>
              </a:lnSpc>
              <a:spcBef>
                <a:spcPts val="479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In case of collision: stop, sleep, retry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1" marL="457200" indent="-182880" defTabSz="914400">
              <a:lnSpc>
                <a:spcPct val="100000"/>
              </a:lnSpc>
              <a:spcBef>
                <a:spcPts val="400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sleep time is determined by collision number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1" marL="457200" indent="-182880" defTabSz="914400">
              <a:lnSpc>
                <a:spcPct val="100000"/>
              </a:lnSpc>
              <a:spcBef>
                <a:spcPts val="400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abort after 16 attempts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pic>
        <p:nvPicPr>
          <p:cNvPr id="177" name="Content Placeholder 6" descr=""/>
          <p:cNvPicPr/>
          <p:nvPr/>
        </p:nvPicPr>
        <p:blipFill>
          <a:blip r:embed="rId1"/>
          <a:stretch/>
        </p:blipFill>
        <p:spPr>
          <a:xfrm>
            <a:off x="457200" y="1578600"/>
            <a:ext cx="8229240" cy="18500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457200" y="53352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100000"/>
              </a:lnSpc>
              <a:buNone/>
            </a:pPr>
            <a:r>
              <a:rPr b="0" lang="en-US" sz="4000" spc="-99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Example: Ethernet</a:t>
            </a:r>
            <a:endParaRPr b="0" lang="en-US" sz="40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/>
          </p:nvPr>
        </p:nvSpPr>
        <p:spPr>
          <a:xfrm>
            <a:off x="457200" y="1676520"/>
            <a:ext cx="3931560" cy="639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r>
              <a:rPr b="0" lang="en-US" sz="2000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Advantages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180" name="PlaceHolder 3"/>
          <p:cNvSpPr>
            <a:spLocks noGrp="1"/>
          </p:cNvSpPr>
          <p:nvPr>
            <p:ph/>
          </p:nvPr>
        </p:nvSpPr>
        <p:spPr>
          <a:xfrm>
            <a:off x="457200" y="2438280"/>
            <a:ext cx="3931560" cy="3951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182880" indent="-182880" defTabSz="914400">
              <a:lnSpc>
                <a:spcPct val="100000"/>
              </a:lnSpc>
              <a:spcBef>
                <a:spcPts val="479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completely decentralized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182880" indent="-182880" defTabSz="914400">
              <a:lnSpc>
                <a:spcPct val="100000"/>
              </a:lnSpc>
              <a:spcBef>
                <a:spcPts val="479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inexpensive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1" marL="457200" indent="-182880" defTabSz="914400">
              <a:lnSpc>
                <a:spcPct val="100000"/>
              </a:lnSpc>
              <a:spcBef>
                <a:spcPts val="400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no state in the network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1" marL="457200" indent="-182880" defTabSz="914400">
              <a:lnSpc>
                <a:spcPct val="100000"/>
              </a:lnSpc>
              <a:spcBef>
                <a:spcPts val="400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no arbiter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1" marL="457200" indent="-182880" defTabSz="914400">
              <a:lnSpc>
                <a:spcPct val="100000"/>
              </a:lnSpc>
              <a:spcBef>
                <a:spcPts val="400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cheap physical links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181" name="PlaceHolder 4"/>
          <p:cNvSpPr>
            <a:spLocks noGrp="1"/>
          </p:cNvSpPr>
          <p:nvPr>
            <p:ph/>
          </p:nvPr>
        </p:nvSpPr>
        <p:spPr>
          <a:xfrm>
            <a:off x="4754880" y="1676520"/>
            <a:ext cx="3931560" cy="639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r>
              <a:rPr b="0" lang="en-US" sz="2000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Disadvantages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182" name="PlaceHolder 5"/>
          <p:cNvSpPr>
            <a:spLocks noGrp="1"/>
          </p:cNvSpPr>
          <p:nvPr>
            <p:ph/>
          </p:nvPr>
        </p:nvSpPr>
        <p:spPr>
          <a:xfrm>
            <a:off x="4754880" y="2438280"/>
            <a:ext cx="3931560" cy="3951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182880" indent="-182880" defTabSz="914400">
              <a:lnSpc>
                <a:spcPct val="100000"/>
              </a:lnSpc>
              <a:spcBef>
                <a:spcPts val="479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data is available for all to see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1" marL="457200" indent="-182880" defTabSz="914400">
              <a:lnSpc>
                <a:spcPct val="100000"/>
              </a:lnSpc>
              <a:spcBef>
                <a:spcPts val="400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can place ethernet card in promiscuous mode and listen to all messages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182880" indent="-182880" defTabSz="914400">
              <a:lnSpc>
                <a:spcPct val="100000"/>
              </a:lnSpc>
              <a:spcBef>
                <a:spcPts val="479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endpoints must be trusted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182880" indent="-182880" defTabSz="914400">
              <a:lnSpc>
                <a:spcPct val="100000"/>
              </a:lnSpc>
              <a:spcBef>
                <a:spcPts val="479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In large/high-traffic networks, many collisions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 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5" dur="indefinite" restart="never" nodeType="tmRoot">
          <p:childTnLst>
            <p:seq>
              <p:cTn id="36" dur="indefinite" nodeType="mainSeq">
                <p:childTnLst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Line 30"/>
          <p:cNvSpPr/>
          <p:nvPr/>
        </p:nvSpPr>
        <p:spPr>
          <a:xfrm>
            <a:off x="4638960" y="2704320"/>
            <a:ext cx="360" cy="1097280"/>
          </a:xfrm>
          <a:prstGeom prst="line">
            <a:avLst/>
          </a:prstGeom>
          <a:ln w="381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en-US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457200" y="53352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914400">
              <a:lnSpc>
                <a:spcPct val="100000"/>
              </a:lnSpc>
              <a:buNone/>
            </a:pPr>
            <a:r>
              <a:rPr b="0" lang="en-US" sz="4000" spc="-99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Bridged Ethernet</a:t>
            </a:r>
            <a:endParaRPr b="0" lang="en-US" sz="40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185" name="PlaceHolder 2"/>
          <p:cNvSpPr>
            <a:spLocks noGrp="1"/>
          </p:cNvSpPr>
          <p:nvPr>
            <p:ph/>
          </p:nvPr>
        </p:nvSpPr>
        <p:spPr>
          <a:xfrm>
            <a:off x="457200" y="5031360"/>
            <a:ext cx="8229240" cy="14454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fontScale="92500" lnSpcReduction="9999"/>
          </a:bodyPr>
          <a:p>
            <a:pPr marL="182880" indent="-182880" defTabSz="914400">
              <a:lnSpc>
                <a:spcPct val="85000"/>
              </a:lnSpc>
              <a:spcBef>
                <a:spcPts val="479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Spans building or campus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182880" indent="-182880" defTabSz="914400">
              <a:lnSpc>
                <a:spcPct val="100000"/>
              </a:lnSpc>
              <a:spcBef>
                <a:spcPts val="1199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Bridges cleverly learn which hosts are reachable from which ports and then selectively copy frames from port to port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186" name="Line 4"/>
          <p:cNvSpPr/>
          <p:nvPr/>
        </p:nvSpPr>
        <p:spPr>
          <a:xfrm>
            <a:off x="1752480" y="1993680"/>
            <a:ext cx="838080" cy="380880"/>
          </a:xfrm>
          <a:prstGeom prst="line">
            <a:avLst/>
          </a:prstGeom>
          <a:ln w="127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en-US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187" name="Line 5"/>
          <p:cNvSpPr/>
          <p:nvPr/>
        </p:nvSpPr>
        <p:spPr>
          <a:xfrm>
            <a:off x="2743200" y="1993680"/>
            <a:ext cx="360" cy="304920"/>
          </a:xfrm>
          <a:prstGeom prst="line">
            <a:avLst/>
          </a:prstGeom>
          <a:ln w="127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en-US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188" name="Line 6"/>
          <p:cNvSpPr/>
          <p:nvPr/>
        </p:nvSpPr>
        <p:spPr>
          <a:xfrm flipH="1">
            <a:off x="2971800" y="1993680"/>
            <a:ext cx="685800" cy="380880"/>
          </a:xfrm>
          <a:prstGeom prst="line">
            <a:avLst/>
          </a:prstGeom>
          <a:ln w="127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en-US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189" name="Rectangle 7"/>
          <p:cNvSpPr/>
          <p:nvPr/>
        </p:nvSpPr>
        <p:spPr>
          <a:xfrm>
            <a:off x="1452240" y="1710720"/>
            <a:ext cx="585000" cy="3697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spAutoFit/>
          </a:bodyPr>
          <a:p>
            <a:pPr algn="ctr" defTabSz="914400">
              <a:lnSpc>
                <a:spcPct val="100000"/>
              </a:lnSpc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host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0" name="Rectangle 8"/>
          <p:cNvSpPr/>
          <p:nvPr/>
        </p:nvSpPr>
        <p:spPr>
          <a:xfrm>
            <a:off x="2433240" y="1691640"/>
            <a:ext cx="585000" cy="3697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spAutoFit/>
          </a:bodyPr>
          <a:p>
            <a:pPr algn="ctr" defTabSz="914400">
              <a:lnSpc>
                <a:spcPct val="100000"/>
              </a:lnSpc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host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1" name="Rectangle 9"/>
          <p:cNvSpPr/>
          <p:nvPr/>
        </p:nvSpPr>
        <p:spPr>
          <a:xfrm>
            <a:off x="3414240" y="1691640"/>
            <a:ext cx="585000" cy="3697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spAutoFit/>
          </a:bodyPr>
          <a:p>
            <a:pPr algn="ctr" defTabSz="914400">
              <a:lnSpc>
                <a:spcPct val="100000"/>
              </a:lnSpc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host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2" name="Line 10"/>
          <p:cNvSpPr/>
          <p:nvPr/>
        </p:nvSpPr>
        <p:spPr>
          <a:xfrm>
            <a:off x="6476760" y="1993680"/>
            <a:ext cx="360" cy="304920"/>
          </a:xfrm>
          <a:prstGeom prst="line">
            <a:avLst/>
          </a:prstGeom>
          <a:ln w="127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en-US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193" name="Line 11"/>
          <p:cNvSpPr/>
          <p:nvPr/>
        </p:nvSpPr>
        <p:spPr>
          <a:xfrm flipH="1">
            <a:off x="6705360" y="1993680"/>
            <a:ext cx="685800" cy="380880"/>
          </a:xfrm>
          <a:prstGeom prst="line">
            <a:avLst/>
          </a:prstGeom>
          <a:ln w="127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en-US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194" name="Rectangle 12"/>
          <p:cNvSpPr/>
          <p:nvPr/>
        </p:nvSpPr>
        <p:spPr>
          <a:xfrm>
            <a:off x="6167160" y="1691640"/>
            <a:ext cx="585000" cy="3697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spAutoFit/>
          </a:bodyPr>
          <a:p>
            <a:pPr algn="ctr" defTabSz="914400">
              <a:lnSpc>
                <a:spcPct val="100000"/>
              </a:lnSpc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host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5" name="Rectangle 13"/>
          <p:cNvSpPr/>
          <p:nvPr/>
        </p:nvSpPr>
        <p:spPr>
          <a:xfrm>
            <a:off x="7148160" y="1691640"/>
            <a:ext cx="585000" cy="3697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spAutoFit/>
          </a:bodyPr>
          <a:p>
            <a:pPr algn="ctr" defTabSz="914400">
              <a:lnSpc>
                <a:spcPct val="100000"/>
              </a:lnSpc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host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6" name="Line 14"/>
          <p:cNvSpPr/>
          <p:nvPr/>
        </p:nvSpPr>
        <p:spPr>
          <a:xfrm>
            <a:off x="3019320" y="2527200"/>
            <a:ext cx="1295280" cy="360"/>
          </a:xfrm>
          <a:prstGeom prst="line">
            <a:avLst/>
          </a:prstGeom>
          <a:ln w="127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ctr">
            <a:noAutofit/>
          </a:bodyPr>
          <a:p>
            <a:endParaRPr b="0" lang="en-US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197" name="Line 15"/>
          <p:cNvSpPr/>
          <p:nvPr/>
        </p:nvSpPr>
        <p:spPr>
          <a:xfrm>
            <a:off x="5000400" y="2527200"/>
            <a:ext cx="1295280" cy="360"/>
          </a:xfrm>
          <a:prstGeom prst="line">
            <a:avLst/>
          </a:prstGeom>
          <a:ln w="127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ctr">
            <a:noAutofit/>
          </a:bodyPr>
          <a:p>
            <a:endParaRPr b="0" lang="en-US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198" name="AutoShape 16"/>
          <p:cNvSpPr/>
          <p:nvPr/>
        </p:nvSpPr>
        <p:spPr>
          <a:xfrm>
            <a:off x="2480400" y="2304360"/>
            <a:ext cx="574920" cy="408960"/>
          </a:xfrm>
          <a:prstGeom prst="roundRect">
            <a:avLst>
              <a:gd name="adj" fmla="val 16667"/>
            </a:avLst>
          </a:prstGeom>
          <a:solidFill>
            <a:srgbClr val="f6f5bd"/>
          </a:solidFill>
          <a:ln w="127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spAutoFit/>
          </a:bodyPr>
          <a:p>
            <a:pPr algn="ctr" defTabSz="914400">
              <a:lnSpc>
                <a:spcPct val="100000"/>
              </a:lnSpc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hub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9" name="AutoShape 17"/>
          <p:cNvSpPr/>
          <p:nvPr/>
        </p:nvSpPr>
        <p:spPr>
          <a:xfrm>
            <a:off x="6214320" y="2304360"/>
            <a:ext cx="574920" cy="408960"/>
          </a:xfrm>
          <a:prstGeom prst="roundRect">
            <a:avLst>
              <a:gd name="adj" fmla="val 16667"/>
            </a:avLst>
          </a:prstGeom>
          <a:solidFill>
            <a:srgbClr val="f6f5bd"/>
          </a:solidFill>
          <a:ln w="127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spAutoFit/>
          </a:bodyPr>
          <a:p>
            <a:pPr algn="ctr" defTabSz="914400">
              <a:lnSpc>
                <a:spcPct val="100000"/>
              </a:lnSpc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hub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0" name="AutoShape 18"/>
          <p:cNvSpPr/>
          <p:nvPr/>
        </p:nvSpPr>
        <p:spPr>
          <a:xfrm>
            <a:off x="4235400" y="2301120"/>
            <a:ext cx="806400" cy="408960"/>
          </a:xfrm>
          <a:prstGeom prst="roundRect">
            <a:avLst>
              <a:gd name="adj" fmla="val 16667"/>
            </a:avLst>
          </a:prstGeom>
          <a:solidFill>
            <a:srgbClr val="f1c7c7"/>
          </a:solidFill>
          <a:ln w="127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spAutoFit/>
          </a:bodyPr>
          <a:p>
            <a:pPr algn="ctr" defTabSz="914400">
              <a:lnSpc>
                <a:spcPct val="100000"/>
              </a:lnSpc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bridge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1" name="Text Box 19"/>
          <p:cNvSpPr/>
          <p:nvPr/>
        </p:nvSpPr>
        <p:spPr>
          <a:xfrm>
            <a:off x="3125880" y="2212200"/>
            <a:ext cx="1069200" cy="36972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spAutoFit/>
          </a:bodyPr>
          <a:p>
            <a:pPr algn="ctr" defTabSz="914400">
              <a:lnSpc>
                <a:spcPct val="100000"/>
              </a:lnSpc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100 Mb/s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2" name="Text Box 20"/>
          <p:cNvSpPr/>
          <p:nvPr/>
        </p:nvSpPr>
        <p:spPr>
          <a:xfrm>
            <a:off x="5110200" y="2212200"/>
            <a:ext cx="1069200" cy="36972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spAutoFit/>
          </a:bodyPr>
          <a:p>
            <a:pPr algn="ctr" defTabSz="914400">
              <a:lnSpc>
                <a:spcPct val="100000"/>
              </a:lnSpc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100 Mb/s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3" name="Line 21"/>
          <p:cNvSpPr/>
          <p:nvPr/>
        </p:nvSpPr>
        <p:spPr>
          <a:xfrm flipH="1">
            <a:off x="1780920" y="4127400"/>
            <a:ext cx="838440" cy="380880"/>
          </a:xfrm>
          <a:prstGeom prst="line">
            <a:avLst/>
          </a:prstGeom>
          <a:ln w="127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en-US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204" name="Line 22"/>
          <p:cNvSpPr/>
          <p:nvPr/>
        </p:nvSpPr>
        <p:spPr>
          <a:xfrm>
            <a:off x="2771640" y="4127400"/>
            <a:ext cx="360" cy="304560"/>
          </a:xfrm>
          <a:prstGeom prst="line">
            <a:avLst/>
          </a:prstGeom>
          <a:ln w="127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en-US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205" name="Rectangle 23"/>
          <p:cNvSpPr/>
          <p:nvPr/>
        </p:nvSpPr>
        <p:spPr>
          <a:xfrm>
            <a:off x="1480680" y="4453920"/>
            <a:ext cx="585000" cy="3697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spAutoFit/>
          </a:bodyPr>
          <a:p>
            <a:pPr algn="ctr" defTabSz="914400">
              <a:lnSpc>
                <a:spcPct val="100000"/>
              </a:lnSpc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host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6" name="Rectangle 24"/>
          <p:cNvSpPr/>
          <p:nvPr/>
        </p:nvSpPr>
        <p:spPr>
          <a:xfrm>
            <a:off x="2461680" y="4434840"/>
            <a:ext cx="585000" cy="3697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spAutoFit/>
          </a:bodyPr>
          <a:p>
            <a:pPr algn="ctr" defTabSz="914400">
              <a:lnSpc>
                <a:spcPct val="100000"/>
              </a:lnSpc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host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7" name="Line 25"/>
          <p:cNvSpPr/>
          <p:nvPr/>
        </p:nvSpPr>
        <p:spPr>
          <a:xfrm>
            <a:off x="3047760" y="4019400"/>
            <a:ext cx="1295640" cy="360"/>
          </a:xfrm>
          <a:prstGeom prst="line">
            <a:avLst/>
          </a:prstGeom>
          <a:ln w="127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ctr">
            <a:noAutofit/>
          </a:bodyPr>
          <a:p>
            <a:endParaRPr b="0" lang="en-US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208" name="Line 26"/>
          <p:cNvSpPr/>
          <p:nvPr/>
        </p:nvSpPr>
        <p:spPr>
          <a:xfrm>
            <a:off x="5029200" y="4019400"/>
            <a:ext cx="1295280" cy="360"/>
          </a:xfrm>
          <a:prstGeom prst="line">
            <a:avLst/>
          </a:prstGeom>
          <a:ln w="127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ctr">
            <a:noAutofit/>
          </a:bodyPr>
          <a:p>
            <a:endParaRPr b="0" lang="en-US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209" name="AutoShape 27"/>
          <p:cNvSpPr/>
          <p:nvPr/>
        </p:nvSpPr>
        <p:spPr>
          <a:xfrm>
            <a:off x="2508840" y="3796560"/>
            <a:ext cx="574920" cy="408960"/>
          </a:xfrm>
          <a:prstGeom prst="roundRect">
            <a:avLst>
              <a:gd name="adj" fmla="val 16667"/>
            </a:avLst>
          </a:prstGeom>
          <a:solidFill>
            <a:srgbClr val="f6f5bd"/>
          </a:solidFill>
          <a:ln w="127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spAutoFit/>
          </a:bodyPr>
          <a:p>
            <a:pPr algn="ctr" defTabSz="914400">
              <a:lnSpc>
                <a:spcPct val="100000"/>
              </a:lnSpc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hub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0" name="Text Box 28"/>
          <p:cNvSpPr/>
          <p:nvPr/>
        </p:nvSpPr>
        <p:spPr>
          <a:xfrm>
            <a:off x="3154320" y="3684240"/>
            <a:ext cx="1069200" cy="36972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spAutoFit/>
          </a:bodyPr>
          <a:p>
            <a:pPr algn="ctr" defTabSz="914400">
              <a:lnSpc>
                <a:spcPct val="100000"/>
              </a:lnSpc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100 Mb/s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1" name="Text Box 29"/>
          <p:cNvSpPr/>
          <p:nvPr/>
        </p:nvSpPr>
        <p:spPr>
          <a:xfrm>
            <a:off x="5139000" y="3684240"/>
            <a:ext cx="1069200" cy="36972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spAutoFit/>
          </a:bodyPr>
          <a:p>
            <a:pPr algn="ctr" defTabSz="914400">
              <a:lnSpc>
                <a:spcPct val="100000"/>
              </a:lnSpc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100 Mb/s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2" name="Text Box 31"/>
          <p:cNvSpPr/>
          <p:nvPr/>
        </p:nvSpPr>
        <p:spPr>
          <a:xfrm>
            <a:off x="4624560" y="3042360"/>
            <a:ext cx="786240" cy="36972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spAutoFit/>
          </a:bodyPr>
          <a:p>
            <a:pPr algn="ctr" defTabSz="914400">
              <a:lnSpc>
                <a:spcPct val="100000"/>
              </a:lnSpc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1 Gb/s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3" name="Line 32"/>
          <p:cNvSpPr/>
          <p:nvPr/>
        </p:nvSpPr>
        <p:spPr>
          <a:xfrm flipH="1">
            <a:off x="5533920" y="4127400"/>
            <a:ext cx="838080" cy="380880"/>
          </a:xfrm>
          <a:prstGeom prst="line">
            <a:avLst/>
          </a:prstGeom>
          <a:ln w="127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en-US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214" name="Line 33"/>
          <p:cNvSpPr/>
          <p:nvPr/>
        </p:nvSpPr>
        <p:spPr>
          <a:xfrm>
            <a:off x="6524280" y="4127400"/>
            <a:ext cx="360" cy="304560"/>
          </a:xfrm>
          <a:prstGeom prst="line">
            <a:avLst/>
          </a:prstGeom>
          <a:ln w="127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en-US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215" name="Line 34"/>
          <p:cNvSpPr/>
          <p:nvPr/>
        </p:nvSpPr>
        <p:spPr>
          <a:xfrm>
            <a:off x="6752880" y="4127400"/>
            <a:ext cx="685800" cy="380880"/>
          </a:xfrm>
          <a:prstGeom prst="line">
            <a:avLst/>
          </a:prstGeom>
          <a:ln w="127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en-US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216" name="Rectangle 35"/>
          <p:cNvSpPr/>
          <p:nvPr/>
        </p:nvSpPr>
        <p:spPr>
          <a:xfrm>
            <a:off x="5214600" y="4453920"/>
            <a:ext cx="585000" cy="3697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spAutoFit/>
          </a:bodyPr>
          <a:p>
            <a:pPr algn="ctr" defTabSz="914400">
              <a:lnSpc>
                <a:spcPct val="100000"/>
              </a:lnSpc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host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7" name="Rectangle 36"/>
          <p:cNvSpPr/>
          <p:nvPr/>
        </p:nvSpPr>
        <p:spPr>
          <a:xfrm>
            <a:off x="6195600" y="4434840"/>
            <a:ext cx="585000" cy="3697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spAutoFit/>
          </a:bodyPr>
          <a:p>
            <a:pPr algn="ctr" defTabSz="914400">
              <a:lnSpc>
                <a:spcPct val="100000"/>
              </a:lnSpc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host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8" name="Rectangle 37"/>
          <p:cNvSpPr/>
          <p:nvPr/>
        </p:nvSpPr>
        <p:spPr>
          <a:xfrm>
            <a:off x="7176600" y="4434840"/>
            <a:ext cx="585000" cy="3697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spAutoFit/>
          </a:bodyPr>
          <a:p>
            <a:pPr algn="ctr" defTabSz="914400">
              <a:lnSpc>
                <a:spcPct val="100000"/>
              </a:lnSpc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host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9" name="AutoShape 38"/>
          <p:cNvSpPr/>
          <p:nvPr/>
        </p:nvSpPr>
        <p:spPr>
          <a:xfrm>
            <a:off x="4235400" y="3793320"/>
            <a:ext cx="806400" cy="408960"/>
          </a:xfrm>
          <a:prstGeom prst="roundRect">
            <a:avLst>
              <a:gd name="adj" fmla="val 16667"/>
            </a:avLst>
          </a:prstGeom>
          <a:solidFill>
            <a:srgbClr val="f1c7c7"/>
          </a:solidFill>
          <a:ln w="127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spAutoFit/>
          </a:bodyPr>
          <a:p>
            <a:pPr algn="ctr" defTabSz="914400">
              <a:lnSpc>
                <a:spcPct val="100000"/>
              </a:lnSpc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bridge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0" name="Line 39"/>
          <p:cNvSpPr/>
          <p:nvPr/>
        </p:nvSpPr>
        <p:spPr>
          <a:xfrm flipH="1">
            <a:off x="6705360" y="3517560"/>
            <a:ext cx="685800" cy="381240"/>
          </a:xfrm>
          <a:prstGeom prst="line">
            <a:avLst/>
          </a:prstGeom>
          <a:ln w="127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en-US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221" name="Rectangle 40"/>
          <p:cNvSpPr/>
          <p:nvPr/>
        </p:nvSpPr>
        <p:spPr>
          <a:xfrm>
            <a:off x="7148160" y="3215520"/>
            <a:ext cx="585000" cy="3697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spAutoFit/>
          </a:bodyPr>
          <a:p>
            <a:pPr algn="ctr" defTabSz="914400">
              <a:lnSpc>
                <a:spcPct val="100000"/>
              </a:lnSpc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host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2" name="Line 41"/>
          <p:cNvSpPr/>
          <p:nvPr/>
        </p:nvSpPr>
        <p:spPr>
          <a:xfrm>
            <a:off x="6514920" y="3517560"/>
            <a:ext cx="360" cy="304920"/>
          </a:xfrm>
          <a:prstGeom prst="line">
            <a:avLst/>
          </a:prstGeom>
          <a:ln w="127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en-US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223" name="Rectangle 42"/>
          <p:cNvSpPr/>
          <p:nvPr/>
        </p:nvSpPr>
        <p:spPr>
          <a:xfrm>
            <a:off x="6205320" y="3215520"/>
            <a:ext cx="585000" cy="3697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spAutoFit/>
          </a:bodyPr>
          <a:p>
            <a:pPr algn="ctr" defTabSz="914400">
              <a:lnSpc>
                <a:spcPct val="100000"/>
              </a:lnSpc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host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4" name="AutoShape 43"/>
          <p:cNvSpPr/>
          <p:nvPr/>
        </p:nvSpPr>
        <p:spPr>
          <a:xfrm>
            <a:off x="6242760" y="3796560"/>
            <a:ext cx="574920" cy="408960"/>
          </a:xfrm>
          <a:prstGeom prst="roundRect">
            <a:avLst>
              <a:gd name="adj" fmla="val 16667"/>
            </a:avLst>
          </a:prstGeom>
          <a:solidFill>
            <a:srgbClr val="f6f5bd"/>
          </a:solidFill>
          <a:ln w="127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spAutoFit/>
          </a:bodyPr>
          <a:p>
            <a:pPr algn="ctr" defTabSz="914400">
              <a:lnSpc>
                <a:spcPct val="100000"/>
              </a:lnSpc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hub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5" name="Text Box 44"/>
          <p:cNvSpPr/>
          <p:nvPr/>
        </p:nvSpPr>
        <p:spPr>
          <a:xfrm>
            <a:off x="1594080" y="1374120"/>
            <a:ext cx="313200" cy="36972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spAutoFit/>
          </a:bodyPr>
          <a:p>
            <a:pPr algn="ctr" defTabSz="914400">
              <a:lnSpc>
                <a:spcPct val="100000"/>
              </a:lnSpc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A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6" name="Text Box 45"/>
          <p:cNvSpPr/>
          <p:nvPr/>
        </p:nvSpPr>
        <p:spPr>
          <a:xfrm>
            <a:off x="3580920" y="1374120"/>
            <a:ext cx="305280" cy="36972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spAutoFit/>
          </a:bodyPr>
          <a:p>
            <a:pPr algn="ctr" defTabSz="914400">
              <a:lnSpc>
                <a:spcPct val="100000"/>
              </a:lnSpc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B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7" name="Text Box 46"/>
          <p:cNvSpPr/>
          <p:nvPr/>
        </p:nvSpPr>
        <p:spPr>
          <a:xfrm>
            <a:off x="7316640" y="4771440"/>
            <a:ext cx="303120" cy="36972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spAutoFit/>
          </a:bodyPr>
          <a:p>
            <a:pPr algn="ctr" defTabSz="914400">
              <a:lnSpc>
                <a:spcPct val="100000"/>
              </a:lnSpc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8" name="Text Box 47"/>
          <p:cNvSpPr/>
          <p:nvPr/>
        </p:nvSpPr>
        <p:spPr>
          <a:xfrm>
            <a:off x="4488840" y="1983600"/>
            <a:ext cx="299880" cy="36972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spAutoFit/>
          </a:bodyPr>
          <a:p>
            <a:pPr algn="ctr" defTabSz="914400">
              <a:lnSpc>
                <a:spcPct val="100000"/>
              </a:lnSpc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X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9" name="Text Box 48"/>
          <p:cNvSpPr/>
          <p:nvPr/>
        </p:nvSpPr>
        <p:spPr>
          <a:xfrm>
            <a:off x="4492800" y="4158360"/>
            <a:ext cx="292320" cy="36972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spAutoFit/>
          </a:bodyPr>
          <a:p>
            <a:pPr algn="ctr" defTabSz="914400">
              <a:lnSpc>
                <a:spcPct val="100000"/>
              </a:lnSpc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Y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_rels/theme1.xml.rels><?xml version="1.0" encoding="UTF-8"?>
<Relationships xmlns="http://schemas.openxmlformats.org/package/2006/relationships"><Relationship Id="rId1" Type="http://schemas.openxmlformats.org/officeDocument/2006/relationships/image" Target="../media/image1.jpeg"/>
</Relationships>
</file>

<file path=ppt/theme/theme1.xml><?xml version="1.0" encoding="utf-8"?>
<a:theme xmlns:a="http://schemas.openxmlformats.org/drawingml/2006/main" xmlns:r="http://schemas.openxmlformats.org/officeDocument/2006/relationships" name="Clarity">
  <a:themeElements>
    <a:clrScheme name="Custom 4">
      <a:dk1>
        <a:srgbClr val="000000"/>
      </a:dk1>
      <a:lt1>
        <a:srgbClr val="ffffff"/>
      </a:lt1>
      <a:dk2>
        <a:srgbClr val="323232"/>
      </a:dk2>
      <a:lt2>
        <a:srgbClr val="a5a5a5"/>
      </a:lt2>
      <a:accent1>
        <a:srgbClr val="521b92"/>
      </a:accent1>
      <a:accent2>
        <a:srgbClr val="7a27d8"/>
      </a:accent2>
      <a:accent3>
        <a:srgbClr val="8b58d2"/>
      </a:accent3>
      <a:accent4>
        <a:srgbClr val="917dd0"/>
      </a:accent4>
      <a:accent5>
        <a:srgbClr val="bda2e0"/>
      </a:accent5>
      <a:accent6>
        <a:srgbClr val="d1c7f6"/>
      </a:accent6>
      <a:hlink>
        <a:srgbClr val="0432ff"/>
      </a:hlink>
      <a:folHlink>
        <a:srgbClr val="002060"/>
      </a:folHlink>
    </a:clrScheme>
    <a:fontScheme name="Office Classic 2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  <a:shade val="86000"/>
              </a:schemeClr>
            </a:gs>
            <a:gs pos="45000">
              <a:schemeClr val="phClr">
                <a:tint val="48000"/>
              </a:schemeClr>
            </a:gs>
            <a:gs pos="100000">
              <a:schemeClr val="phClr">
                <a:tint val="28000"/>
              </a:schemeClr>
            </a:gs>
          </a:gsLst>
          <a:path path="circle">
            <a:fillToRect l="100000" t="100000" r="100000" b="100000"/>
          </a:path>
          <a:tileRect l="0" t="0" r="0" b="0"/>
        </a:gradFill>
        <a:gradFill>
          <a:gsLst>
            <a:gs pos="0">
              <a:schemeClr val="phClr">
                <a:shade val="70000"/>
              </a:schemeClr>
            </a:gs>
            <a:gs pos="34000">
              <a:schemeClr val="phClr">
                <a:shade val="70000"/>
              </a:schemeClr>
            </a:gs>
            <a:gs pos="70000">
              <a:schemeClr val="phClr">
                <a:tint val="100000"/>
                <a:shade val="90000"/>
              </a:schemeClr>
            </a:gs>
            <a:gs pos="100000">
              <a:schemeClr val="phClr">
                <a:tint val="100000"/>
                <a:shade val="100000"/>
              </a:schemeClr>
            </a:gs>
          </a:gsLst>
          <a:path path="circle">
            <a:fillToRect l="100000" t="100000" r="100000" b="100000"/>
          </a:path>
          <a:tileRect l="0" t="0" r="0" b="0"/>
        </a:gradFill>
      </a:fillStyleLst>
      <a:lnStyleLst>
        <a:ln w="9525" cap="flat" cmpd="sng" algn="ctr">
          <a:prstDash val="solid"/>
        </a:ln>
        <a:ln w="26425" cap="flat" cmpd="sng" algn="ctr">
          <a:prstDash val="solid"/>
        </a:ln>
        <a:ln w="4445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85000"/>
              </a:schemeClr>
            </a:gs>
            <a:gs pos="40000">
              <a:schemeClr val="phClr">
                <a:tint val="95000"/>
                <a:shade val="85000"/>
              </a:schemeClr>
            </a:gs>
            <a:gs pos="100000">
              <a:schemeClr val="phClr">
                <a:shade val="45000"/>
              </a:schemeClr>
            </a:gs>
          </a:gsLst>
          <a:lin ang="5400000" scaled="0"/>
          <a:tileRect l="0" t="0" r="0" b="0"/>
        </a:gradFill>
        <a:blipFill rotWithShape="1">
          <a:blip r:embed="rId1"/>
          <a:srcRect l="0" t="0" r="0" b="0"/>
          <a:tile tx="0" ty="0" sx="70000" sy="70000" flip="none" algn="tl"/>
        </a:blip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4487</TotalTime>
  <Application>LibreOffice/25.2.2.2$Linux_X86_64 LibreOffice_project/7370d4be9e3cf6031a51beef54ff3bda878e3fac</Application>
  <AppVersion>15.0000</AppVersion>
  <Words>2383</Words>
  <Paragraphs>627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2019-04-17T17:30:58Z</dcterms:created>
  <dc:creator>Eleanor Birrell</dc:creator>
  <dc:description/>
  <dc:language>en-US</dc:language>
  <cp:lastModifiedBy/>
  <cp:lastPrinted>2023-04-24T16:38:31Z</cp:lastPrinted>
  <dcterms:modified xsi:type="dcterms:W3CDTF">2025-04-29T11:39:10Z</dcterms:modified>
  <cp:revision>97</cp:revision>
  <dc:subject/>
  <dc:title>Lecture 23: Networking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HiddenSlides">
    <vt:i4>1</vt:i4>
  </property>
  <property fmtid="{D5CDD505-2E9C-101B-9397-08002B2CF9AE}" pid="3" name="Notes">
    <vt:i4>17</vt:i4>
  </property>
  <property fmtid="{D5CDD505-2E9C-101B-9397-08002B2CF9AE}" pid="4" name="PresentationFormat">
    <vt:lpwstr>On-screen Show (4:3)</vt:lpwstr>
  </property>
  <property fmtid="{D5CDD505-2E9C-101B-9397-08002B2CF9AE}" pid="5" name="Slides">
    <vt:i4>39</vt:i4>
  </property>
</Properties>
</file>